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84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3DF1F-68EC-400B-ADB2-D51C4741BB6E}" type="datetimeFigureOut">
              <a:rPr lang="zh-TW" altLang="en-US"/>
              <a:pPr>
                <a:defRPr/>
              </a:pPr>
              <a:t>2021/4/1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36C2CD-1B4A-4663-BCD4-B6B8286EAED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6633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CA21D-3530-4999-8235-4F2518736202}" type="datetimeFigureOut">
              <a:rPr lang="zh-TW" altLang="en-US"/>
              <a:pPr>
                <a:defRPr/>
              </a:pPr>
              <a:t>2021/4/1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37264-77B9-42C4-8423-1559263566B0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9456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15C91-EE57-4D91-B1BC-E33E2B852281}" type="datetimeFigureOut">
              <a:rPr lang="zh-TW" altLang="en-US"/>
              <a:pPr>
                <a:defRPr/>
              </a:pPr>
              <a:t>2021/4/1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301BE9-CB67-450E-A9F3-A6D368B8B0C8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9771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CEB6F-7D41-470A-8B57-A458A020AC3D}" type="datetimeFigureOut">
              <a:rPr lang="zh-TW" altLang="en-US"/>
              <a:pPr>
                <a:defRPr/>
              </a:pPr>
              <a:t>2021/4/1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7F6F75-36C2-4880-8B73-4A1966DECBB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7575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B9A02-7437-45DA-A5F2-18B1041B9597}" type="datetimeFigureOut">
              <a:rPr lang="zh-TW" altLang="en-US"/>
              <a:pPr>
                <a:defRPr/>
              </a:pPr>
              <a:t>2021/4/1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A8FD3-6690-4FF3-BDEC-99813152E7A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9805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C49EE-747C-4578-A342-165333799C43}" type="datetimeFigureOut">
              <a:rPr lang="zh-TW" altLang="en-US"/>
              <a:pPr>
                <a:defRPr/>
              </a:pPr>
              <a:t>2021/4/1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CAF11B-267D-467E-9B66-38B4965079E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7866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C2EF4-0E7F-4D01-8313-0D820E2B4A7E}" type="datetimeFigureOut">
              <a:rPr lang="zh-TW" altLang="en-US"/>
              <a:pPr>
                <a:defRPr/>
              </a:pPr>
              <a:t>2021/4/1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B82E9C-1C8B-4B0E-8A63-8DFF708BC302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1617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DB332-C236-4F57-B75B-9FE9AA6EEC79}" type="datetimeFigureOut">
              <a:rPr lang="zh-TW" altLang="en-US"/>
              <a:pPr>
                <a:defRPr/>
              </a:pPr>
              <a:t>2021/4/1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B98CC-40B7-4724-A3EF-5A7D16FEA96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0869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99C08-D2CD-4C14-9CEC-B4DF4BF284AA}" type="datetimeFigureOut">
              <a:rPr lang="zh-TW" altLang="en-US"/>
              <a:pPr>
                <a:defRPr/>
              </a:pPr>
              <a:t>2021/4/1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E23F8-FE7F-4883-9269-27BAD482D2D6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4020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34031-7A29-444C-879B-E7BA51FAED43}" type="datetimeFigureOut">
              <a:rPr lang="zh-TW" altLang="en-US"/>
              <a:pPr>
                <a:defRPr/>
              </a:pPr>
              <a:t>2021/4/1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4FDF4E-1A63-4808-8BF7-2416D86E022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9077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C2AF5-CEA2-49BC-B2CC-B4A148B3CE5A}" type="datetimeFigureOut">
              <a:rPr lang="zh-TW" altLang="en-US"/>
              <a:pPr>
                <a:defRPr/>
              </a:pPr>
              <a:t>2021/4/1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F08EA9-A235-4DE6-9916-A418D5044FC6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8641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4D2A4D7-CE8A-42C4-84C7-6ACF2198DC7B}" type="datetimeFigureOut">
              <a:rPr lang="zh-TW" altLang="en-US"/>
              <a:pPr>
                <a:defRPr/>
              </a:pPr>
              <a:t>2021/4/1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34EEBA6-9033-4CF1-9D9F-A69B2C7A1D2C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8676456"/>
            <a:ext cx="6858000" cy="338336"/>
          </a:xfrm>
          <a:prstGeom prst="rect">
            <a:avLst/>
          </a:prstGeom>
          <a:solidFill>
            <a:srgbClr val="0000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文字方塊 1"/>
          <p:cNvSpPr txBox="1">
            <a:spLocks noChangeArrowheads="1"/>
          </p:cNvSpPr>
          <p:nvPr/>
        </p:nvSpPr>
        <p:spPr bwMode="auto">
          <a:xfrm>
            <a:off x="217488" y="1187624"/>
            <a:ext cx="64516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TW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微軟正黑體" panose="020B0604030504040204" pitchFamily="34" charset="-120"/>
              </a:rPr>
              <a:t>&lt;</a:t>
            </a:r>
            <a:r>
              <a:rPr lang="zh-TW" alt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微軟正黑體" panose="020B0604030504040204" pitchFamily="34" charset="-120"/>
              </a:rPr>
              <a:t>專題名稱</a:t>
            </a:r>
            <a:r>
              <a:rPr lang="en-US" altLang="zh-TW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微軟正黑體" panose="020B0604030504040204" pitchFamily="34" charset="-120"/>
              </a:rPr>
              <a:t>&gt;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1600" b="1" dirty="0" smtClean="0">
                <a:latin typeface="+mn-lt"/>
                <a:ea typeface="微軟正黑體" panose="020B0604030504040204" pitchFamily="34" charset="-120"/>
              </a:rPr>
              <a:t>指導老師：</a:t>
            </a:r>
            <a:r>
              <a:rPr lang="zh-TW" altLang="en-US" sz="1600" b="1" dirty="0" smtClean="0">
                <a:latin typeface="新細明體" panose="02020500000000000000" pitchFamily="18" charset="-120"/>
              </a:rPr>
              <a:t>○</a:t>
            </a:r>
            <a:r>
              <a:rPr lang="zh-TW" altLang="en-US" sz="1600" b="1" dirty="0">
                <a:latin typeface="新細明體" panose="02020500000000000000" pitchFamily="18" charset="-120"/>
              </a:rPr>
              <a:t> </a:t>
            </a:r>
            <a:r>
              <a:rPr lang="zh-TW" altLang="en-US" sz="1600" b="1" dirty="0" smtClean="0">
                <a:latin typeface="新細明體" panose="02020500000000000000" pitchFamily="18" charset="-120"/>
              </a:rPr>
              <a:t>○</a:t>
            </a:r>
            <a:r>
              <a:rPr lang="zh-TW" altLang="en-US" sz="1600" b="1" dirty="0">
                <a:latin typeface="新細明體" panose="02020500000000000000" pitchFamily="18" charset="-120"/>
              </a:rPr>
              <a:t> ○</a:t>
            </a:r>
            <a:r>
              <a:rPr lang="zh-TW" altLang="en-US" sz="1600" b="1" dirty="0" smtClean="0">
                <a:latin typeface="+mn-lt"/>
                <a:ea typeface="微軟正黑體" panose="020B0604030504040204" pitchFamily="34" charset="-120"/>
              </a:rPr>
              <a:t>老師         組員：</a:t>
            </a:r>
            <a:r>
              <a:rPr lang="zh-TW" altLang="en-US" sz="1600" b="1" dirty="0">
                <a:latin typeface="新細明體" panose="02020500000000000000" pitchFamily="18" charset="-120"/>
              </a:rPr>
              <a:t> </a:t>
            </a:r>
            <a:r>
              <a:rPr lang="zh-TW" altLang="en-US" sz="1600" b="1" dirty="0" smtClean="0">
                <a:latin typeface="新細明體" panose="02020500000000000000" pitchFamily="18" charset="-120"/>
              </a:rPr>
              <a:t>○</a:t>
            </a:r>
            <a:r>
              <a:rPr lang="zh-TW" altLang="en-US" sz="1600" b="1" dirty="0">
                <a:latin typeface="新細明體" panose="02020500000000000000" pitchFamily="18" charset="-120"/>
              </a:rPr>
              <a:t> </a:t>
            </a:r>
            <a:r>
              <a:rPr lang="zh-TW" altLang="en-US" sz="1600" b="1" dirty="0" smtClean="0">
                <a:latin typeface="新細明體" panose="02020500000000000000" pitchFamily="18" charset="-120"/>
              </a:rPr>
              <a:t>○</a:t>
            </a:r>
            <a:r>
              <a:rPr lang="zh-TW" altLang="en-US" sz="1600" b="1" dirty="0">
                <a:latin typeface="新細明體" panose="02020500000000000000" pitchFamily="18" charset="-120"/>
              </a:rPr>
              <a:t> </a:t>
            </a:r>
            <a:r>
              <a:rPr lang="zh-TW" altLang="en-US" sz="1600" b="1" dirty="0" smtClean="0">
                <a:latin typeface="新細明體" panose="02020500000000000000" pitchFamily="18" charset="-120"/>
              </a:rPr>
              <a:t>○、</a:t>
            </a:r>
            <a:r>
              <a:rPr lang="zh-TW" altLang="en-US" sz="1600" b="1" dirty="0">
                <a:latin typeface="新細明體" panose="02020500000000000000" pitchFamily="18" charset="-120"/>
              </a:rPr>
              <a:t> </a:t>
            </a:r>
            <a:r>
              <a:rPr lang="zh-TW" altLang="en-US" sz="1600" b="1" dirty="0" smtClean="0">
                <a:latin typeface="新細明體" panose="02020500000000000000" pitchFamily="18" charset="-120"/>
              </a:rPr>
              <a:t>○</a:t>
            </a:r>
            <a:r>
              <a:rPr lang="zh-TW" altLang="en-US" sz="1600" b="1" dirty="0">
                <a:latin typeface="新細明體" panose="02020500000000000000" pitchFamily="18" charset="-120"/>
              </a:rPr>
              <a:t> </a:t>
            </a:r>
            <a:r>
              <a:rPr lang="zh-TW" altLang="en-US" sz="1600" b="1" dirty="0" smtClean="0">
                <a:latin typeface="新細明體" panose="02020500000000000000" pitchFamily="18" charset="-120"/>
              </a:rPr>
              <a:t>○</a:t>
            </a:r>
            <a:r>
              <a:rPr lang="zh-TW" altLang="en-US" sz="1600" b="1" dirty="0">
                <a:latin typeface="新細明體" panose="02020500000000000000" pitchFamily="18" charset="-120"/>
              </a:rPr>
              <a:t> </a:t>
            </a:r>
            <a:r>
              <a:rPr lang="zh-TW" altLang="en-US" sz="1600" b="1" dirty="0" smtClean="0">
                <a:latin typeface="新細明體" panose="02020500000000000000" pitchFamily="18" charset="-120"/>
              </a:rPr>
              <a:t>○、</a:t>
            </a:r>
            <a:r>
              <a:rPr lang="zh-TW" altLang="en-US" sz="1600" b="1" dirty="0">
                <a:latin typeface="新細明體" panose="02020500000000000000" pitchFamily="18" charset="-120"/>
              </a:rPr>
              <a:t> </a:t>
            </a:r>
            <a:r>
              <a:rPr lang="zh-TW" altLang="en-US" sz="1600" b="1" dirty="0" smtClean="0">
                <a:latin typeface="新細明體" panose="02020500000000000000" pitchFamily="18" charset="-120"/>
              </a:rPr>
              <a:t>○</a:t>
            </a:r>
            <a:r>
              <a:rPr lang="zh-TW" altLang="en-US" sz="1600" b="1" dirty="0">
                <a:latin typeface="新細明體" panose="02020500000000000000" pitchFamily="18" charset="-120"/>
              </a:rPr>
              <a:t> </a:t>
            </a:r>
            <a:r>
              <a:rPr lang="zh-TW" altLang="en-US" sz="1600" b="1" dirty="0" smtClean="0">
                <a:latin typeface="新細明體" panose="02020500000000000000" pitchFamily="18" charset="-120"/>
              </a:rPr>
              <a:t>○</a:t>
            </a:r>
            <a:r>
              <a:rPr lang="zh-TW" altLang="en-US" sz="1600" b="1" dirty="0">
                <a:latin typeface="新細明體" panose="02020500000000000000" pitchFamily="18" charset="-120"/>
              </a:rPr>
              <a:t> </a:t>
            </a:r>
            <a:r>
              <a:rPr lang="zh-TW" altLang="en-US" sz="1600" b="1" dirty="0" smtClean="0">
                <a:latin typeface="新細明體" panose="02020500000000000000" pitchFamily="18" charset="-120"/>
              </a:rPr>
              <a:t>○</a:t>
            </a:r>
            <a:endParaRPr lang="zh-TW" altLang="en-US" sz="1600" b="1" dirty="0" smtClean="0">
              <a:latin typeface="+mn-lt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24</Words>
  <Application>Microsoft Office PowerPoint</Application>
  <PresentationFormat>如螢幕大小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新細明體</vt:lpstr>
      <vt:lpstr>Arial</vt:lpstr>
      <vt:lpstr>Calibri</vt:lpstr>
      <vt:lpstr>Office 佈景主題</vt:lpstr>
      <vt:lpstr>PowerPoint 簡報</vt:lpstr>
    </vt:vector>
  </TitlesOfParts>
  <Company>asia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ASIA6181</dc:creator>
  <cp:lastModifiedBy>csiecc</cp:lastModifiedBy>
  <cp:revision>5</cp:revision>
  <dcterms:created xsi:type="dcterms:W3CDTF">2012-11-29T09:45:54Z</dcterms:created>
  <dcterms:modified xsi:type="dcterms:W3CDTF">2021-04-01T06:00:06Z</dcterms:modified>
</cp:coreProperties>
</file>