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handoutMasterIdLst>
    <p:handoutMasterId r:id="rId28"/>
  </p:handoutMasterIdLst>
  <p:sldIdLst>
    <p:sldId id="297" r:id="rId3"/>
    <p:sldId id="350" r:id="rId4"/>
    <p:sldId id="256" r:id="rId5"/>
    <p:sldId id="329" r:id="rId6"/>
    <p:sldId id="302" r:id="rId7"/>
    <p:sldId id="351" r:id="rId8"/>
    <p:sldId id="299" r:id="rId9"/>
    <p:sldId id="303" r:id="rId10"/>
    <p:sldId id="304" r:id="rId11"/>
    <p:sldId id="310" r:id="rId12"/>
    <p:sldId id="331" r:id="rId13"/>
    <p:sldId id="335" r:id="rId14"/>
    <p:sldId id="336" r:id="rId15"/>
    <p:sldId id="352" r:id="rId16"/>
    <p:sldId id="316" r:id="rId17"/>
    <p:sldId id="318" r:id="rId18"/>
    <p:sldId id="317" r:id="rId19"/>
    <p:sldId id="319" r:id="rId20"/>
    <p:sldId id="321" r:id="rId21"/>
    <p:sldId id="332" r:id="rId22"/>
    <p:sldId id="323" r:id="rId23"/>
    <p:sldId id="326" r:id="rId24"/>
    <p:sldId id="327" r:id="rId25"/>
    <p:sldId id="287" r:id="rId2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88524E8-F18D-4925-8788-3BA63FD10D9F}">
          <p14:sldIdLst>
            <p14:sldId id="297"/>
            <p14:sldId id="350"/>
            <p14:sldId id="256"/>
            <p14:sldId id="329"/>
            <p14:sldId id="302"/>
            <p14:sldId id="351"/>
            <p14:sldId id="299"/>
            <p14:sldId id="303"/>
            <p14:sldId id="304"/>
            <p14:sldId id="310"/>
            <p14:sldId id="331"/>
            <p14:sldId id="335"/>
            <p14:sldId id="336"/>
            <p14:sldId id="352"/>
            <p14:sldId id="316"/>
            <p14:sldId id="318"/>
            <p14:sldId id="317"/>
            <p14:sldId id="319"/>
            <p14:sldId id="321"/>
            <p14:sldId id="332"/>
            <p14:sldId id="323"/>
            <p14:sldId id="326"/>
            <p14:sldId id="327"/>
            <p14:sldId id="287"/>
          </p14:sldIdLst>
        </p14:section>
      </p14:sectionLst>
    </p:ext>
    <p:ext uri="{EFAFB233-063F-42B5-8137-9DF3F51BA10A}">
      <p15:sldGuideLst xmlns:p15="http://schemas.microsoft.com/office/powerpoint/2012/main" xmlns="">
        <p15:guide id="2" pos="2880" userDrawn="1">
          <p15:clr>
            <a:srgbClr val="A4A3A4"/>
          </p15:clr>
        </p15:guide>
        <p15:guide id="16" pos="386">
          <p15:clr>
            <a:srgbClr val="A4A3A4"/>
          </p15:clr>
        </p15:guide>
        <p15:guide id="17" pos="5375">
          <p15:clr>
            <a:srgbClr val="A4A3A4"/>
          </p15:clr>
        </p15:guide>
        <p15:guide id="18" orient="horz" pos="1620" userDrawn="1">
          <p15:clr>
            <a:srgbClr val="A4A3A4"/>
          </p15:clr>
        </p15:guide>
        <p15:guide id="19" orient="horz" pos="22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PTer_Tang" initials="z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EB17"/>
    <a:srgbClr val="F34D03"/>
    <a:srgbClr val="FFC543"/>
    <a:srgbClr val="2ED7A1"/>
    <a:srgbClr val="1C2B38"/>
    <a:srgbClr val="4472C4"/>
    <a:srgbClr val="FFC000"/>
    <a:srgbClr val="FFFFCC"/>
    <a:srgbClr val="151F29"/>
    <a:srgbClr val="FC61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72" autoAdjust="0"/>
  </p:normalViewPr>
  <p:slideViewPr>
    <p:cSldViewPr snapToGrid="0">
      <p:cViewPr>
        <p:scale>
          <a:sx n="90" d="100"/>
          <a:sy n="90" d="100"/>
        </p:scale>
        <p:origin x="-816" y="-84"/>
      </p:cViewPr>
      <p:guideLst>
        <p:guide orient="horz" pos="1620"/>
        <p:guide orient="horz" pos="2219"/>
        <p:guide pos="2880"/>
        <p:guide pos="386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4" d="100"/>
          <a:sy n="54" d="100"/>
        </p:scale>
        <p:origin x="2820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5/8/layout/hProcess4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rgbClr val="FFC000"/>
        </a:solidFill>
      </dgm:spPr>
      <dgm:t>
        <a:bodyPr/>
        <a:lstStyle/>
        <a:p>
          <a:r>
            <a:rPr lang="zh-TW" altLang="en-US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履歷填寫</a:t>
          </a:r>
          <a:endParaRPr lang="en-US" sz="1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8C8E73F-A05A-4DC8-914A-C484D8568F55}" type="parTrans" cxnId="{78D5CF50-3633-4A11-9FE0-D306D94A091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A631F8-73E8-4437-A632-1DA4C96C2081}" type="sibTrans" cxnId="{78D5CF50-3633-4A11-9FE0-D306D94A091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C92A023-B595-4B7E-9FD1-86305B47363F}">
      <dgm:prSet phldrT="[Text]" custT="1"/>
      <dgm:spPr>
        <a:solidFill>
          <a:srgbClr val="2ED7A1"/>
        </a:solidFill>
      </dgm:spPr>
      <dgm:t>
        <a:bodyPr/>
        <a:lstStyle/>
        <a:p>
          <a:r>
            <a:rPr lang="zh-TW" altLang="en-US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錄取</a:t>
          </a:r>
          <a:endParaRPr lang="en-US" sz="1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26030B6-AD92-4139-8AC7-ED96A61FFA13}" type="parTrans" cxnId="{6393EA77-6C35-4795-B9F8-BC384CEB01B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5610BF7-B096-4636-A867-71803911F6BC}" type="sibTrans" cxnId="{6393EA77-6C35-4795-B9F8-BC384CEB01B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39B389E-0F3A-4E44-B6E2-13F1399C142F}">
      <dgm:prSet phldrT="[Text]" custT="1"/>
      <dgm:spPr>
        <a:solidFill>
          <a:srgbClr val="4472C4"/>
        </a:solidFill>
      </dgm:spPr>
      <dgm:t>
        <a:bodyPr/>
        <a:lstStyle/>
        <a:p>
          <a:r>
            <a:rPr lang="zh-TW" altLang="en-US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報到</a:t>
          </a:r>
          <a:endParaRPr lang="en-US" sz="1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C2D419A-4208-435A-8DFE-59E57C79B927}" type="parTrans" cxnId="{E9F581C8-1891-4557-8FD4-140226A54CF9}">
      <dgm:prSet/>
      <dgm:spPr/>
      <dgm:t>
        <a:bodyPr/>
        <a:lstStyle/>
        <a:p>
          <a:endParaRPr lang="en-US"/>
        </a:p>
      </dgm:t>
    </dgm:pt>
    <dgm:pt modelId="{8F45AFFE-9FF4-4A34-B11A-ED475E2D4999}" type="sibTrans" cxnId="{E9F581C8-1891-4557-8FD4-140226A54CF9}">
      <dgm:prSet/>
      <dgm:spPr/>
      <dgm:t>
        <a:bodyPr/>
        <a:lstStyle/>
        <a:p>
          <a:endParaRPr lang="en-US"/>
        </a:p>
      </dgm:t>
    </dgm:pt>
    <dgm:pt modelId="{37FDA6AE-027B-4120-90CE-09301A415796}">
      <dgm:prSet phldrT="[Text]" custT="1"/>
      <dgm:spPr>
        <a:solidFill>
          <a:srgbClr val="53EB17"/>
        </a:solidFill>
      </dgm:spPr>
      <dgm:t>
        <a:bodyPr/>
        <a:lstStyle/>
        <a:p>
          <a:r>
            <a:rPr lang="zh-TW" altLang="en-US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面談測驗</a:t>
          </a:r>
          <a:endParaRPr lang="en-US" sz="1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ACFA7FC-124D-47F0-AAB7-D837F03A13D6}" type="sibTrans" cxnId="{97371629-EAFB-49C5-8D4C-1C2CC8EF98D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547554B-51EF-4D52-BD83-B530786A53F6}" type="parTrans" cxnId="{97371629-EAFB-49C5-8D4C-1C2CC8EF98D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29F22C9-55CE-4923-A3AD-2FFA227599C0}" type="pres">
      <dgm:prSet presAssocID="{ABB6AAD5-BB22-443A-B98E-11707CBE16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2017F4-5903-43E5-A816-F3AC98CFF3B1}" type="pres">
      <dgm:prSet presAssocID="{ABB6AAD5-BB22-443A-B98E-11707CBE16C9}" presName="tSp" presStyleCnt="0"/>
      <dgm:spPr/>
      <dgm:t>
        <a:bodyPr/>
        <a:lstStyle/>
        <a:p>
          <a:endParaRPr lang="zh-TW" altLang="en-US"/>
        </a:p>
      </dgm:t>
    </dgm:pt>
    <dgm:pt modelId="{D9FC563C-D769-4101-9655-D8B5A1C6252F}" type="pres">
      <dgm:prSet presAssocID="{ABB6AAD5-BB22-443A-B98E-11707CBE16C9}" presName="bSp" presStyleCnt="0"/>
      <dgm:spPr/>
      <dgm:t>
        <a:bodyPr/>
        <a:lstStyle/>
        <a:p>
          <a:endParaRPr lang="zh-TW" altLang="en-US"/>
        </a:p>
      </dgm:t>
    </dgm:pt>
    <dgm:pt modelId="{ED6524A3-5A32-48CD-B667-DFB44CF40773}" type="pres">
      <dgm:prSet presAssocID="{ABB6AAD5-BB22-443A-B98E-11707CBE16C9}" presName="process" presStyleCnt="0"/>
      <dgm:spPr/>
      <dgm:t>
        <a:bodyPr/>
        <a:lstStyle/>
        <a:p>
          <a:endParaRPr lang="zh-TW" altLang="en-US"/>
        </a:p>
      </dgm:t>
    </dgm:pt>
    <dgm:pt modelId="{D2991228-8CF8-4943-9450-6060DB6B2D0D}" type="pres">
      <dgm:prSet presAssocID="{62F3A35F-EA2B-462C-89DA-224952DBD84B}" presName="composite1" presStyleCnt="0"/>
      <dgm:spPr/>
      <dgm:t>
        <a:bodyPr/>
        <a:lstStyle/>
        <a:p>
          <a:endParaRPr lang="zh-TW" altLang="en-US"/>
        </a:p>
      </dgm:t>
    </dgm:pt>
    <dgm:pt modelId="{0A6DDAA2-A8F8-4C83-A2A4-E718221F4F47}" type="pres">
      <dgm:prSet presAssocID="{62F3A35F-EA2B-462C-89DA-224952DBD84B}" presName="dummyNode1" presStyleLbl="node1" presStyleIdx="0" presStyleCnt="4"/>
      <dgm:spPr/>
      <dgm:t>
        <a:bodyPr/>
        <a:lstStyle/>
        <a:p>
          <a:endParaRPr lang="zh-TW" altLang="en-US"/>
        </a:p>
      </dgm:t>
    </dgm:pt>
    <dgm:pt modelId="{5CD9D2C4-CA47-4E2F-9386-15BF2C5BFCE9}" type="pres">
      <dgm:prSet presAssocID="{62F3A35F-EA2B-462C-89DA-224952DBD84B}" presName="childNode1" presStyleLbl="bgAcc1" presStyleIdx="0" presStyleCnt="4" custLinFactNeighborX="-413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A0795C-3E61-4B6C-BFBF-9678D7606329}" type="pres">
      <dgm:prSet presAssocID="{62F3A35F-EA2B-462C-89DA-224952DBD84B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837679-D346-4EBB-AB0C-EE653ACF3C6C}" type="pres">
      <dgm:prSet presAssocID="{62F3A35F-EA2B-462C-89DA-224952DBD84B}" presName="parentNode1" presStyleLbl="node1" presStyleIdx="0" presStyleCnt="4" custLinFactY="-16667" custLinFactNeighborX="-66092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12213-4838-4C30-A681-20C663B3ED12}" type="pres">
      <dgm:prSet presAssocID="{62F3A35F-EA2B-462C-89DA-224952DBD84B}" presName="connSite1" presStyleCnt="0"/>
      <dgm:spPr/>
      <dgm:t>
        <a:bodyPr/>
        <a:lstStyle/>
        <a:p>
          <a:endParaRPr lang="zh-TW" altLang="en-US"/>
        </a:p>
      </dgm:t>
    </dgm:pt>
    <dgm:pt modelId="{1FE64DFD-23AF-4F50-BCBC-C27132FB3B0D}" type="pres">
      <dgm:prSet presAssocID="{12A631F8-73E8-4437-A632-1DA4C96C2081}" presName="Name9" presStyleLbl="sibTrans2D1" presStyleIdx="0" presStyleCnt="3" custAng="20697733"/>
      <dgm:spPr/>
      <dgm:t>
        <a:bodyPr/>
        <a:lstStyle/>
        <a:p>
          <a:endParaRPr lang="en-US"/>
        </a:p>
      </dgm:t>
    </dgm:pt>
    <dgm:pt modelId="{3E192D9B-A9E7-40C2-8A43-829922D5ACBF}" type="pres">
      <dgm:prSet presAssocID="{37FDA6AE-027B-4120-90CE-09301A415796}" presName="composite2" presStyleCnt="0"/>
      <dgm:spPr/>
      <dgm:t>
        <a:bodyPr/>
        <a:lstStyle/>
        <a:p>
          <a:endParaRPr lang="zh-TW" altLang="en-US"/>
        </a:p>
      </dgm:t>
    </dgm:pt>
    <dgm:pt modelId="{C4A7D10B-4C13-456F-9E6C-9F9985127CE1}" type="pres">
      <dgm:prSet presAssocID="{37FDA6AE-027B-4120-90CE-09301A415796}" presName="dummyNode2" presStyleLbl="node1" presStyleIdx="0" presStyleCnt="4"/>
      <dgm:spPr/>
      <dgm:t>
        <a:bodyPr/>
        <a:lstStyle/>
        <a:p>
          <a:endParaRPr lang="zh-TW" altLang="en-US"/>
        </a:p>
      </dgm:t>
    </dgm:pt>
    <dgm:pt modelId="{B651F1CF-D429-4713-ABB8-9F7461E4F7F5}" type="pres">
      <dgm:prSet presAssocID="{37FDA6AE-027B-4120-90CE-09301A415796}" presName="childNode2" presStyleLbl="bgAcc1" presStyleIdx="1" presStyleCnt="4" custLinFactNeighborX="-7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5188BB-FF57-4D09-84D9-19ECEEFAA612}" type="pres">
      <dgm:prSet presAssocID="{37FDA6AE-027B-4120-90CE-09301A415796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1957E8D-52E6-47CA-9E1F-B3BE7EB3E09B}" type="pres">
      <dgm:prSet presAssocID="{37FDA6AE-027B-4120-90CE-09301A415796}" presName="parentNode2" presStyleLbl="node1" presStyleIdx="1" presStyleCnt="4" custLinFactY="16667" custLinFactNeighborX="-2665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CED883-7DB5-4B78-B4E7-386BDE96A531}" type="pres">
      <dgm:prSet presAssocID="{37FDA6AE-027B-4120-90CE-09301A415796}" presName="connSite2" presStyleCnt="0"/>
      <dgm:spPr/>
      <dgm:t>
        <a:bodyPr/>
        <a:lstStyle/>
        <a:p>
          <a:endParaRPr lang="zh-TW" altLang="en-US"/>
        </a:p>
      </dgm:t>
    </dgm:pt>
    <dgm:pt modelId="{BF198A36-C0C4-4E90-AC13-6C982ACE8400}" type="pres">
      <dgm:prSet presAssocID="{AACFA7FC-124D-47F0-AAB7-D837F03A13D6}" presName="Name18" presStyleLbl="sibTrans2D1" presStyleIdx="1" presStyleCnt="3" custAng="901097"/>
      <dgm:spPr/>
      <dgm:t>
        <a:bodyPr/>
        <a:lstStyle/>
        <a:p>
          <a:endParaRPr lang="en-US"/>
        </a:p>
      </dgm:t>
    </dgm:pt>
    <dgm:pt modelId="{D6723E67-A432-4FEE-AC6B-8E6B17DEE5B7}" type="pres">
      <dgm:prSet presAssocID="{8C92A023-B595-4B7E-9FD1-86305B47363F}" presName="composite1" presStyleCnt="0"/>
      <dgm:spPr/>
      <dgm:t>
        <a:bodyPr/>
        <a:lstStyle/>
        <a:p>
          <a:endParaRPr lang="zh-TW" altLang="en-US"/>
        </a:p>
      </dgm:t>
    </dgm:pt>
    <dgm:pt modelId="{47D1E680-C156-4E6D-86C6-95E9E423BCC9}" type="pres">
      <dgm:prSet presAssocID="{8C92A023-B595-4B7E-9FD1-86305B47363F}" presName="dummyNode1" presStyleLbl="node1" presStyleIdx="1" presStyleCnt="4"/>
      <dgm:spPr/>
      <dgm:t>
        <a:bodyPr/>
        <a:lstStyle/>
        <a:p>
          <a:endParaRPr lang="zh-TW" altLang="en-US"/>
        </a:p>
      </dgm:t>
    </dgm:pt>
    <dgm:pt modelId="{C26DB7B9-FAD6-48DB-954D-A5E46F77BD6D}" type="pres">
      <dgm:prSet presAssocID="{8C92A023-B595-4B7E-9FD1-86305B47363F}" presName="childNode1" presStyleLbl="bgAcc1" presStyleIdx="2" presStyleCnt="4" custLinFactNeighborX="20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3EE525-068F-4B0D-B80F-E3D1A721A503}" type="pres">
      <dgm:prSet presAssocID="{8C92A023-B595-4B7E-9FD1-86305B47363F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7A26F57-A010-4072-9EBD-86BD6484D91B}" type="pres">
      <dgm:prSet presAssocID="{8C92A023-B595-4B7E-9FD1-86305B47363F}" presName="parentNode1" presStyleLbl="node1" presStyleIdx="2" presStyleCnt="4" custLinFactY="-14390" custLinFactNeighborX="4631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06F52-42E7-4248-B79E-9B1077913B20}" type="pres">
      <dgm:prSet presAssocID="{8C92A023-B595-4B7E-9FD1-86305B47363F}" presName="connSite1" presStyleCnt="0"/>
      <dgm:spPr/>
      <dgm:t>
        <a:bodyPr/>
        <a:lstStyle/>
        <a:p>
          <a:endParaRPr lang="zh-TW" altLang="en-US"/>
        </a:p>
      </dgm:t>
    </dgm:pt>
    <dgm:pt modelId="{2467359E-7225-4CFB-BBD2-900CCD5D7BDE}" type="pres">
      <dgm:prSet presAssocID="{45610BF7-B096-4636-A867-71803911F6BC}" presName="Name9" presStyleLbl="sibTrans2D1" presStyleIdx="2" presStyleCnt="3" custAng="20607824"/>
      <dgm:spPr/>
      <dgm:t>
        <a:bodyPr/>
        <a:lstStyle/>
        <a:p>
          <a:endParaRPr lang="en-US"/>
        </a:p>
      </dgm:t>
    </dgm:pt>
    <dgm:pt modelId="{0F447C47-A4FF-407A-BC1F-16AC042D6327}" type="pres">
      <dgm:prSet presAssocID="{839B389E-0F3A-4E44-B6E2-13F1399C142F}" presName="composite2" presStyleCnt="0"/>
      <dgm:spPr/>
      <dgm:t>
        <a:bodyPr/>
        <a:lstStyle/>
        <a:p>
          <a:endParaRPr lang="zh-TW" altLang="en-US"/>
        </a:p>
      </dgm:t>
    </dgm:pt>
    <dgm:pt modelId="{21F77DA2-0E77-43BA-AFE7-885029D8FC3B}" type="pres">
      <dgm:prSet presAssocID="{839B389E-0F3A-4E44-B6E2-13F1399C142F}" presName="dummyNode2" presStyleLbl="node1" presStyleIdx="2" presStyleCnt="4"/>
      <dgm:spPr/>
      <dgm:t>
        <a:bodyPr/>
        <a:lstStyle/>
        <a:p>
          <a:endParaRPr lang="zh-TW" altLang="en-US"/>
        </a:p>
      </dgm:t>
    </dgm:pt>
    <dgm:pt modelId="{939DFC11-B217-40F1-B0EE-ADA1D5FE8FDC}" type="pres">
      <dgm:prSet presAssocID="{839B389E-0F3A-4E44-B6E2-13F1399C142F}" presName="childNode2" presStyleLbl="bgAcc1" presStyleIdx="3" presStyleCnt="4" custLinFactNeighborX="31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9DAA6F-B9C3-4EA2-A461-724C3FC87C73}" type="pres">
      <dgm:prSet presAssocID="{839B389E-0F3A-4E44-B6E2-13F1399C142F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F63716-280D-4A8A-8AF8-9D84FEF36D8F}" type="pres">
      <dgm:prSet presAssocID="{839B389E-0F3A-4E44-B6E2-13F1399C142F}" presName="parentNode2" presStyleLbl="node1" presStyleIdx="3" presStyleCnt="4" custLinFactY="20948" custLinFactNeighborX="1716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E0843-F8C6-41B9-81A8-7C72B81CAA10}" type="pres">
      <dgm:prSet presAssocID="{839B389E-0F3A-4E44-B6E2-13F1399C142F}" presName="connSite2" presStyleCnt="0"/>
      <dgm:spPr/>
      <dgm:t>
        <a:bodyPr/>
        <a:lstStyle/>
        <a:p>
          <a:endParaRPr lang="zh-TW" altLang="en-US"/>
        </a:p>
      </dgm:t>
    </dgm:pt>
  </dgm:ptLst>
  <dgm:cxnLst>
    <dgm:cxn modelId="{1B01ACAC-0CB3-4FE9-B16F-5AC94CECA4D0}" type="presOf" srcId="{ABB6AAD5-BB22-443A-B98E-11707CBE16C9}" destId="{329F22C9-55CE-4923-A3AD-2FFA227599C0}" srcOrd="0" destOrd="0" presId="urn:microsoft.com/office/officeart/2005/8/layout/hProcess4"/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39908ED5-CE34-48A0-A845-E5DAF5E8455F}" type="presOf" srcId="{37FDA6AE-027B-4120-90CE-09301A415796}" destId="{D1957E8D-52E6-47CA-9E1F-B3BE7EB3E09B}" srcOrd="0" destOrd="0" presId="urn:microsoft.com/office/officeart/2005/8/layout/hProcess4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910B609B-BC00-4A5A-A9D7-E6031192E210}" type="presOf" srcId="{62F3A35F-EA2B-462C-89DA-224952DBD84B}" destId="{3B837679-D346-4EBB-AB0C-EE653ACF3C6C}" srcOrd="0" destOrd="0" presId="urn:microsoft.com/office/officeart/2005/8/layout/hProcess4"/>
    <dgm:cxn modelId="{54783E45-88BC-405A-97E3-68F6FA6679FB}" type="presOf" srcId="{45610BF7-B096-4636-A867-71803911F6BC}" destId="{2467359E-7225-4CFB-BBD2-900CCD5D7BDE}" srcOrd="0" destOrd="0" presId="urn:microsoft.com/office/officeart/2005/8/layout/hProcess4"/>
    <dgm:cxn modelId="{B6DD4421-44ED-4E2C-A5A1-94B93F655309}" type="presOf" srcId="{839B389E-0F3A-4E44-B6E2-13F1399C142F}" destId="{A9F63716-280D-4A8A-8AF8-9D84FEF36D8F}" srcOrd="0" destOrd="0" presId="urn:microsoft.com/office/officeart/2005/8/layout/hProcess4"/>
    <dgm:cxn modelId="{11C9325D-2F99-4088-AEAD-578F273BFA53}" type="presOf" srcId="{AACFA7FC-124D-47F0-AAB7-D837F03A13D6}" destId="{BF198A36-C0C4-4E90-AC13-6C982ACE8400}" srcOrd="0" destOrd="0" presId="urn:microsoft.com/office/officeart/2005/8/layout/hProcess4"/>
    <dgm:cxn modelId="{C5E5AE59-B176-46A7-AAF1-143D591E29C5}" type="presOf" srcId="{12A631F8-73E8-4437-A632-1DA4C96C2081}" destId="{1FE64DFD-23AF-4F50-BCBC-C27132FB3B0D}" srcOrd="0" destOrd="0" presId="urn:microsoft.com/office/officeart/2005/8/layout/hProcess4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AFC5C9E6-FA6F-437F-8268-1D5F91BA7449}" type="presOf" srcId="{8C92A023-B595-4B7E-9FD1-86305B47363F}" destId="{47A26F57-A010-4072-9EBD-86BD6484D91B}" srcOrd="0" destOrd="0" presId="urn:microsoft.com/office/officeart/2005/8/layout/hProcess4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AFD15E79-8132-44D6-A961-631254B3A50B}" type="presParOf" srcId="{329F22C9-55CE-4923-A3AD-2FFA227599C0}" destId="{872017F4-5903-43E5-A816-F3AC98CFF3B1}" srcOrd="0" destOrd="0" presId="urn:microsoft.com/office/officeart/2005/8/layout/hProcess4"/>
    <dgm:cxn modelId="{E5D3E5CF-5287-4851-A4B3-4399AA6B3B7B}" type="presParOf" srcId="{329F22C9-55CE-4923-A3AD-2FFA227599C0}" destId="{D9FC563C-D769-4101-9655-D8B5A1C6252F}" srcOrd="1" destOrd="0" presId="urn:microsoft.com/office/officeart/2005/8/layout/hProcess4"/>
    <dgm:cxn modelId="{F1CDC3FD-C005-42ED-8858-11A9E0F94831}" type="presParOf" srcId="{329F22C9-55CE-4923-A3AD-2FFA227599C0}" destId="{ED6524A3-5A32-48CD-B667-DFB44CF40773}" srcOrd="2" destOrd="0" presId="urn:microsoft.com/office/officeart/2005/8/layout/hProcess4"/>
    <dgm:cxn modelId="{C03F9A45-95DD-4637-8AA2-95398958FCFE}" type="presParOf" srcId="{ED6524A3-5A32-48CD-B667-DFB44CF40773}" destId="{D2991228-8CF8-4943-9450-6060DB6B2D0D}" srcOrd="0" destOrd="0" presId="urn:microsoft.com/office/officeart/2005/8/layout/hProcess4"/>
    <dgm:cxn modelId="{D20B2B95-8A86-4886-827A-E0C9F58DD567}" type="presParOf" srcId="{D2991228-8CF8-4943-9450-6060DB6B2D0D}" destId="{0A6DDAA2-A8F8-4C83-A2A4-E718221F4F47}" srcOrd="0" destOrd="0" presId="urn:microsoft.com/office/officeart/2005/8/layout/hProcess4"/>
    <dgm:cxn modelId="{FA2D173D-55D5-482A-A58D-ECE55FD42DC7}" type="presParOf" srcId="{D2991228-8CF8-4943-9450-6060DB6B2D0D}" destId="{5CD9D2C4-CA47-4E2F-9386-15BF2C5BFCE9}" srcOrd="1" destOrd="0" presId="urn:microsoft.com/office/officeart/2005/8/layout/hProcess4"/>
    <dgm:cxn modelId="{5876D4E2-0FAB-4ECF-83D0-043B7247B0DB}" type="presParOf" srcId="{D2991228-8CF8-4943-9450-6060DB6B2D0D}" destId="{0AA0795C-3E61-4B6C-BFBF-9678D7606329}" srcOrd="2" destOrd="0" presId="urn:microsoft.com/office/officeart/2005/8/layout/hProcess4"/>
    <dgm:cxn modelId="{F610A25D-F568-40B2-A15F-593C345C6212}" type="presParOf" srcId="{D2991228-8CF8-4943-9450-6060DB6B2D0D}" destId="{3B837679-D346-4EBB-AB0C-EE653ACF3C6C}" srcOrd="3" destOrd="0" presId="urn:microsoft.com/office/officeart/2005/8/layout/hProcess4"/>
    <dgm:cxn modelId="{9EF31F86-EBD3-4B54-9B14-C3A97E20331B}" type="presParOf" srcId="{D2991228-8CF8-4943-9450-6060DB6B2D0D}" destId="{89312213-4838-4C30-A681-20C663B3ED12}" srcOrd="4" destOrd="0" presId="urn:microsoft.com/office/officeart/2005/8/layout/hProcess4"/>
    <dgm:cxn modelId="{5D8DF1B2-46B7-4F79-9458-DD857B5E5855}" type="presParOf" srcId="{ED6524A3-5A32-48CD-B667-DFB44CF40773}" destId="{1FE64DFD-23AF-4F50-BCBC-C27132FB3B0D}" srcOrd="1" destOrd="0" presId="urn:microsoft.com/office/officeart/2005/8/layout/hProcess4"/>
    <dgm:cxn modelId="{25AB0BB9-D894-4E64-8B3D-C2DB599726F8}" type="presParOf" srcId="{ED6524A3-5A32-48CD-B667-DFB44CF40773}" destId="{3E192D9B-A9E7-40C2-8A43-829922D5ACBF}" srcOrd="2" destOrd="0" presId="urn:microsoft.com/office/officeart/2005/8/layout/hProcess4"/>
    <dgm:cxn modelId="{2E763F53-18F2-4BC5-94B4-96CC925C7E73}" type="presParOf" srcId="{3E192D9B-A9E7-40C2-8A43-829922D5ACBF}" destId="{C4A7D10B-4C13-456F-9E6C-9F9985127CE1}" srcOrd="0" destOrd="0" presId="urn:microsoft.com/office/officeart/2005/8/layout/hProcess4"/>
    <dgm:cxn modelId="{F6A89CE9-3334-43FE-AEBE-5D6F52C5145B}" type="presParOf" srcId="{3E192D9B-A9E7-40C2-8A43-829922D5ACBF}" destId="{B651F1CF-D429-4713-ABB8-9F7461E4F7F5}" srcOrd="1" destOrd="0" presId="urn:microsoft.com/office/officeart/2005/8/layout/hProcess4"/>
    <dgm:cxn modelId="{39BB0715-C3AE-4DA9-A285-64B79A492540}" type="presParOf" srcId="{3E192D9B-A9E7-40C2-8A43-829922D5ACBF}" destId="{935188BB-FF57-4D09-84D9-19ECEEFAA612}" srcOrd="2" destOrd="0" presId="urn:microsoft.com/office/officeart/2005/8/layout/hProcess4"/>
    <dgm:cxn modelId="{BD6F011D-149C-46C0-8481-929DF4EDD600}" type="presParOf" srcId="{3E192D9B-A9E7-40C2-8A43-829922D5ACBF}" destId="{D1957E8D-52E6-47CA-9E1F-B3BE7EB3E09B}" srcOrd="3" destOrd="0" presId="urn:microsoft.com/office/officeart/2005/8/layout/hProcess4"/>
    <dgm:cxn modelId="{4F7AE9D8-84E7-491C-BECD-96E4F4DBD4F3}" type="presParOf" srcId="{3E192D9B-A9E7-40C2-8A43-829922D5ACBF}" destId="{99CED883-7DB5-4B78-B4E7-386BDE96A531}" srcOrd="4" destOrd="0" presId="urn:microsoft.com/office/officeart/2005/8/layout/hProcess4"/>
    <dgm:cxn modelId="{CAE8A1E0-BFD2-4483-AFC4-D7A748391273}" type="presParOf" srcId="{ED6524A3-5A32-48CD-B667-DFB44CF40773}" destId="{BF198A36-C0C4-4E90-AC13-6C982ACE8400}" srcOrd="3" destOrd="0" presId="urn:microsoft.com/office/officeart/2005/8/layout/hProcess4"/>
    <dgm:cxn modelId="{3BDDFF45-75C0-4D4F-98AE-0B15281FBDDC}" type="presParOf" srcId="{ED6524A3-5A32-48CD-B667-DFB44CF40773}" destId="{D6723E67-A432-4FEE-AC6B-8E6B17DEE5B7}" srcOrd="4" destOrd="0" presId="urn:microsoft.com/office/officeart/2005/8/layout/hProcess4"/>
    <dgm:cxn modelId="{CEB733CE-AF89-4484-A7E1-F4B1853D77EC}" type="presParOf" srcId="{D6723E67-A432-4FEE-AC6B-8E6B17DEE5B7}" destId="{47D1E680-C156-4E6D-86C6-95E9E423BCC9}" srcOrd="0" destOrd="0" presId="urn:microsoft.com/office/officeart/2005/8/layout/hProcess4"/>
    <dgm:cxn modelId="{68608DC7-76F6-40D5-8C46-0C5FF2C8BBED}" type="presParOf" srcId="{D6723E67-A432-4FEE-AC6B-8E6B17DEE5B7}" destId="{C26DB7B9-FAD6-48DB-954D-A5E46F77BD6D}" srcOrd="1" destOrd="0" presId="urn:microsoft.com/office/officeart/2005/8/layout/hProcess4"/>
    <dgm:cxn modelId="{361A0131-5DAD-4F01-B960-4C4A9A956E98}" type="presParOf" srcId="{D6723E67-A432-4FEE-AC6B-8E6B17DEE5B7}" destId="{313EE525-068F-4B0D-B80F-E3D1A721A503}" srcOrd="2" destOrd="0" presId="urn:microsoft.com/office/officeart/2005/8/layout/hProcess4"/>
    <dgm:cxn modelId="{6ED493F3-F388-4AF5-9460-5F16CFEEC643}" type="presParOf" srcId="{D6723E67-A432-4FEE-AC6B-8E6B17DEE5B7}" destId="{47A26F57-A010-4072-9EBD-86BD6484D91B}" srcOrd="3" destOrd="0" presId="urn:microsoft.com/office/officeart/2005/8/layout/hProcess4"/>
    <dgm:cxn modelId="{2DDE5C9C-0EDF-4AC6-A819-10EBBEF79590}" type="presParOf" srcId="{D6723E67-A432-4FEE-AC6B-8E6B17DEE5B7}" destId="{48206F52-42E7-4248-B79E-9B1077913B20}" srcOrd="4" destOrd="0" presId="urn:microsoft.com/office/officeart/2005/8/layout/hProcess4"/>
    <dgm:cxn modelId="{7EECB036-43B5-4CCC-8665-21C1AA798775}" type="presParOf" srcId="{ED6524A3-5A32-48CD-B667-DFB44CF40773}" destId="{2467359E-7225-4CFB-BBD2-900CCD5D7BDE}" srcOrd="5" destOrd="0" presId="urn:microsoft.com/office/officeart/2005/8/layout/hProcess4"/>
    <dgm:cxn modelId="{9FC153A5-8C8F-4F2A-9C5A-58A477CBD3D2}" type="presParOf" srcId="{ED6524A3-5A32-48CD-B667-DFB44CF40773}" destId="{0F447C47-A4FF-407A-BC1F-16AC042D6327}" srcOrd="6" destOrd="0" presId="urn:microsoft.com/office/officeart/2005/8/layout/hProcess4"/>
    <dgm:cxn modelId="{5830FA57-23CE-4410-AB35-934B10D77959}" type="presParOf" srcId="{0F447C47-A4FF-407A-BC1F-16AC042D6327}" destId="{21F77DA2-0E77-43BA-AFE7-885029D8FC3B}" srcOrd="0" destOrd="0" presId="urn:microsoft.com/office/officeart/2005/8/layout/hProcess4"/>
    <dgm:cxn modelId="{DD84EC51-6AD7-4BAE-A700-2D410BFDDD40}" type="presParOf" srcId="{0F447C47-A4FF-407A-BC1F-16AC042D6327}" destId="{939DFC11-B217-40F1-B0EE-ADA1D5FE8FDC}" srcOrd="1" destOrd="0" presId="urn:microsoft.com/office/officeart/2005/8/layout/hProcess4"/>
    <dgm:cxn modelId="{A0013868-9A2A-4ABD-8DBC-908A5415A226}" type="presParOf" srcId="{0F447C47-A4FF-407A-BC1F-16AC042D6327}" destId="{999DAA6F-B9C3-4EA2-A461-724C3FC87C73}" srcOrd="2" destOrd="0" presId="urn:microsoft.com/office/officeart/2005/8/layout/hProcess4"/>
    <dgm:cxn modelId="{CE049927-576B-40FC-B088-1DF2F76229D9}" type="presParOf" srcId="{0F447C47-A4FF-407A-BC1F-16AC042D6327}" destId="{A9F63716-280D-4A8A-8AF8-9D84FEF36D8F}" srcOrd="3" destOrd="0" presId="urn:microsoft.com/office/officeart/2005/8/layout/hProcess4"/>
    <dgm:cxn modelId="{642BAAB2-5EF1-4EEB-88A1-7F7910B8BC12}" type="presParOf" srcId="{0F447C47-A4FF-407A-BC1F-16AC042D6327}" destId="{FCAE0843-F8C6-41B9-81A8-7C72B81CAA1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D9D2C4-CA47-4E2F-9386-15BF2C5BFCE9}">
      <dsp:nvSpPr>
        <dsp:cNvPr id="0" name=""/>
        <dsp:cNvSpPr/>
      </dsp:nvSpPr>
      <dsp:spPr>
        <a:xfrm>
          <a:off x="154889" y="520976"/>
          <a:ext cx="1213752" cy="10010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64DFD-23AF-4F50-BCBC-C27132FB3B0D}">
      <dsp:nvSpPr>
        <dsp:cNvPr id="0" name=""/>
        <dsp:cNvSpPr/>
      </dsp:nvSpPr>
      <dsp:spPr>
        <a:xfrm rot="20697733">
          <a:off x="626095" y="-268630"/>
          <a:ext cx="2433672" cy="2433672"/>
        </a:xfrm>
        <a:prstGeom prst="leftCircularArrow">
          <a:avLst>
            <a:gd name="adj1" fmla="val 3405"/>
            <a:gd name="adj2" fmla="val 421560"/>
            <a:gd name="adj3" fmla="val 3084795"/>
            <a:gd name="adj4" fmla="val 9912213"/>
            <a:gd name="adj5" fmla="val 397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37679-D346-4EBB-AB0C-EE653ACF3C6C}">
      <dsp:nvSpPr>
        <dsp:cNvPr id="0" name=""/>
        <dsp:cNvSpPr/>
      </dsp:nvSpPr>
      <dsp:spPr>
        <a:xfrm>
          <a:off x="213802" y="807000"/>
          <a:ext cx="1078890" cy="429039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履歷填寫</a:t>
          </a:r>
          <a:endParaRPr lang="en-US" sz="1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26368" y="819566"/>
        <a:ext cx="1053758" cy="403907"/>
      </dsp:txXfrm>
    </dsp:sp>
    <dsp:sp modelId="{B651F1CF-D429-4713-ABB8-9F7461E4F7F5}">
      <dsp:nvSpPr>
        <dsp:cNvPr id="0" name=""/>
        <dsp:cNvSpPr/>
      </dsp:nvSpPr>
      <dsp:spPr>
        <a:xfrm>
          <a:off x="2304462" y="520976"/>
          <a:ext cx="1213752" cy="10010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198A36-C0C4-4E90-AC13-6C982ACE8400}">
      <dsp:nvSpPr>
        <dsp:cNvPr id="0" name=""/>
        <dsp:cNvSpPr/>
      </dsp:nvSpPr>
      <dsp:spPr>
        <a:xfrm rot="901097">
          <a:off x="2792123" y="-135243"/>
          <a:ext cx="2487771" cy="2487771"/>
        </a:xfrm>
        <a:prstGeom prst="circularArrow">
          <a:avLst>
            <a:gd name="adj1" fmla="val 3331"/>
            <a:gd name="adj2" fmla="val 411668"/>
            <a:gd name="adj3" fmla="val 18546361"/>
            <a:gd name="adj4" fmla="val 11709051"/>
            <a:gd name="adj5" fmla="val 3886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57E8D-52E6-47CA-9E1F-B3BE7EB3E09B}">
      <dsp:nvSpPr>
        <dsp:cNvPr id="0" name=""/>
        <dsp:cNvSpPr/>
      </dsp:nvSpPr>
      <dsp:spPr>
        <a:xfrm>
          <a:off x="2382572" y="807003"/>
          <a:ext cx="1078890" cy="429039"/>
        </a:xfrm>
        <a:prstGeom prst="roundRect">
          <a:avLst>
            <a:gd name="adj" fmla="val 10000"/>
          </a:avLst>
        </a:prstGeom>
        <a:solidFill>
          <a:srgbClr val="53EB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面談測驗</a:t>
          </a:r>
          <a:endParaRPr lang="en-US" sz="1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395138" y="819569"/>
        <a:ext cx="1053758" cy="403907"/>
      </dsp:txXfrm>
    </dsp:sp>
    <dsp:sp modelId="{C26DB7B9-FAD6-48DB-954D-A5E46F77BD6D}">
      <dsp:nvSpPr>
        <dsp:cNvPr id="0" name=""/>
        <dsp:cNvSpPr/>
      </dsp:nvSpPr>
      <dsp:spPr>
        <a:xfrm>
          <a:off x="4386986" y="520976"/>
          <a:ext cx="1213752" cy="10010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930462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7359E-7225-4CFB-BBD2-900CCD5D7BDE}">
      <dsp:nvSpPr>
        <dsp:cNvPr id="0" name=""/>
        <dsp:cNvSpPr/>
      </dsp:nvSpPr>
      <dsp:spPr>
        <a:xfrm rot="20607824">
          <a:off x="4889455" y="-24794"/>
          <a:ext cx="2116826" cy="2116826"/>
        </a:xfrm>
        <a:prstGeom prst="leftCircularArrow">
          <a:avLst>
            <a:gd name="adj1" fmla="val 3915"/>
            <a:gd name="adj2" fmla="val 490616"/>
            <a:gd name="adj3" fmla="val 3282402"/>
            <a:gd name="adj4" fmla="val 10040764"/>
            <a:gd name="adj5" fmla="val 4567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26F57-A010-4072-9EBD-86BD6484D91B}">
      <dsp:nvSpPr>
        <dsp:cNvPr id="0" name=""/>
        <dsp:cNvSpPr/>
      </dsp:nvSpPr>
      <dsp:spPr>
        <a:xfrm>
          <a:off x="4463315" y="816770"/>
          <a:ext cx="1078890" cy="429039"/>
        </a:xfrm>
        <a:prstGeom prst="roundRect">
          <a:avLst>
            <a:gd name="adj" fmla="val 10000"/>
          </a:avLst>
        </a:prstGeom>
        <a:solidFill>
          <a:srgbClr val="2ED7A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錄取</a:t>
          </a:r>
          <a:endParaRPr lang="en-US" sz="1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475881" y="829336"/>
        <a:ext cx="1053758" cy="403907"/>
      </dsp:txXfrm>
    </dsp:sp>
    <dsp:sp modelId="{939DFC11-B217-40F1-B0EE-ADA1D5FE8FDC}">
      <dsp:nvSpPr>
        <dsp:cNvPr id="0" name=""/>
        <dsp:cNvSpPr/>
      </dsp:nvSpPr>
      <dsp:spPr>
        <a:xfrm>
          <a:off x="6270371" y="520976"/>
          <a:ext cx="1213752" cy="10010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F63716-280D-4A8A-8AF8-9D84FEF36D8F}">
      <dsp:nvSpPr>
        <dsp:cNvPr id="0" name=""/>
        <dsp:cNvSpPr/>
      </dsp:nvSpPr>
      <dsp:spPr>
        <a:xfrm>
          <a:off x="6341831" y="825370"/>
          <a:ext cx="1078890" cy="429039"/>
        </a:xfrm>
        <a:prstGeom prst="roundRect">
          <a:avLst>
            <a:gd name="adj" fmla="val 10000"/>
          </a:avLst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報到</a:t>
          </a:r>
          <a:endParaRPr lang="en-US" sz="1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354397" y="837936"/>
        <a:ext cx="1053758" cy="403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3B35E-2B52-46A9-B487-11FFF08415F9}" type="datetimeFigureOut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6BF4F-2F03-42A8-A044-974FC80D27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088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CCFDA-07A8-45FD-A46A-DFD73DA7AABA}" type="datetimeFigureOut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DB06F-26D1-4B27-BADA-80ECDEEE8B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691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DB06F-26D1-4B27-BADA-80ECDEEE8BC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907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AEA0-7C88-4F01-AFAF-0CDD97ADC74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025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AEA0-7C88-4F01-AFAF-0CDD97ADC74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182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AEA0-7C88-4F01-AFAF-0CDD97ADC74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823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DB06F-26D1-4B27-BADA-80ECDEEE8BC7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067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BD30-92A3-41D3-B856-2D8D66AD7106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28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3D77D-49A0-4D11-AD82-4565438F9E92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8539966" y="4567082"/>
            <a:ext cx="359569" cy="522682"/>
            <a:chOff x="8512534" y="214157"/>
            <a:chExt cx="359569" cy="522682"/>
          </a:xfrm>
        </p:grpSpPr>
        <p:sp>
          <p:nvSpPr>
            <p:cNvPr id="12" name="Oval 40"/>
            <p:cNvSpPr>
              <a:spLocks noChangeArrowheads="1"/>
            </p:cNvSpPr>
            <p:nvPr userDrawn="1"/>
          </p:nvSpPr>
          <p:spPr bwMode="auto">
            <a:xfrm>
              <a:off x="8543491" y="686833"/>
              <a:ext cx="297656" cy="500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13" name="Freeform 41"/>
            <p:cNvSpPr>
              <a:spLocks/>
            </p:cNvSpPr>
            <p:nvPr userDrawn="1"/>
          </p:nvSpPr>
          <p:spPr bwMode="auto">
            <a:xfrm>
              <a:off x="8512534" y="214157"/>
              <a:ext cx="359569" cy="497681"/>
            </a:xfrm>
            <a:custGeom>
              <a:avLst/>
              <a:gdLst>
                <a:gd name="T0" fmla="*/ 128 w 128"/>
                <a:gd name="T1" fmla="*/ 68 h 177"/>
                <a:gd name="T2" fmla="*/ 128 w 128"/>
                <a:gd name="T3" fmla="*/ 64 h 177"/>
                <a:gd name="T4" fmla="*/ 64 w 128"/>
                <a:gd name="T5" fmla="*/ 0 h 177"/>
                <a:gd name="T6" fmla="*/ 0 w 128"/>
                <a:gd name="T7" fmla="*/ 64 h 177"/>
                <a:gd name="T8" fmla="*/ 0 w 128"/>
                <a:gd name="T9" fmla="*/ 70 h 177"/>
                <a:gd name="T10" fmla="*/ 0 w 128"/>
                <a:gd name="T11" fmla="*/ 71 h 177"/>
                <a:gd name="T12" fmla="*/ 64 w 128"/>
                <a:gd name="T13" fmla="*/ 177 h 177"/>
                <a:gd name="T14" fmla="*/ 125 w 128"/>
                <a:gd name="T15" fmla="*/ 83 h 177"/>
                <a:gd name="T16" fmla="*/ 128 w 128"/>
                <a:gd name="T17" fmla="*/ 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77">
                  <a:moveTo>
                    <a:pt x="128" y="68"/>
                  </a:moveTo>
                  <a:cubicBezTo>
                    <a:pt x="128" y="65"/>
                    <a:pt x="128" y="64"/>
                    <a:pt x="128" y="64"/>
                  </a:cubicBezTo>
                  <a:cubicBezTo>
                    <a:pt x="128" y="28"/>
                    <a:pt x="99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66"/>
                    <a:pt x="0" y="68"/>
                    <a:pt x="0" y="70"/>
                  </a:cubicBezTo>
                  <a:cubicBezTo>
                    <a:pt x="0" y="70"/>
                    <a:pt x="0" y="70"/>
                    <a:pt x="0" y="71"/>
                  </a:cubicBezTo>
                  <a:cubicBezTo>
                    <a:pt x="5" y="122"/>
                    <a:pt x="64" y="177"/>
                    <a:pt x="64" y="177"/>
                  </a:cubicBezTo>
                  <a:cubicBezTo>
                    <a:pt x="105" y="138"/>
                    <a:pt x="120" y="103"/>
                    <a:pt x="125" y="83"/>
                  </a:cubicBezTo>
                  <a:cubicBezTo>
                    <a:pt x="127" y="78"/>
                    <a:pt x="127" y="73"/>
                    <a:pt x="128" y="68"/>
                  </a:cubicBezTo>
                  <a:close/>
                </a:path>
              </a:pathLst>
            </a:custGeom>
            <a:solidFill>
              <a:srgbClr val="FC611F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14" name="Oval 42"/>
            <p:cNvSpPr>
              <a:spLocks noChangeArrowheads="1"/>
            </p:cNvSpPr>
            <p:nvPr userDrawn="1"/>
          </p:nvSpPr>
          <p:spPr bwMode="auto">
            <a:xfrm>
              <a:off x="8557317" y="265733"/>
              <a:ext cx="270000" cy="270000"/>
            </a:xfrm>
            <a:prstGeom prst="ellipse">
              <a:avLst/>
            </a:prstGeom>
            <a:solidFill>
              <a:schemeClr val="bg1">
                <a:alpha val="32157"/>
              </a:schemeClr>
            </a:solidFill>
            <a:ln w="57150"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649248" y="4614595"/>
            <a:ext cx="2133600" cy="274637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9C689EE7-C798-4E5C-9338-2BD7BFF69A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283464" y="286512"/>
            <a:ext cx="155448" cy="457200"/>
          </a:xfrm>
          <a:prstGeom prst="rect">
            <a:avLst/>
          </a:prstGeom>
          <a:solidFill>
            <a:srgbClr val="FC6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62"/>
          <p:cNvCxnSpPr/>
          <p:nvPr userDrawn="1"/>
        </p:nvCxnSpPr>
        <p:spPr>
          <a:xfrm>
            <a:off x="502920" y="286512"/>
            <a:ext cx="0" cy="457200"/>
          </a:xfrm>
          <a:prstGeom prst="line">
            <a:avLst/>
          </a:prstGeom>
          <a:ln w="38100">
            <a:solidFill>
              <a:srgbClr val="FC6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4" y="-123824"/>
            <a:ext cx="1892301" cy="73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090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1FB8-671C-42D5-8780-4A37A3F9ABBB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8539966" y="4557557"/>
            <a:ext cx="359569" cy="522682"/>
            <a:chOff x="8512534" y="214157"/>
            <a:chExt cx="359569" cy="522682"/>
          </a:xfrm>
        </p:grpSpPr>
        <p:sp>
          <p:nvSpPr>
            <p:cNvPr id="17" name="Oval 40"/>
            <p:cNvSpPr>
              <a:spLocks noChangeArrowheads="1"/>
            </p:cNvSpPr>
            <p:nvPr userDrawn="1"/>
          </p:nvSpPr>
          <p:spPr bwMode="auto">
            <a:xfrm>
              <a:off x="8543491" y="686833"/>
              <a:ext cx="297656" cy="500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18" name="Freeform 41"/>
            <p:cNvSpPr>
              <a:spLocks/>
            </p:cNvSpPr>
            <p:nvPr userDrawn="1"/>
          </p:nvSpPr>
          <p:spPr bwMode="auto">
            <a:xfrm>
              <a:off x="8512534" y="214157"/>
              <a:ext cx="359569" cy="497681"/>
            </a:xfrm>
            <a:custGeom>
              <a:avLst/>
              <a:gdLst>
                <a:gd name="T0" fmla="*/ 128 w 128"/>
                <a:gd name="T1" fmla="*/ 68 h 177"/>
                <a:gd name="T2" fmla="*/ 128 w 128"/>
                <a:gd name="T3" fmla="*/ 64 h 177"/>
                <a:gd name="T4" fmla="*/ 64 w 128"/>
                <a:gd name="T5" fmla="*/ 0 h 177"/>
                <a:gd name="T6" fmla="*/ 0 w 128"/>
                <a:gd name="T7" fmla="*/ 64 h 177"/>
                <a:gd name="T8" fmla="*/ 0 w 128"/>
                <a:gd name="T9" fmla="*/ 70 h 177"/>
                <a:gd name="T10" fmla="*/ 0 w 128"/>
                <a:gd name="T11" fmla="*/ 71 h 177"/>
                <a:gd name="T12" fmla="*/ 64 w 128"/>
                <a:gd name="T13" fmla="*/ 177 h 177"/>
                <a:gd name="T14" fmla="*/ 125 w 128"/>
                <a:gd name="T15" fmla="*/ 83 h 177"/>
                <a:gd name="T16" fmla="*/ 128 w 128"/>
                <a:gd name="T17" fmla="*/ 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77">
                  <a:moveTo>
                    <a:pt x="128" y="68"/>
                  </a:moveTo>
                  <a:cubicBezTo>
                    <a:pt x="128" y="65"/>
                    <a:pt x="128" y="64"/>
                    <a:pt x="128" y="64"/>
                  </a:cubicBezTo>
                  <a:cubicBezTo>
                    <a:pt x="128" y="28"/>
                    <a:pt x="99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66"/>
                    <a:pt x="0" y="68"/>
                    <a:pt x="0" y="70"/>
                  </a:cubicBezTo>
                  <a:cubicBezTo>
                    <a:pt x="0" y="70"/>
                    <a:pt x="0" y="70"/>
                    <a:pt x="0" y="71"/>
                  </a:cubicBezTo>
                  <a:cubicBezTo>
                    <a:pt x="5" y="122"/>
                    <a:pt x="64" y="177"/>
                    <a:pt x="64" y="177"/>
                  </a:cubicBezTo>
                  <a:cubicBezTo>
                    <a:pt x="105" y="138"/>
                    <a:pt x="120" y="103"/>
                    <a:pt x="125" y="83"/>
                  </a:cubicBezTo>
                  <a:cubicBezTo>
                    <a:pt x="127" y="78"/>
                    <a:pt x="127" y="73"/>
                    <a:pt x="128" y="68"/>
                  </a:cubicBezTo>
                  <a:close/>
                </a:path>
              </a:pathLst>
            </a:custGeom>
            <a:solidFill>
              <a:srgbClr val="1C2B38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19" name="Oval 42"/>
            <p:cNvSpPr>
              <a:spLocks noChangeArrowheads="1"/>
            </p:cNvSpPr>
            <p:nvPr userDrawn="1"/>
          </p:nvSpPr>
          <p:spPr bwMode="auto">
            <a:xfrm>
              <a:off x="8557317" y="265733"/>
              <a:ext cx="270000" cy="270000"/>
            </a:xfrm>
            <a:prstGeom prst="ellipse">
              <a:avLst/>
            </a:prstGeom>
            <a:solidFill>
              <a:schemeClr val="bg1">
                <a:alpha val="32157"/>
              </a:schemeClr>
            </a:solidFill>
            <a:ln w="57150"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2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649248" y="4605070"/>
            <a:ext cx="2133600" cy="274637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58D60263-A96F-46DE-8AEE-71093E484CC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283464" y="286512"/>
            <a:ext cx="155448" cy="457200"/>
          </a:xfrm>
          <a:prstGeom prst="rect">
            <a:avLst/>
          </a:prstGeom>
          <a:solidFill>
            <a:srgbClr val="1C2B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40"/>
          <p:cNvCxnSpPr/>
          <p:nvPr userDrawn="1"/>
        </p:nvCxnSpPr>
        <p:spPr>
          <a:xfrm>
            <a:off x="502920" y="286512"/>
            <a:ext cx="0" cy="457200"/>
          </a:xfrm>
          <a:prstGeom prst="line">
            <a:avLst/>
          </a:prstGeom>
          <a:ln w="38100">
            <a:solidFill>
              <a:srgbClr val="1C2B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4" y="-123824"/>
            <a:ext cx="1892301" cy="73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441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472F-A5DA-4179-B9F8-99F9FACC98FA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8539966" y="4557557"/>
            <a:ext cx="359569" cy="522682"/>
            <a:chOff x="8512534" y="214157"/>
            <a:chExt cx="359569" cy="522682"/>
          </a:xfrm>
        </p:grpSpPr>
        <p:sp>
          <p:nvSpPr>
            <p:cNvPr id="19" name="Oval 40"/>
            <p:cNvSpPr>
              <a:spLocks noChangeArrowheads="1"/>
            </p:cNvSpPr>
            <p:nvPr userDrawn="1"/>
          </p:nvSpPr>
          <p:spPr bwMode="auto">
            <a:xfrm>
              <a:off x="8543491" y="686833"/>
              <a:ext cx="297656" cy="500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0" name="Freeform 41"/>
            <p:cNvSpPr>
              <a:spLocks/>
            </p:cNvSpPr>
            <p:nvPr userDrawn="1"/>
          </p:nvSpPr>
          <p:spPr bwMode="auto">
            <a:xfrm>
              <a:off x="8512534" y="214157"/>
              <a:ext cx="359569" cy="497681"/>
            </a:xfrm>
            <a:custGeom>
              <a:avLst/>
              <a:gdLst>
                <a:gd name="T0" fmla="*/ 128 w 128"/>
                <a:gd name="T1" fmla="*/ 68 h 177"/>
                <a:gd name="T2" fmla="*/ 128 w 128"/>
                <a:gd name="T3" fmla="*/ 64 h 177"/>
                <a:gd name="T4" fmla="*/ 64 w 128"/>
                <a:gd name="T5" fmla="*/ 0 h 177"/>
                <a:gd name="T6" fmla="*/ 0 w 128"/>
                <a:gd name="T7" fmla="*/ 64 h 177"/>
                <a:gd name="T8" fmla="*/ 0 w 128"/>
                <a:gd name="T9" fmla="*/ 70 h 177"/>
                <a:gd name="T10" fmla="*/ 0 w 128"/>
                <a:gd name="T11" fmla="*/ 71 h 177"/>
                <a:gd name="T12" fmla="*/ 64 w 128"/>
                <a:gd name="T13" fmla="*/ 177 h 177"/>
                <a:gd name="T14" fmla="*/ 125 w 128"/>
                <a:gd name="T15" fmla="*/ 83 h 177"/>
                <a:gd name="T16" fmla="*/ 128 w 128"/>
                <a:gd name="T17" fmla="*/ 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77">
                  <a:moveTo>
                    <a:pt x="128" y="68"/>
                  </a:moveTo>
                  <a:cubicBezTo>
                    <a:pt x="128" y="65"/>
                    <a:pt x="128" y="64"/>
                    <a:pt x="128" y="64"/>
                  </a:cubicBezTo>
                  <a:cubicBezTo>
                    <a:pt x="128" y="28"/>
                    <a:pt x="99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66"/>
                    <a:pt x="0" y="68"/>
                    <a:pt x="0" y="70"/>
                  </a:cubicBezTo>
                  <a:cubicBezTo>
                    <a:pt x="0" y="70"/>
                    <a:pt x="0" y="70"/>
                    <a:pt x="0" y="71"/>
                  </a:cubicBezTo>
                  <a:cubicBezTo>
                    <a:pt x="5" y="122"/>
                    <a:pt x="64" y="177"/>
                    <a:pt x="64" y="177"/>
                  </a:cubicBezTo>
                  <a:cubicBezTo>
                    <a:pt x="105" y="138"/>
                    <a:pt x="120" y="103"/>
                    <a:pt x="125" y="83"/>
                  </a:cubicBezTo>
                  <a:cubicBezTo>
                    <a:pt x="127" y="78"/>
                    <a:pt x="127" y="73"/>
                    <a:pt x="128" y="68"/>
                  </a:cubicBezTo>
                  <a:close/>
                </a:path>
              </a:pathLst>
            </a:custGeom>
            <a:solidFill>
              <a:srgbClr val="464F5A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Oval 42"/>
            <p:cNvSpPr>
              <a:spLocks noChangeArrowheads="1"/>
            </p:cNvSpPr>
            <p:nvPr userDrawn="1"/>
          </p:nvSpPr>
          <p:spPr bwMode="auto">
            <a:xfrm>
              <a:off x="8557317" y="265733"/>
              <a:ext cx="270000" cy="270000"/>
            </a:xfrm>
            <a:prstGeom prst="ellipse">
              <a:avLst/>
            </a:prstGeom>
            <a:solidFill>
              <a:schemeClr val="bg1">
                <a:alpha val="32157"/>
              </a:schemeClr>
            </a:solidFill>
            <a:ln w="57150"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2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649248" y="4605070"/>
            <a:ext cx="2133600" cy="274637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15126A41-347E-4916-BBAE-EA725A5E32C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283464" y="286512"/>
            <a:ext cx="155448" cy="457200"/>
          </a:xfrm>
          <a:prstGeom prst="rect">
            <a:avLst/>
          </a:prstGeom>
          <a:solidFill>
            <a:srgbClr val="464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16"/>
          <p:cNvCxnSpPr/>
          <p:nvPr userDrawn="1"/>
        </p:nvCxnSpPr>
        <p:spPr>
          <a:xfrm>
            <a:off x="502920" y="286512"/>
            <a:ext cx="0" cy="457200"/>
          </a:xfrm>
          <a:prstGeom prst="line">
            <a:avLst/>
          </a:prstGeom>
          <a:ln w="38100">
            <a:solidFill>
              <a:srgbClr val="464F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4" y="-123824"/>
            <a:ext cx="1892301" cy="73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90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79419-A016-494D-98D6-AC0758BAF85D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8539966" y="4557557"/>
            <a:ext cx="359569" cy="522682"/>
            <a:chOff x="8512534" y="214157"/>
            <a:chExt cx="359569" cy="522682"/>
          </a:xfrm>
        </p:grpSpPr>
        <p:sp>
          <p:nvSpPr>
            <p:cNvPr id="21" name="Oval 40"/>
            <p:cNvSpPr>
              <a:spLocks noChangeArrowheads="1"/>
            </p:cNvSpPr>
            <p:nvPr userDrawn="1"/>
          </p:nvSpPr>
          <p:spPr bwMode="auto">
            <a:xfrm>
              <a:off x="8543491" y="686833"/>
              <a:ext cx="297656" cy="500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2" name="Freeform 41"/>
            <p:cNvSpPr>
              <a:spLocks/>
            </p:cNvSpPr>
            <p:nvPr userDrawn="1"/>
          </p:nvSpPr>
          <p:spPr bwMode="auto">
            <a:xfrm>
              <a:off x="8512534" y="214157"/>
              <a:ext cx="359569" cy="497681"/>
            </a:xfrm>
            <a:custGeom>
              <a:avLst/>
              <a:gdLst>
                <a:gd name="T0" fmla="*/ 128 w 128"/>
                <a:gd name="T1" fmla="*/ 68 h 177"/>
                <a:gd name="T2" fmla="*/ 128 w 128"/>
                <a:gd name="T3" fmla="*/ 64 h 177"/>
                <a:gd name="T4" fmla="*/ 64 w 128"/>
                <a:gd name="T5" fmla="*/ 0 h 177"/>
                <a:gd name="T6" fmla="*/ 0 w 128"/>
                <a:gd name="T7" fmla="*/ 64 h 177"/>
                <a:gd name="T8" fmla="*/ 0 w 128"/>
                <a:gd name="T9" fmla="*/ 70 h 177"/>
                <a:gd name="T10" fmla="*/ 0 w 128"/>
                <a:gd name="T11" fmla="*/ 71 h 177"/>
                <a:gd name="T12" fmla="*/ 64 w 128"/>
                <a:gd name="T13" fmla="*/ 177 h 177"/>
                <a:gd name="T14" fmla="*/ 125 w 128"/>
                <a:gd name="T15" fmla="*/ 83 h 177"/>
                <a:gd name="T16" fmla="*/ 128 w 128"/>
                <a:gd name="T17" fmla="*/ 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77">
                  <a:moveTo>
                    <a:pt x="128" y="68"/>
                  </a:moveTo>
                  <a:cubicBezTo>
                    <a:pt x="128" y="65"/>
                    <a:pt x="128" y="64"/>
                    <a:pt x="128" y="64"/>
                  </a:cubicBezTo>
                  <a:cubicBezTo>
                    <a:pt x="128" y="28"/>
                    <a:pt x="99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66"/>
                    <a:pt x="0" y="68"/>
                    <a:pt x="0" y="70"/>
                  </a:cubicBezTo>
                  <a:cubicBezTo>
                    <a:pt x="0" y="70"/>
                    <a:pt x="0" y="70"/>
                    <a:pt x="0" y="71"/>
                  </a:cubicBezTo>
                  <a:cubicBezTo>
                    <a:pt x="5" y="122"/>
                    <a:pt x="64" y="177"/>
                    <a:pt x="64" y="177"/>
                  </a:cubicBezTo>
                  <a:cubicBezTo>
                    <a:pt x="105" y="138"/>
                    <a:pt x="120" y="103"/>
                    <a:pt x="125" y="83"/>
                  </a:cubicBezTo>
                  <a:cubicBezTo>
                    <a:pt x="127" y="78"/>
                    <a:pt x="127" y="73"/>
                    <a:pt x="128" y="68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3" name="Oval 42"/>
            <p:cNvSpPr>
              <a:spLocks noChangeArrowheads="1"/>
            </p:cNvSpPr>
            <p:nvPr userDrawn="1"/>
          </p:nvSpPr>
          <p:spPr bwMode="auto">
            <a:xfrm>
              <a:off x="8557317" y="265733"/>
              <a:ext cx="270000" cy="270000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 w="57150"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2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649248" y="4605070"/>
            <a:ext cx="2133600" cy="274637"/>
          </a:xfrm>
        </p:spPr>
        <p:txBody>
          <a:bodyPr/>
          <a:lstStyle>
            <a:lvl1pPr algn="ctr">
              <a:defRPr sz="1600">
                <a:solidFill>
                  <a:srgbClr val="152C34"/>
                </a:solidFill>
              </a:defRPr>
            </a:lvl1pPr>
          </a:lstStyle>
          <a:p>
            <a:fld id="{9C689EE7-C798-4E5C-9338-2BD7BFF69A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283464" y="286512"/>
            <a:ext cx="155448" cy="457200"/>
          </a:xfrm>
          <a:prstGeom prst="rect">
            <a:avLst/>
          </a:prstGeom>
          <a:solidFill>
            <a:srgbClr val="FF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40"/>
          <p:cNvCxnSpPr/>
          <p:nvPr userDrawn="1"/>
        </p:nvCxnSpPr>
        <p:spPr>
          <a:xfrm>
            <a:off x="502920" y="286512"/>
            <a:ext cx="0" cy="457200"/>
          </a:xfrm>
          <a:prstGeom prst="line">
            <a:avLst/>
          </a:prstGeom>
          <a:ln w="38100">
            <a:solidFill>
              <a:srgbClr val="FFC5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4" y="-123824"/>
            <a:ext cx="1892301" cy="73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43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6252-7B8A-42FB-B731-A593BE82547B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163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A479A-F0E9-408E-AC96-12A50DF6DFD5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886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16493-6163-4328-B0E8-1451112E27BD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02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5B05B-AFAC-47C2-9CCD-15FF9FAC62EE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53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EDAB2-564E-4532-81D9-99F974405A41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785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34B0C-A1BD-45C6-8646-14FE5DDBB0A6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237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8888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7" rIns="91433" bIns="45717" rtlCol="0" anchor="ctr"/>
          <a:lstStyle/>
          <a:p>
            <a:pPr algn="l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546247"/>
            <a:ext cx="2303282" cy="1368152"/>
          </a:xfrm>
          <a:prstGeom prst="rect">
            <a:avLst/>
          </a:prstGeom>
        </p:spPr>
        <p:txBody>
          <a:bodyPr lIns="91433" tIns="45717" rIns="91433" bIns="45717"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1914399"/>
            <a:ext cx="2303282" cy="504056"/>
          </a:xfrm>
          <a:prstGeom prst="rect">
            <a:avLst/>
          </a:prstGeom>
        </p:spPr>
        <p:txBody>
          <a:bodyPr lIns="91433" tIns="45717" rIns="91433" bIns="45717"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xmlns="" id="{C5AC382A-C3B5-4BE0-B805-8F9094AFD7DC}"/>
              </a:ext>
            </a:extLst>
          </p:cNvPr>
          <p:cNvGrpSpPr/>
          <p:nvPr userDrawn="1"/>
        </p:nvGrpSpPr>
        <p:grpSpPr>
          <a:xfrm>
            <a:off x="1" y="3452417"/>
            <a:ext cx="1888799" cy="1691084"/>
            <a:chOff x="0" y="2571749"/>
            <a:chExt cx="2984923" cy="2571751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0" y="4032469"/>
              <a:ext cx="2984923" cy="1111031"/>
              <a:chOff x="0" y="4032469"/>
              <a:chExt cx="2984923" cy="1111031"/>
            </a:xfrm>
          </p:grpSpPr>
          <p:sp>
            <p:nvSpPr>
              <p:cNvPr id="2" name="Rectangle 1"/>
              <p:cNvSpPr/>
              <p:nvPr userDrawn="1"/>
            </p:nvSpPr>
            <p:spPr>
              <a:xfrm>
                <a:off x="2527176" y="4443958"/>
                <a:ext cx="457200" cy="6995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Oval 2"/>
              <p:cNvSpPr/>
              <p:nvPr userDrawn="1"/>
            </p:nvSpPr>
            <p:spPr>
              <a:xfrm>
                <a:off x="2128455" y="4032469"/>
                <a:ext cx="856468" cy="8564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 userDrawn="1"/>
            </p:nvSpPr>
            <p:spPr>
              <a:xfrm>
                <a:off x="0" y="4363963"/>
                <a:ext cx="449249" cy="7795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Oval 8"/>
              <p:cNvSpPr/>
              <p:nvPr userDrawn="1"/>
            </p:nvSpPr>
            <p:spPr>
              <a:xfrm>
                <a:off x="0" y="411702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xmlns="" id="{A909D931-338B-4F68-B73A-DDF2CA17DD12}"/>
                </a:ext>
              </a:extLst>
            </p:cNvPr>
            <p:cNvSpPr/>
            <p:nvPr userDrawn="1"/>
          </p:nvSpPr>
          <p:spPr>
            <a:xfrm>
              <a:off x="0" y="3170955"/>
              <a:ext cx="2544134" cy="1972545"/>
            </a:xfrm>
            <a:custGeom>
              <a:avLst/>
              <a:gdLst>
                <a:gd name="connsiteX0" fmla="*/ 1395974 w 2544134"/>
                <a:gd name="connsiteY0" fmla="*/ 0 h 1972545"/>
                <a:gd name="connsiteX1" fmla="*/ 1581175 w 2544134"/>
                <a:gd name="connsiteY1" fmla="*/ 0 h 1972545"/>
                <a:gd name="connsiteX2" fmla="*/ 1629807 w 2544134"/>
                <a:gd name="connsiteY2" fmla="*/ 388693 h 1972545"/>
                <a:gd name="connsiteX3" fmla="*/ 1660266 w 2544134"/>
                <a:gd name="connsiteY3" fmla="*/ 394521 h 1972545"/>
                <a:gd name="connsiteX4" fmla="*/ 1843628 w 2544134"/>
                <a:gd name="connsiteY4" fmla="*/ 524107 h 1972545"/>
                <a:gd name="connsiteX5" fmla="*/ 1859380 w 2544134"/>
                <a:gd name="connsiteY5" fmla="*/ 553128 h 1972545"/>
                <a:gd name="connsiteX6" fmla="*/ 1884339 w 2544134"/>
                <a:gd name="connsiteY6" fmla="*/ 550612 h 1972545"/>
                <a:gd name="connsiteX7" fmla="*/ 2175988 w 2544134"/>
                <a:gd name="connsiteY7" fmla="*/ 743930 h 1972545"/>
                <a:gd name="connsiteX8" fmla="*/ 2180885 w 2544134"/>
                <a:gd name="connsiteY8" fmla="*/ 759703 h 1972545"/>
                <a:gd name="connsiteX9" fmla="*/ 2191569 w 2544134"/>
                <a:gd name="connsiteY9" fmla="*/ 756387 h 1972545"/>
                <a:gd name="connsiteX10" fmla="*/ 2234564 w 2544134"/>
                <a:gd name="connsiteY10" fmla="*/ 752052 h 1972545"/>
                <a:gd name="connsiteX11" fmla="*/ 2443572 w 2544134"/>
                <a:gd name="connsiteY11" fmla="*/ 922399 h 1972545"/>
                <a:gd name="connsiteX12" fmla="*/ 2445282 w 2544134"/>
                <a:gd name="connsiteY12" fmla="*/ 939364 h 1972545"/>
                <a:gd name="connsiteX13" fmla="*/ 2508998 w 2544134"/>
                <a:gd name="connsiteY13" fmla="*/ 945787 h 1972545"/>
                <a:gd name="connsiteX14" fmla="*/ 2544134 w 2544134"/>
                <a:gd name="connsiteY14" fmla="*/ 956223 h 1972545"/>
                <a:gd name="connsiteX15" fmla="*/ 2544134 w 2544134"/>
                <a:gd name="connsiteY15" fmla="*/ 1972545 h 1972545"/>
                <a:gd name="connsiteX16" fmla="*/ 354884 w 2544134"/>
                <a:gd name="connsiteY16" fmla="*/ 1972545 h 1972545"/>
                <a:gd name="connsiteX17" fmla="*/ 342134 w 2544134"/>
                <a:gd name="connsiteY17" fmla="*/ 1965625 h 1972545"/>
                <a:gd name="connsiteX18" fmla="*/ 244050 w 2544134"/>
                <a:gd name="connsiteY18" fmla="*/ 1838062 h 1972545"/>
                <a:gd name="connsiteX19" fmla="*/ 241474 w 2544134"/>
                <a:gd name="connsiteY19" fmla="*/ 1812505 h 1972545"/>
                <a:gd name="connsiteX20" fmla="*/ 236764 w 2544134"/>
                <a:gd name="connsiteY20" fmla="*/ 1816784 h 1972545"/>
                <a:gd name="connsiteX21" fmla="*/ 103253 w 2544134"/>
                <a:gd name="connsiteY21" fmla="*/ 1857566 h 1972545"/>
                <a:gd name="connsiteX22" fmla="*/ 10304 w 2544134"/>
                <a:gd name="connsiteY22" fmla="*/ 1838801 h 1972545"/>
                <a:gd name="connsiteX23" fmla="*/ 0 w 2544134"/>
                <a:gd name="connsiteY23" fmla="*/ 1833208 h 1972545"/>
                <a:gd name="connsiteX24" fmla="*/ 0 w 2544134"/>
                <a:gd name="connsiteY24" fmla="*/ 1404340 h 1972545"/>
                <a:gd name="connsiteX25" fmla="*/ 10304 w 2544134"/>
                <a:gd name="connsiteY25" fmla="*/ 1398747 h 1972545"/>
                <a:gd name="connsiteX26" fmla="*/ 103253 w 2544134"/>
                <a:gd name="connsiteY26" fmla="*/ 1379981 h 1972545"/>
                <a:gd name="connsiteX27" fmla="*/ 151378 w 2544134"/>
                <a:gd name="connsiteY27" fmla="*/ 1384832 h 1972545"/>
                <a:gd name="connsiteX28" fmla="*/ 162402 w 2544134"/>
                <a:gd name="connsiteY28" fmla="*/ 1388255 h 1972545"/>
                <a:gd name="connsiteX29" fmla="*/ 159919 w 2544134"/>
                <a:gd name="connsiteY29" fmla="*/ 1363619 h 1972545"/>
                <a:gd name="connsiteX30" fmla="*/ 522221 w 2544134"/>
                <a:gd name="connsiteY30" fmla="*/ 1001317 h 1972545"/>
                <a:gd name="connsiteX31" fmla="*/ 595237 w 2544134"/>
                <a:gd name="connsiteY31" fmla="*/ 1008678 h 1972545"/>
                <a:gd name="connsiteX32" fmla="*/ 617610 w 2544134"/>
                <a:gd name="connsiteY32" fmla="*/ 1015623 h 1972545"/>
                <a:gd name="connsiteX33" fmla="*/ 630288 w 2544134"/>
                <a:gd name="connsiteY33" fmla="*/ 1000258 h 1972545"/>
                <a:gd name="connsiteX34" fmla="*/ 886474 w 2544134"/>
                <a:gd name="connsiteY34" fmla="*/ 894142 h 1972545"/>
                <a:gd name="connsiteX35" fmla="*/ 896697 w 2544134"/>
                <a:gd name="connsiteY35" fmla="*/ 895173 h 1972545"/>
                <a:gd name="connsiteX36" fmla="*/ 889510 w 2544134"/>
                <a:gd name="connsiteY36" fmla="*/ 872020 h 1972545"/>
                <a:gd name="connsiteX37" fmla="*/ 886474 w 2544134"/>
                <a:gd name="connsiteY37" fmla="*/ 841898 h 1972545"/>
                <a:gd name="connsiteX38" fmla="*/ 1005814 w 2544134"/>
                <a:gd name="connsiteY38" fmla="*/ 695472 h 1972545"/>
                <a:gd name="connsiteX39" fmla="*/ 1011986 w 2544134"/>
                <a:gd name="connsiteY39" fmla="*/ 694850 h 1972545"/>
                <a:gd name="connsiteX40" fmla="*/ 1016112 w 2544134"/>
                <a:gd name="connsiteY40" fmla="*/ 653922 h 1972545"/>
                <a:gd name="connsiteX41" fmla="*/ 1301359 w 2544134"/>
                <a:gd name="connsiteY41" fmla="*/ 421440 h 1972545"/>
                <a:gd name="connsiteX42" fmla="*/ 1342724 w 2544134"/>
                <a:gd name="connsiteY42" fmla="*/ 425610 h 197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44134" h="1972545">
                  <a:moveTo>
                    <a:pt x="1395974" y="0"/>
                  </a:moveTo>
                  <a:lnTo>
                    <a:pt x="1581175" y="0"/>
                  </a:lnTo>
                  <a:lnTo>
                    <a:pt x="1629807" y="388693"/>
                  </a:lnTo>
                  <a:lnTo>
                    <a:pt x="1660266" y="394521"/>
                  </a:lnTo>
                  <a:cubicBezTo>
                    <a:pt x="1736117" y="414036"/>
                    <a:pt x="1800967" y="460961"/>
                    <a:pt x="1843628" y="524107"/>
                  </a:cubicBezTo>
                  <a:lnTo>
                    <a:pt x="1859380" y="553128"/>
                  </a:lnTo>
                  <a:lnTo>
                    <a:pt x="1884339" y="550612"/>
                  </a:lnTo>
                  <a:cubicBezTo>
                    <a:pt x="2015447" y="550612"/>
                    <a:pt x="2127937" y="630325"/>
                    <a:pt x="2175988" y="743930"/>
                  </a:cubicBezTo>
                  <a:lnTo>
                    <a:pt x="2180885" y="759703"/>
                  </a:lnTo>
                  <a:lnTo>
                    <a:pt x="2191569" y="756387"/>
                  </a:lnTo>
                  <a:cubicBezTo>
                    <a:pt x="2205457" y="753545"/>
                    <a:pt x="2219836" y="752052"/>
                    <a:pt x="2234564" y="752052"/>
                  </a:cubicBezTo>
                  <a:cubicBezTo>
                    <a:pt x="2337661" y="752052"/>
                    <a:pt x="2423678" y="825183"/>
                    <a:pt x="2443572" y="922399"/>
                  </a:cubicBezTo>
                  <a:lnTo>
                    <a:pt x="2445282" y="939364"/>
                  </a:lnTo>
                  <a:lnTo>
                    <a:pt x="2508998" y="945787"/>
                  </a:lnTo>
                  <a:lnTo>
                    <a:pt x="2544134" y="956223"/>
                  </a:lnTo>
                  <a:lnTo>
                    <a:pt x="2544134" y="1972545"/>
                  </a:lnTo>
                  <a:lnTo>
                    <a:pt x="354884" y="1972545"/>
                  </a:lnTo>
                  <a:lnTo>
                    <a:pt x="342134" y="1965625"/>
                  </a:lnTo>
                  <a:cubicBezTo>
                    <a:pt x="295511" y="1934418"/>
                    <a:pt x="255183" y="1892469"/>
                    <a:pt x="244050" y="1838062"/>
                  </a:cubicBezTo>
                  <a:lnTo>
                    <a:pt x="241474" y="1812505"/>
                  </a:lnTo>
                  <a:lnTo>
                    <a:pt x="236764" y="1816784"/>
                  </a:lnTo>
                  <a:cubicBezTo>
                    <a:pt x="198653" y="1842531"/>
                    <a:pt x="152709" y="1857566"/>
                    <a:pt x="103253" y="1857566"/>
                  </a:cubicBezTo>
                  <a:cubicBezTo>
                    <a:pt x="70283" y="1857566"/>
                    <a:pt x="38873" y="1850884"/>
                    <a:pt x="10304" y="1838801"/>
                  </a:cubicBezTo>
                  <a:lnTo>
                    <a:pt x="0" y="1833208"/>
                  </a:lnTo>
                  <a:lnTo>
                    <a:pt x="0" y="1404340"/>
                  </a:lnTo>
                  <a:lnTo>
                    <a:pt x="10304" y="1398747"/>
                  </a:lnTo>
                  <a:cubicBezTo>
                    <a:pt x="38873" y="1386663"/>
                    <a:pt x="70283" y="1379981"/>
                    <a:pt x="103253" y="1379981"/>
                  </a:cubicBezTo>
                  <a:cubicBezTo>
                    <a:pt x="119738" y="1379981"/>
                    <a:pt x="135833" y="1381652"/>
                    <a:pt x="151378" y="1384832"/>
                  </a:cubicBezTo>
                  <a:lnTo>
                    <a:pt x="162402" y="1388255"/>
                  </a:lnTo>
                  <a:lnTo>
                    <a:pt x="159919" y="1363619"/>
                  </a:lnTo>
                  <a:cubicBezTo>
                    <a:pt x="159919" y="1163525"/>
                    <a:pt x="322127" y="1001317"/>
                    <a:pt x="522221" y="1001317"/>
                  </a:cubicBezTo>
                  <a:cubicBezTo>
                    <a:pt x="547233" y="1001317"/>
                    <a:pt x="571652" y="1003852"/>
                    <a:pt x="595237" y="1008678"/>
                  </a:cubicBezTo>
                  <a:lnTo>
                    <a:pt x="617610" y="1015623"/>
                  </a:lnTo>
                  <a:lnTo>
                    <a:pt x="630288" y="1000258"/>
                  </a:lnTo>
                  <a:cubicBezTo>
                    <a:pt x="695852" y="934694"/>
                    <a:pt x="786427" y="894142"/>
                    <a:pt x="886474" y="894142"/>
                  </a:cubicBezTo>
                  <a:lnTo>
                    <a:pt x="896697" y="895173"/>
                  </a:lnTo>
                  <a:lnTo>
                    <a:pt x="889510" y="872020"/>
                  </a:lnTo>
                  <a:cubicBezTo>
                    <a:pt x="887519" y="862290"/>
                    <a:pt x="886474" y="852216"/>
                    <a:pt x="886474" y="841898"/>
                  </a:cubicBezTo>
                  <a:cubicBezTo>
                    <a:pt x="886474" y="769671"/>
                    <a:pt x="937707" y="709409"/>
                    <a:pt x="1005814" y="695472"/>
                  </a:cubicBezTo>
                  <a:lnTo>
                    <a:pt x="1011986" y="694850"/>
                  </a:lnTo>
                  <a:lnTo>
                    <a:pt x="1016112" y="653922"/>
                  </a:lnTo>
                  <a:cubicBezTo>
                    <a:pt x="1043262" y="521245"/>
                    <a:pt x="1160655" y="421440"/>
                    <a:pt x="1301359" y="421440"/>
                  </a:cubicBezTo>
                  <a:lnTo>
                    <a:pt x="1342724" y="4256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xmlns="" id="{835AEBDB-6E77-465B-802B-2411CB9307EC}"/>
                </a:ext>
              </a:extLst>
            </p:cNvPr>
            <p:cNvGrpSpPr/>
            <p:nvPr userDrawn="1"/>
          </p:nvGrpSpPr>
          <p:grpSpPr>
            <a:xfrm>
              <a:off x="1278074" y="2571749"/>
              <a:ext cx="413353" cy="794587"/>
              <a:chOff x="5304862" y="-789923"/>
              <a:chExt cx="645890" cy="1241591"/>
            </a:xfrm>
          </p:grpSpPr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xmlns="" id="{5E76A47E-F7A7-4DA1-9B8C-D7B1A60D5D71}"/>
                  </a:ext>
                </a:extLst>
              </p:cNvPr>
              <p:cNvGrpSpPr/>
              <p:nvPr userDrawn="1"/>
            </p:nvGrpSpPr>
            <p:grpSpPr>
              <a:xfrm>
                <a:off x="5377232" y="-789923"/>
                <a:ext cx="495969" cy="1052585"/>
                <a:chOff x="5868144" y="-857099"/>
                <a:chExt cx="495969" cy="1052585"/>
              </a:xfrm>
            </p:grpSpPr>
            <p:sp>
              <p:nvSpPr>
                <p:cNvPr id="21" name="이등변 삼각형 49">
                  <a:extLst>
                    <a:ext uri="{FF2B5EF4-FFF2-40B4-BE49-F238E27FC236}">
                      <a16:creationId xmlns:a16="http://schemas.microsoft.com/office/drawing/2014/main" xmlns="" id="{67190486-51A1-4AB6-8B4F-B570F9832336}"/>
                    </a:ext>
                  </a:extLst>
                </p:cNvPr>
                <p:cNvSpPr/>
                <p:nvPr userDrawn="1"/>
              </p:nvSpPr>
              <p:spPr>
                <a:xfrm>
                  <a:off x="5868144" y="-853769"/>
                  <a:ext cx="495969" cy="1049255"/>
                </a:xfrm>
                <a:custGeom>
                  <a:avLst/>
                  <a:gdLst>
                    <a:gd name="connsiteX0" fmla="*/ 0 w 311344"/>
                    <a:gd name="connsiteY0" fmla="*/ 1049255 h 1049255"/>
                    <a:gd name="connsiteX1" fmla="*/ 155672 w 311344"/>
                    <a:gd name="connsiteY1" fmla="*/ 0 h 1049255"/>
                    <a:gd name="connsiteX2" fmla="*/ 311344 w 311344"/>
                    <a:gd name="connsiteY2" fmla="*/ 1049255 h 1049255"/>
                    <a:gd name="connsiteX3" fmla="*/ 0 w 311344"/>
                    <a:gd name="connsiteY3" fmla="*/ 1049255 h 1049255"/>
                    <a:gd name="connsiteX0" fmla="*/ 45684 w 357028"/>
                    <a:gd name="connsiteY0" fmla="*/ 1049255 h 1049255"/>
                    <a:gd name="connsiteX1" fmla="*/ 201356 w 357028"/>
                    <a:gd name="connsiteY1" fmla="*/ 0 h 1049255"/>
                    <a:gd name="connsiteX2" fmla="*/ 357028 w 357028"/>
                    <a:gd name="connsiteY2" fmla="*/ 1049255 h 1049255"/>
                    <a:gd name="connsiteX3" fmla="*/ 45684 w 357028"/>
                    <a:gd name="connsiteY3" fmla="*/ 1049255 h 1049255"/>
                    <a:gd name="connsiteX0" fmla="*/ 45684 w 416158"/>
                    <a:gd name="connsiteY0" fmla="*/ 1049255 h 1049255"/>
                    <a:gd name="connsiteX1" fmla="*/ 201356 w 416158"/>
                    <a:gd name="connsiteY1" fmla="*/ 0 h 1049255"/>
                    <a:gd name="connsiteX2" fmla="*/ 357028 w 416158"/>
                    <a:gd name="connsiteY2" fmla="*/ 1049255 h 1049255"/>
                    <a:gd name="connsiteX3" fmla="*/ 45684 w 416158"/>
                    <a:gd name="connsiteY3" fmla="*/ 1049255 h 1049255"/>
                    <a:gd name="connsiteX0" fmla="*/ 87161 w 457635"/>
                    <a:gd name="connsiteY0" fmla="*/ 1049255 h 1049255"/>
                    <a:gd name="connsiteX1" fmla="*/ 242833 w 457635"/>
                    <a:gd name="connsiteY1" fmla="*/ 0 h 1049255"/>
                    <a:gd name="connsiteX2" fmla="*/ 398505 w 457635"/>
                    <a:gd name="connsiteY2" fmla="*/ 1049255 h 1049255"/>
                    <a:gd name="connsiteX3" fmla="*/ 87161 w 457635"/>
                    <a:gd name="connsiteY3" fmla="*/ 1049255 h 1049255"/>
                    <a:gd name="connsiteX0" fmla="*/ 87161 w 500627"/>
                    <a:gd name="connsiteY0" fmla="*/ 1049255 h 1049255"/>
                    <a:gd name="connsiteX1" fmla="*/ 242833 w 500627"/>
                    <a:gd name="connsiteY1" fmla="*/ 0 h 1049255"/>
                    <a:gd name="connsiteX2" fmla="*/ 398505 w 500627"/>
                    <a:gd name="connsiteY2" fmla="*/ 1049255 h 1049255"/>
                    <a:gd name="connsiteX3" fmla="*/ 87161 w 500627"/>
                    <a:gd name="connsiteY3" fmla="*/ 1049255 h 1049255"/>
                    <a:gd name="connsiteX0" fmla="*/ 91187 w 504653"/>
                    <a:gd name="connsiteY0" fmla="*/ 1049255 h 1049255"/>
                    <a:gd name="connsiteX1" fmla="*/ 246859 w 504653"/>
                    <a:gd name="connsiteY1" fmla="*/ 0 h 1049255"/>
                    <a:gd name="connsiteX2" fmla="*/ 402531 w 504653"/>
                    <a:gd name="connsiteY2" fmla="*/ 1049255 h 1049255"/>
                    <a:gd name="connsiteX3" fmla="*/ 91187 w 504653"/>
                    <a:gd name="connsiteY3" fmla="*/ 1049255 h 1049255"/>
                    <a:gd name="connsiteX0" fmla="*/ 91187 w 500775"/>
                    <a:gd name="connsiteY0" fmla="*/ 1049255 h 1049255"/>
                    <a:gd name="connsiteX1" fmla="*/ 246859 w 500775"/>
                    <a:gd name="connsiteY1" fmla="*/ 0 h 1049255"/>
                    <a:gd name="connsiteX2" fmla="*/ 402531 w 500775"/>
                    <a:gd name="connsiteY2" fmla="*/ 1049255 h 1049255"/>
                    <a:gd name="connsiteX3" fmla="*/ 91187 w 500775"/>
                    <a:gd name="connsiteY3" fmla="*/ 1049255 h 1049255"/>
                    <a:gd name="connsiteX0" fmla="*/ 91187 w 484758"/>
                    <a:gd name="connsiteY0" fmla="*/ 1049255 h 1049255"/>
                    <a:gd name="connsiteX1" fmla="*/ 246859 w 484758"/>
                    <a:gd name="connsiteY1" fmla="*/ 0 h 1049255"/>
                    <a:gd name="connsiteX2" fmla="*/ 402531 w 484758"/>
                    <a:gd name="connsiteY2" fmla="*/ 1049255 h 1049255"/>
                    <a:gd name="connsiteX3" fmla="*/ 91187 w 484758"/>
                    <a:gd name="connsiteY3" fmla="*/ 1049255 h 1049255"/>
                    <a:gd name="connsiteX0" fmla="*/ 91187 w 488692"/>
                    <a:gd name="connsiteY0" fmla="*/ 1049255 h 1049255"/>
                    <a:gd name="connsiteX1" fmla="*/ 246859 w 488692"/>
                    <a:gd name="connsiteY1" fmla="*/ 0 h 1049255"/>
                    <a:gd name="connsiteX2" fmla="*/ 402531 w 488692"/>
                    <a:gd name="connsiteY2" fmla="*/ 1049255 h 1049255"/>
                    <a:gd name="connsiteX3" fmla="*/ 91187 w 488692"/>
                    <a:gd name="connsiteY3" fmla="*/ 1049255 h 1049255"/>
                    <a:gd name="connsiteX0" fmla="*/ 91187 w 492707"/>
                    <a:gd name="connsiteY0" fmla="*/ 1049255 h 1049255"/>
                    <a:gd name="connsiteX1" fmla="*/ 246859 w 492707"/>
                    <a:gd name="connsiteY1" fmla="*/ 0 h 1049255"/>
                    <a:gd name="connsiteX2" fmla="*/ 402531 w 492707"/>
                    <a:gd name="connsiteY2" fmla="*/ 1049255 h 1049255"/>
                    <a:gd name="connsiteX3" fmla="*/ 91187 w 492707"/>
                    <a:gd name="connsiteY3" fmla="*/ 1049255 h 1049255"/>
                    <a:gd name="connsiteX0" fmla="*/ 95257 w 496777"/>
                    <a:gd name="connsiteY0" fmla="*/ 1049255 h 1049255"/>
                    <a:gd name="connsiteX1" fmla="*/ 250929 w 496777"/>
                    <a:gd name="connsiteY1" fmla="*/ 0 h 1049255"/>
                    <a:gd name="connsiteX2" fmla="*/ 406601 w 496777"/>
                    <a:gd name="connsiteY2" fmla="*/ 1049255 h 1049255"/>
                    <a:gd name="connsiteX3" fmla="*/ 95257 w 496777"/>
                    <a:gd name="connsiteY3" fmla="*/ 1049255 h 1049255"/>
                    <a:gd name="connsiteX0" fmla="*/ 95257 w 485293"/>
                    <a:gd name="connsiteY0" fmla="*/ 1049255 h 1049255"/>
                    <a:gd name="connsiteX1" fmla="*/ 250929 w 485293"/>
                    <a:gd name="connsiteY1" fmla="*/ 0 h 1049255"/>
                    <a:gd name="connsiteX2" fmla="*/ 406601 w 485293"/>
                    <a:gd name="connsiteY2" fmla="*/ 1049255 h 1049255"/>
                    <a:gd name="connsiteX3" fmla="*/ 95257 w 485293"/>
                    <a:gd name="connsiteY3" fmla="*/ 1049255 h 1049255"/>
                    <a:gd name="connsiteX0" fmla="*/ 95257 w 494828"/>
                    <a:gd name="connsiteY0" fmla="*/ 1049255 h 1049255"/>
                    <a:gd name="connsiteX1" fmla="*/ 250929 w 494828"/>
                    <a:gd name="connsiteY1" fmla="*/ 0 h 1049255"/>
                    <a:gd name="connsiteX2" fmla="*/ 406601 w 494828"/>
                    <a:gd name="connsiteY2" fmla="*/ 1049255 h 1049255"/>
                    <a:gd name="connsiteX3" fmla="*/ 95257 w 494828"/>
                    <a:gd name="connsiteY3" fmla="*/ 1049255 h 1049255"/>
                    <a:gd name="connsiteX0" fmla="*/ 95257 w 493814"/>
                    <a:gd name="connsiteY0" fmla="*/ 1049255 h 1049255"/>
                    <a:gd name="connsiteX1" fmla="*/ 250929 w 493814"/>
                    <a:gd name="connsiteY1" fmla="*/ 0 h 1049255"/>
                    <a:gd name="connsiteX2" fmla="*/ 406601 w 493814"/>
                    <a:gd name="connsiteY2" fmla="*/ 1049255 h 1049255"/>
                    <a:gd name="connsiteX3" fmla="*/ 95257 w 493814"/>
                    <a:gd name="connsiteY3" fmla="*/ 1049255 h 1049255"/>
                    <a:gd name="connsiteX0" fmla="*/ 95257 w 496864"/>
                    <a:gd name="connsiteY0" fmla="*/ 1049255 h 1049255"/>
                    <a:gd name="connsiteX1" fmla="*/ 250929 w 496864"/>
                    <a:gd name="connsiteY1" fmla="*/ 0 h 1049255"/>
                    <a:gd name="connsiteX2" fmla="*/ 406601 w 496864"/>
                    <a:gd name="connsiteY2" fmla="*/ 1049255 h 1049255"/>
                    <a:gd name="connsiteX3" fmla="*/ 95257 w 496864"/>
                    <a:gd name="connsiteY3" fmla="*/ 1049255 h 1049255"/>
                    <a:gd name="connsiteX0" fmla="*/ 95257 w 497887"/>
                    <a:gd name="connsiteY0" fmla="*/ 1049255 h 1049255"/>
                    <a:gd name="connsiteX1" fmla="*/ 250929 w 497887"/>
                    <a:gd name="connsiteY1" fmla="*/ 0 h 1049255"/>
                    <a:gd name="connsiteX2" fmla="*/ 406601 w 497887"/>
                    <a:gd name="connsiteY2" fmla="*/ 1049255 h 1049255"/>
                    <a:gd name="connsiteX3" fmla="*/ 95257 w 497887"/>
                    <a:gd name="connsiteY3" fmla="*/ 1049255 h 1049255"/>
                    <a:gd name="connsiteX0" fmla="*/ 95257 w 495969"/>
                    <a:gd name="connsiteY0" fmla="*/ 1049255 h 1049255"/>
                    <a:gd name="connsiteX1" fmla="*/ 250929 w 495969"/>
                    <a:gd name="connsiteY1" fmla="*/ 0 h 1049255"/>
                    <a:gd name="connsiteX2" fmla="*/ 406601 w 495969"/>
                    <a:gd name="connsiteY2" fmla="*/ 1049255 h 1049255"/>
                    <a:gd name="connsiteX3" fmla="*/ 95257 w 495969"/>
                    <a:gd name="connsiteY3" fmla="*/ 1049255 h 104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5969" h="1049255">
                      <a:moveTo>
                        <a:pt x="95257" y="1049255"/>
                      </a:moveTo>
                      <a:cubicBezTo>
                        <a:pt x="6676" y="723357"/>
                        <a:pt x="-121664" y="317947"/>
                        <a:pt x="250929" y="0"/>
                      </a:cubicBezTo>
                      <a:cubicBezTo>
                        <a:pt x="612920" y="328549"/>
                        <a:pt x="489882" y="781667"/>
                        <a:pt x="406601" y="1049255"/>
                      </a:cubicBezTo>
                      <a:lnTo>
                        <a:pt x="95257" y="104925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xmlns="" id="{56F15390-B3DB-4D76-834D-291CE0D12AD3}"/>
                    </a:ext>
                  </a:extLst>
                </p:cNvPr>
                <p:cNvSpPr/>
                <p:nvPr userDrawn="1"/>
              </p:nvSpPr>
              <p:spPr>
                <a:xfrm>
                  <a:off x="5939427" y="102551"/>
                  <a:ext cx="364003" cy="92935"/>
                </a:xfrm>
                <a:custGeom>
                  <a:avLst/>
                  <a:gdLst>
                    <a:gd name="connsiteX0" fmla="*/ 0 w 364003"/>
                    <a:gd name="connsiteY0" fmla="*/ 0 h 92935"/>
                    <a:gd name="connsiteX1" fmla="*/ 364003 w 364003"/>
                    <a:gd name="connsiteY1" fmla="*/ 0 h 92935"/>
                    <a:gd name="connsiteX2" fmla="*/ 336518 w 364003"/>
                    <a:gd name="connsiteY2" fmla="*/ 92935 h 92935"/>
                    <a:gd name="connsiteX3" fmla="*/ 25174 w 364003"/>
                    <a:gd name="connsiteY3" fmla="*/ 92935 h 9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4003" h="92935">
                      <a:moveTo>
                        <a:pt x="0" y="0"/>
                      </a:moveTo>
                      <a:lnTo>
                        <a:pt x="364003" y="0"/>
                      </a:lnTo>
                      <a:lnTo>
                        <a:pt x="336518" y="92935"/>
                      </a:lnTo>
                      <a:lnTo>
                        <a:pt x="25174" y="92935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xmlns="" id="{3BA87288-70D8-4753-8DAA-8CA1C332EF6C}"/>
                    </a:ext>
                  </a:extLst>
                </p:cNvPr>
                <p:cNvSpPr/>
                <p:nvPr userDrawn="1"/>
              </p:nvSpPr>
              <p:spPr>
                <a:xfrm>
                  <a:off x="5893989" y="-857099"/>
                  <a:ext cx="444279" cy="350537"/>
                </a:xfrm>
                <a:custGeom>
                  <a:avLst/>
                  <a:gdLst>
                    <a:gd name="connsiteX0" fmla="*/ 227272 w 444279"/>
                    <a:gd name="connsiteY0" fmla="*/ 0 h 350537"/>
                    <a:gd name="connsiteX1" fmla="*/ 440556 w 444279"/>
                    <a:gd name="connsiteY1" fmla="*/ 335046 h 350537"/>
                    <a:gd name="connsiteX2" fmla="*/ 444279 w 444279"/>
                    <a:gd name="connsiteY2" fmla="*/ 350537 h 350537"/>
                    <a:gd name="connsiteX3" fmla="*/ 0 w 444279"/>
                    <a:gd name="connsiteY3" fmla="*/ 350537 h 350537"/>
                    <a:gd name="connsiteX4" fmla="*/ 8223 w 444279"/>
                    <a:gd name="connsiteY4" fmla="*/ 318604 h 350537"/>
                    <a:gd name="connsiteX5" fmla="*/ 227272 w 444279"/>
                    <a:gd name="connsiteY5" fmla="*/ 0 h 35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279" h="350537">
                      <a:moveTo>
                        <a:pt x="227272" y="0"/>
                      </a:moveTo>
                      <a:cubicBezTo>
                        <a:pt x="340394" y="102672"/>
                        <a:pt x="406151" y="217508"/>
                        <a:pt x="440556" y="335046"/>
                      </a:cubicBezTo>
                      <a:lnTo>
                        <a:pt x="444279" y="350537"/>
                      </a:lnTo>
                      <a:lnTo>
                        <a:pt x="0" y="350537"/>
                      </a:lnTo>
                      <a:lnTo>
                        <a:pt x="8223" y="318604"/>
                      </a:lnTo>
                      <a:cubicBezTo>
                        <a:pt x="43321" y="207258"/>
                        <a:pt x="110837" y="99358"/>
                        <a:pt x="2272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7" name="타원 16">
                <a:extLst>
                  <a:ext uri="{FF2B5EF4-FFF2-40B4-BE49-F238E27FC236}">
                    <a16:creationId xmlns:a16="http://schemas.microsoft.com/office/drawing/2014/main" xmlns="" id="{AD475AD4-CA04-4B61-9BB4-408BA6A11E05}"/>
                  </a:ext>
                </a:extLst>
              </p:cNvPr>
              <p:cNvSpPr/>
              <p:nvPr userDrawn="1"/>
            </p:nvSpPr>
            <p:spPr>
              <a:xfrm>
                <a:off x="5535216" y="-35160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xmlns="" id="{1B106404-A3F8-4193-8435-FA430BEB5473}"/>
                  </a:ext>
                </a:extLst>
              </p:cNvPr>
              <p:cNvSpPr/>
              <p:nvPr userDrawn="1"/>
            </p:nvSpPr>
            <p:spPr>
              <a:xfrm flipH="1">
                <a:off x="5614416" y="6445"/>
                <a:ext cx="21600" cy="43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xmlns="" id="{9408417A-6F35-4CB8-93DD-4FB5074FE702}"/>
                  </a:ext>
                </a:extLst>
              </p:cNvPr>
              <p:cNvSpPr/>
              <p:nvPr userDrawn="1"/>
            </p:nvSpPr>
            <p:spPr>
              <a:xfrm>
                <a:off x="5304862" y="-1556"/>
                <a:ext cx="143653" cy="45322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" fmla="*/ 78782 w 123840"/>
                  <a:gd name="connsiteY0" fmla="*/ 0 h 453224"/>
                  <a:gd name="connsiteX1" fmla="*/ 123840 w 123840"/>
                  <a:gd name="connsiteY1" fmla="*/ 145774 h 453224"/>
                  <a:gd name="connsiteX2" fmla="*/ 7221 w 123840"/>
                  <a:gd name="connsiteY2" fmla="*/ 453224 h 453224"/>
                  <a:gd name="connsiteX3" fmla="*/ 78782 w 123840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5845 w 140903"/>
                  <a:gd name="connsiteY0" fmla="*/ 0 h 453224"/>
                  <a:gd name="connsiteX1" fmla="*/ 140903 w 140903"/>
                  <a:gd name="connsiteY1" fmla="*/ 145774 h 453224"/>
                  <a:gd name="connsiteX2" fmla="*/ 24284 w 140903"/>
                  <a:gd name="connsiteY2" fmla="*/ 453224 h 453224"/>
                  <a:gd name="connsiteX3" fmla="*/ 95845 w 140903"/>
                  <a:gd name="connsiteY3" fmla="*/ 0 h 453224"/>
                  <a:gd name="connsiteX0" fmla="*/ 98595 w 143653"/>
                  <a:gd name="connsiteY0" fmla="*/ 0 h 453224"/>
                  <a:gd name="connsiteX1" fmla="*/ 143653 w 143653"/>
                  <a:gd name="connsiteY1" fmla="*/ 145774 h 453224"/>
                  <a:gd name="connsiteX2" fmla="*/ 27034 w 143653"/>
                  <a:gd name="connsiteY2" fmla="*/ 453224 h 453224"/>
                  <a:gd name="connsiteX3" fmla="*/ 98595 w 143653"/>
                  <a:gd name="connsiteY3" fmla="*/ 0 h 45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xmlns="" id="{3058858D-8ACE-40F2-B778-D2BFBF4553F3}"/>
                  </a:ext>
                </a:extLst>
              </p:cNvPr>
              <p:cNvSpPr/>
              <p:nvPr userDrawn="1"/>
            </p:nvSpPr>
            <p:spPr>
              <a:xfrm flipH="1">
                <a:off x="5807099" y="-1556"/>
                <a:ext cx="143653" cy="45322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" fmla="*/ 78782 w 123840"/>
                  <a:gd name="connsiteY0" fmla="*/ 0 h 453224"/>
                  <a:gd name="connsiteX1" fmla="*/ 123840 w 123840"/>
                  <a:gd name="connsiteY1" fmla="*/ 145774 h 453224"/>
                  <a:gd name="connsiteX2" fmla="*/ 7221 w 123840"/>
                  <a:gd name="connsiteY2" fmla="*/ 453224 h 453224"/>
                  <a:gd name="connsiteX3" fmla="*/ 78782 w 123840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5845 w 140903"/>
                  <a:gd name="connsiteY0" fmla="*/ 0 h 453224"/>
                  <a:gd name="connsiteX1" fmla="*/ 140903 w 140903"/>
                  <a:gd name="connsiteY1" fmla="*/ 145774 h 453224"/>
                  <a:gd name="connsiteX2" fmla="*/ 24284 w 140903"/>
                  <a:gd name="connsiteY2" fmla="*/ 453224 h 453224"/>
                  <a:gd name="connsiteX3" fmla="*/ 95845 w 140903"/>
                  <a:gd name="connsiteY3" fmla="*/ 0 h 453224"/>
                  <a:gd name="connsiteX0" fmla="*/ 98595 w 143653"/>
                  <a:gd name="connsiteY0" fmla="*/ 0 h 453224"/>
                  <a:gd name="connsiteX1" fmla="*/ 143653 w 143653"/>
                  <a:gd name="connsiteY1" fmla="*/ 145774 h 453224"/>
                  <a:gd name="connsiteX2" fmla="*/ 27034 w 143653"/>
                  <a:gd name="connsiteY2" fmla="*/ 453224 h 453224"/>
                  <a:gd name="connsiteX3" fmla="*/ 98595 w 143653"/>
                  <a:gd name="connsiteY3" fmla="*/ 0 h 45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2" name="Frame 11"/>
          <p:cNvSpPr/>
          <p:nvPr userDrawn="1"/>
        </p:nvSpPr>
        <p:spPr>
          <a:xfrm>
            <a:off x="251520" y="439642"/>
            <a:ext cx="8640960" cy="4410467"/>
          </a:xfrm>
          <a:prstGeom prst="frame">
            <a:avLst>
              <a:gd name="adj1" fmla="val 123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3" tIns="45717" rIns="91433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4" name="群組 23"/>
          <p:cNvGrpSpPr/>
          <p:nvPr userDrawn="1"/>
        </p:nvGrpSpPr>
        <p:grpSpPr>
          <a:xfrm>
            <a:off x="73596" y="-44085"/>
            <a:ext cx="2037642" cy="538278"/>
            <a:chOff x="6444208" y="4328640"/>
            <a:chExt cx="3088829" cy="1001713"/>
          </a:xfrm>
        </p:grpSpPr>
        <p:pic>
          <p:nvPicPr>
            <p:cNvPr id="25" name="Picture 8" descr="kyec cop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4328640"/>
              <a:ext cx="2944813" cy="1001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0" descr="Logo(gif)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4515965"/>
              <a:ext cx="696912" cy="627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7899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 userDrawn="1"/>
        </p:nvGrpSpPr>
        <p:grpSpPr>
          <a:xfrm>
            <a:off x="8618986" y="4646064"/>
            <a:ext cx="472113" cy="376826"/>
            <a:chOff x="827739" y="2184232"/>
            <a:chExt cx="624407" cy="532162"/>
          </a:xfrm>
        </p:grpSpPr>
        <p:sp>
          <p:nvSpPr>
            <p:cNvPr id="20" name="Oval 3638"/>
            <p:cNvSpPr>
              <a:spLocks noChangeArrowheads="1"/>
            </p:cNvSpPr>
            <p:nvPr/>
          </p:nvSpPr>
          <p:spPr bwMode="auto">
            <a:xfrm>
              <a:off x="962553" y="2269378"/>
              <a:ext cx="63860" cy="56764"/>
            </a:xfrm>
            <a:prstGeom prst="ellipse">
              <a:avLst/>
            </a:prstGeom>
            <a:solidFill>
              <a:srgbClr val="E26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3639"/>
            <p:cNvSpPr>
              <a:spLocks noChangeArrowheads="1"/>
            </p:cNvSpPr>
            <p:nvPr/>
          </p:nvSpPr>
          <p:spPr bwMode="auto">
            <a:xfrm>
              <a:off x="1083177" y="2184232"/>
              <a:ext cx="99336" cy="92242"/>
            </a:xfrm>
            <a:prstGeom prst="ellipse">
              <a:avLst/>
            </a:prstGeom>
            <a:solidFill>
              <a:srgbClr val="E75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3640"/>
            <p:cNvSpPr>
              <a:spLocks noChangeArrowheads="1"/>
            </p:cNvSpPr>
            <p:nvPr/>
          </p:nvSpPr>
          <p:spPr bwMode="auto">
            <a:xfrm>
              <a:off x="1253468" y="2269378"/>
              <a:ext cx="56764" cy="56764"/>
            </a:xfrm>
            <a:prstGeom prst="ellipse">
              <a:avLst/>
            </a:prstGeom>
            <a:solidFill>
              <a:srgbClr val="E26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3641"/>
            <p:cNvSpPr>
              <a:spLocks noChangeArrowheads="1"/>
            </p:cNvSpPr>
            <p:nvPr/>
          </p:nvSpPr>
          <p:spPr bwMode="auto">
            <a:xfrm>
              <a:off x="941264" y="2624152"/>
              <a:ext cx="383156" cy="92242"/>
            </a:xfrm>
            <a:prstGeom prst="rect">
              <a:avLst/>
            </a:prstGeom>
            <a:solidFill>
              <a:srgbClr val="FAD9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3642"/>
            <p:cNvSpPr>
              <a:spLocks noChangeArrowheads="1"/>
            </p:cNvSpPr>
            <p:nvPr/>
          </p:nvSpPr>
          <p:spPr bwMode="auto">
            <a:xfrm>
              <a:off x="941264" y="2624152"/>
              <a:ext cx="383156" cy="92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3643"/>
            <p:cNvSpPr>
              <a:spLocks noChangeArrowheads="1"/>
            </p:cNvSpPr>
            <p:nvPr/>
          </p:nvSpPr>
          <p:spPr bwMode="auto">
            <a:xfrm>
              <a:off x="1345710" y="2240996"/>
              <a:ext cx="106436" cy="99336"/>
            </a:xfrm>
            <a:prstGeom prst="ellipse">
              <a:avLst/>
            </a:prstGeom>
            <a:solidFill>
              <a:srgbClr val="E75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3644"/>
            <p:cNvSpPr>
              <a:spLocks noChangeArrowheads="1"/>
            </p:cNvSpPr>
            <p:nvPr/>
          </p:nvSpPr>
          <p:spPr bwMode="auto">
            <a:xfrm>
              <a:off x="827739" y="2248092"/>
              <a:ext cx="106436" cy="92242"/>
            </a:xfrm>
            <a:prstGeom prst="ellipse">
              <a:avLst/>
            </a:prstGeom>
            <a:solidFill>
              <a:srgbClr val="E75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645"/>
            <p:cNvSpPr>
              <a:spLocks/>
            </p:cNvSpPr>
            <p:nvPr/>
          </p:nvSpPr>
          <p:spPr bwMode="auto">
            <a:xfrm>
              <a:off x="905790" y="2290665"/>
              <a:ext cx="475405" cy="312202"/>
            </a:xfrm>
            <a:custGeom>
              <a:avLst/>
              <a:gdLst>
                <a:gd name="T0" fmla="*/ 86 w 94"/>
                <a:gd name="T1" fmla="*/ 10 h 61"/>
                <a:gd name="T2" fmla="*/ 72 w 94"/>
                <a:gd name="T3" fmla="*/ 23 h 61"/>
                <a:gd name="T4" fmla="*/ 73 w 94"/>
                <a:gd name="T5" fmla="*/ 10 h 61"/>
                <a:gd name="T6" fmla="*/ 68 w 94"/>
                <a:gd name="T7" fmla="*/ 10 h 61"/>
                <a:gd name="T8" fmla="*/ 60 w 94"/>
                <a:gd name="T9" fmla="*/ 20 h 61"/>
                <a:gd name="T10" fmla="*/ 49 w 94"/>
                <a:gd name="T11" fmla="*/ 3 h 61"/>
                <a:gd name="T12" fmla="*/ 41 w 94"/>
                <a:gd name="T13" fmla="*/ 3 h 61"/>
                <a:gd name="T14" fmla="*/ 30 w 94"/>
                <a:gd name="T15" fmla="*/ 20 h 61"/>
                <a:gd name="T16" fmla="*/ 23 w 94"/>
                <a:gd name="T17" fmla="*/ 10 h 61"/>
                <a:gd name="T18" fmla="*/ 19 w 94"/>
                <a:gd name="T19" fmla="*/ 10 h 61"/>
                <a:gd name="T20" fmla="*/ 20 w 94"/>
                <a:gd name="T21" fmla="*/ 24 h 61"/>
                <a:gd name="T22" fmla="*/ 6 w 94"/>
                <a:gd name="T23" fmla="*/ 10 h 61"/>
                <a:gd name="T24" fmla="*/ 0 w 94"/>
                <a:gd name="T25" fmla="*/ 13 h 61"/>
                <a:gd name="T26" fmla="*/ 9 w 94"/>
                <a:gd name="T27" fmla="*/ 61 h 61"/>
                <a:gd name="T28" fmla="*/ 81 w 94"/>
                <a:gd name="T29" fmla="*/ 61 h 61"/>
                <a:gd name="T30" fmla="*/ 94 w 94"/>
                <a:gd name="T31" fmla="*/ 14 h 61"/>
                <a:gd name="T32" fmla="*/ 86 w 94"/>
                <a:gd name="T33" fmla="*/ 1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" h="61">
                  <a:moveTo>
                    <a:pt x="86" y="10"/>
                  </a:moveTo>
                  <a:cubicBezTo>
                    <a:pt x="72" y="23"/>
                    <a:pt x="72" y="23"/>
                    <a:pt x="72" y="2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1" y="7"/>
                    <a:pt x="68" y="1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3"/>
                    <a:pt x="46" y="0"/>
                    <a:pt x="41" y="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1" y="7"/>
                    <a:pt x="19" y="10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2" y="9"/>
                    <a:pt x="0" y="13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2" y="8"/>
                    <a:pt x="86" y="10"/>
                  </a:cubicBezTo>
                </a:path>
              </a:pathLst>
            </a:custGeom>
            <a:solidFill>
              <a:srgbClr val="FAD9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646"/>
            <p:cNvSpPr>
              <a:spLocks noEditPoints="1"/>
            </p:cNvSpPr>
            <p:nvPr/>
          </p:nvSpPr>
          <p:spPr bwMode="auto">
            <a:xfrm>
              <a:off x="976744" y="2304856"/>
              <a:ext cx="212867" cy="113527"/>
            </a:xfrm>
            <a:custGeom>
              <a:avLst/>
              <a:gdLst>
                <a:gd name="T0" fmla="*/ 0 w 41"/>
                <a:gd name="T1" fmla="*/ 17 h 22"/>
                <a:gd name="T2" fmla="*/ 0 w 41"/>
                <a:gd name="T3" fmla="*/ 17 h 22"/>
                <a:gd name="T4" fmla="*/ 5 w 41"/>
                <a:gd name="T5" fmla="*/ 22 h 22"/>
                <a:gd name="T6" fmla="*/ 5 w 41"/>
                <a:gd name="T7" fmla="*/ 22 h 22"/>
                <a:gd name="T8" fmla="*/ 0 w 41"/>
                <a:gd name="T9" fmla="*/ 17 h 22"/>
                <a:gd name="T10" fmla="*/ 9 w 41"/>
                <a:gd name="T11" fmla="*/ 9 h 22"/>
                <a:gd name="T12" fmla="*/ 9 w 41"/>
                <a:gd name="T13" fmla="*/ 9 h 22"/>
                <a:gd name="T14" fmla="*/ 15 w 41"/>
                <a:gd name="T15" fmla="*/ 18 h 22"/>
                <a:gd name="T16" fmla="*/ 15 w 41"/>
                <a:gd name="T17" fmla="*/ 18 h 22"/>
                <a:gd name="T18" fmla="*/ 9 w 41"/>
                <a:gd name="T19" fmla="*/ 9 h 22"/>
                <a:gd name="T20" fmla="*/ 30 w 41"/>
                <a:gd name="T21" fmla="*/ 0 h 22"/>
                <a:gd name="T22" fmla="*/ 30 w 41"/>
                <a:gd name="T23" fmla="*/ 0 h 22"/>
                <a:gd name="T24" fmla="*/ 34 w 41"/>
                <a:gd name="T25" fmla="*/ 1 h 22"/>
                <a:gd name="T26" fmla="*/ 41 w 41"/>
                <a:gd name="T27" fmla="*/ 12 h 22"/>
                <a:gd name="T28" fmla="*/ 41 w 41"/>
                <a:gd name="T29" fmla="*/ 12 h 22"/>
                <a:gd name="T30" fmla="*/ 34 w 41"/>
                <a:gd name="T31" fmla="*/ 1 h 22"/>
                <a:gd name="T32" fmla="*/ 30 w 41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22"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9" y="9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9" y="9"/>
                    <a:pt x="9" y="9"/>
                    <a:pt x="9" y="9"/>
                  </a:cubicBezTo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3" y="0"/>
                    <a:pt x="30" y="0"/>
                  </a:cubicBezTo>
                </a:path>
              </a:pathLst>
            </a:custGeom>
            <a:solidFill>
              <a:srgbClr val="624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647"/>
            <p:cNvSpPr>
              <a:spLocks/>
            </p:cNvSpPr>
            <p:nvPr/>
          </p:nvSpPr>
          <p:spPr bwMode="auto">
            <a:xfrm>
              <a:off x="919979" y="2304856"/>
              <a:ext cx="269631" cy="298011"/>
            </a:xfrm>
            <a:custGeom>
              <a:avLst/>
              <a:gdLst>
                <a:gd name="T0" fmla="*/ 42 w 53"/>
                <a:gd name="T1" fmla="*/ 0 h 59"/>
                <a:gd name="T2" fmla="*/ 38 w 53"/>
                <a:gd name="T3" fmla="*/ 1 h 59"/>
                <a:gd name="T4" fmla="*/ 27 w 53"/>
                <a:gd name="T5" fmla="*/ 18 h 59"/>
                <a:gd name="T6" fmla="*/ 27 w 53"/>
                <a:gd name="T7" fmla="*/ 18 h 59"/>
                <a:gd name="T8" fmla="*/ 27 w 53"/>
                <a:gd name="T9" fmla="*/ 18 h 59"/>
                <a:gd name="T10" fmla="*/ 21 w 53"/>
                <a:gd name="T11" fmla="*/ 9 h 59"/>
                <a:gd name="T12" fmla="*/ 16 w 53"/>
                <a:gd name="T13" fmla="*/ 14 h 59"/>
                <a:gd name="T14" fmla="*/ 17 w 53"/>
                <a:gd name="T15" fmla="*/ 22 h 59"/>
                <a:gd name="T16" fmla="*/ 17 w 53"/>
                <a:gd name="T17" fmla="*/ 22 h 59"/>
                <a:gd name="T18" fmla="*/ 17 w 53"/>
                <a:gd name="T19" fmla="*/ 22 h 59"/>
                <a:gd name="T20" fmla="*/ 12 w 53"/>
                <a:gd name="T21" fmla="*/ 17 h 59"/>
                <a:gd name="T22" fmla="*/ 0 w 53"/>
                <a:gd name="T23" fmla="*/ 30 h 59"/>
                <a:gd name="T24" fmla="*/ 6 w 53"/>
                <a:gd name="T25" fmla="*/ 59 h 59"/>
                <a:gd name="T26" fmla="*/ 6 w 53"/>
                <a:gd name="T27" fmla="*/ 59 h 59"/>
                <a:gd name="T28" fmla="*/ 53 w 53"/>
                <a:gd name="T29" fmla="*/ 12 h 59"/>
                <a:gd name="T30" fmla="*/ 46 w 53"/>
                <a:gd name="T31" fmla="*/ 1 h 59"/>
                <a:gd name="T32" fmla="*/ 42 w 53"/>
                <a:gd name="T3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59">
                  <a:moveTo>
                    <a:pt x="42" y="0"/>
                  </a:moveTo>
                  <a:cubicBezTo>
                    <a:pt x="41" y="0"/>
                    <a:pt x="40" y="0"/>
                    <a:pt x="38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5" y="0"/>
                    <a:pt x="42" y="0"/>
                  </a:cubicBezTo>
                </a:path>
              </a:pathLst>
            </a:custGeom>
            <a:solidFill>
              <a:srgbClr val="F4C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648"/>
            <p:cNvSpPr>
              <a:spLocks/>
            </p:cNvSpPr>
            <p:nvPr/>
          </p:nvSpPr>
          <p:spPr bwMode="auto">
            <a:xfrm>
              <a:off x="1175419" y="2624152"/>
              <a:ext cx="149009" cy="35480"/>
            </a:xfrm>
            <a:custGeom>
              <a:avLst/>
              <a:gdLst>
                <a:gd name="T0" fmla="*/ 21 w 21"/>
                <a:gd name="T1" fmla="*/ 0 h 5"/>
                <a:gd name="T2" fmla="*/ 0 w 21"/>
                <a:gd name="T3" fmla="*/ 0 h 5"/>
                <a:gd name="T4" fmla="*/ 21 w 21"/>
                <a:gd name="T5" fmla="*/ 0 h 5"/>
                <a:gd name="T6" fmla="*/ 21 w 21"/>
                <a:gd name="T7" fmla="*/ 5 h 5"/>
                <a:gd name="T8" fmla="*/ 21 w 21"/>
                <a:gd name="T9" fmla="*/ 5 h 5"/>
                <a:gd name="T10" fmla="*/ 21 w 2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5">
                  <a:moveTo>
                    <a:pt x="21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624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649"/>
            <p:cNvSpPr>
              <a:spLocks/>
            </p:cNvSpPr>
            <p:nvPr/>
          </p:nvSpPr>
          <p:spPr bwMode="auto">
            <a:xfrm>
              <a:off x="1175419" y="2624152"/>
              <a:ext cx="149009" cy="35480"/>
            </a:xfrm>
            <a:custGeom>
              <a:avLst/>
              <a:gdLst>
                <a:gd name="T0" fmla="*/ 21 w 21"/>
                <a:gd name="T1" fmla="*/ 0 h 5"/>
                <a:gd name="T2" fmla="*/ 0 w 21"/>
                <a:gd name="T3" fmla="*/ 0 h 5"/>
                <a:gd name="T4" fmla="*/ 21 w 21"/>
                <a:gd name="T5" fmla="*/ 0 h 5"/>
                <a:gd name="T6" fmla="*/ 21 w 21"/>
                <a:gd name="T7" fmla="*/ 5 h 5"/>
                <a:gd name="T8" fmla="*/ 21 w 21"/>
                <a:gd name="T9" fmla="*/ 5 h 5"/>
                <a:gd name="T10" fmla="*/ 21 w 2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5">
                  <a:moveTo>
                    <a:pt x="21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650"/>
            <p:cNvSpPr>
              <a:spLocks/>
            </p:cNvSpPr>
            <p:nvPr/>
          </p:nvSpPr>
          <p:spPr bwMode="auto">
            <a:xfrm>
              <a:off x="1083177" y="2624152"/>
              <a:ext cx="241246" cy="92242"/>
            </a:xfrm>
            <a:custGeom>
              <a:avLst/>
              <a:gdLst>
                <a:gd name="T0" fmla="*/ 34 w 34"/>
                <a:gd name="T1" fmla="*/ 0 h 13"/>
                <a:gd name="T2" fmla="*/ 13 w 34"/>
                <a:gd name="T3" fmla="*/ 0 h 13"/>
                <a:gd name="T4" fmla="*/ 0 w 34"/>
                <a:gd name="T5" fmla="*/ 13 h 13"/>
                <a:gd name="T6" fmla="*/ 26 w 34"/>
                <a:gd name="T7" fmla="*/ 13 h 13"/>
                <a:gd name="T8" fmla="*/ 34 w 34"/>
                <a:gd name="T9" fmla="*/ 5 h 13"/>
                <a:gd name="T10" fmla="*/ 34 w 34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3">
                  <a:moveTo>
                    <a:pt x="34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lnTo>
                    <a:pt x="34" y="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4C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51"/>
            <p:cNvSpPr>
              <a:spLocks/>
            </p:cNvSpPr>
            <p:nvPr/>
          </p:nvSpPr>
          <p:spPr bwMode="auto">
            <a:xfrm>
              <a:off x="1083177" y="2624152"/>
              <a:ext cx="241247" cy="92242"/>
            </a:xfrm>
            <a:custGeom>
              <a:avLst/>
              <a:gdLst>
                <a:gd name="T0" fmla="*/ 34 w 34"/>
                <a:gd name="T1" fmla="*/ 0 h 13"/>
                <a:gd name="T2" fmla="*/ 13 w 34"/>
                <a:gd name="T3" fmla="*/ 0 h 13"/>
                <a:gd name="T4" fmla="*/ 0 w 34"/>
                <a:gd name="T5" fmla="*/ 13 h 13"/>
                <a:gd name="T6" fmla="*/ 26 w 34"/>
                <a:gd name="T7" fmla="*/ 13 h 13"/>
                <a:gd name="T8" fmla="*/ 34 w 34"/>
                <a:gd name="T9" fmla="*/ 5 h 13"/>
                <a:gd name="T10" fmla="*/ 34 w 34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3">
                  <a:moveTo>
                    <a:pt x="34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lnTo>
                    <a:pt x="34" y="5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652"/>
            <p:cNvSpPr>
              <a:spLocks/>
            </p:cNvSpPr>
            <p:nvPr/>
          </p:nvSpPr>
          <p:spPr bwMode="auto">
            <a:xfrm>
              <a:off x="1317328" y="2432578"/>
              <a:ext cx="42573" cy="170293"/>
            </a:xfrm>
            <a:custGeom>
              <a:avLst/>
              <a:gdLst>
                <a:gd name="T0" fmla="*/ 6 w 6"/>
                <a:gd name="T1" fmla="*/ 0 h 24"/>
                <a:gd name="T2" fmla="*/ 6 w 6"/>
                <a:gd name="T3" fmla="*/ 0 h 24"/>
                <a:gd name="T4" fmla="*/ 0 w 6"/>
                <a:gd name="T5" fmla="*/ 24 h 24"/>
                <a:gd name="T6" fmla="*/ 1 w 6"/>
                <a:gd name="T7" fmla="*/ 24 h 24"/>
                <a:gd name="T8" fmla="*/ 6 w 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4">
                  <a:moveTo>
                    <a:pt x="6" y="0"/>
                  </a:moveTo>
                  <a:lnTo>
                    <a:pt x="6" y="0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24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653"/>
            <p:cNvSpPr>
              <a:spLocks/>
            </p:cNvSpPr>
            <p:nvPr/>
          </p:nvSpPr>
          <p:spPr bwMode="auto">
            <a:xfrm>
              <a:off x="1317328" y="2432578"/>
              <a:ext cx="42573" cy="170293"/>
            </a:xfrm>
            <a:custGeom>
              <a:avLst/>
              <a:gdLst>
                <a:gd name="T0" fmla="*/ 6 w 6"/>
                <a:gd name="T1" fmla="*/ 0 h 24"/>
                <a:gd name="T2" fmla="*/ 6 w 6"/>
                <a:gd name="T3" fmla="*/ 0 h 24"/>
                <a:gd name="T4" fmla="*/ 0 w 6"/>
                <a:gd name="T5" fmla="*/ 24 h 24"/>
                <a:gd name="T6" fmla="*/ 1 w 6"/>
                <a:gd name="T7" fmla="*/ 24 h 24"/>
                <a:gd name="T8" fmla="*/ 6 w 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4">
                  <a:moveTo>
                    <a:pt x="6" y="0"/>
                  </a:moveTo>
                  <a:lnTo>
                    <a:pt x="6" y="0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654"/>
            <p:cNvSpPr>
              <a:spLocks/>
            </p:cNvSpPr>
            <p:nvPr/>
          </p:nvSpPr>
          <p:spPr bwMode="auto">
            <a:xfrm>
              <a:off x="1196704" y="2432578"/>
              <a:ext cx="163200" cy="170293"/>
            </a:xfrm>
            <a:custGeom>
              <a:avLst/>
              <a:gdLst>
                <a:gd name="T0" fmla="*/ 23 w 23"/>
                <a:gd name="T1" fmla="*/ 0 h 24"/>
                <a:gd name="T2" fmla="*/ 0 w 23"/>
                <a:gd name="T3" fmla="*/ 24 h 24"/>
                <a:gd name="T4" fmla="*/ 17 w 23"/>
                <a:gd name="T5" fmla="*/ 24 h 24"/>
                <a:gd name="T6" fmla="*/ 23 w 23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4">
                  <a:moveTo>
                    <a:pt x="23" y="0"/>
                  </a:moveTo>
                  <a:lnTo>
                    <a:pt x="0" y="24"/>
                  </a:lnTo>
                  <a:lnTo>
                    <a:pt x="17" y="2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4C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55"/>
            <p:cNvSpPr>
              <a:spLocks/>
            </p:cNvSpPr>
            <p:nvPr/>
          </p:nvSpPr>
          <p:spPr bwMode="auto">
            <a:xfrm>
              <a:off x="1196704" y="2432578"/>
              <a:ext cx="163200" cy="170293"/>
            </a:xfrm>
            <a:custGeom>
              <a:avLst/>
              <a:gdLst>
                <a:gd name="T0" fmla="*/ 23 w 23"/>
                <a:gd name="T1" fmla="*/ 0 h 24"/>
                <a:gd name="T2" fmla="*/ 0 w 23"/>
                <a:gd name="T3" fmla="*/ 24 h 24"/>
                <a:gd name="T4" fmla="*/ 17 w 23"/>
                <a:gd name="T5" fmla="*/ 24 h 24"/>
                <a:gd name="T6" fmla="*/ 23 w 23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4">
                  <a:moveTo>
                    <a:pt x="23" y="0"/>
                  </a:moveTo>
                  <a:lnTo>
                    <a:pt x="0" y="24"/>
                  </a:lnTo>
                  <a:lnTo>
                    <a:pt x="17" y="24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2594"/>
            <a:ext cx="7886700" cy="7236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95" y="-43545"/>
            <a:ext cx="1649336" cy="63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283464" y="191511"/>
            <a:ext cx="155448" cy="71101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40"/>
          <p:cNvCxnSpPr/>
          <p:nvPr userDrawn="1"/>
        </p:nvCxnSpPr>
        <p:spPr>
          <a:xfrm>
            <a:off x="502920" y="191512"/>
            <a:ext cx="0" cy="711015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灯片编号占位符 5"/>
          <p:cNvSpPr txBox="1">
            <a:spLocks/>
          </p:cNvSpPr>
          <p:nvPr userDrawn="1"/>
        </p:nvSpPr>
        <p:spPr>
          <a:xfrm>
            <a:off x="7791748" y="472102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600" kern="1200">
                <a:solidFill>
                  <a:srgbClr val="152C3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689EE7-C798-4E5C-9338-2BD7BFF69A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6079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2594"/>
            <a:ext cx="7886700" cy="7236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直角三角形 6"/>
          <p:cNvSpPr/>
          <p:nvPr userDrawn="1"/>
        </p:nvSpPr>
        <p:spPr>
          <a:xfrm rot="5400000" flipV="1">
            <a:off x="5435203" y="-95250"/>
            <a:ext cx="3613547" cy="3804047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rot="5400000" flipV="1">
            <a:off x="5986463" y="-130968"/>
            <a:ext cx="3026569" cy="3288506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8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95" y="-43545"/>
            <a:ext cx="1649336" cy="63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283464" y="191511"/>
            <a:ext cx="155448" cy="71101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40"/>
          <p:cNvCxnSpPr/>
          <p:nvPr userDrawn="1"/>
        </p:nvCxnSpPr>
        <p:spPr>
          <a:xfrm>
            <a:off x="502920" y="191512"/>
            <a:ext cx="0" cy="711015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9"/>
          <p:cNvGrpSpPr/>
          <p:nvPr userDrawn="1"/>
        </p:nvGrpSpPr>
        <p:grpSpPr>
          <a:xfrm>
            <a:off x="8675260" y="4521306"/>
            <a:ext cx="359569" cy="522682"/>
            <a:chOff x="8512534" y="214157"/>
            <a:chExt cx="359569" cy="522682"/>
          </a:xfrm>
        </p:grpSpPr>
        <p:sp>
          <p:nvSpPr>
            <p:cNvPr id="17" name="Oval 40"/>
            <p:cNvSpPr>
              <a:spLocks noChangeArrowheads="1"/>
            </p:cNvSpPr>
            <p:nvPr userDrawn="1"/>
          </p:nvSpPr>
          <p:spPr bwMode="auto">
            <a:xfrm>
              <a:off x="8543491" y="686833"/>
              <a:ext cx="297656" cy="500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auto">
            <a:xfrm>
              <a:off x="8512534" y="214157"/>
              <a:ext cx="359569" cy="497681"/>
            </a:xfrm>
            <a:custGeom>
              <a:avLst/>
              <a:gdLst>
                <a:gd name="T0" fmla="*/ 128 w 128"/>
                <a:gd name="T1" fmla="*/ 68 h 177"/>
                <a:gd name="T2" fmla="*/ 128 w 128"/>
                <a:gd name="T3" fmla="*/ 64 h 177"/>
                <a:gd name="T4" fmla="*/ 64 w 128"/>
                <a:gd name="T5" fmla="*/ 0 h 177"/>
                <a:gd name="T6" fmla="*/ 0 w 128"/>
                <a:gd name="T7" fmla="*/ 64 h 177"/>
                <a:gd name="T8" fmla="*/ 0 w 128"/>
                <a:gd name="T9" fmla="*/ 70 h 177"/>
                <a:gd name="T10" fmla="*/ 0 w 128"/>
                <a:gd name="T11" fmla="*/ 71 h 177"/>
                <a:gd name="T12" fmla="*/ 64 w 128"/>
                <a:gd name="T13" fmla="*/ 177 h 177"/>
                <a:gd name="T14" fmla="*/ 125 w 128"/>
                <a:gd name="T15" fmla="*/ 83 h 177"/>
                <a:gd name="T16" fmla="*/ 128 w 128"/>
                <a:gd name="T17" fmla="*/ 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77">
                  <a:moveTo>
                    <a:pt x="128" y="68"/>
                  </a:moveTo>
                  <a:cubicBezTo>
                    <a:pt x="128" y="65"/>
                    <a:pt x="128" y="64"/>
                    <a:pt x="128" y="64"/>
                  </a:cubicBezTo>
                  <a:cubicBezTo>
                    <a:pt x="128" y="28"/>
                    <a:pt x="99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66"/>
                    <a:pt x="0" y="68"/>
                    <a:pt x="0" y="70"/>
                  </a:cubicBezTo>
                  <a:cubicBezTo>
                    <a:pt x="0" y="70"/>
                    <a:pt x="0" y="70"/>
                    <a:pt x="0" y="71"/>
                  </a:cubicBezTo>
                  <a:cubicBezTo>
                    <a:pt x="5" y="122"/>
                    <a:pt x="64" y="177"/>
                    <a:pt x="64" y="177"/>
                  </a:cubicBezTo>
                  <a:cubicBezTo>
                    <a:pt x="105" y="138"/>
                    <a:pt x="120" y="103"/>
                    <a:pt x="125" y="83"/>
                  </a:cubicBezTo>
                  <a:cubicBezTo>
                    <a:pt x="127" y="78"/>
                    <a:pt x="127" y="73"/>
                    <a:pt x="128" y="68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2" name="Oval 42"/>
            <p:cNvSpPr>
              <a:spLocks noChangeArrowheads="1"/>
            </p:cNvSpPr>
            <p:nvPr userDrawn="1"/>
          </p:nvSpPr>
          <p:spPr bwMode="auto">
            <a:xfrm>
              <a:off x="8557317" y="265733"/>
              <a:ext cx="270000" cy="270000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 w="57150"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23" name="灯片编号占位符 5"/>
          <p:cNvSpPr txBox="1">
            <a:spLocks/>
          </p:cNvSpPr>
          <p:nvPr userDrawn="1"/>
        </p:nvSpPr>
        <p:spPr>
          <a:xfrm>
            <a:off x="7791748" y="458132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600" kern="1200">
                <a:solidFill>
                  <a:srgbClr val="152C3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689EE7-C798-4E5C-9338-2BD7BFF69A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727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2594"/>
            <a:ext cx="7886700" cy="7236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95" y="-43545"/>
            <a:ext cx="1649336" cy="63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283464" y="191511"/>
            <a:ext cx="155448" cy="71101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40"/>
          <p:cNvCxnSpPr/>
          <p:nvPr userDrawn="1"/>
        </p:nvCxnSpPr>
        <p:spPr>
          <a:xfrm>
            <a:off x="502920" y="191512"/>
            <a:ext cx="0" cy="711015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群組 14"/>
          <p:cNvGrpSpPr/>
          <p:nvPr userDrawn="1"/>
        </p:nvGrpSpPr>
        <p:grpSpPr>
          <a:xfrm>
            <a:off x="8618986" y="4646064"/>
            <a:ext cx="472113" cy="376826"/>
            <a:chOff x="827739" y="2184232"/>
            <a:chExt cx="624407" cy="532162"/>
          </a:xfrm>
        </p:grpSpPr>
        <p:sp>
          <p:nvSpPr>
            <p:cNvPr id="20" name="Oval 3638"/>
            <p:cNvSpPr>
              <a:spLocks noChangeArrowheads="1"/>
            </p:cNvSpPr>
            <p:nvPr/>
          </p:nvSpPr>
          <p:spPr bwMode="auto">
            <a:xfrm>
              <a:off x="962553" y="2269378"/>
              <a:ext cx="63860" cy="56764"/>
            </a:xfrm>
            <a:prstGeom prst="ellipse">
              <a:avLst/>
            </a:prstGeom>
            <a:solidFill>
              <a:srgbClr val="E26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3639"/>
            <p:cNvSpPr>
              <a:spLocks noChangeArrowheads="1"/>
            </p:cNvSpPr>
            <p:nvPr/>
          </p:nvSpPr>
          <p:spPr bwMode="auto">
            <a:xfrm>
              <a:off x="1083177" y="2184232"/>
              <a:ext cx="99336" cy="92242"/>
            </a:xfrm>
            <a:prstGeom prst="ellipse">
              <a:avLst/>
            </a:prstGeom>
            <a:solidFill>
              <a:srgbClr val="E75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3640"/>
            <p:cNvSpPr>
              <a:spLocks noChangeArrowheads="1"/>
            </p:cNvSpPr>
            <p:nvPr/>
          </p:nvSpPr>
          <p:spPr bwMode="auto">
            <a:xfrm>
              <a:off x="1253468" y="2269378"/>
              <a:ext cx="56764" cy="56764"/>
            </a:xfrm>
            <a:prstGeom prst="ellipse">
              <a:avLst/>
            </a:prstGeom>
            <a:solidFill>
              <a:srgbClr val="E26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3641"/>
            <p:cNvSpPr>
              <a:spLocks noChangeArrowheads="1"/>
            </p:cNvSpPr>
            <p:nvPr/>
          </p:nvSpPr>
          <p:spPr bwMode="auto">
            <a:xfrm>
              <a:off x="941264" y="2624152"/>
              <a:ext cx="383156" cy="92242"/>
            </a:xfrm>
            <a:prstGeom prst="rect">
              <a:avLst/>
            </a:prstGeom>
            <a:solidFill>
              <a:srgbClr val="FAD9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3642"/>
            <p:cNvSpPr>
              <a:spLocks noChangeArrowheads="1"/>
            </p:cNvSpPr>
            <p:nvPr/>
          </p:nvSpPr>
          <p:spPr bwMode="auto">
            <a:xfrm>
              <a:off x="941264" y="2624152"/>
              <a:ext cx="383156" cy="92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3643"/>
            <p:cNvSpPr>
              <a:spLocks noChangeArrowheads="1"/>
            </p:cNvSpPr>
            <p:nvPr/>
          </p:nvSpPr>
          <p:spPr bwMode="auto">
            <a:xfrm>
              <a:off x="1345710" y="2240996"/>
              <a:ext cx="106436" cy="99336"/>
            </a:xfrm>
            <a:prstGeom prst="ellipse">
              <a:avLst/>
            </a:prstGeom>
            <a:solidFill>
              <a:srgbClr val="E75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3644"/>
            <p:cNvSpPr>
              <a:spLocks noChangeArrowheads="1"/>
            </p:cNvSpPr>
            <p:nvPr/>
          </p:nvSpPr>
          <p:spPr bwMode="auto">
            <a:xfrm>
              <a:off x="827739" y="2248092"/>
              <a:ext cx="106436" cy="92242"/>
            </a:xfrm>
            <a:prstGeom prst="ellipse">
              <a:avLst/>
            </a:prstGeom>
            <a:solidFill>
              <a:srgbClr val="E75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645"/>
            <p:cNvSpPr>
              <a:spLocks/>
            </p:cNvSpPr>
            <p:nvPr/>
          </p:nvSpPr>
          <p:spPr bwMode="auto">
            <a:xfrm>
              <a:off x="905790" y="2290665"/>
              <a:ext cx="475405" cy="312202"/>
            </a:xfrm>
            <a:custGeom>
              <a:avLst/>
              <a:gdLst>
                <a:gd name="T0" fmla="*/ 86 w 94"/>
                <a:gd name="T1" fmla="*/ 10 h 61"/>
                <a:gd name="T2" fmla="*/ 72 w 94"/>
                <a:gd name="T3" fmla="*/ 23 h 61"/>
                <a:gd name="T4" fmla="*/ 73 w 94"/>
                <a:gd name="T5" fmla="*/ 10 h 61"/>
                <a:gd name="T6" fmla="*/ 68 w 94"/>
                <a:gd name="T7" fmla="*/ 10 h 61"/>
                <a:gd name="T8" fmla="*/ 60 w 94"/>
                <a:gd name="T9" fmla="*/ 20 h 61"/>
                <a:gd name="T10" fmla="*/ 49 w 94"/>
                <a:gd name="T11" fmla="*/ 3 h 61"/>
                <a:gd name="T12" fmla="*/ 41 w 94"/>
                <a:gd name="T13" fmla="*/ 3 h 61"/>
                <a:gd name="T14" fmla="*/ 30 w 94"/>
                <a:gd name="T15" fmla="*/ 20 h 61"/>
                <a:gd name="T16" fmla="*/ 23 w 94"/>
                <a:gd name="T17" fmla="*/ 10 h 61"/>
                <a:gd name="T18" fmla="*/ 19 w 94"/>
                <a:gd name="T19" fmla="*/ 10 h 61"/>
                <a:gd name="T20" fmla="*/ 20 w 94"/>
                <a:gd name="T21" fmla="*/ 24 h 61"/>
                <a:gd name="T22" fmla="*/ 6 w 94"/>
                <a:gd name="T23" fmla="*/ 10 h 61"/>
                <a:gd name="T24" fmla="*/ 0 w 94"/>
                <a:gd name="T25" fmla="*/ 13 h 61"/>
                <a:gd name="T26" fmla="*/ 9 w 94"/>
                <a:gd name="T27" fmla="*/ 61 h 61"/>
                <a:gd name="T28" fmla="*/ 81 w 94"/>
                <a:gd name="T29" fmla="*/ 61 h 61"/>
                <a:gd name="T30" fmla="*/ 94 w 94"/>
                <a:gd name="T31" fmla="*/ 14 h 61"/>
                <a:gd name="T32" fmla="*/ 86 w 94"/>
                <a:gd name="T33" fmla="*/ 1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" h="61">
                  <a:moveTo>
                    <a:pt x="86" y="10"/>
                  </a:moveTo>
                  <a:cubicBezTo>
                    <a:pt x="72" y="23"/>
                    <a:pt x="72" y="23"/>
                    <a:pt x="72" y="2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1" y="7"/>
                    <a:pt x="68" y="1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3"/>
                    <a:pt x="46" y="0"/>
                    <a:pt x="41" y="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1" y="7"/>
                    <a:pt x="19" y="10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2" y="9"/>
                    <a:pt x="0" y="13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2" y="8"/>
                    <a:pt x="86" y="10"/>
                  </a:cubicBezTo>
                </a:path>
              </a:pathLst>
            </a:custGeom>
            <a:solidFill>
              <a:srgbClr val="FAD9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646"/>
            <p:cNvSpPr>
              <a:spLocks noEditPoints="1"/>
            </p:cNvSpPr>
            <p:nvPr/>
          </p:nvSpPr>
          <p:spPr bwMode="auto">
            <a:xfrm>
              <a:off x="976744" y="2304856"/>
              <a:ext cx="212867" cy="113527"/>
            </a:xfrm>
            <a:custGeom>
              <a:avLst/>
              <a:gdLst>
                <a:gd name="T0" fmla="*/ 0 w 41"/>
                <a:gd name="T1" fmla="*/ 17 h 22"/>
                <a:gd name="T2" fmla="*/ 0 w 41"/>
                <a:gd name="T3" fmla="*/ 17 h 22"/>
                <a:gd name="T4" fmla="*/ 5 w 41"/>
                <a:gd name="T5" fmla="*/ 22 h 22"/>
                <a:gd name="T6" fmla="*/ 5 w 41"/>
                <a:gd name="T7" fmla="*/ 22 h 22"/>
                <a:gd name="T8" fmla="*/ 0 w 41"/>
                <a:gd name="T9" fmla="*/ 17 h 22"/>
                <a:gd name="T10" fmla="*/ 9 w 41"/>
                <a:gd name="T11" fmla="*/ 9 h 22"/>
                <a:gd name="T12" fmla="*/ 9 w 41"/>
                <a:gd name="T13" fmla="*/ 9 h 22"/>
                <a:gd name="T14" fmla="*/ 15 w 41"/>
                <a:gd name="T15" fmla="*/ 18 h 22"/>
                <a:gd name="T16" fmla="*/ 15 w 41"/>
                <a:gd name="T17" fmla="*/ 18 h 22"/>
                <a:gd name="T18" fmla="*/ 9 w 41"/>
                <a:gd name="T19" fmla="*/ 9 h 22"/>
                <a:gd name="T20" fmla="*/ 30 w 41"/>
                <a:gd name="T21" fmla="*/ 0 h 22"/>
                <a:gd name="T22" fmla="*/ 30 w 41"/>
                <a:gd name="T23" fmla="*/ 0 h 22"/>
                <a:gd name="T24" fmla="*/ 34 w 41"/>
                <a:gd name="T25" fmla="*/ 1 h 22"/>
                <a:gd name="T26" fmla="*/ 41 w 41"/>
                <a:gd name="T27" fmla="*/ 12 h 22"/>
                <a:gd name="T28" fmla="*/ 41 w 41"/>
                <a:gd name="T29" fmla="*/ 12 h 22"/>
                <a:gd name="T30" fmla="*/ 34 w 41"/>
                <a:gd name="T31" fmla="*/ 1 h 22"/>
                <a:gd name="T32" fmla="*/ 30 w 41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22"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9" y="9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9" y="9"/>
                    <a:pt x="9" y="9"/>
                    <a:pt x="9" y="9"/>
                  </a:cubicBezTo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3" y="0"/>
                    <a:pt x="30" y="0"/>
                  </a:cubicBezTo>
                </a:path>
              </a:pathLst>
            </a:custGeom>
            <a:solidFill>
              <a:srgbClr val="624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647"/>
            <p:cNvSpPr>
              <a:spLocks/>
            </p:cNvSpPr>
            <p:nvPr/>
          </p:nvSpPr>
          <p:spPr bwMode="auto">
            <a:xfrm>
              <a:off x="919979" y="2304856"/>
              <a:ext cx="269631" cy="298011"/>
            </a:xfrm>
            <a:custGeom>
              <a:avLst/>
              <a:gdLst>
                <a:gd name="T0" fmla="*/ 42 w 53"/>
                <a:gd name="T1" fmla="*/ 0 h 59"/>
                <a:gd name="T2" fmla="*/ 38 w 53"/>
                <a:gd name="T3" fmla="*/ 1 h 59"/>
                <a:gd name="T4" fmla="*/ 27 w 53"/>
                <a:gd name="T5" fmla="*/ 18 h 59"/>
                <a:gd name="T6" fmla="*/ 27 w 53"/>
                <a:gd name="T7" fmla="*/ 18 h 59"/>
                <a:gd name="T8" fmla="*/ 27 w 53"/>
                <a:gd name="T9" fmla="*/ 18 h 59"/>
                <a:gd name="T10" fmla="*/ 21 w 53"/>
                <a:gd name="T11" fmla="*/ 9 h 59"/>
                <a:gd name="T12" fmla="*/ 16 w 53"/>
                <a:gd name="T13" fmla="*/ 14 h 59"/>
                <a:gd name="T14" fmla="*/ 17 w 53"/>
                <a:gd name="T15" fmla="*/ 22 h 59"/>
                <a:gd name="T16" fmla="*/ 17 w 53"/>
                <a:gd name="T17" fmla="*/ 22 h 59"/>
                <a:gd name="T18" fmla="*/ 17 w 53"/>
                <a:gd name="T19" fmla="*/ 22 h 59"/>
                <a:gd name="T20" fmla="*/ 12 w 53"/>
                <a:gd name="T21" fmla="*/ 17 h 59"/>
                <a:gd name="T22" fmla="*/ 0 w 53"/>
                <a:gd name="T23" fmla="*/ 30 h 59"/>
                <a:gd name="T24" fmla="*/ 6 w 53"/>
                <a:gd name="T25" fmla="*/ 59 h 59"/>
                <a:gd name="T26" fmla="*/ 6 w 53"/>
                <a:gd name="T27" fmla="*/ 59 h 59"/>
                <a:gd name="T28" fmla="*/ 53 w 53"/>
                <a:gd name="T29" fmla="*/ 12 h 59"/>
                <a:gd name="T30" fmla="*/ 46 w 53"/>
                <a:gd name="T31" fmla="*/ 1 h 59"/>
                <a:gd name="T32" fmla="*/ 42 w 53"/>
                <a:gd name="T3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59">
                  <a:moveTo>
                    <a:pt x="42" y="0"/>
                  </a:moveTo>
                  <a:cubicBezTo>
                    <a:pt x="41" y="0"/>
                    <a:pt x="40" y="0"/>
                    <a:pt x="38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5" y="0"/>
                    <a:pt x="42" y="0"/>
                  </a:cubicBezTo>
                </a:path>
              </a:pathLst>
            </a:custGeom>
            <a:solidFill>
              <a:srgbClr val="F4C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648"/>
            <p:cNvSpPr>
              <a:spLocks/>
            </p:cNvSpPr>
            <p:nvPr/>
          </p:nvSpPr>
          <p:spPr bwMode="auto">
            <a:xfrm>
              <a:off x="1175419" y="2624152"/>
              <a:ext cx="149009" cy="35480"/>
            </a:xfrm>
            <a:custGeom>
              <a:avLst/>
              <a:gdLst>
                <a:gd name="T0" fmla="*/ 21 w 21"/>
                <a:gd name="T1" fmla="*/ 0 h 5"/>
                <a:gd name="T2" fmla="*/ 0 w 21"/>
                <a:gd name="T3" fmla="*/ 0 h 5"/>
                <a:gd name="T4" fmla="*/ 21 w 21"/>
                <a:gd name="T5" fmla="*/ 0 h 5"/>
                <a:gd name="T6" fmla="*/ 21 w 21"/>
                <a:gd name="T7" fmla="*/ 5 h 5"/>
                <a:gd name="T8" fmla="*/ 21 w 21"/>
                <a:gd name="T9" fmla="*/ 5 h 5"/>
                <a:gd name="T10" fmla="*/ 21 w 2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5">
                  <a:moveTo>
                    <a:pt x="21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624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649"/>
            <p:cNvSpPr>
              <a:spLocks/>
            </p:cNvSpPr>
            <p:nvPr/>
          </p:nvSpPr>
          <p:spPr bwMode="auto">
            <a:xfrm>
              <a:off x="1175419" y="2624152"/>
              <a:ext cx="149009" cy="35480"/>
            </a:xfrm>
            <a:custGeom>
              <a:avLst/>
              <a:gdLst>
                <a:gd name="T0" fmla="*/ 21 w 21"/>
                <a:gd name="T1" fmla="*/ 0 h 5"/>
                <a:gd name="T2" fmla="*/ 0 w 21"/>
                <a:gd name="T3" fmla="*/ 0 h 5"/>
                <a:gd name="T4" fmla="*/ 21 w 21"/>
                <a:gd name="T5" fmla="*/ 0 h 5"/>
                <a:gd name="T6" fmla="*/ 21 w 21"/>
                <a:gd name="T7" fmla="*/ 5 h 5"/>
                <a:gd name="T8" fmla="*/ 21 w 21"/>
                <a:gd name="T9" fmla="*/ 5 h 5"/>
                <a:gd name="T10" fmla="*/ 21 w 2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5">
                  <a:moveTo>
                    <a:pt x="21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650"/>
            <p:cNvSpPr>
              <a:spLocks/>
            </p:cNvSpPr>
            <p:nvPr/>
          </p:nvSpPr>
          <p:spPr bwMode="auto">
            <a:xfrm>
              <a:off x="1083177" y="2624152"/>
              <a:ext cx="241246" cy="92242"/>
            </a:xfrm>
            <a:custGeom>
              <a:avLst/>
              <a:gdLst>
                <a:gd name="T0" fmla="*/ 34 w 34"/>
                <a:gd name="T1" fmla="*/ 0 h 13"/>
                <a:gd name="T2" fmla="*/ 13 w 34"/>
                <a:gd name="T3" fmla="*/ 0 h 13"/>
                <a:gd name="T4" fmla="*/ 0 w 34"/>
                <a:gd name="T5" fmla="*/ 13 h 13"/>
                <a:gd name="T6" fmla="*/ 26 w 34"/>
                <a:gd name="T7" fmla="*/ 13 h 13"/>
                <a:gd name="T8" fmla="*/ 34 w 34"/>
                <a:gd name="T9" fmla="*/ 5 h 13"/>
                <a:gd name="T10" fmla="*/ 34 w 34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3">
                  <a:moveTo>
                    <a:pt x="34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lnTo>
                    <a:pt x="34" y="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4C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51"/>
            <p:cNvSpPr>
              <a:spLocks/>
            </p:cNvSpPr>
            <p:nvPr/>
          </p:nvSpPr>
          <p:spPr bwMode="auto">
            <a:xfrm>
              <a:off x="1083177" y="2624152"/>
              <a:ext cx="241247" cy="92242"/>
            </a:xfrm>
            <a:custGeom>
              <a:avLst/>
              <a:gdLst>
                <a:gd name="T0" fmla="*/ 34 w 34"/>
                <a:gd name="T1" fmla="*/ 0 h 13"/>
                <a:gd name="T2" fmla="*/ 13 w 34"/>
                <a:gd name="T3" fmla="*/ 0 h 13"/>
                <a:gd name="T4" fmla="*/ 0 w 34"/>
                <a:gd name="T5" fmla="*/ 13 h 13"/>
                <a:gd name="T6" fmla="*/ 26 w 34"/>
                <a:gd name="T7" fmla="*/ 13 h 13"/>
                <a:gd name="T8" fmla="*/ 34 w 34"/>
                <a:gd name="T9" fmla="*/ 5 h 13"/>
                <a:gd name="T10" fmla="*/ 34 w 34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3">
                  <a:moveTo>
                    <a:pt x="34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lnTo>
                    <a:pt x="34" y="5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652"/>
            <p:cNvSpPr>
              <a:spLocks/>
            </p:cNvSpPr>
            <p:nvPr/>
          </p:nvSpPr>
          <p:spPr bwMode="auto">
            <a:xfrm>
              <a:off x="1317328" y="2432578"/>
              <a:ext cx="42573" cy="170293"/>
            </a:xfrm>
            <a:custGeom>
              <a:avLst/>
              <a:gdLst>
                <a:gd name="T0" fmla="*/ 6 w 6"/>
                <a:gd name="T1" fmla="*/ 0 h 24"/>
                <a:gd name="T2" fmla="*/ 6 w 6"/>
                <a:gd name="T3" fmla="*/ 0 h 24"/>
                <a:gd name="T4" fmla="*/ 0 w 6"/>
                <a:gd name="T5" fmla="*/ 24 h 24"/>
                <a:gd name="T6" fmla="*/ 1 w 6"/>
                <a:gd name="T7" fmla="*/ 24 h 24"/>
                <a:gd name="T8" fmla="*/ 6 w 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4">
                  <a:moveTo>
                    <a:pt x="6" y="0"/>
                  </a:moveTo>
                  <a:lnTo>
                    <a:pt x="6" y="0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24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653"/>
            <p:cNvSpPr>
              <a:spLocks/>
            </p:cNvSpPr>
            <p:nvPr/>
          </p:nvSpPr>
          <p:spPr bwMode="auto">
            <a:xfrm>
              <a:off x="1317328" y="2432578"/>
              <a:ext cx="42573" cy="170293"/>
            </a:xfrm>
            <a:custGeom>
              <a:avLst/>
              <a:gdLst>
                <a:gd name="T0" fmla="*/ 6 w 6"/>
                <a:gd name="T1" fmla="*/ 0 h 24"/>
                <a:gd name="T2" fmla="*/ 6 w 6"/>
                <a:gd name="T3" fmla="*/ 0 h 24"/>
                <a:gd name="T4" fmla="*/ 0 w 6"/>
                <a:gd name="T5" fmla="*/ 24 h 24"/>
                <a:gd name="T6" fmla="*/ 1 w 6"/>
                <a:gd name="T7" fmla="*/ 24 h 24"/>
                <a:gd name="T8" fmla="*/ 6 w 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4">
                  <a:moveTo>
                    <a:pt x="6" y="0"/>
                  </a:moveTo>
                  <a:lnTo>
                    <a:pt x="6" y="0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654"/>
            <p:cNvSpPr>
              <a:spLocks/>
            </p:cNvSpPr>
            <p:nvPr/>
          </p:nvSpPr>
          <p:spPr bwMode="auto">
            <a:xfrm>
              <a:off x="1196704" y="2432578"/>
              <a:ext cx="163200" cy="170293"/>
            </a:xfrm>
            <a:custGeom>
              <a:avLst/>
              <a:gdLst>
                <a:gd name="T0" fmla="*/ 23 w 23"/>
                <a:gd name="T1" fmla="*/ 0 h 24"/>
                <a:gd name="T2" fmla="*/ 0 w 23"/>
                <a:gd name="T3" fmla="*/ 24 h 24"/>
                <a:gd name="T4" fmla="*/ 17 w 23"/>
                <a:gd name="T5" fmla="*/ 24 h 24"/>
                <a:gd name="T6" fmla="*/ 23 w 23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4">
                  <a:moveTo>
                    <a:pt x="23" y="0"/>
                  </a:moveTo>
                  <a:lnTo>
                    <a:pt x="0" y="24"/>
                  </a:lnTo>
                  <a:lnTo>
                    <a:pt x="17" y="2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4C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55"/>
            <p:cNvSpPr>
              <a:spLocks/>
            </p:cNvSpPr>
            <p:nvPr/>
          </p:nvSpPr>
          <p:spPr bwMode="auto">
            <a:xfrm>
              <a:off x="1196704" y="2432578"/>
              <a:ext cx="163200" cy="170293"/>
            </a:xfrm>
            <a:custGeom>
              <a:avLst/>
              <a:gdLst>
                <a:gd name="T0" fmla="*/ 23 w 23"/>
                <a:gd name="T1" fmla="*/ 0 h 24"/>
                <a:gd name="T2" fmla="*/ 0 w 23"/>
                <a:gd name="T3" fmla="*/ 24 h 24"/>
                <a:gd name="T4" fmla="*/ 17 w 23"/>
                <a:gd name="T5" fmla="*/ 24 h 24"/>
                <a:gd name="T6" fmla="*/ 23 w 23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4">
                  <a:moveTo>
                    <a:pt x="23" y="0"/>
                  </a:moveTo>
                  <a:lnTo>
                    <a:pt x="0" y="24"/>
                  </a:lnTo>
                  <a:lnTo>
                    <a:pt x="17" y="24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灯片编号占位符 5"/>
          <p:cNvSpPr txBox="1">
            <a:spLocks/>
          </p:cNvSpPr>
          <p:nvPr userDrawn="1"/>
        </p:nvSpPr>
        <p:spPr>
          <a:xfrm>
            <a:off x="7791748" y="472737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600" kern="1200">
                <a:solidFill>
                  <a:srgbClr val="152C3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689EE7-C798-4E5C-9338-2BD7BFF69A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5858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076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73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3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216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008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106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5360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631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452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0166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3D77D-49A0-4D11-AD82-4565438F9E92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8539966" y="4567082"/>
            <a:ext cx="359569" cy="522682"/>
            <a:chOff x="8512534" y="214157"/>
            <a:chExt cx="359569" cy="522682"/>
          </a:xfrm>
        </p:grpSpPr>
        <p:sp>
          <p:nvSpPr>
            <p:cNvPr id="12" name="Oval 40"/>
            <p:cNvSpPr>
              <a:spLocks noChangeArrowheads="1"/>
            </p:cNvSpPr>
            <p:nvPr userDrawn="1"/>
          </p:nvSpPr>
          <p:spPr bwMode="auto">
            <a:xfrm>
              <a:off x="8543491" y="686833"/>
              <a:ext cx="297656" cy="500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13" name="Freeform 41"/>
            <p:cNvSpPr>
              <a:spLocks/>
            </p:cNvSpPr>
            <p:nvPr userDrawn="1"/>
          </p:nvSpPr>
          <p:spPr bwMode="auto">
            <a:xfrm>
              <a:off x="8512534" y="214157"/>
              <a:ext cx="359569" cy="497681"/>
            </a:xfrm>
            <a:custGeom>
              <a:avLst/>
              <a:gdLst>
                <a:gd name="T0" fmla="*/ 128 w 128"/>
                <a:gd name="T1" fmla="*/ 68 h 177"/>
                <a:gd name="T2" fmla="*/ 128 w 128"/>
                <a:gd name="T3" fmla="*/ 64 h 177"/>
                <a:gd name="T4" fmla="*/ 64 w 128"/>
                <a:gd name="T5" fmla="*/ 0 h 177"/>
                <a:gd name="T6" fmla="*/ 0 w 128"/>
                <a:gd name="T7" fmla="*/ 64 h 177"/>
                <a:gd name="T8" fmla="*/ 0 w 128"/>
                <a:gd name="T9" fmla="*/ 70 h 177"/>
                <a:gd name="T10" fmla="*/ 0 w 128"/>
                <a:gd name="T11" fmla="*/ 71 h 177"/>
                <a:gd name="T12" fmla="*/ 64 w 128"/>
                <a:gd name="T13" fmla="*/ 177 h 177"/>
                <a:gd name="T14" fmla="*/ 125 w 128"/>
                <a:gd name="T15" fmla="*/ 83 h 177"/>
                <a:gd name="T16" fmla="*/ 128 w 128"/>
                <a:gd name="T17" fmla="*/ 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77">
                  <a:moveTo>
                    <a:pt x="128" y="68"/>
                  </a:moveTo>
                  <a:cubicBezTo>
                    <a:pt x="128" y="65"/>
                    <a:pt x="128" y="64"/>
                    <a:pt x="128" y="64"/>
                  </a:cubicBezTo>
                  <a:cubicBezTo>
                    <a:pt x="128" y="28"/>
                    <a:pt x="99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66"/>
                    <a:pt x="0" y="68"/>
                    <a:pt x="0" y="70"/>
                  </a:cubicBezTo>
                  <a:cubicBezTo>
                    <a:pt x="0" y="70"/>
                    <a:pt x="0" y="70"/>
                    <a:pt x="0" y="71"/>
                  </a:cubicBezTo>
                  <a:cubicBezTo>
                    <a:pt x="5" y="122"/>
                    <a:pt x="64" y="177"/>
                    <a:pt x="64" y="177"/>
                  </a:cubicBezTo>
                  <a:cubicBezTo>
                    <a:pt x="105" y="138"/>
                    <a:pt x="120" y="103"/>
                    <a:pt x="125" y="83"/>
                  </a:cubicBezTo>
                  <a:cubicBezTo>
                    <a:pt x="127" y="78"/>
                    <a:pt x="127" y="73"/>
                    <a:pt x="128" y="68"/>
                  </a:cubicBezTo>
                  <a:close/>
                </a:path>
              </a:pathLst>
            </a:custGeom>
            <a:solidFill>
              <a:srgbClr val="FC611F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14" name="Oval 42"/>
            <p:cNvSpPr>
              <a:spLocks noChangeArrowheads="1"/>
            </p:cNvSpPr>
            <p:nvPr userDrawn="1"/>
          </p:nvSpPr>
          <p:spPr bwMode="auto">
            <a:xfrm>
              <a:off x="8557317" y="265733"/>
              <a:ext cx="270000" cy="270000"/>
            </a:xfrm>
            <a:prstGeom prst="ellipse">
              <a:avLst/>
            </a:prstGeom>
            <a:solidFill>
              <a:schemeClr val="bg1">
                <a:alpha val="32157"/>
              </a:schemeClr>
            </a:solidFill>
            <a:ln w="57150"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649248" y="4614595"/>
            <a:ext cx="2133600" cy="274637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9C689EE7-C798-4E5C-9338-2BD7BFF69A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283464" y="286512"/>
            <a:ext cx="155448" cy="457200"/>
          </a:xfrm>
          <a:prstGeom prst="rect">
            <a:avLst/>
          </a:prstGeom>
          <a:solidFill>
            <a:srgbClr val="FC6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62"/>
          <p:cNvCxnSpPr/>
          <p:nvPr userDrawn="1"/>
        </p:nvCxnSpPr>
        <p:spPr>
          <a:xfrm>
            <a:off x="502920" y="286512"/>
            <a:ext cx="0" cy="457200"/>
          </a:xfrm>
          <a:prstGeom prst="line">
            <a:avLst/>
          </a:prstGeom>
          <a:ln w="38100">
            <a:solidFill>
              <a:srgbClr val="FC61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4" y="-123824"/>
            <a:ext cx="1892301" cy="73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070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472F-A5DA-4179-B9F8-99F9FACC98FA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8539966" y="4557557"/>
            <a:ext cx="359569" cy="522682"/>
            <a:chOff x="8512534" y="214157"/>
            <a:chExt cx="359569" cy="522682"/>
          </a:xfrm>
        </p:grpSpPr>
        <p:sp>
          <p:nvSpPr>
            <p:cNvPr id="19" name="Oval 40"/>
            <p:cNvSpPr>
              <a:spLocks noChangeArrowheads="1"/>
            </p:cNvSpPr>
            <p:nvPr userDrawn="1"/>
          </p:nvSpPr>
          <p:spPr bwMode="auto">
            <a:xfrm>
              <a:off x="8543491" y="686833"/>
              <a:ext cx="297656" cy="500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0" name="Freeform 41"/>
            <p:cNvSpPr>
              <a:spLocks/>
            </p:cNvSpPr>
            <p:nvPr userDrawn="1"/>
          </p:nvSpPr>
          <p:spPr bwMode="auto">
            <a:xfrm>
              <a:off x="8512534" y="214157"/>
              <a:ext cx="359569" cy="497681"/>
            </a:xfrm>
            <a:custGeom>
              <a:avLst/>
              <a:gdLst>
                <a:gd name="T0" fmla="*/ 128 w 128"/>
                <a:gd name="T1" fmla="*/ 68 h 177"/>
                <a:gd name="T2" fmla="*/ 128 w 128"/>
                <a:gd name="T3" fmla="*/ 64 h 177"/>
                <a:gd name="T4" fmla="*/ 64 w 128"/>
                <a:gd name="T5" fmla="*/ 0 h 177"/>
                <a:gd name="T6" fmla="*/ 0 w 128"/>
                <a:gd name="T7" fmla="*/ 64 h 177"/>
                <a:gd name="T8" fmla="*/ 0 w 128"/>
                <a:gd name="T9" fmla="*/ 70 h 177"/>
                <a:gd name="T10" fmla="*/ 0 w 128"/>
                <a:gd name="T11" fmla="*/ 71 h 177"/>
                <a:gd name="T12" fmla="*/ 64 w 128"/>
                <a:gd name="T13" fmla="*/ 177 h 177"/>
                <a:gd name="T14" fmla="*/ 125 w 128"/>
                <a:gd name="T15" fmla="*/ 83 h 177"/>
                <a:gd name="T16" fmla="*/ 128 w 128"/>
                <a:gd name="T17" fmla="*/ 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77">
                  <a:moveTo>
                    <a:pt x="128" y="68"/>
                  </a:moveTo>
                  <a:cubicBezTo>
                    <a:pt x="128" y="65"/>
                    <a:pt x="128" y="64"/>
                    <a:pt x="128" y="64"/>
                  </a:cubicBezTo>
                  <a:cubicBezTo>
                    <a:pt x="128" y="28"/>
                    <a:pt x="99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66"/>
                    <a:pt x="0" y="68"/>
                    <a:pt x="0" y="70"/>
                  </a:cubicBezTo>
                  <a:cubicBezTo>
                    <a:pt x="0" y="70"/>
                    <a:pt x="0" y="70"/>
                    <a:pt x="0" y="71"/>
                  </a:cubicBezTo>
                  <a:cubicBezTo>
                    <a:pt x="5" y="122"/>
                    <a:pt x="64" y="177"/>
                    <a:pt x="64" y="177"/>
                  </a:cubicBezTo>
                  <a:cubicBezTo>
                    <a:pt x="105" y="138"/>
                    <a:pt x="120" y="103"/>
                    <a:pt x="125" y="83"/>
                  </a:cubicBezTo>
                  <a:cubicBezTo>
                    <a:pt x="127" y="78"/>
                    <a:pt x="127" y="73"/>
                    <a:pt x="128" y="68"/>
                  </a:cubicBezTo>
                  <a:close/>
                </a:path>
              </a:pathLst>
            </a:custGeom>
            <a:solidFill>
              <a:srgbClr val="464F5A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Oval 42"/>
            <p:cNvSpPr>
              <a:spLocks noChangeArrowheads="1"/>
            </p:cNvSpPr>
            <p:nvPr userDrawn="1"/>
          </p:nvSpPr>
          <p:spPr bwMode="auto">
            <a:xfrm>
              <a:off x="8557317" y="265733"/>
              <a:ext cx="270000" cy="270000"/>
            </a:xfrm>
            <a:prstGeom prst="ellipse">
              <a:avLst/>
            </a:prstGeom>
            <a:solidFill>
              <a:schemeClr val="bg1">
                <a:alpha val="32157"/>
              </a:schemeClr>
            </a:solidFill>
            <a:ln w="57150"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2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649248" y="4605070"/>
            <a:ext cx="2133600" cy="274637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15126A41-347E-4916-BBAE-EA725A5E32C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283464" y="286512"/>
            <a:ext cx="155448" cy="457200"/>
          </a:xfrm>
          <a:prstGeom prst="rect">
            <a:avLst/>
          </a:prstGeom>
          <a:solidFill>
            <a:srgbClr val="464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16"/>
          <p:cNvCxnSpPr/>
          <p:nvPr userDrawn="1"/>
        </p:nvCxnSpPr>
        <p:spPr>
          <a:xfrm>
            <a:off x="502920" y="286512"/>
            <a:ext cx="0" cy="457200"/>
          </a:xfrm>
          <a:prstGeom prst="line">
            <a:avLst/>
          </a:prstGeom>
          <a:ln w="38100">
            <a:solidFill>
              <a:srgbClr val="464F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4" y="-123824"/>
            <a:ext cx="1892301" cy="73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930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BD30-92A3-41D3-B856-2D8D66AD7106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567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79419-A016-494D-98D6-AC0758BAF85D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8539966" y="4557557"/>
            <a:ext cx="359569" cy="522682"/>
            <a:chOff x="8512534" y="214157"/>
            <a:chExt cx="359569" cy="522682"/>
          </a:xfrm>
        </p:grpSpPr>
        <p:sp>
          <p:nvSpPr>
            <p:cNvPr id="21" name="Oval 40"/>
            <p:cNvSpPr>
              <a:spLocks noChangeArrowheads="1"/>
            </p:cNvSpPr>
            <p:nvPr userDrawn="1"/>
          </p:nvSpPr>
          <p:spPr bwMode="auto">
            <a:xfrm>
              <a:off x="8543491" y="686833"/>
              <a:ext cx="297656" cy="500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2" name="Freeform 41"/>
            <p:cNvSpPr>
              <a:spLocks/>
            </p:cNvSpPr>
            <p:nvPr userDrawn="1"/>
          </p:nvSpPr>
          <p:spPr bwMode="auto">
            <a:xfrm>
              <a:off x="8512534" y="214157"/>
              <a:ext cx="359569" cy="497681"/>
            </a:xfrm>
            <a:custGeom>
              <a:avLst/>
              <a:gdLst>
                <a:gd name="T0" fmla="*/ 128 w 128"/>
                <a:gd name="T1" fmla="*/ 68 h 177"/>
                <a:gd name="T2" fmla="*/ 128 w 128"/>
                <a:gd name="T3" fmla="*/ 64 h 177"/>
                <a:gd name="T4" fmla="*/ 64 w 128"/>
                <a:gd name="T5" fmla="*/ 0 h 177"/>
                <a:gd name="T6" fmla="*/ 0 w 128"/>
                <a:gd name="T7" fmla="*/ 64 h 177"/>
                <a:gd name="T8" fmla="*/ 0 w 128"/>
                <a:gd name="T9" fmla="*/ 70 h 177"/>
                <a:gd name="T10" fmla="*/ 0 w 128"/>
                <a:gd name="T11" fmla="*/ 71 h 177"/>
                <a:gd name="T12" fmla="*/ 64 w 128"/>
                <a:gd name="T13" fmla="*/ 177 h 177"/>
                <a:gd name="T14" fmla="*/ 125 w 128"/>
                <a:gd name="T15" fmla="*/ 83 h 177"/>
                <a:gd name="T16" fmla="*/ 128 w 128"/>
                <a:gd name="T17" fmla="*/ 6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77">
                  <a:moveTo>
                    <a:pt x="128" y="68"/>
                  </a:moveTo>
                  <a:cubicBezTo>
                    <a:pt x="128" y="65"/>
                    <a:pt x="128" y="64"/>
                    <a:pt x="128" y="64"/>
                  </a:cubicBezTo>
                  <a:cubicBezTo>
                    <a:pt x="128" y="28"/>
                    <a:pt x="99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66"/>
                    <a:pt x="0" y="68"/>
                    <a:pt x="0" y="70"/>
                  </a:cubicBezTo>
                  <a:cubicBezTo>
                    <a:pt x="0" y="70"/>
                    <a:pt x="0" y="70"/>
                    <a:pt x="0" y="71"/>
                  </a:cubicBezTo>
                  <a:cubicBezTo>
                    <a:pt x="5" y="122"/>
                    <a:pt x="64" y="177"/>
                    <a:pt x="64" y="177"/>
                  </a:cubicBezTo>
                  <a:cubicBezTo>
                    <a:pt x="105" y="138"/>
                    <a:pt x="120" y="103"/>
                    <a:pt x="125" y="83"/>
                  </a:cubicBezTo>
                  <a:cubicBezTo>
                    <a:pt x="127" y="78"/>
                    <a:pt x="127" y="73"/>
                    <a:pt x="128" y="68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3" name="Oval 42"/>
            <p:cNvSpPr>
              <a:spLocks noChangeArrowheads="1"/>
            </p:cNvSpPr>
            <p:nvPr userDrawn="1"/>
          </p:nvSpPr>
          <p:spPr bwMode="auto">
            <a:xfrm>
              <a:off x="8557317" y="265733"/>
              <a:ext cx="270000" cy="270000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 w="57150">
              <a:noFill/>
            </a:ln>
            <a:extLst/>
          </p:spPr>
          <p:txBody>
            <a:bodyPr vert="horz" wrap="square" lIns="68579" tIns="34289" rIns="68579" bIns="34289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2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649248" y="4605070"/>
            <a:ext cx="2133600" cy="274637"/>
          </a:xfrm>
        </p:spPr>
        <p:txBody>
          <a:bodyPr/>
          <a:lstStyle>
            <a:lvl1pPr algn="ctr">
              <a:defRPr sz="1600">
                <a:solidFill>
                  <a:srgbClr val="152C34"/>
                </a:solidFill>
              </a:defRPr>
            </a:lvl1pPr>
          </a:lstStyle>
          <a:p>
            <a:fld id="{9C689EE7-C798-4E5C-9338-2BD7BFF69A9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283464" y="286512"/>
            <a:ext cx="155448" cy="457200"/>
          </a:xfrm>
          <a:prstGeom prst="rect">
            <a:avLst/>
          </a:prstGeom>
          <a:solidFill>
            <a:srgbClr val="FF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40"/>
          <p:cNvCxnSpPr/>
          <p:nvPr userDrawn="1"/>
        </p:nvCxnSpPr>
        <p:spPr>
          <a:xfrm>
            <a:off x="502920" y="286512"/>
            <a:ext cx="0" cy="457200"/>
          </a:xfrm>
          <a:prstGeom prst="line">
            <a:avLst/>
          </a:prstGeom>
          <a:ln w="38100">
            <a:solidFill>
              <a:srgbClr val="FFC5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kyec copy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4" y="-123824"/>
            <a:ext cx="1892301" cy="73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515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BD30-92A3-41D3-B856-2D8D66AD7106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9904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BD30-92A3-41D3-B856-2D8D66AD7106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284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76CB3-27E0-44FC-A32A-88810EDA6F90}" type="datetime1">
              <a:rPr lang="zh-CN" altLang="en-US" smtClean="0"/>
              <a:pPr/>
              <a:t>2021/4/1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B34C1-29DF-48A7-B438-B832F2B288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86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  <p:sldLayoutId id="2147483687" r:id="rId13"/>
    <p:sldLayoutId id="2147483690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72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4" r:id="rId2"/>
    <p:sldLayoutId id="2147483673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  <p:sldLayoutId id="2147483686" r:id="rId14"/>
    <p:sldLayoutId id="2147483688" r:id="rId15"/>
    <p:sldLayoutId id="2147483689" r:id="rId16"/>
    <p:sldLayoutId id="2147483691" r:id="rId17"/>
    <p:sldLayoutId id="2147483693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hyperlink" Target="http://www.welt-blick.de/flagge/china.html" TargetMode="Externa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/>
          <p:cNvSpPr/>
          <p:nvPr/>
        </p:nvSpPr>
        <p:spPr>
          <a:xfrm rot="5400000" flipV="1">
            <a:off x="5435203" y="-95250"/>
            <a:ext cx="3613547" cy="3804047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 rot="5400000" flipV="1">
            <a:off x="5986463" y="-130968"/>
            <a:ext cx="3026569" cy="3288506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>
            <a:off x="0" y="1327548"/>
            <a:ext cx="3320654" cy="3815953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>
            <a:off x="1" y="1844278"/>
            <a:ext cx="2869406" cy="3299222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V="1">
            <a:off x="1" y="0"/>
            <a:ext cx="7271147" cy="2025254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V="1">
            <a:off x="1" y="0"/>
            <a:ext cx="5693228" cy="2024744"/>
          </a:xfrm>
          <a:prstGeom prst="rtTriangle">
            <a:avLst/>
          </a:prstGeom>
          <a:blipFill dpi="0" rotWithShape="0">
            <a:blip r:embed="rId2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 l="-36000" t="-53000" r="-1000" b="-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 flipH="1">
            <a:off x="1872853" y="3118248"/>
            <a:ext cx="7271147" cy="2025253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直角三角形 13"/>
          <p:cNvSpPr/>
          <p:nvPr/>
        </p:nvSpPr>
        <p:spPr>
          <a:xfrm flipH="1">
            <a:off x="3450772" y="3118756"/>
            <a:ext cx="5693228" cy="2024744"/>
          </a:xfrm>
          <a:prstGeom prst="rtTriangle">
            <a:avLst/>
          </a:prstGeom>
          <a:blipFill dpi="0" rotWithShape="0">
            <a:blip r:embed="rId2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 l="-36000" t="-53000" r="-1000" b="-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91779" y="2075259"/>
            <a:ext cx="161925" cy="18776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1065610" y="1964531"/>
            <a:ext cx="7430690" cy="160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TW" altLang="en-US" sz="5000" b="1" dirty="0" smtClean="0">
                <a:solidFill>
                  <a:srgbClr val="FFC000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京元電子 </a:t>
            </a:r>
            <a:endParaRPr lang="en-US" altLang="zh-TW" sz="5000" b="1" dirty="0" smtClean="0">
              <a:solidFill>
                <a:srgbClr val="FFC000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 eaLnBrk="1" hangingPunct="1"/>
            <a:r>
              <a:rPr lang="zh-TW" altLang="en-US" sz="5000" b="1" dirty="0" smtClean="0">
                <a:solidFill>
                  <a:srgbClr val="3B3838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校外實習說明會</a:t>
            </a:r>
            <a:endParaRPr lang="zh-CN" altLang="en-US" sz="5000" b="1" dirty="0">
              <a:solidFill>
                <a:srgbClr val="3B3838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48941" y="3619500"/>
            <a:ext cx="1356782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rgbClr val="3B3838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人力資源處</a:t>
            </a:r>
            <a:r>
              <a:rPr lang="en-US" altLang="zh-CN" dirty="0">
                <a:solidFill>
                  <a:srgbClr val="3B3838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endParaRPr lang="zh-CN" altLang="en-US" dirty="0">
              <a:solidFill>
                <a:srgbClr val="3B3838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pic>
        <p:nvPicPr>
          <p:cNvPr id="15" name="Picture 8" descr="kyec copy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085" y="-133350"/>
            <a:ext cx="2362508" cy="911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09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extBox 1031"/>
          <p:cNvSpPr txBox="1"/>
          <p:nvPr/>
        </p:nvSpPr>
        <p:spPr>
          <a:xfrm>
            <a:off x="1822565" y="3584188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srgbClr val="151F29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公司</a:t>
            </a:r>
            <a:r>
              <a:rPr lang="zh-TW" altLang="en-US" sz="4000" dirty="0">
                <a:solidFill>
                  <a:srgbClr val="151F29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簡介</a:t>
            </a:r>
            <a:endParaRPr lang="zh-CN" altLang="en-US" sz="4000" dirty="0">
              <a:solidFill>
                <a:srgbClr val="151F29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pic>
        <p:nvPicPr>
          <p:cNvPr id="32" name="圖片 31" descr="job-hunt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45732" y="1359638"/>
            <a:ext cx="2161649" cy="2161649"/>
          </a:xfrm>
          <a:prstGeom prst="rect">
            <a:avLst/>
          </a:prstGeom>
        </p:spPr>
      </p:pic>
      <p:pic>
        <p:nvPicPr>
          <p:cNvPr id="33" name="圖片 32" descr="factor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1322" y="1359638"/>
            <a:ext cx="2098997" cy="2098997"/>
          </a:xfrm>
          <a:prstGeom prst="rect">
            <a:avLst/>
          </a:prstGeom>
        </p:spPr>
      </p:pic>
      <p:sp>
        <p:nvSpPr>
          <p:cNvPr id="34" name="TextBox 1031"/>
          <p:cNvSpPr txBox="1"/>
          <p:nvPr/>
        </p:nvSpPr>
        <p:spPr>
          <a:xfrm>
            <a:off x="5508301" y="3584188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srgbClr val="151F29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實習職缺</a:t>
            </a:r>
            <a:endParaRPr lang="zh-CN" altLang="en-US" sz="4000" dirty="0">
              <a:solidFill>
                <a:srgbClr val="151F29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64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966786" y="747828"/>
            <a:ext cx="5199698" cy="2363788"/>
            <a:chOff x="1966786" y="530112"/>
            <a:chExt cx="5199698" cy="2363788"/>
          </a:xfrm>
        </p:grpSpPr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3376486" y="693625"/>
              <a:ext cx="2320925" cy="1635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3492373" y="796812"/>
              <a:ext cx="2089150" cy="1336675"/>
            </a:xfrm>
            <a:prstGeom prst="rect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224086" y="530112"/>
              <a:ext cx="2625725" cy="189547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05123" y="2546237"/>
              <a:ext cx="1257300" cy="322262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solidFill>
              <a:srgbClr val="46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378198" y="2546237"/>
              <a:ext cx="784225" cy="322262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3492373" y="796812"/>
              <a:ext cx="728663" cy="266700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3492373" y="1063512"/>
              <a:ext cx="728663" cy="1069975"/>
            </a:xfrm>
            <a:prstGeom prst="rect">
              <a:avLst/>
            </a:prstGeom>
            <a:solidFill>
              <a:srgbClr val="3C4F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3613023" y="1185750"/>
              <a:ext cx="485775" cy="219075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3613023" y="1550875"/>
              <a:ext cx="485775" cy="217487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3613023" y="1890600"/>
              <a:ext cx="485775" cy="122237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4513136" y="1088912"/>
              <a:ext cx="898525" cy="73025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FC543"/>
                </a:solidFill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4513136" y="1282587"/>
              <a:ext cx="898525" cy="73025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4513136" y="1477850"/>
              <a:ext cx="898525" cy="73025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4513136" y="1671525"/>
              <a:ext cx="898525" cy="73025"/>
            </a:xfrm>
            <a:prstGeom prst="rect">
              <a:avLst/>
            </a:prstGeom>
            <a:solidFill>
              <a:srgbClr val="46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4513136" y="1866787"/>
              <a:ext cx="898525" cy="73025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1966786" y="2747850"/>
              <a:ext cx="231775" cy="146050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2198561" y="2473212"/>
              <a:ext cx="223838" cy="42068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2422398" y="2060462"/>
              <a:ext cx="231775" cy="833437"/>
            </a:xfrm>
            <a:prstGeom prst="rect">
              <a:avLst/>
            </a:prstGeom>
            <a:solidFill>
              <a:srgbClr val="46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2654173" y="1763600"/>
              <a:ext cx="230188" cy="1130300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9"/>
            <p:cNvSpPr>
              <a:spLocks noChangeArrowheads="1"/>
            </p:cNvSpPr>
            <p:nvPr/>
          </p:nvSpPr>
          <p:spPr bwMode="auto">
            <a:xfrm>
              <a:off x="2884361" y="2406537"/>
              <a:ext cx="225425" cy="487362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30"/>
            <p:cNvSpPr>
              <a:spLocks noChangeArrowheads="1"/>
            </p:cNvSpPr>
            <p:nvPr/>
          </p:nvSpPr>
          <p:spPr bwMode="auto">
            <a:xfrm>
              <a:off x="3109786" y="2692287"/>
              <a:ext cx="230188" cy="201612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2"/>
            <p:cNvSpPr>
              <a:spLocks noChangeArrowheads="1"/>
            </p:cNvSpPr>
            <p:nvPr/>
          </p:nvSpPr>
          <p:spPr bwMode="auto">
            <a:xfrm>
              <a:off x="6942646" y="2747850"/>
              <a:ext cx="223838" cy="146050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33"/>
            <p:cNvSpPr>
              <a:spLocks noChangeArrowheads="1"/>
            </p:cNvSpPr>
            <p:nvPr/>
          </p:nvSpPr>
          <p:spPr bwMode="auto">
            <a:xfrm>
              <a:off x="6710871" y="2473212"/>
              <a:ext cx="231775" cy="42068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4" name="Rectangle 34"/>
            <p:cNvSpPr>
              <a:spLocks noChangeArrowheads="1"/>
            </p:cNvSpPr>
            <p:nvPr/>
          </p:nvSpPr>
          <p:spPr bwMode="auto">
            <a:xfrm>
              <a:off x="6480683" y="2060462"/>
              <a:ext cx="230188" cy="833437"/>
            </a:xfrm>
            <a:prstGeom prst="rect">
              <a:avLst/>
            </a:prstGeom>
            <a:solidFill>
              <a:srgbClr val="46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5" name="Rectangle 35"/>
            <p:cNvSpPr>
              <a:spLocks noChangeArrowheads="1"/>
            </p:cNvSpPr>
            <p:nvPr/>
          </p:nvSpPr>
          <p:spPr bwMode="auto">
            <a:xfrm>
              <a:off x="6255258" y="1763600"/>
              <a:ext cx="225425" cy="1130300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9" name="Rectangle 36"/>
            <p:cNvSpPr>
              <a:spLocks noChangeArrowheads="1"/>
            </p:cNvSpPr>
            <p:nvPr/>
          </p:nvSpPr>
          <p:spPr bwMode="auto">
            <a:xfrm>
              <a:off x="6025071" y="2406537"/>
              <a:ext cx="230188" cy="487362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0" name="Rectangle 37"/>
            <p:cNvSpPr>
              <a:spLocks noChangeArrowheads="1"/>
            </p:cNvSpPr>
            <p:nvPr/>
          </p:nvSpPr>
          <p:spPr bwMode="auto">
            <a:xfrm>
              <a:off x="5793296" y="2692287"/>
              <a:ext cx="231775" cy="201612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32" name="TextBox 1031"/>
          <p:cNvSpPr txBox="1"/>
          <p:nvPr/>
        </p:nvSpPr>
        <p:spPr>
          <a:xfrm>
            <a:off x="2427824" y="3360904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solidFill>
                  <a:srgbClr val="151F29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京元電子公司簡介</a:t>
            </a:r>
            <a:endParaRPr lang="zh-CN" altLang="en-US" sz="4000" dirty="0">
              <a:solidFill>
                <a:srgbClr val="151F29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643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京元電子公司簡介</a:t>
            </a:r>
          </a:p>
        </p:txBody>
      </p:sp>
      <p:grpSp>
        <p:nvGrpSpPr>
          <p:cNvPr id="133" name="群組 132"/>
          <p:cNvGrpSpPr/>
          <p:nvPr/>
        </p:nvGrpSpPr>
        <p:grpSpPr>
          <a:xfrm>
            <a:off x="0" y="1280160"/>
            <a:ext cx="9158748" cy="3291840"/>
            <a:chOff x="-234775" y="1280160"/>
            <a:chExt cx="9686449" cy="3352799"/>
          </a:xfrm>
        </p:grpSpPr>
        <p:grpSp>
          <p:nvGrpSpPr>
            <p:cNvPr id="4" name="Group 33"/>
            <p:cNvGrpSpPr/>
            <p:nvPr/>
          </p:nvGrpSpPr>
          <p:grpSpPr>
            <a:xfrm>
              <a:off x="-234775" y="1280160"/>
              <a:ext cx="2146422" cy="2586227"/>
              <a:chOff x="1208671" y="1659213"/>
              <a:chExt cx="2151201" cy="2614869"/>
            </a:xfrm>
            <a:solidFill>
              <a:schemeClr val="accent1"/>
            </a:solidFill>
          </p:grpSpPr>
          <p:sp>
            <p:nvSpPr>
              <p:cNvPr id="5" name="Oval 24"/>
              <p:cNvSpPr/>
              <p:nvPr/>
            </p:nvSpPr>
            <p:spPr>
              <a:xfrm>
                <a:off x="1208671" y="1659213"/>
                <a:ext cx="2151201" cy="21512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Isosceles Triangle 31"/>
              <p:cNvSpPr/>
              <p:nvPr/>
            </p:nvSpPr>
            <p:spPr>
              <a:xfrm rot="10800000">
                <a:off x="2007871" y="3719631"/>
                <a:ext cx="552799" cy="554451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Group 34"/>
            <p:cNvGrpSpPr/>
            <p:nvPr/>
          </p:nvGrpSpPr>
          <p:grpSpPr>
            <a:xfrm>
              <a:off x="1650232" y="1337135"/>
              <a:ext cx="2146422" cy="2529251"/>
              <a:chOff x="1208671" y="1659213"/>
              <a:chExt cx="2151201" cy="2557262"/>
            </a:xfrm>
            <a:solidFill>
              <a:schemeClr val="accent2"/>
            </a:solidFill>
          </p:grpSpPr>
          <p:sp>
            <p:nvSpPr>
              <p:cNvPr id="11" name="Oval 35"/>
              <p:cNvSpPr/>
              <p:nvPr/>
            </p:nvSpPr>
            <p:spPr>
              <a:xfrm>
                <a:off x="1208671" y="1659213"/>
                <a:ext cx="2151201" cy="21512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Isosceles Triangle 40"/>
              <p:cNvSpPr/>
              <p:nvPr/>
            </p:nvSpPr>
            <p:spPr>
              <a:xfrm rot="10800000">
                <a:off x="2007871" y="3662024"/>
                <a:ext cx="552799" cy="55445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" name="Group 43"/>
            <p:cNvGrpSpPr/>
            <p:nvPr/>
          </p:nvGrpSpPr>
          <p:grpSpPr>
            <a:xfrm>
              <a:off x="3535239" y="1337135"/>
              <a:ext cx="2146422" cy="2529251"/>
              <a:chOff x="1208671" y="1659213"/>
              <a:chExt cx="2151201" cy="2557262"/>
            </a:xfrm>
            <a:solidFill>
              <a:schemeClr val="accent3"/>
            </a:solidFill>
          </p:grpSpPr>
          <p:sp>
            <p:nvSpPr>
              <p:cNvPr id="17" name="Oval 44"/>
              <p:cNvSpPr/>
              <p:nvPr/>
            </p:nvSpPr>
            <p:spPr>
              <a:xfrm>
                <a:off x="1208671" y="1659213"/>
                <a:ext cx="2151201" cy="2151201"/>
              </a:xfrm>
              <a:prstGeom prst="ellipse">
                <a:avLst/>
              </a:prstGeom>
              <a:solidFill>
                <a:srgbClr val="2ED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Isosceles Triangle 45"/>
              <p:cNvSpPr/>
              <p:nvPr/>
            </p:nvSpPr>
            <p:spPr>
              <a:xfrm rot="10800000">
                <a:off x="2007871" y="3662024"/>
                <a:ext cx="552799" cy="554451"/>
              </a:xfrm>
              <a:prstGeom prst="triangle">
                <a:avLst/>
              </a:prstGeom>
              <a:solidFill>
                <a:srgbClr val="2ED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" name="Group 48"/>
            <p:cNvGrpSpPr/>
            <p:nvPr/>
          </p:nvGrpSpPr>
          <p:grpSpPr>
            <a:xfrm>
              <a:off x="5420246" y="1280160"/>
              <a:ext cx="2146422" cy="2586227"/>
              <a:chOff x="1208671" y="1659213"/>
              <a:chExt cx="2151201" cy="2614869"/>
            </a:xfrm>
            <a:solidFill>
              <a:schemeClr val="accent4"/>
            </a:solidFill>
          </p:grpSpPr>
          <p:sp>
            <p:nvSpPr>
              <p:cNvPr id="23" name="Oval 49"/>
              <p:cNvSpPr/>
              <p:nvPr/>
            </p:nvSpPr>
            <p:spPr>
              <a:xfrm>
                <a:off x="1208671" y="1659213"/>
                <a:ext cx="2151201" cy="21512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Isosceles Triangle 50"/>
              <p:cNvSpPr/>
              <p:nvPr/>
            </p:nvSpPr>
            <p:spPr>
              <a:xfrm rot="10800000">
                <a:off x="2007871" y="3719631"/>
                <a:ext cx="552799" cy="55445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1" name="Freeform 34"/>
            <p:cNvSpPr>
              <a:spLocks noEditPoints="1"/>
            </p:cNvSpPr>
            <p:nvPr/>
          </p:nvSpPr>
          <p:spPr bwMode="auto">
            <a:xfrm>
              <a:off x="6325926" y="1537095"/>
              <a:ext cx="330812" cy="330812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8"/>
                </a:cxn>
                <a:cxn ang="0">
                  <a:pos x="27" y="0"/>
                </a:cxn>
                <a:cxn ang="0">
                  <a:pos x="55" y="28"/>
                </a:cxn>
                <a:cxn ang="0">
                  <a:pos x="27" y="55"/>
                </a:cxn>
                <a:cxn ang="0">
                  <a:pos x="27" y="5"/>
                </a:cxn>
                <a:cxn ang="0">
                  <a:pos x="4" y="28"/>
                </a:cxn>
                <a:cxn ang="0">
                  <a:pos x="27" y="51"/>
                </a:cxn>
                <a:cxn ang="0">
                  <a:pos x="50" y="28"/>
                </a:cxn>
                <a:cxn ang="0">
                  <a:pos x="27" y="5"/>
                </a:cxn>
                <a:cxn ang="0">
                  <a:pos x="27" y="46"/>
                </a:cxn>
                <a:cxn ang="0">
                  <a:pos x="9" y="28"/>
                </a:cxn>
                <a:cxn ang="0">
                  <a:pos x="27" y="9"/>
                </a:cxn>
                <a:cxn ang="0">
                  <a:pos x="45" y="28"/>
                </a:cxn>
                <a:cxn ang="0">
                  <a:pos x="27" y="46"/>
                </a:cxn>
                <a:cxn ang="0">
                  <a:pos x="27" y="14"/>
                </a:cxn>
                <a:cxn ang="0">
                  <a:pos x="13" y="28"/>
                </a:cxn>
                <a:cxn ang="0">
                  <a:pos x="27" y="41"/>
                </a:cxn>
                <a:cxn ang="0">
                  <a:pos x="41" y="28"/>
                </a:cxn>
                <a:cxn ang="0">
                  <a:pos x="27" y="14"/>
                </a:cxn>
                <a:cxn ang="0">
                  <a:pos x="27" y="37"/>
                </a:cxn>
                <a:cxn ang="0">
                  <a:pos x="18" y="28"/>
                </a:cxn>
                <a:cxn ang="0">
                  <a:pos x="27" y="19"/>
                </a:cxn>
                <a:cxn ang="0">
                  <a:pos x="36" y="28"/>
                </a:cxn>
                <a:cxn ang="0">
                  <a:pos x="27" y="37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3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ubicBezTo>
                    <a:pt x="42" y="0"/>
                    <a:pt x="55" y="13"/>
                    <a:pt x="55" y="28"/>
                  </a:cubicBezTo>
                  <a:cubicBezTo>
                    <a:pt x="55" y="43"/>
                    <a:pt x="42" y="55"/>
                    <a:pt x="27" y="55"/>
                  </a:cubicBezTo>
                  <a:close/>
                  <a:moveTo>
                    <a:pt x="27" y="5"/>
                  </a:moveTo>
                  <a:cubicBezTo>
                    <a:pt x="15" y="5"/>
                    <a:pt x="4" y="15"/>
                    <a:pt x="4" y="28"/>
                  </a:cubicBezTo>
                  <a:cubicBezTo>
                    <a:pt x="4" y="40"/>
                    <a:pt x="15" y="51"/>
                    <a:pt x="27" y="51"/>
                  </a:cubicBezTo>
                  <a:cubicBezTo>
                    <a:pt x="40" y="51"/>
                    <a:pt x="50" y="40"/>
                    <a:pt x="50" y="28"/>
                  </a:cubicBezTo>
                  <a:cubicBezTo>
                    <a:pt x="50" y="15"/>
                    <a:pt x="40" y="5"/>
                    <a:pt x="27" y="5"/>
                  </a:cubicBezTo>
                  <a:close/>
                  <a:moveTo>
                    <a:pt x="27" y="46"/>
                  </a:moveTo>
                  <a:cubicBezTo>
                    <a:pt x="17" y="46"/>
                    <a:pt x="9" y="38"/>
                    <a:pt x="9" y="28"/>
                  </a:cubicBezTo>
                  <a:cubicBezTo>
                    <a:pt x="9" y="18"/>
                    <a:pt x="17" y="9"/>
                    <a:pt x="27" y="9"/>
                  </a:cubicBezTo>
                  <a:cubicBezTo>
                    <a:pt x="37" y="9"/>
                    <a:pt x="45" y="18"/>
                    <a:pt x="45" y="28"/>
                  </a:cubicBezTo>
                  <a:cubicBezTo>
                    <a:pt x="45" y="38"/>
                    <a:pt x="37" y="46"/>
                    <a:pt x="27" y="46"/>
                  </a:cubicBezTo>
                  <a:close/>
                  <a:moveTo>
                    <a:pt x="27" y="14"/>
                  </a:moveTo>
                  <a:cubicBezTo>
                    <a:pt x="20" y="14"/>
                    <a:pt x="13" y="20"/>
                    <a:pt x="13" y="28"/>
                  </a:cubicBezTo>
                  <a:cubicBezTo>
                    <a:pt x="13" y="35"/>
                    <a:pt x="20" y="41"/>
                    <a:pt x="27" y="41"/>
                  </a:cubicBezTo>
                  <a:cubicBezTo>
                    <a:pt x="35" y="41"/>
                    <a:pt x="41" y="35"/>
                    <a:pt x="41" y="28"/>
                  </a:cubicBezTo>
                  <a:cubicBezTo>
                    <a:pt x="41" y="20"/>
                    <a:pt x="35" y="14"/>
                    <a:pt x="27" y="14"/>
                  </a:cubicBezTo>
                  <a:close/>
                  <a:moveTo>
                    <a:pt x="27" y="37"/>
                  </a:moveTo>
                  <a:cubicBezTo>
                    <a:pt x="22" y="37"/>
                    <a:pt x="18" y="33"/>
                    <a:pt x="18" y="28"/>
                  </a:cubicBezTo>
                  <a:cubicBezTo>
                    <a:pt x="18" y="23"/>
                    <a:pt x="22" y="19"/>
                    <a:pt x="27" y="19"/>
                  </a:cubicBezTo>
                  <a:cubicBezTo>
                    <a:pt x="32" y="19"/>
                    <a:pt x="36" y="23"/>
                    <a:pt x="36" y="28"/>
                  </a:cubicBezTo>
                  <a:cubicBezTo>
                    <a:pt x="36" y="33"/>
                    <a:pt x="32" y="37"/>
                    <a:pt x="27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4" name="Group 48"/>
            <p:cNvGrpSpPr/>
            <p:nvPr/>
          </p:nvGrpSpPr>
          <p:grpSpPr>
            <a:xfrm>
              <a:off x="7305252" y="1280160"/>
              <a:ext cx="2146422" cy="2586227"/>
              <a:chOff x="1208671" y="1659213"/>
              <a:chExt cx="2151201" cy="2614869"/>
            </a:xfrm>
            <a:solidFill>
              <a:schemeClr val="bg2">
                <a:lumMod val="90000"/>
              </a:schemeClr>
            </a:solidFill>
          </p:grpSpPr>
          <p:sp>
            <p:nvSpPr>
              <p:cNvPr id="45" name="Oval 49"/>
              <p:cNvSpPr/>
              <p:nvPr/>
            </p:nvSpPr>
            <p:spPr>
              <a:xfrm>
                <a:off x="1208671" y="1659213"/>
                <a:ext cx="2151201" cy="21512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Isosceles Triangle 50"/>
              <p:cNvSpPr/>
              <p:nvPr/>
            </p:nvSpPr>
            <p:spPr>
              <a:xfrm rot="10800000">
                <a:off x="2007871" y="3719631"/>
                <a:ext cx="552799" cy="55445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" name="Group 43"/>
            <p:cNvGrpSpPr/>
            <p:nvPr/>
          </p:nvGrpSpPr>
          <p:grpSpPr>
            <a:xfrm>
              <a:off x="6120797" y="3702270"/>
              <a:ext cx="932964" cy="930689"/>
              <a:chOff x="2786183" y="1189182"/>
              <a:chExt cx="921712" cy="921712"/>
            </a:xfrm>
          </p:grpSpPr>
          <p:sp>
            <p:nvSpPr>
              <p:cNvPr id="39" name="Oval 46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47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50" name="文字方塊 49"/>
            <p:cNvSpPr txBox="1"/>
            <p:nvPr/>
          </p:nvSpPr>
          <p:spPr>
            <a:xfrm>
              <a:off x="6245909" y="3863819"/>
              <a:ext cx="698958" cy="65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 smtClean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生產</a:t>
              </a:r>
              <a:endParaRPr lang="en-US" altLang="zh-TW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dirty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基地</a:t>
              </a:r>
            </a:p>
          </p:txBody>
        </p:sp>
        <p:grpSp>
          <p:nvGrpSpPr>
            <p:cNvPr id="47" name="Group 43"/>
            <p:cNvGrpSpPr/>
            <p:nvPr/>
          </p:nvGrpSpPr>
          <p:grpSpPr>
            <a:xfrm>
              <a:off x="7934639" y="3702270"/>
              <a:ext cx="932964" cy="930689"/>
              <a:chOff x="2786183" y="1189182"/>
              <a:chExt cx="921712" cy="921712"/>
            </a:xfrm>
          </p:grpSpPr>
          <p:sp>
            <p:nvSpPr>
              <p:cNvPr id="48" name="Oval 46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7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51" name="文字方塊 50"/>
            <p:cNvSpPr txBox="1"/>
            <p:nvPr/>
          </p:nvSpPr>
          <p:spPr>
            <a:xfrm>
              <a:off x="8065347" y="3863819"/>
              <a:ext cx="690260" cy="65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 smtClean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</a:t>
              </a:r>
              <a:r>
                <a:rPr lang="zh-TW" altLang="en-US" b="1" dirty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球</a:t>
              </a:r>
              <a:endParaRPr lang="en-US" altLang="zh-TW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dirty="0" smtClean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排</a:t>
              </a:r>
              <a:r>
                <a:rPr lang="zh-TW" altLang="en-US" b="1" dirty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名</a:t>
              </a:r>
            </a:p>
          </p:txBody>
        </p:sp>
        <p:grpSp>
          <p:nvGrpSpPr>
            <p:cNvPr id="41" name="Group 48"/>
            <p:cNvGrpSpPr/>
            <p:nvPr/>
          </p:nvGrpSpPr>
          <p:grpSpPr>
            <a:xfrm>
              <a:off x="4219766" y="3702270"/>
              <a:ext cx="932964" cy="930689"/>
              <a:chOff x="2786183" y="1189182"/>
              <a:chExt cx="921712" cy="921712"/>
            </a:xfrm>
          </p:grpSpPr>
          <p:sp>
            <p:nvSpPr>
              <p:cNvPr id="42" name="Oval 52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solidFill>
                <a:srgbClr val="2ED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56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53" name="文字方塊 52"/>
            <p:cNvSpPr txBox="1"/>
            <p:nvPr/>
          </p:nvSpPr>
          <p:spPr>
            <a:xfrm>
              <a:off x="4228393" y="4002318"/>
              <a:ext cx="949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 smtClean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員工數</a:t>
              </a:r>
              <a:endParaRPr lang="zh-TW" altLang="en-US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5" name="Group 36"/>
            <p:cNvGrpSpPr/>
            <p:nvPr/>
          </p:nvGrpSpPr>
          <p:grpSpPr>
            <a:xfrm>
              <a:off x="2350559" y="3702270"/>
              <a:ext cx="932964" cy="930689"/>
              <a:chOff x="2786183" y="1189182"/>
              <a:chExt cx="921712" cy="921712"/>
            </a:xfrm>
          </p:grpSpPr>
          <p:sp>
            <p:nvSpPr>
              <p:cNvPr id="36" name="Oval 41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42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54" name="文字方塊 53"/>
            <p:cNvSpPr txBox="1"/>
            <p:nvPr/>
          </p:nvSpPr>
          <p:spPr>
            <a:xfrm>
              <a:off x="2357454" y="4002318"/>
              <a:ext cx="949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 smtClean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營業</a:t>
              </a:r>
              <a:r>
                <a:rPr lang="zh-TW" altLang="en-US" b="1" dirty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額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455569" y="3702270"/>
              <a:ext cx="932964" cy="930689"/>
              <a:chOff x="2786183" y="1189182"/>
              <a:chExt cx="921712" cy="921712"/>
            </a:xfrm>
          </p:grpSpPr>
          <p:sp>
            <p:nvSpPr>
              <p:cNvPr id="33" name="Oval 33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34"/>
              <p:cNvSpPr/>
              <p:nvPr/>
            </p:nvSpPr>
            <p:spPr>
              <a:xfrm>
                <a:off x="2878353" y="1281353"/>
                <a:ext cx="737370" cy="7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55" name="文字方塊 54"/>
            <p:cNvSpPr txBox="1"/>
            <p:nvPr/>
          </p:nvSpPr>
          <p:spPr>
            <a:xfrm>
              <a:off x="482743" y="4002318"/>
              <a:ext cx="8396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dirty="0" smtClean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創</a:t>
              </a:r>
              <a:r>
                <a:rPr lang="zh-TW" altLang="en-US" b="1" dirty="0">
                  <a:solidFill>
                    <a:srgbClr val="1C2B3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立</a:t>
              </a:r>
            </a:p>
          </p:txBody>
        </p:sp>
        <p:sp>
          <p:nvSpPr>
            <p:cNvPr id="62" name="文字方塊 61"/>
            <p:cNvSpPr txBox="1"/>
            <p:nvPr/>
          </p:nvSpPr>
          <p:spPr>
            <a:xfrm>
              <a:off x="-133390" y="1866959"/>
              <a:ext cx="1886420" cy="122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創立</a:t>
              </a:r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1987</a:t>
              </a:r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  <a:r>
                <a:rPr lang="en-US" altLang="zh-TW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</a:t>
              </a:r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</a:t>
              </a:r>
              <a:endPara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1" name="文字方塊 60"/>
            <p:cNvSpPr txBox="1"/>
            <p:nvPr/>
          </p:nvSpPr>
          <p:spPr>
            <a:xfrm>
              <a:off x="1812586" y="1900879"/>
              <a:ext cx="1659085" cy="122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2020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年度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289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億</a:t>
              </a:r>
              <a:endPara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3" name="文字方塊 62"/>
            <p:cNvSpPr txBox="1"/>
            <p:nvPr/>
          </p:nvSpPr>
          <p:spPr>
            <a:xfrm>
              <a:off x="3813905" y="1900879"/>
              <a:ext cx="1525878" cy="122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國內員工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TW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7</a:t>
              </a:r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500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</a:t>
              </a:r>
              <a:endPara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文字方塊 63"/>
            <p:cNvSpPr txBox="1"/>
            <p:nvPr/>
          </p:nvSpPr>
          <p:spPr>
            <a:xfrm>
              <a:off x="5682017" y="1900879"/>
              <a:ext cx="15258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苗栗竹南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lnSpc>
                  <a:spcPct val="150000"/>
                </a:lnSpc>
              </a:pP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苗栗銅鑼</a:t>
              </a:r>
              <a:endPara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7305250" y="1900879"/>
              <a:ext cx="2035178" cy="122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半導體封測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lnSpc>
                  <a:spcPct val="150000"/>
                </a:lnSpc>
              </a:pP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全球第三</a:t>
              </a:r>
              <a:endPara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66" name="稻壳儿小白白(http://dwz.cn/Wu2UP)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896" y="1540501"/>
              <a:ext cx="324000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7" name="群組 66"/>
            <p:cNvGrpSpPr/>
            <p:nvPr/>
          </p:nvGrpSpPr>
          <p:grpSpPr>
            <a:xfrm>
              <a:off x="2534928" y="1540501"/>
              <a:ext cx="324000" cy="324000"/>
              <a:chOff x="10034869" y="990600"/>
              <a:chExt cx="487300" cy="552451"/>
            </a:xfrm>
            <a:solidFill>
              <a:schemeClr val="bg1"/>
            </a:solidFill>
          </p:grpSpPr>
          <p:sp>
            <p:nvSpPr>
              <p:cNvPr id="68" name="Freeform 150"/>
              <p:cNvSpPr>
                <a:spLocks/>
              </p:cNvSpPr>
              <p:nvPr/>
            </p:nvSpPr>
            <p:spPr bwMode="auto">
              <a:xfrm>
                <a:off x="10150741" y="990600"/>
                <a:ext cx="255555" cy="128588"/>
              </a:xfrm>
              <a:custGeom>
                <a:avLst/>
                <a:gdLst>
                  <a:gd name="T0" fmla="*/ 22 w 89"/>
                  <a:gd name="T1" fmla="*/ 44 h 45"/>
                  <a:gd name="T2" fmla="*/ 24 w 89"/>
                  <a:gd name="T3" fmla="*/ 45 h 45"/>
                  <a:gd name="T4" fmla="*/ 63 w 89"/>
                  <a:gd name="T5" fmla="*/ 45 h 45"/>
                  <a:gd name="T6" fmla="*/ 64 w 89"/>
                  <a:gd name="T7" fmla="*/ 44 h 45"/>
                  <a:gd name="T8" fmla="*/ 88 w 89"/>
                  <a:gd name="T9" fmla="*/ 3 h 45"/>
                  <a:gd name="T10" fmla="*/ 88 w 89"/>
                  <a:gd name="T11" fmla="*/ 1 h 45"/>
                  <a:gd name="T12" fmla="*/ 87 w 89"/>
                  <a:gd name="T13" fmla="*/ 0 h 45"/>
                  <a:gd name="T14" fmla="*/ 3 w 89"/>
                  <a:gd name="T15" fmla="*/ 0 h 45"/>
                  <a:gd name="T16" fmla="*/ 1 w 89"/>
                  <a:gd name="T17" fmla="*/ 1 h 45"/>
                  <a:gd name="T18" fmla="*/ 1 w 89"/>
                  <a:gd name="T19" fmla="*/ 3 h 45"/>
                  <a:gd name="T20" fmla="*/ 22 w 89"/>
                  <a:gd name="T21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45">
                    <a:moveTo>
                      <a:pt x="22" y="44"/>
                    </a:moveTo>
                    <a:cubicBezTo>
                      <a:pt x="22" y="44"/>
                      <a:pt x="23" y="45"/>
                      <a:pt x="24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5"/>
                      <a:pt x="64" y="44"/>
                      <a:pt x="64" y="44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89" y="3"/>
                      <a:pt x="89" y="2"/>
                      <a:pt x="88" y="1"/>
                    </a:cubicBezTo>
                    <a:cubicBezTo>
                      <a:pt x="88" y="1"/>
                      <a:pt x="87" y="0"/>
                      <a:pt x="8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lnTo>
                      <a:pt x="22" y="4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151"/>
              <p:cNvSpPr>
                <a:spLocks noEditPoints="1"/>
              </p:cNvSpPr>
              <p:nvPr/>
            </p:nvSpPr>
            <p:spPr bwMode="auto">
              <a:xfrm>
                <a:off x="10034869" y="1154113"/>
                <a:ext cx="487300" cy="388938"/>
              </a:xfrm>
              <a:custGeom>
                <a:avLst/>
                <a:gdLst>
                  <a:gd name="T0" fmla="*/ 166 w 169"/>
                  <a:gd name="T1" fmla="*/ 94 h 135"/>
                  <a:gd name="T2" fmla="*/ 151 w 169"/>
                  <a:gd name="T3" fmla="*/ 60 h 135"/>
                  <a:gd name="T4" fmla="*/ 150 w 169"/>
                  <a:gd name="T5" fmla="*/ 57 h 135"/>
                  <a:gd name="T6" fmla="*/ 124 w 169"/>
                  <a:gd name="T7" fmla="*/ 16 h 135"/>
                  <a:gd name="T8" fmla="*/ 122 w 169"/>
                  <a:gd name="T9" fmla="*/ 14 h 135"/>
                  <a:gd name="T10" fmla="*/ 107 w 169"/>
                  <a:gd name="T11" fmla="*/ 1 h 135"/>
                  <a:gd name="T12" fmla="*/ 96 w 169"/>
                  <a:gd name="T13" fmla="*/ 0 h 135"/>
                  <a:gd name="T14" fmla="*/ 84 w 169"/>
                  <a:gd name="T15" fmla="*/ 0 h 135"/>
                  <a:gd name="T16" fmla="*/ 75 w 169"/>
                  <a:gd name="T17" fmla="*/ 1 h 135"/>
                  <a:gd name="T18" fmla="*/ 69 w 169"/>
                  <a:gd name="T19" fmla="*/ 1 h 135"/>
                  <a:gd name="T20" fmla="*/ 56 w 169"/>
                  <a:gd name="T21" fmla="*/ 1 h 135"/>
                  <a:gd name="T22" fmla="*/ 36 w 169"/>
                  <a:gd name="T23" fmla="*/ 21 h 135"/>
                  <a:gd name="T24" fmla="*/ 36 w 169"/>
                  <a:gd name="T25" fmla="*/ 21 h 135"/>
                  <a:gd name="T26" fmla="*/ 30 w 169"/>
                  <a:gd name="T27" fmla="*/ 29 h 135"/>
                  <a:gd name="T28" fmla="*/ 24 w 169"/>
                  <a:gd name="T29" fmla="*/ 38 h 135"/>
                  <a:gd name="T30" fmla="*/ 20 w 169"/>
                  <a:gd name="T31" fmla="*/ 48 h 135"/>
                  <a:gd name="T32" fmla="*/ 16 w 169"/>
                  <a:gd name="T33" fmla="*/ 56 h 135"/>
                  <a:gd name="T34" fmla="*/ 14 w 169"/>
                  <a:gd name="T35" fmla="*/ 60 h 135"/>
                  <a:gd name="T36" fmla="*/ 7 w 169"/>
                  <a:gd name="T37" fmla="*/ 77 h 135"/>
                  <a:gd name="T38" fmla="*/ 4 w 169"/>
                  <a:gd name="T39" fmla="*/ 117 h 135"/>
                  <a:gd name="T40" fmla="*/ 48 w 169"/>
                  <a:gd name="T41" fmla="*/ 134 h 135"/>
                  <a:gd name="T42" fmla="*/ 49 w 169"/>
                  <a:gd name="T43" fmla="*/ 134 h 135"/>
                  <a:gd name="T44" fmla="*/ 74 w 169"/>
                  <a:gd name="T45" fmla="*/ 135 h 135"/>
                  <a:gd name="T46" fmla="*/ 99 w 169"/>
                  <a:gd name="T47" fmla="*/ 135 h 135"/>
                  <a:gd name="T48" fmla="*/ 108 w 169"/>
                  <a:gd name="T49" fmla="*/ 135 h 135"/>
                  <a:gd name="T50" fmla="*/ 149 w 169"/>
                  <a:gd name="T51" fmla="*/ 130 h 135"/>
                  <a:gd name="T52" fmla="*/ 166 w 169"/>
                  <a:gd name="T53" fmla="*/ 94 h 135"/>
                  <a:gd name="T54" fmla="*/ 87 w 169"/>
                  <a:gd name="T55" fmla="*/ 91 h 135"/>
                  <a:gd name="T56" fmla="*/ 87 w 169"/>
                  <a:gd name="T57" fmla="*/ 98 h 135"/>
                  <a:gd name="T58" fmla="*/ 82 w 169"/>
                  <a:gd name="T59" fmla="*/ 98 h 135"/>
                  <a:gd name="T60" fmla="*/ 82 w 169"/>
                  <a:gd name="T61" fmla="*/ 91 h 135"/>
                  <a:gd name="T62" fmla="*/ 71 w 169"/>
                  <a:gd name="T63" fmla="*/ 87 h 135"/>
                  <a:gd name="T64" fmla="*/ 72 w 169"/>
                  <a:gd name="T65" fmla="*/ 82 h 135"/>
                  <a:gd name="T66" fmla="*/ 83 w 169"/>
                  <a:gd name="T67" fmla="*/ 86 h 135"/>
                  <a:gd name="T68" fmla="*/ 92 w 169"/>
                  <a:gd name="T69" fmla="*/ 78 h 135"/>
                  <a:gd name="T70" fmla="*/ 84 w 169"/>
                  <a:gd name="T71" fmla="*/ 69 h 135"/>
                  <a:gd name="T72" fmla="*/ 71 w 169"/>
                  <a:gd name="T73" fmla="*/ 57 h 135"/>
                  <a:gd name="T74" fmla="*/ 83 w 169"/>
                  <a:gd name="T75" fmla="*/ 45 h 135"/>
                  <a:gd name="T76" fmla="*/ 83 w 169"/>
                  <a:gd name="T77" fmla="*/ 37 h 135"/>
                  <a:gd name="T78" fmla="*/ 87 w 169"/>
                  <a:gd name="T79" fmla="*/ 37 h 135"/>
                  <a:gd name="T80" fmla="*/ 87 w 169"/>
                  <a:gd name="T81" fmla="*/ 44 h 135"/>
                  <a:gd name="T82" fmla="*/ 97 w 169"/>
                  <a:gd name="T83" fmla="*/ 47 h 135"/>
                  <a:gd name="T84" fmla="*/ 95 w 169"/>
                  <a:gd name="T85" fmla="*/ 52 h 135"/>
                  <a:gd name="T86" fmla="*/ 86 w 169"/>
                  <a:gd name="T87" fmla="*/ 49 h 135"/>
                  <a:gd name="T88" fmla="*/ 78 w 169"/>
                  <a:gd name="T89" fmla="*/ 56 h 135"/>
                  <a:gd name="T90" fmla="*/ 87 w 169"/>
                  <a:gd name="T91" fmla="*/ 64 h 135"/>
                  <a:gd name="T92" fmla="*/ 99 w 169"/>
                  <a:gd name="T93" fmla="*/ 78 h 135"/>
                  <a:gd name="T94" fmla="*/ 87 w 169"/>
                  <a:gd name="T95" fmla="*/ 91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9" h="135">
                    <a:moveTo>
                      <a:pt x="166" y="94"/>
                    </a:moveTo>
                    <a:cubicBezTo>
                      <a:pt x="163" y="82"/>
                      <a:pt x="157" y="71"/>
                      <a:pt x="151" y="60"/>
                    </a:cubicBezTo>
                    <a:cubicBezTo>
                      <a:pt x="150" y="57"/>
                      <a:pt x="150" y="57"/>
                      <a:pt x="150" y="57"/>
                    </a:cubicBezTo>
                    <a:cubicBezTo>
                      <a:pt x="142" y="42"/>
                      <a:pt x="134" y="29"/>
                      <a:pt x="124" y="16"/>
                    </a:cubicBezTo>
                    <a:cubicBezTo>
                      <a:pt x="123" y="16"/>
                      <a:pt x="123" y="15"/>
                      <a:pt x="122" y="14"/>
                    </a:cubicBezTo>
                    <a:cubicBezTo>
                      <a:pt x="118" y="10"/>
                      <a:pt x="113" y="3"/>
                      <a:pt x="107" y="1"/>
                    </a:cubicBezTo>
                    <a:cubicBezTo>
                      <a:pt x="104" y="0"/>
                      <a:pt x="101" y="0"/>
                      <a:pt x="96" y="0"/>
                    </a:cubicBezTo>
                    <a:cubicBezTo>
                      <a:pt x="92" y="0"/>
                      <a:pt x="88" y="0"/>
                      <a:pt x="84" y="0"/>
                    </a:cubicBezTo>
                    <a:cubicBezTo>
                      <a:pt x="81" y="1"/>
                      <a:pt x="77" y="1"/>
                      <a:pt x="75" y="1"/>
                    </a:cubicBezTo>
                    <a:cubicBezTo>
                      <a:pt x="73" y="1"/>
                      <a:pt x="71" y="1"/>
                      <a:pt x="69" y="1"/>
                    </a:cubicBezTo>
                    <a:cubicBezTo>
                      <a:pt x="64" y="0"/>
                      <a:pt x="60" y="0"/>
                      <a:pt x="56" y="1"/>
                    </a:cubicBezTo>
                    <a:cubicBezTo>
                      <a:pt x="47" y="3"/>
                      <a:pt x="41" y="14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4" y="24"/>
                      <a:pt x="32" y="27"/>
                      <a:pt x="30" y="29"/>
                    </a:cubicBezTo>
                    <a:cubicBezTo>
                      <a:pt x="28" y="32"/>
                      <a:pt x="26" y="35"/>
                      <a:pt x="24" y="38"/>
                    </a:cubicBezTo>
                    <a:cubicBezTo>
                      <a:pt x="22" y="42"/>
                      <a:pt x="21" y="45"/>
                      <a:pt x="20" y="48"/>
                    </a:cubicBezTo>
                    <a:cubicBezTo>
                      <a:pt x="19" y="51"/>
                      <a:pt x="18" y="53"/>
                      <a:pt x="16" y="56"/>
                    </a:cubicBezTo>
                    <a:cubicBezTo>
                      <a:pt x="16" y="57"/>
                      <a:pt x="15" y="59"/>
                      <a:pt x="14" y="60"/>
                    </a:cubicBezTo>
                    <a:cubicBezTo>
                      <a:pt x="12" y="65"/>
                      <a:pt x="9" y="71"/>
                      <a:pt x="7" y="77"/>
                    </a:cubicBezTo>
                    <a:cubicBezTo>
                      <a:pt x="4" y="87"/>
                      <a:pt x="0" y="105"/>
                      <a:pt x="4" y="117"/>
                    </a:cubicBezTo>
                    <a:cubicBezTo>
                      <a:pt x="10" y="132"/>
                      <a:pt x="40" y="134"/>
                      <a:pt x="48" y="134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57" y="134"/>
                      <a:pt x="66" y="134"/>
                      <a:pt x="74" y="135"/>
                    </a:cubicBezTo>
                    <a:cubicBezTo>
                      <a:pt x="82" y="135"/>
                      <a:pt x="91" y="135"/>
                      <a:pt x="99" y="135"/>
                    </a:cubicBezTo>
                    <a:cubicBezTo>
                      <a:pt x="102" y="135"/>
                      <a:pt x="105" y="135"/>
                      <a:pt x="108" y="135"/>
                    </a:cubicBezTo>
                    <a:cubicBezTo>
                      <a:pt x="121" y="135"/>
                      <a:pt x="137" y="134"/>
                      <a:pt x="149" y="130"/>
                    </a:cubicBezTo>
                    <a:cubicBezTo>
                      <a:pt x="163" y="124"/>
                      <a:pt x="169" y="107"/>
                      <a:pt x="166" y="94"/>
                    </a:cubicBezTo>
                    <a:close/>
                    <a:moveTo>
                      <a:pt x="87" y="91"/>
                    </a:moveTo>
                    <a:cubicBezTo>
                      <a:pt x="87" y="98"/>
                      <a:pt x="87" y="98"/>
                      <a:pt x="87" y="98"/>
                    </a:cubicBezTo>
                    <a:cubicBezTo>
                      <a:pt x="82" y="98"/>
                      <a:pt x="82" y="98"/>
                      <a:pt x="82" y="98"/>
                    </a:cubicBezTo>
                    <a:cubicBezTo>
                      <a:pt x="82" y="91"/>
                      <a:pt x="82" y="91"/>
                      <a:pt x="82" y="91"/>
                    </a:cubicBezTo>
                    <a:cubicBezTo>
                      <a:pt x="78" y="91"/>
                      <a:pt x="73" y="89"/>
                      <a:pt x="71" y="87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5" y="84"/>
                      <a:pt x="79" y="86"/>
                      <a:pt x="83" y="86"/>
                    </a:cubicBezTo>
                    <a:cubicBezTo>
                      <a:pt x="88" y="86"/>
                      <a:pt x="92" y="83"/>
                      <a:pt x="92" y="78"/>
                    </a:cubicBezTo>
                    <a:cubicBezTo>
                      <a:pt x="92" y="74"/>
                      <a:pt x="89" y="72"/>
                      <a:pt x="84" y="69"/>
                    </a:cubicBezTo>
                    <a:cubicBezTo>
                      <a:pt x="76" y="66"/>
                      <a:pt x="71" y="63"/>
                      <a:pt x="71" y="57"/>
                    </a:cubicBezTo>
                    <a:cubicBezTo>
                      <a:pt x="71" y="50"/>
                      <a:pt x="76" y="46"/>
                      <a:pt x="83" y="45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2" y="44"/>
                      <a:pt x="95" y="46"/>
                      <a:pt x="97" y="47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3" y="51"/>
                      <a:pt x="90" y="49"/>
                      <a:pt x="86" y="49"/>
                    </a:cubicBezTo>
                    <a:cubicBezTo>
                      <a:pt x="80" y="49"/>
                      <a:pt x="78" y="53"/>
                      <a:pt x="78" y="56"/>
                    </a:cubicBezTo>
                    <a:cubicBezTo>
                      <a:pt x="78" y="60"/>
                      <a:pt x="80" y="61"/>
                      <a:pt x="87" y="64"/>
                    </a:cubicBezTo>
                    <a:cubicBezTo>
                      <a:pt x="95" y="67"/>
                      <a:pt x="99" y="71"/>
                      <a:pt x="99" y="78"/>
                    </a:cubicBezTo>
                    <a:cubicBezTo>
                      <a:pt x="99" y="84"/>
                      <a:pt x="94" y="89"/>
                      <a:pt x="8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0" name="稻壳儿小白白(http://dwz.cn/Wu2UP)"/>
            <p:cNvSpPr>
              <a:spLocks noEditPoints="1"/>
            </p:cNvSpPr>
            <p:nvPr/>
          </p:nvSpPr>
          <p:spPr bwMode="auto">
            <a:xfrm>
              <a:off x="4453392" y="1540501"/>
              <a:ext cx="324000" cy="324000"/>
            </a:xfrm>
            <a:custGeom>
              <a:avLst/>
              <a:gdLst>
                <a:gd name="T0" fmla="*/ 1553431935 w 115"/>
                <a:gd name="T1" fmla="*/ 1427798753 h 114"/>
                <a:gd name="T2" fmla="*/ 1091601224 w 115"/>
                <a:gd name="T3" fmla="*/ 1244020145 h 114"/>
                <a:gd name="T4" fmla="*/ 1287530992 w 115"/>
                <a:gd name="T5" fmla="*/ 834059132 h 114"/>
                <a:gd name="T6" fmla="*/ 1161576141 w 115"/>
                <a:gd name="T7" fmla="*/ 169637743 h 114"/>
                <a:gd name="T8" fmla="*/ 797710313 w 115"/>
                <a:gd name="T9" fmla="*/ 0 h 114"/>
                <a:gd name="T10" fmla="*/ 447835728 w 115"/>
                <a:gd name="T11" fmla="*/ 169637743 h 114"/>
                <a:gd name="T12" fmla="*/ 321880877 w 115"/>
                <a:gd name="T13" fmla="*/ 834059132 h 114"/>
                <a:gd name="T14" fmla="*/ 503815662 w 115"/>
                <a:gd name="T15" fmla="*/ 1244020145 h 114"/>
                <a:gd name="T16" fmla="*/ 41984950 w 115"/>
                <a:gd name="T17" fmla="*/ 1427798753 h 114"/>
                <a:gd name="T18" fmla="*/ 13994983 w 115"/>
                <a:gd name="T19" fmla="*/ 1540891836 h 114"/>
                <a:gd name="T20" fmla="*/ 97964884 w 115"/>
                <a:gd name="T21" fmla="*/ 1611573602 h 114"/>
                <a:gd name="T22" fmla="*/ 1497452002 w 115"/>
                <a:gd name="T23" fmla="*/ 1611573602 h 114"/>
                <a:gd name="T24" fmla="*/ 1595416886 w 115"/>
                <a:gd name="T25" fmla="*/ 1540891836 h 114"/>
                <a:gd name="T26" fmla="*/ 1553431935 w 115"/>
                <a:gd name="T27" fmla="*/ 1427798753 h 114"/>
                <a:gd name="T28" fmla="*/ 405850778 w 115"/>
                <a:gd name="T29" fmla="*/ 537191201 h 114"/>
                <a:gd name="T30" fmla="*/ 797710313 w 115"/>
                <a:gd name="T31" fmla="*/ 98955977 h 114"/>
                <a:gd name="T32" fmla="*/ 1189566108 w 115"/>
                <a:gd name="T33" fmla="*/ 537191201 h 114"/>
                <a:gd name="T34" fmla="*/ 1007631323 w 115"/>
                <a:gd name="T35" fmla="*/ 1173338378 h 114"/>
                <a:gd name="T36" fmla="*/ 993636340 w 115"/>
                <a:gd name="T37" fmla="*/ 1201612589 h 114"/>
                <a:gd name="T38" fmla="*/ 601780546 w 115"/>
                <a:gd name="T39" fmla="*/ 1201612589 h 114"/>
                <a:gd name="T40" fmla="*/ 587785562 w 115"/>
                <a:gd name="T41" fmla="*/ 1173338378 h 114"/>
                <a:gd name="T42" fmla="*/ 405850778 w 115"/>
                <a:gd name="T43" fmla="*/ 537191201 h 114"/>
                <a:gd name="T44" fmla="*/ 97964884 w 115"/>
                <a:gd name="T45" fmla="*/ 1512617625 h 114"/>
                <a:gd name="T46" fmla="*/ 531805629 w 115"/>
                <a:gd name="T47" fmla="*/ 1342979882 h 114"/>
                <a:gd name="T48" fmla="*/ 657760479 w 115"/>
                <a:gd name="T49" fmla="*/ 1314705671 h 114"/>
                <a:gd name="T50" fmla="*/ 797710313 w 115"/>
                <a:gd name="T51" fmla="*/ 1357113227 h 114"/>
                <a:gd name="T52" fmla="*/ 951651390 w 115"/>
                <a:gd name="T53" fmla="*/ 1314705671 h 114"/>
                <a:gd name="T54" fmla="*/ 1077606241 w 115"/>
                <a:gd name="T55" fmla="*/ 1342979882 h 114"/>
                <a:gd name="T56" fmla="*/ 1497452002 w 115"/>
                <a:gd name="T57" fmla="*/ 1512617625 h 114"/>
                <a:gd name="T58" fmla="*/ 97964884 w 115"/>
                <a:gd name="T59" fmla="*/ 1512617625 h 114"/>
                <a:gd name="T60" fmla="*/ 97964884 w 115"/>
                <a:gd name="T61" fmla="*/ 1512617625 h 114"/>
                <a:gd name="T62" fmla="*/ 97964884 w 115"/>
                <a:gd name="T63" fmla="*/ 1512617625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5" h="114">
                  <a:moveTo>
                    <a:pt x="111" y="101"/>
                  </a:moveTo>
                  <a:cubicBezTo>
                    <a:pt x="110" y="101"/>
                    <a:pt x="97" y="92"/>
                    <a:pt x="78" y="88"/>
                  </a:cubicBezTo>
                  <a:cubicBezTo>
                    <a:pt x="85" y="79"/>
                    <a:pt x="90" y="67"/>
                    <a:pt x="92" y="59"/>
                  </a:cubicBezTo>
                  <a:cubicBezTo>
                    <a:pt x="94" y="48"/>
                    <a:pt x="93" y="26"/>
                    <a:pt x="83" y="12"/>
                  </a:cubicBezTo>
                  <a:cubicBezTo>
                    <a:pt x="76" y="4"/>
                    <a:pt x="68" y="0"/>
                    <a:pt x="57" y="0"/>
                  </a:cubicBezTo>
                  <a:cubicBezTo>
                    <a:pt x="47" y="0"/>
                    <a:pt x="38" y="4"/>
                    <a:pt x="32" y="12"/>
                  </a:cubicBezTo>
                  <a:cubicBezTo>
                    <a:pt x="21" y="26"/>
                    <a:pt x="20" y="48"/>
                    <a:pt x="23" y="59"/>
                  </a:cubicBezTo>
                  <a:cubicBezTo>
                    <a:pt x="25" y="67"/>
                    <a:pt x="29" y="79"/>
                    <a:pt x="36" y="88"/>
                  </a:cubicBezTo>
                  <a:cubicBezTo>
                    <a:pt x="17" y="92"/>
                    <a:pt x="4" y="101"/>
                    <a:pt x="3" y="101"/>
                  </a:cubicBezTo>
                  <a:cubicBezTo>
                    <a:pt x="1" y="103"/>
                    <a:pt x="0" y="106"/>
                    <a:pt x="1" y="109"/>
                  </a:cubicBezTo>
                  <a:cubicBezTo>
                    <a:pt x="1" y="112"/>
                    <a:pt x="4" y="114"/>
                    <a:pt x="7" y="114"/>
                  </a:cubicBezTo>
                  <a:cubicBezTo>
                    <a:pt x="107" y="114"/>
                    <a:pt x="107" y="114"/>
                    <a:pt x="107" y="114"/>
                  </a:cubicBezTo>
                  <a:cubicBezTo>
                    <a:pt x="110" y="114"/>
                    <a:pt x="113" y="112"/>
                    <a:pt x="114" y="109"/>
                  </a:cubicBezTo>
                  <a:cubicBezTo>
                    <a:pt x="115" y="106"/>
                    <a:pt x="114" y="103"/>
                    <a:pt x="111" y="101"/>
                  </a:cubicBezTo>
                  <a:close/>
                  <a:moveTo>
                    <a:pt x="29" y="38"/>
                  </a:moveTo>
                  <a:cubicBezTo>
                    <a:pt x="31" y="23"/>
                    <a:pt x="40" y="7"/>
                    <a:pt x="57" y="7"/>
                  </a:cubicBezTo>
                  <a:cubicBezTo>
                    <a:pt x="75" y="7"/>
                    <a:pt x="83" y="23"/>
                    <a:pt x="85" y="38"/>
                  </a:cubicBezTo>
                  <a:cubicBezTo>
                    <a:pt x="87" y="54"/>
                    <a:pt x="82" y="71"/>
                    <a:pt x="72" y="83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63" y="95"/>
                    <a:pt x="52" y="95"/>
                    <a:pt x="43" y="85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32" y="71"/>
                    <a:pt x="27" y="54"/>
                    <a:pt x="29" y="38"/>
                  </a:cubicBezTo>
                  <a:close/>
                  <a:moveTo>
                    <a:pt x="7" y="107"/>
                  </a:moveTo>
                  <a:cubicBezTo>
                    <a:pt x="8" y="107"/>
                    <a:pt x="20" y="99"/>
                    <a:pt x="38" y="95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50" y="95"/>
                    <a:pt x="53" y="96"/>
                    <a:pt x="57" y="96"/>
                  </a:cubicBezTo>
                  <a:cubicBezTo>
                    <a:pt x="61" y="96"/>
                    <a:pt x="65" y="95"/>
                    <a:pt x="68" y="93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94" y="99"/>
                    <a:pt x="107" y="106"/>
                    <a:pt x="107" y="107"/>
                  </a:cubicBezTo>
                  <a:lnTo>
                    <a:pt x="7" y="107"/>
                  </a:lnTo>
                  <a:close/>
                  <a:moveTo>
                    <a:pt x="7" y="107"/>
                  </a:moveTo>
                  <a:cubicBezTo>
                    <a:pt x="7" y="107"/>
                    <a:pt x="7" y="107"/>
                    <a:pt x="7" y="10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1" name="群組 70"/>
            <p:cNvGrpSpPr/>
            <p:nvPr/>
          </p:nvGrpSpPr>
          <p:grpSpPr>
            <a:xfrm>
              <a:off x="8210933" y="1493928"/>
              <a:ext cx="407003" cy="417147"/>
              <a:chOff x="11269784" y="3146427"/>
              <a:chExt cx="563489" cy="558800"/>
            </a:xfrm>
            <a:solidFill>
              <a:schemeClr val="bg1"/>
            </a:solidFill>
          </p:grpSpPr>
          <p:sp>
            <p:nvSpPr>
              <p:cNvPr id="72" name="Freeform 5"/>
              <p:cNvSpPr>
                <a:spLocks/>
              </p:cNvSpPr>
              <p:nvPr/>
            </p:nvSpPr>
            <p:spPr bwMode="auto">
              <a:xfrm>
                <a:off x="11365021" y="3408364"/>
                <a:ext cx="90476" cy="84138"/>
              </a:xfrm>
              <a:custGeom>
                <a:avLst/>
                <a:gdLst>
                  <a:gd name="T0" fmla="*/ 0 w 31"/>
                  <a:gd name="T1" fmla="*/ 29 h 29"/>
                  <a:gd name="T2" fmla="*/ 31 w 31"/>
                  <a:gd name="T3" fmla="*/ 29 h 29"/>
                  <a:gd name="T4" fmla="*/ 31 w 31"/>
                  <a:gd name="T5" fmla="*/ 0 h 29"/>
                  <a:gd name="T6" fmla="*/ 5 w 31"/>
                  <a:gd name="T7" fmla="*/ 0 h 29"/>
                  <a:gd name="T8" fmla="*/ 0 w 31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9">
                    <a:moveTo>
                      <a:pt x="0" y="29"/>
                    </a:move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9"/>
                      <a:pt x="0" y="19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"/>
              <p:cNvSpPr>
                <a:spLocks/>
              </p:cNvSpPr>
              <p:nvPr/>
            </p:nvSpPr>
            <p:spPr bwMode="auto">
              <a:xfrm>
                <a:off x="11365021" y="3519489"/>
                <a:ext cx="90476" cy="84138"/>
              </a:xfrm>
              <a:custGeom>
                <a:avLst/>
                <a:gdLst>
                  <a:gd name="T0" fmla="*/ 5 w 31"/>
                  <a:gd name="T1" fmla="*/ 29 h 29"/>
                  <a:gd name="T2" fmla="*/ 31 w 31"/>
                  <a:gd name="T3" fmla="*/ 29 h 29"/>
                  <a:gd name="T4" fmla="*/ 31 w 31"/>
                  <a:gd name="T5" fmla="*/ 0 h 29"/>
                  <a:gd name="T6" fmla="*/ 0 w 31"/>
                  <a:gd name="T7" fmla="*/ 0 h 29"/>
                  <a:gd name="T8" fmla="*/ 5 w 31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9">
                    <a:moveTo>
                      <a:pt x="5" y="29"/>
                    </a:move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2" y="20"/>
                      <a:pt x="5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7"/>
              <p:cNvSpPr>
                <a:spLocks/>
              </p:cNvSpPr>
              <p:nvPr/>
            </p:nvSpPr>
            <p:spPr bwMode="auto">
              <a:xfrm>
                <a:off x="11388831" y="3306764"/>
                <a:ext cx="66666" cy="76200"/>
              </a:xfrm>
              <a:custGeom>
                <a:avLst/>
                <a:gdLst>
                  <a:gd name="T0" fmla="*/ 0 w 23"/>
                  <a:gd name="T1" fmla="*/ 26 h 26"/>
                  <a:gd name="T2" fmla="*/ 23 w 23"/>
                  <a:gd name="T3" fmla="*/ 26 h 26"/>
                  <a:gd name="T4" fmla="*/ 23 w 23"/>
                  <a:gd name="T5" fmla="*/ 0 h 26"/>
                  <a:gd name="T6" fmla="*/ 0 w 23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6">
                    <a:moveTo>
                      <a:pt x="0" y="26"/>
                    </a:move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4" y="2"/>
                      <a:pt x="5" y="12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8"/>
              <p:cNvSpPr>
                <a:spLocks/>
              </p:cNvSpPr>
              <p:nvPr/>
            </p:nvSpPr>
            <p:spPr bwMode="auto">
              <a:xfrm>
                <a:off x="11269784" y="3519489"/>
                <a:ext cx="84127" cy="84138"/>
              </a:xfrm>
              <a:custGeom>
                <a:avLst/>
                <a:gdLst>
                  <a:gd name="T0" fmla="*/ 24 w 29"/>
                  <a:gd name="T1" fmla="*/ 0 h 29"/>
                  <a:gd name="T2" fmla="*/ 0 w 29"/>
                  <a:gd name="T3" fmla="*/ 0 h 29"/>
                  <a:gd name="T4" fmla="*/ 9 w 29"/>
                  <a:gd name="T5" fmla="*/ 29 h 29"/>
                  <a:gd name="T6" fmla="*/ 29 w 29"/>
                  <a:gd name="T7" fmla="*/ 29 h 29"/>
                  <a:gd name="T8" fmla="*/ 24 w 29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0"/>
                      <a:pt x="4" y="20"/>
                      <a:pt x="9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6" y="20"/>
                      <a:pt x="25" y="1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9"/>
              <p:cNvSpPr>
                <a:spLocks/>
              </p:cNvSpPr>
              <p:nvPr/>
            </p:nvSpPr>
            <p:spPr bwMode="auto">
              <a:xfrm>
                <a:off x="11587243" y="3519489"/>
                <a:ext cx="80952" cy="84138"/>
              </a:xfrm>
              <a:custGeom>
                <a:avLst/>
                <a:gdLst>
                  <a:gd name="T0" fmla="*/ 0 w 28"/>
                  <a:gd name="T1" fmla="*/ 29 h 29"/>
                  <a:gd name="T2" fmla="*/ 20 w 28"/>
                  <a:gd name="T3" fmla="*/ 29 h 29"/>
                  <a:gd name="T4" fmla="*/ 28 w 28"/>
                  <a:gd name="T5" fmla="*/ 0 h 29"/>
                  <a:gd name="T6" fmla="*/ 4 w 28"/>
                  <a:gd name="T7" fmla="*/ 0 h 29"/>
                  <a:gd name="T8" fmla="*/ 0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0" y="29"/>
                    </a:moveTo>
                    <a:cubicBezTo>
                      <a:pt x="20" y="29"/>
                      <a:pt x="20" y="29"/>
                      <a:pt x="20" y="29"/>
                    </a:cubicBezTo>
                    <a:cubicBezTo>
                      <a:pt x="25" y="20"/>
                      <a:pt x="28" y="10"/>
                      <a:pt x="2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0"/>
                      <a:pt x="2" y="20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10"/>
              <p:cNvSpPr>
                <a:spLocks/>
              </p:cNvSpPr>
              <p:nvPr/>
            </p:nvSpPr>
            <p:spPr bwMode="auto">
              <a:xfrm>
                <a:off x="11269784" y="3408364"/>
                <a:ext cx="84127" cy="84138"/>
              </a:xfrm>
              <a:custGeom>
                <a:avLst/>
                <a:gdLst>
                  <a:gd name="T0" fmla="*/ 29 w 29"/>
                  <a:gd name="T1" fmla="*/ 0 h 29"/>
                  <a:gd name="T2" fmla="*/ 9 w 29"/>
                  <a:gd name="T3" fmla="*/ 0 h 29"/>
                  <a:gd name="T4" fmla="*/ 0 w 29"/>
                  <a:gd name="T5" fmla="*/ 29 h 29"/>
                  <a:gd name="T6" fmla="*/ 24 w 29"/>
                  <a:gd name="T7" fmla="*/ 29 h 29"/>
                  <a:gd name="T8" fmla="*/ 29 w 29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8"/>
                      <a:pt x="1" y="18"/>
                      <a:pt x="0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5" y="19"/>
                      <a:pt x="26" y="9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11"/>
              <p:cNvSpPr>
                <a:spLocks/>
              </p:cNvSpPr>
              <p:nvPr/>
            </p:nvSpPr>
            <p:spPr bwMode="auto">
              <a:xfrm>
                <a:off x="11480894" y="3519489"/>
                <a:ext cx="93650" cy="84138"/>
              </a:xfrm>
              <a:custGeom>
                <a:avLst/>
                <a:gdLst>
                  <a:gd name="T0" fmla="*/ 32 w 32"/>
                  <a:gd name="T1" fmla="*/ 0 h 29"/>
                  <a:gd name="T2" fmla="*/ 0 w 32"/>
                  <a:gd name="T3" fmla="*/ 0 h 29"/>
                  <a:gd name="T4" fmla="*/ 0 w 32"/>
                  <a:gd name="T5" fmla="*/ 29 h 29"/>
                  <a:gd name="T6" fmla="*/ 27 w 32"/>
                  <a:gd name="T7" fmla="*/ 29 h 29"/>
                  <a:gd name="T8" fmla="*/ 32 w 32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9">
                    <a:moveTo>
                      <a:pt x="3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30" y="20"/>
                      <a:pt x="31" y="1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12"/>
              <p:cNvSpPr>
                <a:spLocks/>
              </p:cNvSpPr>
              <p:nvPr/>
            </p:nvSpPr>
            <p:spPr bwMode="auto">
              <a:xfrm>
                <a:off x="11388831" y="3627439"/>
                <a:ext cx="66666" cy="77788"/>
              </a:xfrm>
              <a:custGeom>
                <a:avLst/>
                <a:gdLst>
                  <a:gd name="T0" fmla="*/ 23 w 23"/>
                  <a:gd name="T1" fmla="*/ 27 h 27"/>
                  <a:gd name="T2" fmla="*/ 23 w 23"/>
                  <a:gd name="T3" fmla="*/ 0 h 27"/>
                  <a:gd name="T4" fmla="*/ 0 w 23"/>
                  <a:gd name="T5" fmla="*/ 0 h 27"/>
                  <a:gd name="T6" fmla="*/ 23 w 23"/>
                  <a:gd name="T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7">
                    <a:moveTo>
                      <a:pt x="23" y="27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14"/>
                      <a:pt x="14" y="24"/>
                      <a:pt x="2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3"/>
              <p:cNvSpPr>
                <a:spLocks/>
              </p:cNvSpPr>
              <p:nvPr/>
            </p:nvSpPr>
            <p:spPr bwMode="auto">
              <a:xfrm>
                <a:off x="11309466" y="3627439"/>
                <a:ext cx="87301" cy="63500"/>
              </a:xfrm>
              <a:custGeom>
                <a:avLst/>
                <a:gdLst>
                  <a:gd name="T0" fmla="*/ 0 w 30"/>
                  <a:gd name="T1" fmla="*/ 0 h 22"/>
                  <a:gd name="T2" fmla="*/ 30 w 30"/>
                  <a:gd name="T3" fmla="*/ 22 h 22"/>
                  <a:gd name="T4" fmla="*/ 17 w 30"/>
                  <a:gd name="T5" fmla="*/ 0 h 22"/>
                  <a:gd name="T6" fmla="*/ 0 w 30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2">
                    <a:moveTo>
                      <a:pt x="0" y="0"/>
                    </a:moveTo>
                    <a:cubicBezTo>
                      <a:pt x="8" y="10"/>
                      <a:pt x="18" y="18"/>
                      <a:pt x="30" y="22"/>
                    </a:cubicBezTo>
                    <a:cubicBezTo>
                      <a:pt x="25" y="16"/>
                      <a:pt x="21" y="9"/>
                      <a:pt x="1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14"/>
              <p:cNvSpPr>
                <a:spLocks/>
              </p:cNvSpPr>
              <p:nvPr/>
            </p:nvSpPr>
            <p:spPr bwMode="auto">
              <a:xfrm>
                <a:off x="11480894" y="3627439"/>
                <a:ext cx="69841" cy="77788"/>
              </a:xfrm>
              <a:custGeom>
                <a:avLst/>
                <a:gdLst>
                  <a:gd name="T0" fmla="*/ 0 w 24"/>
                  <a:gd name="T1" fmla="*/ 0 h 27"/>
                  <a:gd name="T2" fmla="*/ 0 w 24"/>
                  <a:gd name="T3" fmla="*/ 27 h 27"/>
                  <a:gd name="T4" fmla="*/ 24 w 24"/>
                  <a:gd name="T5" fmla="*/ 0 h 27"/>
                  <a:gd name="T6" fmla="*/ 0 w 2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9" y="24"/>
                      <a:pt x="18" y="14"/>
                      <a:pt x="2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15"/>
              <p:cNvSpPr>
                <a:spLocks/>
              </p:cNvSpPr>
              <p:nvPr/>
            </p:nvSpPr>
            <p:spPr bwMode="auto">
              <a:xfrm>
                <a:off x="11542798" y="3627439"/>
                <a:ext cx="84127" cy="63500"/>
              </a:xfrm>
              <a:custGeom>
                <a:avLst/>
                <a:gdLst>
                  <a:gd name="T0" fmla="*/ 0 w 29"/>
                  <a:gd name="T1" fmla="*/ 22 h 22"/>
                  <a:gd name="T2" fmla="*/ 29 w 29"/>
                  <a:gd name="T3" fmla="*/ 0 h 22"/>
                  <a:gd name="T4" fmla="*/ 12 w 29"/>
                  <a:gd name="T5" fmla="*/ 0 h 22"/>
                  <a:gd name="T6" fmla="*/ 0 w 29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2">
                    <a:moveTo>
                      <a:pt x="0" y="22"/>
                    </a:moveTo>
                    <a:cubicBezTo>
                      <a:pt x="11" y="18"/>
                      <a:pt x="21" y="10"/>
                      <a:pt x="29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9" y="9"/>
                      <a:pt x="5" y="16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16"/>
              <p:cNvSpPr>
                <a:spLocks/>
              </p:cNvSpPr>
              <p:nvPr/>
            </p:nvSpPr>
            <p:spPr bwMode="auto">
              <a:xfrm>
                <a:off x="11480894" y="3408364"/>
                <a:ext cx="93650" cy="84138"/>
              </a:xfrm>
              <a:custGeom>
                <a:avLst/>
                <a:gdLst>
                  <a:gd name="T0" fmla="*/ 27 w 32"/>
                  <a:gd name="T1" fmla="*/ 0 h 29"/>
                  <a:gd name="T2" fmla="*/ 0 w 32"/>
                  <a:gd name="T3" fmla="*/ 0 h 29"/>
                  <a:gd name="T4" fmla="*/ 0 w 32"/>
                  <a:gd name="T5" fmla="*/ 29 h 29"/>
                  <a:gd name="T6" fmla="*/ 32 w 32"/>
                  <a:gd name="T7" fmla="*/ 29 h 29"/>
                  <a:gd name="T8" fmla="*/ 27 w 32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9">
                    <a:moveTo>
                      <a:pt x="2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1" y="19"/>
                      <a:pt x="30" y="9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17"/>
              <p:cNvSpPr>
                <a:spLocks/>
              </p:cNvSpPr>
              <p:nvPr/>
            </p:nvSpPr>
            <p:spPr bwMode="auto">
              <a:xfrm>
                <a:off x="11480894" y="3306764"/>
                <a:ext cx="69841" cy="76200"/>
              </a:xfrm>
              <a:custGeom>
                <a:avLst/>
                <a:gdLst>
                  <a:gd name="T0" fmla="*/ 0 w 24"/>
                  <a:gd name="T1" fmla="*/ 0 h 26"/>
                  <a:gd name="T2" fmla="*/ 0 w 24"/>
                  <a:gd name="T3" fmla="*/ 26 h 26"/>
                  <a:gd name="T4" fmla="*/ 24 w 24"/>
                  <a:gd name="T5" fmla="*/ 26 h 26"/>
                  <a:gd name="T6" fmla="*/ 0 w 24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6">
                    <a:moveTo>
                      <a:pt x="0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18" y="12"/>
                      <a:pt x="9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18"/>
              <p:cNvSpPr>
                <a:spLocks/>
              </p:cNvSpPr>
              <p:nvPr/>
            </p:nvSpPr>
            <p:spPr bwMode="auto">
              <a:xfrm>
                <a:off x="11309466" y="3317877"/>
                <a:ext cx="87301" cy="65088"/>
              </a:xfrm>
              <a:custGeom>
                <a:avLst/>
                <a:gdLst>
                  <a:gd name="T0" fmla="*/ 30 w 30"/>
                  <a:gd name="T1" fmla="*/ 0 h 22"/>
                  <a:gd name="T2" fmla="*/ 0 w 30"/>
                  <a:gd name="T3" fmla="*/ 22 h 22"/>
                  <a:gd name="T4" fmla="*/ 17 w 30"/>
                  <a:gd name="T5" fmla="*/ 22 h 22"/>
                  <a:gd name="T6" fmla="*/ 30 w 30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2">
                    <a:moveTo>
                      <a:pt x="30" y="0"/>
                    </a:moveTo>
                    <a:cubicBezTo>
                      <a:pt x="18" y="5"/>
                      <a:pt x="8" y="13"/>
                      <a:pt x="0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1" y="14"/>
                      <a:pt x="25" y="6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19"/>
              <p:cNvSpPr>
                <a:spLocks/>
              </p:cNvSpPr>
              <p:nvPr/>
            </p:nvSpPr>
            <p:spPr bwMode="auto">
              <a:xfrm>
                <a:off x="11542798" y="3317877"/>
                <a:ext cx="6349" cy="9525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20"/>
              <p:cNvSpPr>
                <a:spLocks/>
              </p:cNvSpPr>
              <p:nvPr/>
            </p:nvSpPr>
            <p:spPr bwMode="auto">
              <a:xfrm>
                <a:off x="11598354" y="3463927"/>
                <a:ext cx="69841" cy="28575"/>
              </a:xfrm>
              <a:custGeom>
                <a:avLst/>
                <a:gdLst>
                  <a:gd name="T0" fmla="*/ 4 w 24"/>
                  <a:gd name="T1" fmla="*/ 7 h 10"/>
                  <a:gd name="T2" fmla="*/ 3 w 24"/>
                  <a:gd name="T3" fmla="*/ 7 h 10"/>
                  <a:gd name="T4" fmla="*/ 1 w 24"/>
                  <a:gd name="T5" fmla="*/ 7 h 10"/>
                  <a:gd name="T6" fmla="*/ 0 w 24"/>
                  <a:gd name="T7" fmla="*/ 7 h 10"/>
                  <a:gd name="T8" fmla="*/ 0 w 24"/>
                  <a:gd name="T9" fmla="*/ 10 h 10"/>
                  <a:gd name="T10" fmla="*/ 24 w 24"/>
                  <a:gd name="T11" fmla="*/ 10 h 10"/>
                  <a:gd name="T12" fmla="*/ 23 w 24"/>
                  <a:gd name="T13" fmla="*/ 0 h 10"/>
                  <a:gd name="T14" fmla="*/ 4 w 24"/>
                  <a:gd name="T15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0">
                    <a:moveTo>
                      <a:pt x="4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0" y="7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7"/>
                      <a:pt x="24" y="3"/>
                      <a:pt x="23" y="0"/>
                    </a:cubicBezTo>
                    <a:cubicBezTo>
                      <a:pt x="14" y="3"/>
                      <a:pt x="8" y="6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21"/>
              <p:cNvSpPr>
                <a:spLocks noEditPoints="1"/>
              </p:cNvSpPr>
              <p:nvPr/>
            </p:nvSpPr>
            <p:spPr bwMode="auto">
              <a:xfrm>
                <a:off x="11549147" y="3146427"/>
                <a:ext cx="284126" cy="314325"/>
              </a:xfrm>
              <a:custGeom>
                <a:avLst/>
                <a:gdLst>
                  <a:gd name="T0" fmla="*/ 94 w 98"/>
                  <a:gd name="T1" fmla="*/ 31 h 108"/>
                  <a:gd name="T2" fmla="*/ 72 w 98"/>
                  <a:gd name="T3" fmla="*/ 5 h 108"/>
                  <a:gd name="T4" fmla="*/ 51 w 98"/>
                  <a:gd name="T5" fmla="*/ 0 h 108"/>
                  <a:gd name="T6" fmla="*/ 12 w 98"/>
                  <a:gd name="T7" fmla="*/ 24 h 108"/>
                  <a:gd name="T8" fmla="*/ 17 w 98"/>
                  <a:gd name="T9" fmla="*/ 107 h 108"/>
                  <a:gd name="T10" fmla="*/ 18 w 98"/>
                  <a:gd name="T11" fmla="*/ 108 h 108"/>
                  <a:gd name="T12" fmla="*/ 18 w 98"/>
                  <a:gd name="T13" fmla="*/ 108 h 108"/>
                  <a:gd name="T14" fmla="*/ 19 w 98"/>
                  <a:gd name="T15" fmla="*/ 108 h 108"/>
                  <a:gd name="T16" fmla="*/ 91 w 98"/>
                  <a:gd name="T17" fmla="*/ 66 h 108"/>
                  <a:gd name="T18" fmla="*/ 94 w 98"/>
                  <a:gd name="T19" fmla="*/ 31 h 108"/>
                  <a:gd name="T20" fmla="*/ 74 w 98"/>
                  <a:gd name="T21" fmla="*/ 54 h 108"/>
                  <a:gd name="T22" fmla="*/ 52 w 98"/>
                  <a:gd name="T23" fmla="*/ 67 h 108"/>
                  <a:gd name="T24" fmla="*/ 41 w 98"/>
                  <a:gd name="T25" fmla="*/ 64 h 108"/>
                  <a:gd name="T26" fmla="*/ 29 w 98"/>
                  <a:gd name="T27" fmla="*/ 50 h 108"/>
                  <a:gd name="T28" fmla="*/ 31 w 98"/>
                  <a:gd name="T29" fmla="*/ 31 h 108"/>
                  <a:gd name="T30" fmla="*/ 52 w 98"/>
                  <a:gd name="T31" fmla="*/ 18 h 108"/>
                  <a:gd name="T32" fmla="*/ 64 w 98"/>
                  <a:gd name="T33" fmla="*/ 21 h 108"/>
                  <a:gd name="T34" fmla="*/ 76 w 98"/>
                  <a:gd name="T35" fmla="*/ 35 h 108"/>
                  <a:gd name="T36" fmla="*/ 74 w 98"/>
                  <a:gd name="T37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8" h="108">
                    <a:moveTo>
                      <a:pt x="94" y="31"/>
                    </a:moveTo>
                    <a:cubicBezTo>
                      <a:pt x="91" y="20"/>
                      <a:pt x="83" y="11"/>
                      <a:pt x="72" y="5"/>
                    </a:cubicBezTo>
                    <a:cubicBezTo>
                      <a:pt x="66" y="2"/>
                      <a:pt x="59" y="0"/>
                      <a:pt x="51" y="0"/>
                    </a:cubicBezTo>
                    <a:cubicBezTo>
                      <a:pt x="35" y="0"/>
                      <a:pt x="19" y="9"/>
                      <a:pt x="12" y="24"/>
                    </a:cubicBezTo>
                    <a:cubicBezTo>
                      <a:pt x="0" y="45"/>
                      <a:pt x="17" y="105"/>
                      <a:pt x="17" y="107"/>
                    </a:cubicBezTo>
                    <a:cubicBezTo>
                      <a:pt x="18" y="107"/>
                      <a:pt x="18" y="108"/>
                      <a:pt x="18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9" y="108"/>
                      <a:pt x="19" y="108"/>
                      <a:pt x="19" y="108"/>
                    </a:cubicBezTo>
                    <a:cubicBezTo>
                      <a:pt x="21" y="107"/>
                      <a:pt x="80" y="87"/>
                      <a:pt x="91" y="66"/>
                    </a:cubicBezTo>
                    <a:cubicBezTo>
                      <a:pt x="97" y="55"/>
                      <a:pt x="98" y="43"/>
                      <a:pt x="94" y="31"/>
                    </a:cubicBezTo>
                    <a:close/>
                    <a:moveTo>
                      <a:pt x="74" y="54"/>
                    </a:moveTo>
                    <a:cubicBezTo>
                      <a:pt x="70" y="62"/>
                      <a:pt x="61" y="67"/>
                      <a:pt x="52" y="67"/>
                    </a:cubicBezTo>
                    <a:cubicBezTo>
                      <a:pt x="48" y="67"/>
                      <a:pt x="45" y="66"/>
                      <a:pt x="41" y="64"/>
                    </a:cubicBezTo>
                    <a:cubicBezTo>
                      <a:pt x="35" y="61"/>
                      <a:pt x="31" y="56"/>
                      <a:pt x="29" y="50"/>
                    </a:cubicBezTo>
                    <a:cubicBezTo>
                      <a:pt x="27" y="44"/>
                      <a:pt x="28" y="37"/>
                      <a:pt x="31" y="31"/>
                    </a:cubicBezTo>
                    <a:cubicBezTo>
                      <a:pt x="35" y="23"/>
                      <a:pt x="43" y="18"/>
                      <a:pt x="52" y="18"/>
                    </a:cubicBezTo>
                    <a:cubicBezTo>
                      <a:pt x="56" y="18"/>
                      <a:pt x="60" y="19"/>
                      <a:pt x="64" y="21"/>
                    </a:cubicBezTo>
                    <a:cubicBezTo>
                      <a:pt x="70" y="24"/>
                      <a:pt x="74" y="29"/>
                      <a:pt x="76" y="35"/>
                    </a:cubicBezTo>
                    <a:cubicBezTo>
                      <a:pt x="78" y="42"/>
                      <a:pt x="77" y="48"/>
                      <a:pt x="74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233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京元集團全球布局</a:t>
            </a:r>
          </a:p>
        </p:txBody>
      </p:sp>
      <p:sp>
        <p:nvSpPr>
          <p:cNvPr id="312" name="矩形 311"/>
          <p:cNvSpPr/>
          <p:nvPr/>
        </p:nvSpPr>
        <p:spPr>
          <a:xfrm>
            <a:off x="283464" y="286512"/>
            <a:ext cx="155448" cy="457200"/>
          </a:xfrm>
          <a:prstGeom prst="rect">
            <a:avLst/>
          </a:prstGeom>
          <a:solidFill>
            <a:srgbClr val="464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3" name="直接连接符 312"/>
          <p:cNvCxnSpPr/>
          <p:nvPr/>
        </p:nvCxnSpPr>
        <p:spPr>
          <a:xfrm>
            <a:off x="502920" y="286512"/>
            <a:ext cx="0" cy="457200"/>
          </a:xfrm>
          <a:prstGeom prst="line">
            <a:avLst/>
          </a:prstGeom>
          <a:ln w="38100">
            <a:solidFill>
              <a:srgbClr val="464F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群組 264"/>
          <p:cNvGrpSpPr/>
          <p:nvPr/>
        </p:nvGrpSpPr>
        <p:grpSpPr>
          <a:xfrm>
            <a:off x="502920" y="1384888"/>
            <a:ext cx="5816493" cy="3219010"/>
            <a:chOff x="1910599" y="1140329"/>
            <a:chExt cx="5301986" cy="2748021"/>
          </a:xfrm>
        </p:grpSpPr>
        <p:sp>
          <p:nvSpPr>
            <p:cNvPr id="2079" name="Freeform 5"/>
            <p:cNvSpPr>
              <a:spLocks noEditPoints="1"/>
            </p:cNvSpPr>
            <p:nvPr/>
          </p:nvSpPr>
          <p:spPr bwMode="auto">
            <a:xfrm>
              <a:off x="2264189" y="2347815"/>
              <a:ext cx="74826" cy="55753"/>
            </a:xfrm>
            <a:custGeom>
              <a:avLst/>
              <a:gdLst>
                <a:gd name="T0" fmla="*/ 2 w 51"/>
                <a:gd name="T1" fmla="*/ 6 h 38"/>
                <a:gd name="T2" fmla="*/ 2 w 51"/>
                <a:gd name="T3" fmla="*/ 4 h 38"/>
                <a:gd name="T4" fmla="*/ 2 w 51"/>
                <a:gd name="T5" fmla="*/ 2 h 38"/>
                <a:gd name="T6" fmla="*/ 0 w 51"/>
                <a:gd name="T7" fmla="*/ 4 h 38"/>
                <a:gd name="T8" fmla="*/ 2 w 51"/>
                <a:gd name="T9" fmla="*/ 6 h 38"/>
                <a:gd name="T10" fmla="*/ 2 w 51"/>
                <a:gd name="T11" fmla="*/ 6 h 38"/>
                <a:gd name="T12" fmla="*/ 9 w 51"/>
                <a:gd name="T13" fmla="*/ 4 h 38"/>
                <a:gd name="T14" fmla="*/ 11 w 51"/>
                <a:gd name="T15" fmla="*/ 2 h 38"/>
                <a:gd name="T16" fmla="*/ 11 w 51"/>
                <a:gd name="T17" fmla="*/ 0 h 38"/>
                <a:gd name="T18" fmla="*/ 7 w 51"/>
                <a:gd name="T19" fmla="*/ 0 h 38"/>
                <a:gd name="T20" fmla="*/ 7 w 51"/>
                <a:gd name="T21" fmla="*/ 2 h 38"/>
                <a:gd name="T22" fmla="*/ 9 w 51"/>
                <a:gd name="T23" fmla="*/ 4 h 38"/>
                <a:gd name="T24" fmla="*/ 9 w 51"/>
                <a:gd name="T25" fmla="*/ 4 h 38"/>
                <a:gd name="T26" fmla="*/ 9 w 51"/>
                <a:gd name="T27" fmla="*/ 4 h 38"/>
                <a:gd name="T28" fmla="*/ 27 w 51"/>
                <a:gd name="T29" fmla="*/ 10 h 38"/>
                <a:gd name="T30" fmla="*/ 25 w 51"/>
                <a:gd name="T31" fmla="*/ 10 h 38"/>
                <a:gd name="T32" fmla="*/ 23 w 51"/>
                <a:gd name="T33" fmla="*/ 6 h 38"/>
                <a:gd name="T34" fmla="*/ 21 w 51"/>
                <a:gd name="T35" fmla="*/ 8 h 38"/>
                <a:gd name="T36" fmla="*/ 21 w 51"/>
                <a:gd name="T37" fmla="*/ 8 h 38"/>
                <a:gd name="T38" fmla="*/ 23 w 51"/>
                <a:gd name="T39" fmla="*/ 11 h 38"/>
                <a:gd name="T40" fmla="*/ 25 w 51"/>
                <a:gd name="T41" fmla="*/ 11 h 38"/>
                <a:gd name="T42" fmla="*/ 27 w 51"/>
                <a:gd name="T43" fmla="*/ 10 h 38"/>
                <a:gd name="T44" fmla="*/ 27 w 51"/>
                <a:gd name="T45" fmla="*/ 10 h 38"/>
                <a:gd name="T46" fmla="*/ 34 w 51"/>
                <a:gd name="T47" fmla="*/ 13 h 38"/>
                <a:gd name="T48" fmla="*/ 32 w 51"/>
                <a:gd name="T49" fmla="*/ 13 h 38"/>
                <a:gd name="T50" fmla="*/ 32 w 51"/>
                <a:gd name="T51" fmla="*/ 13 h 38"/>
                <a:gd name="T52" fmla="*/ 30 w 51"/>
                <a:gd name="T53" fmla="*/ 13 h 38"/>
                <a:gd name="T54" fmla="*/ 32 w 51"/>
                <a:gd name="T55" fmla="*/ 11 h 38"/>
                <a:gd name="T56" fmla="*/ 34 w 51"/>
                <a:gd name="T57" fmla="*/ 11 h 38"/>
                <a:gd name="T58" fmla="*/ 34 w 51"/>
                <a:gd name="T59" fmla="*/ 13 h 38"/>
                <a:gd name="T60" fmla="*/ 34 w 51"/>
                <a:gd name="T61" fmla="*/ 13 h 38"/>
                <a:gd name="T62" fmla="*/ 38 w 51"/>
                <a:gd name="T63" fmla="*/ 19 h 38"/>
                <a:gd name="T64" fmla="*/ 36 w 51"/>
                <a:gd name="T65" fmla="*/ 17 h 38"/>
                <a:gd name="T66" fmla="*/ 34 w 51"/>
                <a:gd name="T67" fmla="*/ 15 h 38"/>
                <a:gd name="T68" fmla="*/ 34 w 51"/>
                <a:gd name="T69" fmla="*/ 13 h 38"/>
                <a:gd name="T70" fmla="*/ 36 w 51"/>
                <a:gd name="T71" fmla="*/ 13 h 38"/>
                <a:gd name="T72" fmla="*/ 38 w 51"/>
                <a:gd name="T73" fmla="*/ 15 h 38"/>
                <a:gd name="T74" fmla="*/ 40 w 51"/>
                <a:gd name="T75" fmla="*/ 15 h 38"/>
                <a:gd name="T76" fmla="*/ 42 w 51"/>
                <a:gd name="T77" fmla="*/ 17 h 38"/>
                <a:gd name="T78" fmla="*/ 40 w 51"/>
                <a:gd name="T79" fmla="*/ 19 h 38"/>
                <a:gd name="T80" fmla="*/ 38 w 51"/>
                <a:gd name="T81" fmla="*/ 19 h 38"/>
                <a:gd name="T82" fmla="*/ 38 w 51"/>
                <a:gd name="T83" fmla="*/ 19 h 38"/>
                <a:gd name="T84" fmla="*/ 40 w 51"/>
                <a:gd name="T85" fmla="*/ 31 h 38"/>
                <a:gd name="T86" fmla="*/ 42 w 51"/>
                <a:gd name="T87" fmla="*/ 32 h 38"/>
                <a:gd name="T88" fmla="*/ 42 w 51"/>
                <a:gd name="T89" fmla="*/ 36 h 38"/>
                <a:gd name="T90" fmla="*/ 44 w 51"/>
                <a:gd name="T91" fmla="*/ 38 h 38"/>
                <a:gd name="T92" fmla="*/ 48 w 51"/>
                <a:gd name="T93" fmla="*/ 34 h 38"/>
                <a:gd name="T94" fmla="*/ 51 w 51"/>
                <a:gd name="T95" fmla="*/ 32 h 38"/>
                <a:gd name="T96" fmla="*/ 51 w 51"/>
                <a:gd name="T97" fmla="*/ 31 h 38"/>
                <a:gd name="T98" fmla="*/ 49 w 51"/>
                <a:gd name="T99" fmla="*/ 31 h 38"/>
                <a:gd name="T100" fmla="*/ 49 w 51"/>
                <a:gd name="T101" fmla="*/ 31 h 38"/>
                <a:gd name="T102" fmla="*/ 49 w 51"/>
                <a:gd name="T103" fmla="*/ 29 h 38"/>
                <a:gd name="T104" fmla="*/ 48 w 51"/>
                <a:gd name="T105" fmla="*/ 27 h 38"/>
                <a:gd name="T106" fmla="*/ 46 w 51"/>
                <a:gd name="T107" fmla="*/ 27 h 38"/>
                <a:gd name="T108" fmla="*/ 46 w 51"/>
                <a:gd name="T109" fmla="*/ 25 h 38"/>
                <a:gd name="T110" fmla="*/ 42 w 51"/>
                <a:gd name="T111" fmla="*/ 23 h 38"/>
                <a:gd name="T112" fmla="*/ 42 w 51"/>
                <a:gd name="T113" fmla="*/ 23 h 38"/>
                <a:gd name="T114" fmla="*/ 42 w 51"/>
                <a:gd name="T115" fmla="*/ 25 h 38"/>
                <a:gd name="T116" fmla="*/ 42 w 51"/>
                <a:gd name="T117" fmla="*/ 27 h 38"/>
                <a:gd name="T118" fmla="*/ 40 w 51"/>
                <a:gd name="T119" fmla="*/ 29 h 38"/>
                <a:gd name="T120" fmla="*/ 40 w 51"/>
                <a:gd name="T121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" h="38">
                  <a:moveTo>
                    <a:pt x="2" y="6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2" y="6"/>
                  </a:lnTo>
                  <a:close/>
                  <a:moveTo>
                    <a:pt x="9" y="4"/>
                  </a:moveTo>
                  <a:lnTo>
                    <a:pt x="11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close/>
                  <a:moveTo>
                    <a:pt x="27" y="10"/>
                  </a:moveTo>
                  <a:lnTo>
                    <a:pt x="25" y="10"/>
                  </a:lnTo>
                  <a:lnTo>
                    <a:pt x="23" y="6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3" y="11"/>
                  </a:lnTo>
                  <a:lnTo>
                    <a:pt x="25" y="11"/>
                  </a:lnTo>
                  <a:lnTo>
                    <a:pt x="27" y="10"/>
                  </a:lnTo>
                  <a:lnTo>
                    <a:pt x="27" y="10"/>
                  </a:lnTo>
                  <a:close/>
                  <a:moveTo>
                    <a:pt x="34" y="13"/>
                  </a:moveTo>
                  <a:lnTo>
                    <a:pt x="32" y="13"/>
                  </a:lnTo>
                  <a:lnTo>
                    <a:pt x="32" y="13"/>
                  </a:lnTo>
                  <a:lnTo>
                    <a:pt x="30" y="13"/>
                  </a:lnTo>
                  <a:lnTo>
                    <a:pt x="32" y="11"/>
                  </a:lnTo>
                  <a:lnTo>
                    <a:pt x="34" y="11"/>
                  </a:lnTo>
                  <a:lnTo>
                    <a:pt x="34" y="13"/>
                  </a:lnTo>
                  <a:lnTo>
                    <a:pt x="34" y="13"/>
                  </a:lnTo>
                  <a:close/>
                  <a:moveTo>
                    <a:pt x="38" y="19"/>
                  </a:moveTo>
                  <a:lnTo>
                    <a:pt x="36" y="17"/>
                  </a:lnTo>
                  <a:lnTo>
                    <a:pt x="34" y="15"/>
                  </a:lnTo>
                  <a:lnTo>
                    <a:pt x="34" y="13"/>
                  </a:lnTo>
                  <a:lnTo>
                    <a:pt x="36" y="13"/>
                  </a:lnTo>
                  <a:lnTo>
                    <a:pt x="38" y="15"/>
                  </a:lnTo>
                  <a:lnTo>
                    <a:pt x="40" y="15"/>
                  </a:lnTo>
                  <a:lnTo>
                    <a:pt x="42" y="17"/>
                  </a:lnTo>
                  <a:lnTo>
                    <a:pt x="40" y="19"/>
                  </a:lnTo>
                  <a:lnTo>
                    <a:pt x="38" y="19"/>
                  </a:lnTo>
                  <a:lnTo>
                    <a:pt x="38" y="19"/>
                  </a:lnTo>
                  <a:close/>
                  <a:moveTo>
                    <a:pt x="40" y="31"/>
                  </a:moveTo>
                  <a:lnTo>
                    <a:pt x="42" y="32"/>
                  </a:lnTo>
                  <a:lnTo>
                    <a:pt x="42" y="36"/>
                  </a:lnTo>
                  <a:lnTo>
                    <a:pt x="44" y="38"/>
                  </a:lnTo>
                  <a:lnTo>
                    <a:pt x="48" y="34"/>
                  </a:lnTo>
                  <a:lnTo>
                    <a:pt x="51" y="32"/>
                  </a:lnTo>
                  <a:lnTo>
                    <a:pt x="51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5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0" y="29"/>
                  </a:lnTo>
                  <a:lnTo>
                    <a:pt x="40" y="3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0" name="Freeform 6"/>
            <p:cNvSpPr>
              <a:spLocks/>
            </p:cNvSpPr>
            <p:nvPr/>
          </p:nvSpPr>
          <p:spPr bwMode="auto">
            <a:xfrm>
              <a:off x="5217614" y="3137156"/>
              <a:ext cx="5869" cy="5869"/>
            </a:xfrm>
            <a:custGeom>
              <a:avLst/>
              <a:gdLst>
                <a:gd name="T0" fmla="*/ 0 w 4"/>
                <a:gd name="T1" fmla="*/ 2 h 4"/>
                <a:gd name="T2" fmla="*/ 0 w 4"/>
                <a:gd name="T3" fmla="*/ 2 h 4"/>
                <a:gd name="T4" fmla="*/ 0 w 4"/>
                <a:gd name="T5" fmla="*/ 0 h 4"/>
                <a:gd name="T6" fmla="*/ 2 w 4"/>
                <a:gd name="T7" fmla="*/ 0 h 4"/>
                <a:gd name="T8" fmla="*/ 4 w 4"/>
                <a:gd name="T9" fmla="*/ 0 h 4"/>
                <a:gd name="T10" fmla="*/ 2 w 4"/>
                <a:gd name="T11" fmla="*/ 4 h 4"/>
                <a:gd name="T12" fmla="*/ 0 w 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1" name="Freeform 7"/>
            <p:cNvSpPr>
              <a:spLocks noEditPoints="1"/>
            </p:cNvSpPr>
            <p:nvPr/>
          </p:nvSpPr>
          <p:spPr bwMode="auto">
            <a:xfrm>
              <a:off x="5186804" y="3115148"/>
              <a:ext cx="24942" cy="17606"/>
            </a:xfrm>
            <a:custGeom>
              <a:avLst/>
              <a:gdLst>
                <a:gd name="T0" fmla="*/ 4 w 17"/>
                <a:gd name="T1" fmla="*/ 8 h 12"/>
                <a:gd name="T2" fmla="*/ 4 w 17"/>
                <a:gd name="T3" fmla="*/ 6 h 12"/>
                <a:gd name="T4" fmla="*/ 4 w 17"/>
                <a:gd name="T5" fmla="*/ 4 h 12"/>
                <a:gd name="T6" fmla="*/ 4 w 17"/>
                <a:gd name="T7" fmla="*/ 2 h 12"/>
                <a:gd name="T8" fmla="*/ 4 w 17"/>
                <a:gd name="T9" fmla="*/ 0 h 12"/>
                <a:gd name="T10" fmla="*/ 2 w 17"/>
                <a:gd name="T11" fmla="*/ 0 h 12"/>
                <a:gd name="T12" fmla="*/ 0 w 17"/>
                <a:gd name="T13" fmla="*/ 4 h 12"/>
                <a:gd name="T14" fmla="*/ 2 w 17"/>
                <a:gd name="T15" fmla="*/ 4 h 12"/>
                <a:gd name="T16" fmla="*/ 2 w 17"/>
                <a:gd name="T17" fmla="*/ 6 h 12"/>
                <a:gd name="T18" fmla="*/ 2 w 17"/>
                <a:gd name="T19" fmla="*/ 8 h 12"/>
                <a:gd name="T20" fmla="*/ 4 w 17"/>
                <a:gd name="T21" fmla="*/ 8 h 12"/>
                <a:gd name="T22" fmla="*/ 4 w 17"/>
                <a:gd name="T23" fmla="*/ 8 h 12"/>
                <a:gd name="T24" fmla="*/ 4 w 17"/>
                <a:gd name="T25" fmla="*/ 12 h 12"/>
                <a:gd name="T26" fmla="*/ 6 w 17"/>
                <a:gd name="T27" fmla="*/ 12 h 12"/>
                <a:gd name="T28" fmla="*/ 8 w 17"/>
                <a:gd name="T29" fmla="*/ 12 h 12"/>
                <a:gd name="T30" fmla="*/ 6 w 17"/>
                <a:gd name="T31" fmla="*/ 12 h 12"/>
                <a:gd name="T32" fmla="*/ 4 w 17"/>
                <a:gd name="T33" fmla="*/ 12 h 12"/>
                <a:gd name="T34" fmla="*/ 4 w 17"/>
                <a:gd name="T35" fmla="*/ 12 h 12"/>
                <a:gd name="T36" fmla="*/ 4 w 17"/>
                <a:gd name="T37" fmla="*/ 12 h 12"/>
                <a:gd name="T38" fmla="*/ 15 w 17"/>
                <a:gd name="T39" fmla="*/ 12 h 12"/>
                <a:gd name="T40" fmla="*/ 17 w 17"/>
                <a:gd name="T41" fmla="*/ 12 h 12"/>
                <a:gd name="T42" fmla="*/ 15 w 17"/>
                <a:gd name="T43" fmla="*/ 10 h 12"/>
                <a:gd name="T44" fmla="*/ 15 w 17"/>
                <a:gd name="T45" fmla="*/ 10 h 12"/>
                <a:gd name="T46" fmla="*/ 13 w 17"/>
                <a:gd name="T47" fmla="*/ 10 h 12"/>
                <a:gd name="T48" fmla="*/ 15 w 17"/>
                <a:gd name="T49" fmla="*/ 12 h 12"/>
                <a:gd name="T50" fmla="*/ 15 w 17"/>
                <a:gd name="T5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12">
                  <a:moveTo>
                    <a:pt x="4" y="8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4" y="12"/>
                  </a:moveTo>
                  <a:lnTo>
                    <a:pt x="6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15" y="12"/>
                  </a:moveTo>
                  <a:lnTo>
                    <a:pt x="17" y="12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10"/>
                  </a:lnTo>
                  <a:lnTo>
                    <a:pt x="15" y="12"/>
                  </a:lnTo>
                  <a:lnTo>
                    <a:pt x="15" y="1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2" name="Freeform 8"/>
            <p:cNvSpPr>
              <a:spLocks noEditPoints="1"/>
            </p:cNvSpPr>
            <p:nvPr/>
          </p:nvSpPr>
          <p:spPr bwMode="auto">
            <a:xfrm>
              <a:off x="5239622" y="3019782"/>
              <a:ext cx="149652" cy="76293"/>
            </a:xfrm>
            <a:custGeom>
              <a:avLst/>
              <a:gdLst>
                <a:gd name="T0" fmla="*/ 100 w 102"/>
                <a:gd name="T1" fmla="*/ 4 h 52"/>
                <a:gd name="T2" fmla="*/ 102 w 102"/>
                <a:gd name="T3" fmla="*/ 2 h 52"/>
                <a:gd name="T4" fmla="*/ 102 w 102"/>
                <a:gd name="T5" fmla="*/ 2 h 52"/>
                <a:gd name="T6" fmla="*/ 100 w 102"/>
                <a:gd name="T7" fmla="*/ 0 h 52"/>
                <a:gd name="T8" fmla="*/ 100 w 102"/>
                <a:gd name="T9" fmla="*/ 2 h 52"/>
                <a:gd name="T10" fmla="*/ 100 w 102"/>
                <a:gd name="T11" fmla="*/ 4 h 52"/>
                <a:gd name="T12" fmla="*/ 100 w 102"/>
                <a:gd name="T13" fmla="*/ 4 h 52"/>
                <a:gd name="T14" fmla="*/ 2 w 102"/>
                <a:gd name="T15" fmla="*/ 50 h 52"/>
                <a:gd name="T16" fmla="*/ 4 w 102"/>
                <a:gd name="T17" fmla="*/ 50 h 52"/>
                <a:gd name="T18" fmla="*/ 2 w 102"/>
                <a:gd name="T19" fmla="*/ 52 h 52"/>
                <a:gd name="T20" fmla="*/ 2 w 102"/>
                <a:gd name="T21" fmla="*/ 50 h 52"/>
                <a:gd name="T22" fmla="*/ 2 w 102"/>
                <a:gd name="T23" fmla="*/ 50 h 52"/>
                <a:gd name="T24" fmla="*/ 0 w 102"/>
                <a:gd name="T25" fmla="*/ 48 h 52"/>
                <a:gd name="T26" fmla="*/ 0 w 102"/>
                <a:gd name="T27" fmla="*/ 46 h 52"/>
                <a:gd name="T28" fmla="*/ 2 w 102"/>
                <a:gd name="T29" fmla="*/ 46 h 52"/>
                <a:gd name="T30" fmla="*/ 4 w 102"/>
                <a:gd name="T31" fmla="*/ 46 h 52"/>
                <a:gd name="T32" fmla="*/ 2 w 102"/>
                <a:gd name="T33" fmla="*/ 48 h 52"/>
                <a:gd name="T34" fmla="*/ 0 w 102"/>
                <a:gd name="T35" fmla="*/ 48 h 52"/>
                <a:gd name="T36" fmla="*/ 0 w 102"/>
                <a:gd name="T37" fmla="*/ 4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52">
                  <a:moveTo>
                    <a:pt x="100" y="4"/>
                  </a:moveTo>
                  <a:lnTo>
                    <a:pt x="102" y="2"/>
                  </a:lnTo>
                  <a:lnTo>
                    <a:pt x="102" y="2"/>
                  </a:lnTo>
                  <a:lnTo>
                    <a:pt x="100" y="0"/>
                  </a:lnTo>
                  <a:lnTo>
                    <a:pt x="100" y="2"/>
                  </a:lnTo>
                  <a:lnTo>
                    <a:pt x="100" y="4"/>
                  </a:lnTo>
                  <a:lnTo>
                    <a:pt x="100" y="4"/>
                  </a:lnTo>
                  <a:close/>
                  <a:moveTo>
                    <a:pt x="2" y="50"/>
                  </a:moveTo>
                  <a:lnTo>
                    <a:pt x="4" y="50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2" y="50"/>
                  </a:lnTo>
                  <a:close/>
                  <a:moveTo>
                    <a:pt x="0" y="48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2" y="48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3" name="Freeform 9"/>
            <p:cNvSpPr>
              <a:spLocks noEditPoints="1"/>
            </p:cNvSpPr>
            <p:nvPr/>
          </p:nvSpPr>
          <p:spPr bwMode="auto">
            <a:xfrm>
              <a:off x="5965874" y="2754223"/>
              <a:ext cx="33746" cy="102702"/>
            </a:xfrm>
            <a:custGeom>
              <a:avLst/>
              <a:gdLst>
                <a:gd name="T0" fmla="*/ 5 w 12"/>
                <a:gd name="T1" fmla="*/ 6 h 37"/>
                <a:gd name="T2" fmla="*/ 4 w 12"/>
                <a:gd name="T3" fmla="*/ 4 h 37"/>
                <a:gd name="T4" fmla="*/ 5 w 12"/>
                <a:gd name="T5" fmla="*/ 2 h 37"/>
                <a:gd name="T6" fmla="*/ 5 w 12"/>
                <a:gd name="T7" fmla="*/ 0 h 37"/>
                <a:gd name="T8" fmla="*/ 4 w 12"/>
                <a:gd name="T9" fmla="*/ 1 h 37"/>
                <a:gd name="T10" fmla="*/ 3 w 12"/>
                <a:gd name="T11" fmla="*/ 3 h 37"/>
                <a:gd name="T12" fmla="*/ 3 w 12"/>
                <a:gd name="T13" fmla="*/ 6 h 37"/>
                <a:gd name="T14" fmla="*/ 3 w 12"/>
                <a:gd name="T15" fmla="*/ 13 h 37"/>
                <a:gd name="T16" fmla="*/ 4 w 12"/>
                <a:gd name="T17" fmla="*/ 10 h 37"/>
                <a:gd name="T18" fmla="*/ 4 w 12"/>
                <a:gd name="T19" fmla="*/ 8 h 37"/>
                <a:gd name="T20" fmla="*/ 4 w 12"/>
                <a:gd name="T21" fmla="*/ 7 h 37"/>
                <a:gd name="T22" fmla="*/ 3 w 12"/>
                <a:gd name="T23" fmla="*/ 9 h 37"/>
                <a:gd name="T24" fmla="*/ 3 w 12"/>
                <a:gd name="T25" fmla="*/ 11 h 37"/>
                <a:gd name="T26" fmla="*/ 3 w 12"/>
                <a:gd name="T27" fmla="*/ 13 h 37"/>
                <a:gd name="T28" fmla="*/ 1 w 12"/>
                <a:gd name="T29" fmla="*/ 12 h 37"/>
                <a:gd name="T30" fmla="*/ 0 w 12"/>
                <a:gd name="T31" fmla="*/ 12 h 37"/>
                <a:gd name="T32" fmla="*/ 3 w 12"/>
                <a:gd name="T33" fmla="*/ 17 h 37"/>
                <a:gd name="T34" fmla="*/ 3 w 12"/>
                <a:gd name="T35" fmla="*/ 15 h 37"/>
                <a:gd name="T36" fmla="*/ 2 w 12"/>
                <a:gd name="T37" fmla="*/ 16 h 37"/>
                <a:gd name="T38" fmla="*/ 5 w 12"/>
                <a:gd name="T39" fmla="*/ 23 h 37"/>
                <a:gd name="T40" fmla="*/ 5 w 12"/>
                <a:gd name="T41" fmla="*/ 24 h 37"/>
                <a:gd name="T42" fmla="*/ 7 w 12"/>
                <a:gd name="T43" fmla="*/ 28 h 37"/>
                <a:gd name="T44" fmla="*/ 8 w 12"/>
                <a:gd name="T45" fmla="*/ 29 h 37"/>
                <a:gd name="T46" fmla="*/ 7 w 12"/>
                <a:gd name="T47" fmla="*/ 28 h 37"/>
                <a:gd name="T48" fmla="*/ 9 w 12"/>
                <a:gd name="T49" fmla="*/ 29 h 37"/>
                <a:gd name="T50" fmla="*/ 10 w 12"/>
                <a:gd name="T51" fmla="*/ 29 h 37"/>
                <a:gd name="T52" fmla="*/ 10 w 12"/>
                <a:gd name="T53" fmla="*/ 28 h 37"/>
                <a:gd name="T54" fmla="*/ 9 w 12"/>
                <a:gd name="T55" fmla="*/ 31 h 37"/>
                <a:gd name="T56" fmla="*/ 9 w 12"/>
                <a:gd name="T57" fmla="*/ 30 h 37"/>
                <a:gd name="T58" fmla="*/ 8 w 12"/>
                <a:gd name="T59" fmla="*/ 31 h 37"/>
                <a:gd name="T60" fmla="*/ 11 w 12"/>
                <a:gd name="T61" fmla="*/ 33 h 37"/>
                <a:gd name="T62" fmla="*/ 10 w 12"/>
                <a:gd name="T63" fmla="*/ 33 h 37"/>
                <a:gd name="T64" fmla="*/ 11 w 12"/>
                <a:gd name="T65" fmla="*/ 34 h 37"/>
                <a:gd name="T66" fmla="*/ 10 w 12"/>
                <a:gd name="T67" fmla="*/ 35 h 37"/>
                <a:gd name="T68" fmla="*/ 11 w 12"/>
                <a:gd name="T69" fmla="*/ 37 h 37"/>
                <a:gd name="T70" fmla="*/ 12 w 12"/>
                <a:gd name="T71" fmla="*/ 35 h 37"/>
                <a:gd name="T72" fmla="*/ 11 w 12"/>
                <a:gd name="T7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" h="37">
                  <a:moveTo>
                    <a:pt x="4" y="7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lose/>
                  <a:moveTo>
                    <a:pt x="3" y="13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lose/>
                  <a:moveTo>
                    <a:pt x="0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lose/>
                  <a:moveTo>
                    <a:pt x="2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7"/>
                  </a:cubicBezTo>
                  <a:close/>
                  <a:moveTo>
                    <a:pt x="5" y="23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lose/>
                  <a:moveTo>
                    <a:pt x="7" y="28"/>
                  </a:moveTo>
                  <a:cubicBezTo>
                    <a:pt x="7" y="28"/>
                    <a:pt x="7" y="28"/>
                    <a:pt x="7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lose/>
                  <a:moveTo>
                    <a:pt x="10" y="28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lose/>
                  <a:moveTo>
                    <a:pt x="8" y="31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8" y="31"/>
                    <a:pt x="8" y="31"/>
                  </a:cubicBezTo>
                  <a:close/>
                  <a:moveTo>
                    <a:pt x="10" y="33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11" y="34"/>
                  </a:moveTo>
                  <a:cubicBezTo>
                    <a:pt x="10" y="34"/>
                    <a:pt x="10" y="34"/>
                    <a:pt x="10" y="34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lnTo>
                    <a:pt x="11" y="3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5" name="Freeform 11"/>
            <p:cNvSpPr>
              <a:spLocks noEditPoints="1"/>
            </p:cNvSpPr>
            <p:nvPr/>
          </p:nvSpPr>
          <p:spPr bwMode="auto">
            <a:xfrm>
              <a:off x="4610203" y="1342799"/>
              <a:ext cx="223011" cy="246486"/>
            </a:xfrm>
            <a:custGeom>
              <a:avLst/>
              <a:gdLst>
                <a:gd name="T0" fmla="*/ 76 w 80"/>
                <a:gd name="T1" fmla="*/ 8 h 88"/>
                <a:gd name="T2" fmla="*/ 33 w 80"/>
                <a:gd name="T3" fmla="*/ 1 h 88"/>
                <a:gd name="T4" fmla="*/ 27 w 80"/>
                <a:gd name="T5" fmla="*/ 9 h 88"/>
                <a:gd name="T6" fmla="*/ 35 w 80"/>
                <a:gd name="T7" fmla="*/ 16 h 88"/>
                <a:gd name="T8" fmla="*/ 36 w 80"/>
                <a:gd name="T9" fmla="*/ 17 h 88"/>
                <a:gd name="T10" fmla="*/ 32 w 80"/>
                <a:gd name="T11" fmla="*/ 18 h 88"/>
                <a:gd name="T12" fmla="*/ 42 w 80"/>
                <a:gd name="T13" fmla="*/ 22 h 88"/>
                <a:gd name="T14" fmla="*/ 50 w 80"/>
                <a:gd name="T15" fmla="*/ 22 h 88"/>
                <a:gd name="T16" fmla="*/ 57 w 80"/>
                <a:gd name="T17" fmla="*/ 16 h 88"/>
                <a:gd name="T18" fmla="*/ 56 w 80"/>
                <a:gd name="T19" fmla="*/ 8 h 88"/>
                <a:gd name="T20" fmla="*/ 48 w 80"/>
                <a:gd name="T21" fmla="*/ 6 h 88"/>
                <a:gd name="T22" fmla="*/ 45 w 80"/>
                <a:gd name="T23" fmla="*/ 8 h 88"/>
                <a:gd name="T24" fmla="*/ 41 w 80"/>
                <a:gd name="T25" fmla="*/ 4 h 88"/>
                <a:gd name="T26" fmla="*/ 42 w 80"/>
                <a:gd name="T27" fmla="*/ 12 h 88"/>
                <a:gd name="T28" fmla="*/ 36 w 80"/>
                <a:gd name="T29" fmla="*/ 9 h 88"/>
                <a:gd name="T30" fmla="*/ 31 w 80"/>
                <a:gd name="T31" fmla="*/ 4 h 88"/>
                <a:gd name="T32" fmla="*/ 30 w 80"/>
                <a:gd name="T33" fmla="*/ 10 h 88"/>
                <a:gd name="T34" fmla="*/ 27 w 80"/>
                <a:gd name="T35" fmla="*/ 12 h 88"/>
                <a:gd name="T36" fmla="*/ 65 w 80"/>
                <a:gd name="T37" fmla="*/ 28 h 88"/>
                <a:gd name="T38" fmla="*/ 66 w 80"/>
                <a:gd name="T39" fmla="*/ 27 h 88"/>
                <a:gd name="T40" fmla="*/ 62 w 80"/>
                <a:gd name="T41" fmla="*/ 30 h 88"/>
                <a:gd name="T42" fmla="*/ 49 w 80"/>
                <a:gd name="T43" fmla="*/ 38 h 88"/>
                <a:gd name="T44" fmla="*/ 55 w 80"/>
                <a:gd name="T45" fmla="*/ 43 h 88"/>
                <a:gd name="T46" fmla="*/ 48 w 80"/>
                <a:gd name="T47" fmla="*/ 49 h 88"/>
                <a:gd name="T48" fmla="*/ 41 w 80"/>
                <a:gd name="T49" fmla="*/ 49 h 88"/>
                <a:gd name="T50" fmla="*/ 41 w 80"/>
                <a:gd name="T51" fmla="*/ 41 h 88"/>
                <a:gd name="T52" fmla="*/ 37 w 80"/>
                <a:gd name="T53" fmla="*/ 34 h 88"/>
                <a:gd name="T54" fmla="*/ 44 w 80"/>
                <a:gd name="T55" fmla="*/ 37 h 88"/>
                <a:gd name="T56" fmla="*/ 41 w 80"/>
                <a:gd name="T57" fmla="*/ 32 h 88"/>
                <a:gd name="T58" fmla="*/ 4 w 80"/>
                <a:gd name="T59" fmla="*/ 36 h 88"/>
                <a:gd name="T60" fmla="*/ 4 w 80"/>
                <a:gd name="T61" fmla="*/ 34 h 88"/>
                <a:gd name="T62" fmla="*/ 26 w 80"/>
                <a:gd name="T63" fmla="*/ 61 h 88"/>
                <a:gd name="T64" fmla="*/ 24 w 80"/>
                <a:gd name="T65" fmla="*/ 56 h 88"/>
                <a:gd name="T66" fmla="*/ 18 w 80"/>
                <a:gd name="T67" fmla="*/ 53 h 88"/>
                <a:gd name="T68" fmla="*/ 15 w 80"/>
                <a:gd name="T69" fmla="*/ 49 h 88"/>
                <a:gd name="T70" fmla="*/ 20 w 80"/>
                <a:gd name="T71" fmla="*/ 48 h 88"/>
                <a:gd name="T72" fmla="*/ 24 w 80"/>
                <a:gd name="T73" fmla="*/ 44 h 88"/>
                <a:gd name="T74" fmla="*/ 21 w 80"/>
                <a:gd name="T75" fmla="*/ 43 h 88"/>
                <a:gd name="T76" fmla="*/ 13 w 80"/>
                <a:gd name="T77" fmla="*/ 44 h 88"/>
                <a:gd name="T78" fmla="*/ 18 w 80"/>
                <a:gd name="T79" fmla="*/ 40 h 88"/>
                <a:gd name="T80" fmla="*/ 24 w 80"/>
                <a:gd name="T81" fmla="*/ 35 h 88"/>
                <a:gd name="T82" fmla="*/ 19 w 80"/>
                <a:gd name="T83" fmla="*/ 36 h 88"/>
                <a:gd name="T84" fmla="*/ 18 w 80"/>
                <a:gd name="T85" fmla="*/ 33 h 88"/>
                <a:gd name="T86" fmla="*/ 17 w 80"/>
                <a:gd name="T87" fmla="*/ 37 h 88"/>
                <a:gd name="T88" fmla="*/ 9 w 80"/>
                <a:gd name="T89" fmla="*/ 36 h 88"/>
                <a:gd name="T90" fmla="*/ 5 w 80"/>
                <a:gd name="T91" fmla="*/ 32 h 88"/>
                <a:gd name="T92" fmla="*/ 6 w 80"/>
                <a:gd name="T93" fmla="*/ 30 h 88"/>
                <a:gd name="T94" fmla="*/ 5 w 80"/>
                <a:gd name="T95" fmla="*/ 24 h 88"/>
                <a:gd name="T96" fmla="*/ 0 w 80"/>
                <a:gd name="T97" fmla="*/ 21 h 88"/>
                <a:gd name="T98" fmla="*/ 6 w 80"/>
                <a:gd name="T99" fmla="*/ 19 h 88"/>
                <a:gd name="T100" fmla="*/ 12 w 80"/>
                <a:gd name="T101" fmla="*/ 18 h 88"/>
                <a:gd name="T102" fmla="*/ 11 w 80"/>
                <a:gd name="T103" fmla="*/ 20 h 88"/>
                <a:gd name="T104" fmla="*/ 13 w 80"/>
                <a:gd name="T105" fmla="*/ 25 h 88"/>
                <a:gd name="T106" fmla="*/ 17 w 80"/>
                <a:gd name="T107" fmla="*/ 21 h 88"/>
                <a:gd name="T108" fmla="*/ 21 w 80"/>
                <a:gd name="T109" fmla="*/ 29 h 88"/>
                <a:gd name="T110" fmla="*/ 19 w 80"/>
                <a:gd name="T111" fmla="*/ 15 h 88"/>
                <a:gd name="T112" fmla="*/ 26 w 80"/>
                <a:gd name="T113" fmla="*/ 17 h 88"/>
                <a:gd name="T114" fmla="*/ 29 w 80"/>
                <a:gd name="T115" fmla="*/ 19 h 88"/>
                <a:gd name="T116" fmla="*/ 41 w 80"/>
                <a:gd name="T117" fmla="*/ 29 h 88"/>
                <a:gd name="T118" fmla="*/ 35 w 80"/>
                <a:gd name="T119" fmla="*/ 34 h 88"/>
                <a:gd name="T120" fmla="*/ 32 w 80"/>
                <a:gd name="T121" fmla="*/ 44 h 88"/>
                <a:gd name="T122" fmla="*/ 29 w 80"/>
                <a:gd name="T123" fmla="*/ 52 h 88"/>
                <a:gd name="T124" fmla="*/ 40 w 80"/>
                <a:gd name="T12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88">
                  <a:moveTo>
                    <a:pt x="74" y="7"/>
                  </a:moveTo>
                  <a:cubicBezTo>
                    <a:pt x="74" y="7"/>
                    <a:pt x="75" y="7"/>
                    <a:pt x="75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7"/>
                    <a:pt x="74" y="7"/>
                    <a:pt x="74" y="7"/>
                  </a:cubicBezTo>
                  <a:close/>
                  <a:moveTo>
                    <a:pt x="60" y="8"/>
                  </a:moveTo>
                  <a:cubicBezTo>
                    <a:pt x="60" y="9"/>
                    <a:pt x="60" y="9"/>
                    <a:pt x="60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3" y="1"/>
                  </a:moveTo>
                  <a:cubicBezTo>
                    <a:pt x="35" y="2"/>
                    <a:pt x="35" y="2"/>
                    <a:pt x="35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"/>
                    <a:pt x="33" y="1"/>
                    <a:pt x="33" y="1"/>
                  </a:cubicBezTo>
                  <a:close/>
                  <a:moveTo>
                    <a:pt x="28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lose/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lose/>
                  <a:moveTo>
                    <a:pt x="65" y="28"/>
                  </a:moveTo>
                  <a:cubicBezTo>
                    <a:pt x="65" y="27"/>
                    <a:pt x="65" y="27"/>
                    <a:pt x="65" y="27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5" y="28"/>
                    <a:pt x="65" y="28"/>
                    <a:pt x="65" y="28"/>
                  </a:cubicBezTo>
                  <a:close/>
                  <a:moveTo>
                    <a:pt x="60" y="32"/>
                  </a:moveTo>
                  <a:cubicBezTo>
                    <a:pt x="60" y="31"/>
                    <a:pt x="60" y="31"/>
                    <a:pt x="60" y="31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32"/>
                    <a:pt x="60" y="32"/>
                    <a:pt x="60" y="32"/>
                  </a:cubicBezTo>
                  <a:close/>
                  <a:moveTo>
                    <a:pt x="40" y="40"/>
                  </a:moveTo>
                  <a:cubicBezTo>
                    <a:pt x="41" y="39"/>
                    <a:pt x="41" y="39"/>
                    <a:pt x="41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0" y="40"/>
                    <a:pt x="40" y="40"/>
                    <a:pt x="40" y="40"/>
                  </a:cubicBezTo>
                  <a:close/>
                  <a:moveTo>
                    <a:pt x="35" y="26"/>
                  </a:moveTo>
                  <a:cubicBezTo>
                    <a:pt x="35" y="26"/>
                    <a:pt x="35" y="26"/>
                    <a:pt x="35" y="26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lose/>
                  <a:moveTo>
                    <a:pt x="37" y="34"/>
                  </a:moveTo>
                  <a:cubicBezTo>
                    <a:pt x="38" y="35"/>
                    <a:pt x="38" y="35"/>
                    <a:pt x="38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4"/>
                    <a:pt x="37" y="34"/>
                    <a:pt x="37" y="34"/>
                  </a:cubicBezTo>
                  <a:close/>
                  <a:moveTo>
                    <a:pt x="6" y="39"/>
                  </a:move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lose/>
                  <a:moveTo>
                    <a:pt x="27" y="62"/>
                  </a:moveTo>
                  <a:cubicBezTo>
                    <a:pt x="26" y="61"/>
                    <a:pt x="26" y="61"/>
                    <a:pt x="26" y="61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7" y="62"/>
                    <a:pt x="27" y="62"/>
                    <a:pt x="27" y="62"/>
                  </a:cubicBezTo>
                  <a:close/>
                  <a:moveTo>
                    <a:pt x="40" y="88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8"/>
                    <a:pt x="39" y="88"/>
                    <a:pt x="39" y="88"/>
                  </a:cubicBezTo>
                  <a:lnTo>
                    <a:pt x="40" y="8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6" name="Freeform 12"/>
            <p:cNvSpPr>
              <a:spLocks noEditPoints="1"/>
            </p:cNvSpPr>
            <p:nvPr/>
          </p:nvSpPr>
          <p:spPr bwMode="auto">
            <a:xfrm>
              <a:off x="6445641" y="2148279"/>
              <a:ext cx="249420" cy="434284"/>
            </a:xfrm>
            <a:custGeom>
              <a:avLst/>
              <a:gdLst>
                <a:gd name="T0" fmla="*/ 70 w 170"/>
                <a:gd name="T1" fmla="*/ 142 h 296"/>
                <a:gd name="T2" fmla="*/ 6 w 170"/>
                <a:gd name="T3" fmla="*/ 293 h 296"/>
                <a:gd name="T4" fmla="*/ 38 w 170"/>
                <a:gd name="T5" fmla="*/ 270 h 296"/>
                <a:gd name="T6" fmla="*/ 38 w 170"/>
                <a:gd name="T7" fmla="*/ 270 h 296"/>
                <a:gd name="T8" fmla="*/ 49 w 170"/>
                <a:gd name="T9" fmla="*/ 247 h 296"/>
                <a:gd name="T10" fmla="*/ 51 w 170"/>
                <a:gd name="T11" fmla="*/ 247 h 296"/>
                <a:gd name="T12" fmla="*/ 118 w 170"/>
                <a:gd name="T13" fmla="*/ 62 h 296"/>
                <a:gd name="T14" fmla="*/ 112 w 170"/>
                <a:gd name="T15" fmla="*/ 42 h 296"/>
                <a:gd name="T16" fmla="*/ 122 w 170"/>
                <a:gd name="T17" fmla="*/ 37 h 296"/>
                <a:gd name="T18" fmla="*/ 122 w 170"/>
                <a:gd name="T19" fmla="*/ 23 h 296"/>
                <a:gd name="T20" fmla="*/ 120 w 170"/>
                <a:gd name="T21" fmla="*/ 0 h 296"/>
                <a:gd name="T22" fmla="*/ 149 w 170"/>
                <a:gd name="T23" fmla="*/ 21 h 296"/>
                <a:gd name="T24" fmla="*/ 160 w 170"/>
                <a:gd name="T25" fmla="*/ 23 h 296"/>
                <a:gd name="T26" fmla="*/ 166 w 170"/>
                <a:gd name="T27" fmla="*/ 31 h 296"/>
                <a:gd name="T28" fmla="*/ 149 w 170"/>
                <a:gd name="T29" fmla="*/ 44 h 296"/>
                <a:gd name="T30" fmla="*/ 132 w 170"/>
                <a:gd name="T31" fmla="*/ 44 h 296"/>
                <a:gd name="T32" fmla="*/ 122 w 170"/>
                <a:gd name="T33" fmla="*/ 50 h 296"/>
                <a:gd name="T34" fmla="*/ 120 w 170"/>
                <a:gd name="T35" fmla="*/ 63 h 296"/>
                <a:gd name="T36" fmla="*/ 118 w 170"/>
                <a:gd name="T37" fmla="*/ 113 h 296"/>
                <a:gd name="T38" fmla="*/ 38 w 170"/>
                <a:gd name="T39" fmla="*/ 184 h 296"/>
                <a:gd name="T40" fmla="*/ 34 w 170"/>
                <a:gd name="T41" fmla="*/ 188 h 296"/>
                <a:gd name="T42" fmla="*/ 32 w 170"/>
                <a:gd name="T43" fmla="*/ 191 h 296"/>
                <a:gd name="T44" fmla="*/ 48 w 170"/>
                <a:gd name="T45" fmla="*/ 195 h 296"/>
                <a:gd name="T46" fmla="*/ 46 w 170"/>
                <a:gd name="T47" fmla="*/ 189 h 296"/>
                <a:gd name="T48" fmla="*/ 86 w 170"/>
                <a:gd name="T49" fmla="*/ 165 h 296"/>
                <a:gd name="T50" fmla="*/ 78 w 170"/>
                <a:gd name="T51" fmla="*/ 184 h 296"/>
                <a:gd name="T52" fmla="*/ 93 w 170"/>
                <a:gd name="T53" fmla="*/ 172 h 296"/>
                <a:gd name="T54" fmla="*/ 76 w 170"/>
                <a:gd name="T55" fmla="*/ 172 h 296"/>
                <a:gd name="T56" fmla="*/ 76 w 170"/>
                <a:gd name="T57" fmla="*/ 184 h 296"/>
                <a:gd name="T58" fmla="*/ 63 w 170"/>
                <a:gd name="T59" fmla="*/ 216 h 296"/>
                <a:gd name="T60" fmla="*/ 61 w 170"/>
                <a:gd name="T61" fmla="*/ 205 h 296"/>
                <a:gd name="T62" fmla="*/ 67 w 170"/>
                <a:gd name="T63" fmla="*/ 184 h 296"/>
                <a:gd name="T64" fmla="*/ 59 w 170"/>
                <a:gd name="T65" fmla="*/ 178 h 296"/>
                <a:gd name="T66" fmla="*/ 67 w 170"/>
                <a:gd name="T67" fmla="*/ 167 h 296"/>
                <a:gd name="T68" fmla="*/ 86 w 170"/>
                <a:gd name="T69" fmla="*/ 163 h 296"/>
                <a:gd name="T70" fmla="*/ 95 w 170"/>
                <a:gd name="T71" fmla="*/ 170 h 296"/>
                <a:gd name="T72" fmla="*/ 112 w 170"/>
                <a:gd name="T73" fmla="*/ 165 h 296"/>
                <a:gd name="T74" fmla="*/ 112 w 170"/>
                <a:gd name="T75" fmla="*/ 159 h 296"/>
                <a:gd name="T76" fmla="*/ 120 w 170"/>
                <a:gd name="T77" fmla="*/ 159 h 296"/>
                <a:gd name="T78" fmla="*/ 135 w 170"/>
                <a:gd name="T79" fmla="*/ 157 h 296"/>
                <a:gd name="T80" fmla="*/ 141 w 170"/>
                <a:gd name="T81" fmla="*/ 149 h 296"/>
                <a:gd name="T82" fmla="*/ 149 w 170"/>
                <a:gd name="T83" fmla="*/ 140 h 296"/>
                <a:gd name="T84" fmla="*/ 149 w 170"/>
                <a:gd name="T85" fmla="*/ 107 h 296"/>
                <a:gd name="T86" fmla="*/ 149 w 170"/>
                <a:gd name="T87" fmla="*/ 90 h 296"/>
                <a:gd name="T88" fmla="*/ 134 w 170"/>
                <a:gd name="T89" fmla="*/ 62 h 296"/>
                <a:gd name="T90" fmla="*/ 134 w 170"/>
                <a:gd name="T91" fmla="*/ 67 h 296"/>
                <a:gd name="T92" fmla="*/ 124 w 170"/>
                <a:gd name="T93" fmla="*/ 65 h 296"/>
                <a:gd name="T94" fmla="*/ 120 w 170"/>
                <a:gd name="T95" fmla="*/ 84 h 296"/>
                <a:gd name="T96" fmla="*/ 122 w 170"/>
                <a:gd name="T97" fmla="*/ 117 h 296"/>
                <a:gd name="T98" fmla="*/ 107 w 170"/>
                <a:gd name="T99" fmla="*/ 123 h 296"/>
                <a:gd name="T100" fmla="*/ 99 w 170"/>
                <a:gd name="T101" fmla="*/ 138 h 296"/>
                <a:gd name="T102" fmla="*/ 93 w 170"/>
                <a:gd name="T103" fmla="*/ 149 h 296"/>
                <a:gd name="T104" fmla="*/ 72 w 170"/>
                <a:gd name="T105" fmla="*/ 149 h 296"/>
                <a:gd name="T106" fmla="*/ 51 w 170"/>
                <a:gd name="T107" fmla="*/ 168 h 296"/>
                <a:gd name="T108" fmla="*/ 40 w 170"/>
                <a:gd name="T109" fmla="*/ 182 h 296"/>
                <a:gd name="T110" fmla="*/ 44 w 170"/>
                <a:gd name="T111" fmla="*/ 189 h 296"/>
                <a:gd name="T112" fmla="*/ 46 w 170"/>
                <a:gd name="T113" fmla="*/ 186 h 296"/>
                <a:gd name="T114" fmla="*/ 51 w 170"/>
                <a:gd name="T115" fmla="*/ 203 h 296"/>
                <a:gd name="T116" fmla="*/ 57 w 170"/>
                <a:gd name="T117" fmla="*/ 203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0" h="296">
                  <a:moveTo>
                    <a:pt x="69" y="142"/>
                  </a:moveTo>
                  <a:lnTo>
                    <a:pt x="69" y="144"/>
                  </a:lnTo>
                  <a:lnTo>
                    <a:pt x="69" y="144"/>
                  </a:lnTo>
                  <a:lnTo>
                    <a:pt x="67" y="144"/>
                  </a:lnTo>
                  <a:lnTo>
                    <a:pt x="69" y="142"/>
                  </a:lnTo>
                  <a:lnTo>
                    <a:pt x="69" y="142"/>
                  </a:lnTo>
                  <a:close/>
                  <a:moveTo>
                    <a:pt x="70" y="142"/>
                  </a:moveTo>
                  <a:lnTo>
                    <a:pt x="69" y="142"/>
                  </a:lnTo>
                  <a:lnTo>
                    <a:pt x="70" y="140"/>
                  </a:lnTo>
                  <a:lnTo>
                    <a:pt x="70" y="140"/>
                  </a:lnTo>
                  <a:lnTo>
                    <a:pt x="72" y="142"/>
                  </a:lnTo>
                  <a:lnTo>
                    <a:pt x="70" y="142"/>
                  </a:lnTo>
                  <a:lnTo>
                    <a:pt x="70" y="142"/>
                  </a:lnTo>
                  <a:lnTo>
                    <a:pt x="70" y="142"/>
                  </a:lnTo>
                  <a:close/>
                  <a:moveTo>
                    <a:pt x="2" y="294"/>
                  </a:moveTo>
                  <a:lnTo>
                    <a:pt x="2" y="294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2" y="296"/>
                  </a:lnTo>
                  <a:lnTo>
                    <a:pt x="2" y="294"/>
                  </a:lnTo>
                  <a:lnTo>
                    <a:pt x="2" y="294"/>
                  </a:lnTo>
                  <a:close/>
                  <a:moveTo>
                    <a:pt x="4" y="294"/>
                  </a:moveTo>
                  <a:lnTo>
                    <a:pt x="6" y="293"/>
                  </a:lnTo>
                  <a:lnTo>
                    <a:pt x="6" y="293"/>
                  </a:lnTo>
                  <a:lnTo>
                    <a:pt x="6" y="294"/>
                  </a:lnTo>
                  <a:lnTo>
                    <a:pt x="4" y="294"/>
                  </a:lnTo>
                  <a:lnTo>
                    <a:pt x="4" y="294"/>
                  </a:lnTo>
                  <a:lnTo>
                    <a:pt x="4" y="294"/>
                  </a:lnTo>
                  <a:close/>
                  <a:moveTo>
                    <a:pt x="13" y="287"/>
                  </a:moveTo>
                  <a:lnTo>
                    <a:pt x="13" y="289"/>
                  </a:lnTo>
                  <a:lnTo>
                    <a:pt x="15" y="291"/>
                  </a:lnTo>
                  <a:lnTo>
                    <a:pt x="15" y="291"/>
                  </a:lnTo>
                  <a:lnTo>
                    <a:pt x="17" y="289"/>
                  </a:lnTo>
                  <a:lnTo>
                    <a:pt x="13" y="287"/>
                  </a:lnTo>
                  <a:lnTo>
                    <a:pt x="13" y="287"/>
                  </a:lnTo>
                  <a:close/>
                  <a:moveTo>
                    <a:pt x="38" y="270"/>
                  </a:moveTo>
                  <a:lnTo>
                    <a:pt x="36" y="268"/>
                  </a:lnTo>
                  <a:lnTo>
                    <a:pt x="38" y="266"/>
                  </a:lnTo>
                  <a:lnTo>
                    <a:pt x="38" y="266"/>
                  </a:lnTo>
                  <a:lnTo>
                    <a:pt x="38" y="264"/>
                  </a:lnTo>
                  <a:lnTo>
                    <a:pt x="40" y="264"/>
                  </a:lnTo>
                  <a:lnTo>
                    <a:pt x="42" y="262"/>
                  </a:lnTo>
                  <a:lnTo>
                    <a:pt x="42" y="264"/>
                  </a:lnTo>
                  <a:lnTo>
                    <a:pt x="42" y="264"/>
                  </a:lnTo>
                  <a:lnTo>
                    <a:pt x="42" y="266"/>
                  </a:lnTo>
                  <a:lnTo>
                    <a:pt x="38" y="268"/>
                  </a:lnTo>
                  <a:lnTo>
                    <a:pt x="38" y="270"/>
                  </a:lnTo>
                  <a:lnTo>
                    <a:pt x="38" y="270"/>
                  </a:lnTo>
                  <a:lnTo>
                    <a:pt x="38" y="270"/>
                  </a:lnTo>
                  <a:close/>
                  <a:moveTo>
                    <a:pt x="48" y="251"/>
                  </a:moveTo>
                  <a:lnTo>
                    <a:pt x="48" y="251"/>
                  </a:lnTo>
                  <a:lnTo>
                    <a:pt x="49" y="252"/>
                  </a:lnTo>
                  <a:lnTo>
                    <a:pt x="48" y="252"/>
                  </a:lnTo>
                  <a:lnTo>
                    <a:pt x="46" y="252"/>
                  </a:lnTo>
                  <a:lnTo>
                    <a:pt x="46" y="251"/>
                  </a:lnTo>
                  <a:lnTo>
                    <a:pt x="48" y="251"/>
                  </a:lnTo>
                  <a:lnTo>
                    <a:pt x="48" y="251"/>
                  </a:lnTo>
                  <a:close/>
                  <a:moveTo>
                    <a:pt x="51" y="247"/>
                  </a:moveTo>
                  <a:lnTo>
                    <a:pt x="51" y="247"/>
                  </a:lnTo>
                  <a:lnTo>
                    <a:pt x="49" y="247"/>
                  </a:lnTo>
                  <a:lnTo>
                    <a:pt x="48" y="245"/>
                  </a:lnTo>
                  <a:lnTo>
                    <a:pt x="49" y="245"/>
                  </a:lnTo>
                  <a:lnTo>
                    <a:pt x="51" y="243"/>
                  </a:lnTo>
                  <a:lnTo>
                    <a:pt x="51" y="243"/>
                  </a:lnTo>
                  <a:lnTo>
                    <a:pt x="51" y="243"/>
                  </a:lnTo>
                  <a:lnTo>
                    <a:pt x="53" y="243"/>
                  </a:lnTo>
                  <a:lnTo>
                    <a:pt x="53" y="243"/>
                  </a:lnTo>
                  <a:lnTo>
                    <a:pt x="55" y="241"/>
                  </a:lnTo>
                  <a:lnTo>
                    <a:pt x="53" y="245"/>
                  </a:lnTo>
                  <a:lnTo>
                    <a:pt x="51" y="245"/>
                  </a:lnTo>
                  <a:lnTo>
                    <a:pt x="51" y="247"/>
                  </a:lnTo>
                  <a:lnTo>
                    <a:pt x="51" y="247"/>
                  </a:lnTo>
                  <a:lnTo>
                    <a:pt x="51" y="247"/>
                  </a:lnTo>
                  <a:close/>
                  <a:moveTo>
                    <a:pt x="107" y="54"/>
                  </a:moveTo>
                  <a:lnTo>
                    <a:pt x="107" y="52"/>
                  </a:lnTo>
                  <a:lnTo>
                    <a:pt x="107" y="52"/>
                  </a:lnTo>
                  <a:lnTo>
                    <a:pt x="107" y="50"/>
                  </a:lnTo>
                  <a:lnTo>
                    <a:pt x="109" y="50"/>
                  </a:lnTo>
                  <a:lnTo>
                    <a:pt x="109" y="52"/>
                  </a:lnTo>
                  <a:lnTo>
                    <a:pt x="109" y="54"/>
                  </a:lnTo>
                  <a:lnTo>
                    <a:pt x="107" y="54"/>
                  </a:lnTo>
                  <a:lnTo>
                    <a:pt x="107" y="54"/>
                  </a:lnTo>
                  <a:close/>
                  <a:moveTo>
                    <a:pt x="120" y="63"/>
                  </a:moveTo>
                  <a:lnTo>
                    <a:pt x="118" y="62"/>
                  </a:lnTo>
                  <a:lnTo>
                    <a:pt x="118" y="62"/>
                  </a:lnTo>
                  <a:lnTo>
                    <a:pt x="118" y="60"/>
                  </a:lnTo>
                  <a:lnTo>
                    <a:pt x="118" y="58"/>
                  </a:lnTo>
                  <a:lnTo>
                    <a:pt x="116" y="54"/>
                  </a:lnTo>
                  <a:lnTo>
                    <a:pt x="114" y="52"/>
                  </a:lnTo>
                  <a:lnTo>
                    <a:pt x="112" y="52"/>
                  </a:lnTo>
                  <a:lnTo>
                    <a:pt x="111" y="50"/>
                  </a:lnTo>
                  <a:lnTo>
                    <a:pt x="111" y="50"/>
                  </a:lnTo>
                  <a:lnTo>
                    <a:pt x="111" y="46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4" y="42"/>
                  </a:lnTo>
                  <a:lnTo>
                    <a:pt x="116" y="41"/>
                  </a:lnTo>
                  <a:lnTo>
                    <a:pt x="116" y="39"/>
                  </a:lnTo>
                  <a:lnTo>
                    <a:pt x="116" y="39"/>
                  </a:lnTo>
                  <a:lnTo>
                    <a:pt x="114" y="37"/>
                  </a:lnTo>
                  <a:lnTo>
                    <a:pt x="112" y="37"/>
                  </a:lnTo>
                  <a:lnTo>
                    <a:pt x="112" y="37"/>
                  </a:lnTo>
                  <a:lnTo>
                    <a:pt x="112" y="35"/>
                  </a:lnTo>
                  <a:lnTo>
                    <a:pt x="114" y="35"/>
                  </a:lnTo>
                  <a:lnTo>
                    <a:pt x="118" y="35"/>
                  </a:lnTo>
                  <a:lnTo>
                    <a:pt x="122" y="37"/>
                  </a:lnTo>
                  <a:lnTo>
                    <a:pt x="122" y="35"/>
                  </a:lnTo>
                  <a:lnTo>
                    <a:pt x="124" y="35"/>
                  </a:lnTo>
                  <a:lnTo>
                    <a:pt x="124" y="33"/>
                  </a:lnTo>
                  <a:lnTo>
                    <a:pt x="124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0" y="29"/>
                  </a:lnTo>
                  <a:lnTo>
                    <a:pt x="120" y="27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2" y="23"/>
                  </a:lnTo>
                  <a:lnTo>
                    <a:pt x="120" y="20"/>
                  </a:lnTo>
                  <a:lnTo>
                    <a:pt x="122" y="18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6" y="6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24" y="4"/>
                  </a:lnTo>
                  <a:lnTo>
                    <a:pt x="126" y="6"/>
                  </a:lnTo>
                  <a:lnTo>
                    <a:pt x="128" y="8"/>
                  </a:lnTo>
                  <a:lnTo>
                    <a:pt x="134" y="12"/>
                  </a:lnTo>
                  <a:lnTo>
                    <a:pt x="135" y="14"/>
                  </a:lnTo>
                  <a:lnTo>
                    <a:pt x="137" y="16"/>
                  </a:lnTo>
                  <a:lnTo>
                    <a:pt x="139" y="16"/>
                  </a:lnTo>
                  <a:lnTo>
                    <a:pt x="141" y="18"/>
                  </a:lnTo>
                  <a:lnTo>
                    <a:pt x="143" y="20"/>
                  </a:lnTo>
                  <a:lnTo>
                    <a:pt x="147" y="20"/>
                  </a:lnTo>
                  <a:lnTo>
                    <a:pt x="149" y="21"/>
                  </a:lnTo>
                  <a:lnTo>
                    <a:pt x="151" y="21"/>
                  </a:lnTo>
                  <a:lnTo>
                    <a:pt x="151" y="21"/>
                  </a:lnTo>
                  <a:lnTo>
                    <a:pt x="155" y="21"/>
                  </a:lnTo>
                  <a:lnTo>
                    <a:pt x="156" y="20"/>
                  </a:lnTo>
                  <a:lnTo>
                    <a:pt x="158" y="18"/>
                  </a:lnTo>
                  <a:lnTo>
                    <a:pt x="160" y="16"/>
                  </a:lnTo>
                  <a:lnTo>
                    <a:pt x="160" y="14"/>
                  </a:lnTo>
                  <a:lnTo>
                    <a:pt x="160" y="16"/>
                  </a:lnTo>
                  <a:lnTo>
                    <a:pt x="160" y="18"/>
                  </a:lnTo>
                  <a:lnTo>
                    <a:pt x="158" y="20"/>
                  </a:lnTo>
                  <a:lnTo>
                    <a:pt x="158" y="23"/>
                  </a:lnTo>
                  <a:lnTo>
                    <a:pt x="160" y="23"/>
                  </a:lnTo>
                  <a:lnTo>
                    <a:pt x="162" y="25"/>
                  </a:lnTo>
                  <a:lnTo>
                    <a:pt x="164" y="27"/>
                  </a:lnTo>
                  <a:lnTo>
                    <a:pt x="164" y="29"/>
                  </a:lnTo>
                  <a:lnTo>
                    <a:pt x="164" y="29"/>
                  </a:lnTo>
                  <a:lnTo>
                    <a:pt x="166" y="29"/>
                  </a:lnTo>
                  <a:lnTo>
                    <a:pt x="166" y="27"/>
                  </a:lnTo>
                  <a:lnTo>
                    <a:pt x="168" y="27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8" y="29"/>
                  </a:lnTo>
                  <a:lnTo>
                    <a:pt x="168" y="31"/>
                  </a:lnTo>
                  <a:lnTo>
                    <a:pt x="166" y="31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2" y="35"/>
                  </a:lnTo>
                  <a:lnTo>
                    <a:pt x="162" y="35"/>
                  </a:lnTo>
                  <a:lnTo>
                    <a:pt x="160" y="35"/>
                  </a:lnTo>
                  <a:lnTo>
                    <a:pt x="160" y="37"/>
                  </a:lnTo>
                  <a:lnTo>
                    <a:pt x="156" y="37"/>
                  </a:lnTo>
                  <a:lnTo>
                    <a:pt x="155" y="35"/>
                  </a:lnTo>
                  <a:lnTo>
                    <a:pt x="153" y="37"/>
                  </a:lnTo>
                  <a:lnTo>
                    <a:pt x="151" y="41"/>
                  </a:lnTo>
                  <a:lnTo>
                    <a:pt x="149" y="44"/>
                  </a:lnTo>
                  <a:lnTo>
                    <a:pt x="149" y="46"/>
                  </a:lnTo>
                  <a:lnTo>
                    <a:pt x="149" y="48"/>
                  </a:lnTo>
                  <a:lnTo>
                    <a:pt x="149" y="50"/>
                  </a:lnTo>
                  <a:lnTo>
                    <a:pt x="149" y="52"/>
                  </a:lnTo>
                  <a:lnTo>
                    <a:pt x="147" y="52"/>
                  </a:lnTo>
                  <a:lnTo>
                    <a:pt x="147" y="50"/>
                  </a:lnTo>
                  <a:lnTo>
                    <a:pt x="143" y="50"/>
                  </a:lnTo>
                  <a:lnTo>
                    <a:pt x="139" y="48"/>
                  </a:lnTo>
                  <a:lnTo>
                    <a:pt x="137" y="46"/>
                  </a:lnTo>
                  <a:lnTo>
                    <a:pt x="135" y="44"/>
                  </a:lnTo>
                  <a:lnTo>
                    <a:pt x="134" y="44"/>
                  </a:lnTo>
                  <a:lnTo>
                    <a:pt x="132" y="44"/>
                  </a:lnTo>
                  <a:lnTo>
                    <a:pt x="132" y="42"/>
                  </a:lnTo>
                  <a:lnTo>
                    <a:pt x="128" y="42"/>
                  </a:lnTo>
                  <a:lnTo>
                    <a:pt x="126" y="44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6"/>
                  </a:lnTo>
                  <a:lnTo>
                    <a:pt x="116" y="46"/>
                  </a:lnTo>
                  <a:lnTo>
                    <a:pt x="116" y="48"/>
                  </a:lnTo>
                  <a:lnTo>
                    <a:pt x="118" y="50"/>
                  </a:lnTo>
                  <a:lnTo>
                    <a:pt x="120" y="50"/>
                  </a:lnTo>
                  <a:lnTo>
                    <a:pt x="122" y="50"/>
                  </a:lnTo>
                  <a:lnTo>
                    <a:pt x="126" y="54"/>
                  </a:lnTo>
                  <a:lnTo>
                    <a:pt x="128" y="54"/>
                  </a:lnTo>
                  <a:lnTo>
                    <a:pt x="130" y="54"/>
                  </a:lnTo>
                  <a:lnTo>
                    <a:pt x="132" y="56"/>
                  </a:lnTo>
                  <a:lnTo>
                    <a:pt x="130" y="58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24" y="60"/>
                  </a:lnTo>
                  <a:lnTo>
                    <a:pt x="122" y="62"/>
                  </a:lnTo>
                  <a:lnTo>
                    <a:pt x="120" y="63"/>
                  </a:lnTo>
                  <a:lnTo>
                    <a:pt x="120" y="63"/>
                  </a:lnTo>
                  <a:close/>
                  <a:moveTo>
                    <a:pt x="116" y="117"/>
                  </a:moveTo>
                  <a:lnTo>
                    <a:pt x="116" y="115"/>
                  </a:lnTo>
                  <a:lnTo>
                    <a:pt x="118" y="115"/>
                  </a:lnTo>
                  <a:lnTo>
                    <a:pt x="116" y="113"/>
                  </a:lnTo>
                  <a:lnTo>
                    <a:pt x="116" y="115"/>
                  </a:lnTo>
                  <a:lnTo>
                    <a:pt x="114" y="113"/>
                  </a:lnTo>
                  <a:lnTo>
                    <a:pt x="116" y="109"/>
                  </a:lnTo>
                  <a:lnTo>
                    <a:pt x="116" y="109"/>
                  </a:lnTo>
                  <a:lnTo>
                    <a:pt x="118" y="111"/>
                  </a:lnTo>
                  <a:lnTo>
                    <a:pt x="116" y="113"/>
                  </a:lnTo>
                  <a:lnTo>
                    <a:pt x="118" y="113"/>
                  </a:lnTo>
                  <a:lnTo>
                    <a:pt x="118" y="113"/>
                  </a:lnTo>
                  <a:lnTo>
                    <a:pt x="118" y="115"/>
                  </a:lnTo>
                  <a:lnTo>
                    <a:pt x="118" y="117"/>
                  </a:lnTo>
                  <a:lnTo>
                    <a:pt x="116" y="117"/>
                  </a:lnTo>
                  <a:lnTo>
                    <a:pt x="116" y="117"/>
                  </a:lnTo>
                  <a:close/>
                  <a:moveTo>
                    <a:pt x="38" y="184"/>
                  </a:moveTo>
                  <a:lnTo>
                    <a:pt x="38" y="184"/>
                  </a:lnTo>
                  <a:lnTo>
                    <a:pt x="40" y="184"/>
                  </a:lnTo>
                  <a:lnTo>
                    <a:pt x="38" y="182"/>
                  </a:lnTo>
                  <a:lnTo>
                    <a:pt x="38" y="182"/>
                  </a:lnTo>
                  <a:lnTo>
                    <a:pt x="38" y="184"/>
                  </a:lnTo>
                  <a:lnTo>
                    <a:pt x="38" y="184"/>
                  </a:lnTo>
                  <a:close/>
                  <a:moveTo>
                    <a:pt x="36" y="184"/>
                  </a:moveTo>
                  <a:lnTo>
                    <a:pt x="38" y="186"/>
                  </a:lnTo>
                  <a:lnTo>
                    <a:pt x="38" y="184"/>
                  </a:lnTo>
                  <a:lnTo>
                    <a:pt x="36" y="184"/>
                  </a:lnTo>
                  <a:lnTo>
                    <a:pt x="36" y="184"/>
                  </a:lnTo>
                  <a:close/>
                  <a:moveTo>
                    <a:pt x="36" y="186"/>
                  </a:moveTo>
                  <a:lnTo>
                    <a:pt x="36" y="186"/>
                  </a:lnTo>
                  <a:lnTo>
                    <a:pt x="36" y="186"/>
                  </a:lnTo>
                  <a:lnTo>
                    <a:pt x="36" y="186"/>
                  </a:lnTo>
                  <a:lnTo>
                    <a:pt x="36" y="186"/>
                  </a:lnTo>
                  <a:close/>
                  <a:moveTo>
                    <a:pt x="34" y="186"/>
                  </a:moveTo>
                  <a:lnTo>
                    <a:pt x="34" y="188"/>
                  </a:lnTo>
                  <a:lnTo>
                    <a:pt x="36" y="186"/>
                  </a:lnTo>
                  <a:lnTo>
                    <a:pt x="34" y="186"/>
                  </a:lnTo>
                  <a:lnTo>
                    <a:pt x="34" y="186"/>
                  </a:lnTo>
                  <a:close/>
                  <a:moveTo>
                    <a:pt x="32" y="191"/>
                  </a:moveTo>
                  <a:lnTo>
                    <a:pt x="32" y="189"/>
                  </a:lnTo>
                  <a:lnTo>
                    <a:pt x="32" y="188"/>
                  </a:lnTo>
                  <a:lnTo>
                    <a:pt x="32" y="188"/>
                  </a:lnTo>
                  <a:lnTo>
                    <a:pt x="34" y="188"/>
                  </a:lnTo>
                  <a:lnTo>
                    <a:pt x="34" y="189"/>
                  </a:lnTo>
                  <a:lnTo>
                    <a:pt x="36" y="189"/>
                  </a:lnTo>
                  <a:lnTo>
                    <a:pt x="34" y="191"/>
                  </a:lnTo>
                  <a:lnTo>
                    <a:pt x="32" y="191"/>
                  </a:lnTo>
                  <a:lnTo>
                    <a:pt x="32" y="191"/>
                  </a:lnTo>
                  <a:close/>
                  <a:moveTo>
                    <a:pt x="49" y="193"/>
                  </a:moveTo>
                  <a:lnTo>
                    <a:pt x="49" y="191"/>
                  </a:lnTo>
                  <a:lnTo>
                    <a:pt x="49" y="191"/>
                  </a:lnTo>
                  <a:lnTo>
                    <a:pt x="49" y="191"/>
                  </a:lnTo>
                  <a:lnTo>
                    <a:pt x="49" y="191"/>
                  </a:lnTo>
                  <a:lnTo>
                    <a:pt x="49" y="193"/>
                  </a:lnTo>
                  <a:lnTo>
                    <a:pt x="49" y="193"/>
                  </a:lnTo>
                  <a:close/>
                  <a:moveTo>
                    <a:pt x="48" y="195"/>
                  </a:moveTo>
                  <a:lnTo>
                    <a:pt x="48" y="195"/>
                  </a:lnTo>
                  <a:lnTo>
                    <a:pt x="49" y="195"/>
                  </a:lnTo>
                  <a:lnTo>
                    <a:pt x="48" y="195"/>
                  </a:lnTo>
                  <a:lnTo>
                    <a:pt x="48" y="195"/>
                  </a:lnTo>
                  <a:lnTo>
                    <a:pt x="48" y="195"/>
                  </a:lnTo>
                  <a:close/>
                  <a:moveTo>
                    <a:pt x="46" y="189"/>
                  </a:moveTo>
                  <a:lnTo>
                    <a:pt x="46" y="191"/>
                  </a:lnTo>
                  <a:lnTo>
                    <a:pt x="46" y="193"/>
                  </a:lnTo>
                  <a:lnTo>
                    <a:pt x="46" y="195"/>
                  </a:lnTo>
                  <a:lnTo>
                    <a:pt x="48" y="195"/>
                  </a:lnTo>
                  <a:lnTo>
                    <a:pt x="48" y="193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6" y="189"/>
                  </a:lnTo>
                  <a:lnTo>
                    <a:pt x="46" y="189"/>
                  </a:lnTo>
                  <a:close/>
                  <a:moveTo>
                    <a:pt x="93" y="167"/>
                  </a:moveTo>
                  <a:lnTo>
                    <a:pt x="91" y="165"/>
                  </a:lnTo>
                  <a:lnTo>
                    <a:pt x="91" y="163"/>
                  </a:lnTo>
                  <a:lnTo>
                    <a:pt x="91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3" y="165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3" y="167"/>
                  </a:lnTo>
                  <a:lnTo>
                    <a:pt x="93" y="167"/>
                  </a:lnTo>
                  <a:close/>
                  <a:moveTo>
                    <a:pt x="86" y="165"/>
                  </a:moveTo>
                  <a:lnTo>
                    <a:pt x="86" y="163"/>
                  </a:lnTo>
                  <a:lnTo>
                    <a:pt x="88" y="165"/>
                  </a:lnTo>
                  <a:lnTo>
                    <a:pt x="88" y="165"/>
                  </a:lnTo>
                  <a:lnTo>
                    <a:pt x="86" y="165"/>
                  </a:lnTo>
                  <a:lnTo>
                    <a:pt x="86" y="165"/>
                  </a:lnTo>
                  <a:lnTo>
                    <a:pt x="86" y="165"/>
                  </a:lnTo>
                  <a:close/>
                  <a:moveTo>
                    <a:pt x="74" y="186"/>
                  </a:moveTo>
                  <a:lnTo>
                    <a:pt x="76" y="186"/>
                  </a:lnTo>
                  <a:lnTo>
                    <a:pt x="76" y="186"/>
                  </a:lnTo>
                  <a:lnTo>
                    <a:pt x="78" y="186"/>
                  </a:lnTo>
                  <a:lnTo>
                    <a:pt x="78" y="186"/>
                  </a:lnTo>
                  <a:lnTo>
                    <a:pt x="78" y="184"/>
                  </a:lnTo>
                  <a:lnTo>
                    <a:pt x="76" y="182"/>
                  </a:lnTo>
                  <a:lnTo>
                    <a:pt x="78" y="180"/>
                  </a:lnTo>
                  <a:lnTo>
                    <a:pt x="78" y="178"/>
                  </a:lnTo>
                  <a:lnTo>
                    <a:pt x="82" y="176"/>
                  </a:lnTo>
                  <a:lnTo>
                    <a:pt x="82" y="176"/>
                  </a:lnTo>
                  <a:lnTo>
                    <a:pt x="84" y="176"/>
                  </a:lnTo>
                  <a:lnTo>
                    <a:pt x="88" y="178"/>
                  </a:lnTo>
                  <a:lnTo>
                    <a:pt x="88" y="178"/>
                  </a:lnTo>
                  <a:lnTo>
                    <a:pt x="90" y="178"/>
                  </a:lnTo>
                  <a:lnTo>
                    <a:pt x="91" y="174"/>
                  </a:lnTo>
                  <a:lnTo>
                    <a:pt x="93" y="172"/>
                  </a:lnTo>
                  <a:lnTo>
                    <a:pt x="93" y="172"/>
                  </a:lnTo>
                  <a:lnTo>
                    <a:pt x="93" y="170"/>
                  </a:lnTo>
                  <a:lnTo>
                    <a:pt x="91" y="170"/>
                  </a:lnTo>
                  <a:lnTo>
                    <a:pt x="90" y="168"/>
                  </a:lnTo>
                  <a:lnTo>
                    <a:pt x="88" y="168"/>
                  </a:lnTo>
                  <a:lnTo>
                    <a:pt x="86" y="167"/>
                  </a:lnTo>
                  <a:lnTo>
                    <a:pt x="84" y="167"/>
                  </a:lnTo>
                  <a:lnTo>
                    <a:pt x="82" y="168"/>
                  </a:lnTo>
                  <a:lnTo>
                    <a:pt x="82" y="170"/>
                  </a:lnTo>
                  <a:lnTo>
                    <a:pt x="80" y="170"/>
                  </a:lnTo>
                  <a:lnTo>
                    <a:pt x="78" y="172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4" y="170"/>
                  </a:lnTo>
                  <a:lnTo>
                    <a:pt x="72" y="170"/>
                  </a:lnTo>
                  <a:lnTo>
                    <a:pt x="70" y="172"/>
                  </a:lnTo>
                  <a:lnTo>
                    <a:pt x="70" y="174"/>
                  </a:lnTo>
                  <a:lnTo>
                    <a:pt x="69" y="176"/>
                  </a:lnTo>
                  <a:lnTo>
                    <a:pt x="69" y="178"/>
                  </a:lnTo>
                  <a:lnTo>
                    <a:pt x="70" y="178"/>
                  </a:lnTo>
                  <a:lnTo>
                    <a:pt x="72" y="180"/>
                  </a:lnTo>
                  <a:lnTo>
                    <a:pt x="70" y="180"/>
                  </a:lnTo>
                  <a:lnTo>
                    <a:pt x="70" y="182"/>
                  </a:lnTo>
                  <a:lnTo>
                    <a:pt x="72" y="184"/>
                  </a:lnTo>
                  <a:lnTo>
                    <a:pt x="76" y="184"/>
                  </a:lnTo>
                  <a:lnTo>
                    <a:pt x="74" y="186"/>
                  </a:lnTo>
                  <a:lnTo>
                    <a:pt x="74" y="186"/>
                  </a:lnTo>
                  <a:close/>
                  <a:moveTo>
                    <a:pt x="61" y="218"/>
                  </a:moveTo>
                  <a:lnTo>
                    <a:pt x="59" y="216"/>
                  </a:lnTo>
                  <a:lnTo>
                    <a:pt x="59" y="218"/>
                  </a:lnTo>
                  <a:lnTo>
                    <a:pt x="57" y="218"/>
                  </a:lnTo>
                  <a:lnTo>
                    <a:pt x="59" y="220"/>
                  </a:lnTo>
                  <a:lnTo>
                    <a:pt x="61" y="220"/>
                  </a:lnTo>
                  <a:lnTo>
                    <a:pt x="61" y="220"/>
                  </a:lnTo>
                  <a:lnTo>
                    <a:pt x="61" y="218"/>
                  </a:lnTo>
                  <a:lnTo>
                    <a:pt x="61" y="218"/>
                  </a:lnTo>
                  <a:close/>
                  <a:moveTo>
                    <a:pt x="63" y="216"/>
                  </a:moveTo>
                  <a:lnTo>
                    <a:pt x="63" y="212"/>
                  </a:lnTo>
                  <a:lnTo>
                    <a:pt x="63" y="212"/>
                  </a:lnTo>
                  <a:lnTo>
                    <a:pt x="63" y="212"/>
                  </a:lnTo>
                  <a:lnTo>
                    <a:pt x="65" y="214"/>
                  </a:lnTo>
                  <a:lnTo>
                    <a:pt x="63" y="216"/>
                  </a:lnTo>
                  <a:lnTo>
                    <a:pt x="63" y="216"/>
                  </a:lnTo>
                  <a:lnTo>
                    <a:pt x="63" y="216"/>
                  </a:lnTo>
                  <a:close/>
                  <a:moveTo>
                    <a:pt x="59" y="210"/>
                  </a:moveTo>
                  <a:lnTo>
                    <a:pt x="61" y="210"/>
                  </a:lnTo>
                  <a:lnTo>
                    <a:pt x="63" y="207"/>
                  </a:lnTo>
                  <a:lnTo>
                    <a:pt x="61" y="205"/>
                  </a:lnTo>
                  <a:lnTo>
                    <a:pt x="61" y="205"/>
                  </a:lnTo>
                  <a:lnTo>
                    <a:pt x="63" y="205"/>
                  </a:lnTo>
                  <a:lnTo>
                    <a:pt x="63" y="205"/>
                  </a:lnTo>
                  <a:lnTo>
                    <a:pt x="65" y="205"/>
                  </a:lnTo>
                  <a:lnTo>
                    <a:pt x="65" y="203"/>
                  </a:lnTo>
                  <a:lnTo>
                    <a:pt x="65" y="199"/>
                  </a:lnTo>
                  <a:lnTo>
                    <a:pt x="65" y="199"/>
                  </a:lnTo>
                  <a:lnTo>
                    <a:pt x="65" y="193"/>
                  </a:lnTo>
                  <a:lnTo>
                    <a:pt x="65" y="189"/>
                  </a:lnTo>
                  <a:lnTo>
                    <a:pt x="65" y="188"/>
                  </a:lnTo>
                  <a:lnTo>
                    <a:pt x="69" y="186"/>
                  </a:lnTo>
                  <a:lnTo>
                    <a:pt x="67" y="186"/>
                  </a:lnTo>
                  <a:lnTo>
                    <a:pt x="67" y="184"/>
                  </a:lnTo>
                  <a:lnTo>
                    <a:pt x="67" y="184"/>
                  </a:lnTo>
                  <a:lnTo>
                    <a:pt x="65" y="182"/>
                  </a:lnTo>
                  <a:lnTo>
                    <a:pt x="65" y="182"/>
                  </a:lnTo>
                  <a:lnTo>
                    <a:pt x="61" y="182"/>
                  </a:lnTo>
                  <a:lnTo>
                    <a:pt x="61" y="180"/>
                  </a:lnTo>
                  <a:lnTo>
                    <a:pt x="63" y="180"/>
                  </a:lnTo>
                  <a:lnTo>
                    <a:pt x="63" y="178"/>
                  </a:lnTo>
                  <a:lnTo>
                    <a:pt x="63" y="176"/>
                  </a:lnTo>
                  <a:lnTo>
                    <a:pt x="61" y="176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59" y="178"/>
                  </a:lnTo>
                  <a:lnTo>
                    <a:pt x="57" y="176"/>
                  </a:lnTo>
                  <a:lnTo>
                    <a:pt x="55" y="174"/>
                  </a:lnTo>
                  <a:lnTo>
                    <a:pt x="55" y="172"/>
                  </a:lnTo>
                  <a:lnTo>
                    <a:pt x="59" y="172"/>
                  </a:lnTo>
                  <a:lnTo>
                    <a:pt x="61" y="170"/>
                  </a:lnTo>
                  <a:lnTo>
                    <a:pt x="65" y="172"/>
                  </a:lnTo>
                  <a:lnTo>
                    <a:pt x="67" y="172"/>
                  </a:lnTo>
                  <a:lnTo>
                    <a:pt x="67" y="172"/>
                  </a:lnTo>
                  <a:lnTo>
                    <a:pt x="67" y="170"/>
                  </a:lnTo>
                  <a:lnTo>
                    <a:pt x="67" y="168"/>
                  </a:lnTo>
                  <a:lnTo>
                    <a:pt x="67" y="167"/>
                  </a:lnTo>
                  <a:lnTo>
                    <a:pt x="67" y="167"/>
                  </a:lnTo>
                  <a:lnTo>
                    <a:pt x="69" y="167"/>
                  </a:lnTo>
                  <a:lnTo>
                    <a:pt x="69" y="167"/>
                  </a:lnTo>
                  <a:lnTo>
                    <a:pt x="70" y="167"/>
                  </a:lnTo>
                  <a:lnTo>
                    <a:pt x="72" y="167"/>
                  </a:lnTo>
                  <a:lnTo>
                    <a:pt x="76" y="167"/>
                  </a:lnTo>
                  <a:lnTo>
                    <a:pt x="78" y="165"/>
                  </a:lnTo>
                  <a:lnTo>
                    <a:pt x="82" y="165"/>
                  </a:lnTo>
                  <a:lnTo>
                    <a:pt x="82" y="165"/>
                  </a:lnTo>
                  <a:lnTo>
                    <a:pt x="84" y="165"/>
                  </a:lnTo>
                  <a:lnTo>
                    <a:pt x="84" y="165"/>
                  </a:lnTo>
                  <a:lnTo>
                    <a:pt x="86" y="163"/>
                  </a:lnTo>
                  <a:lnTo>
                    <a:pt x="86" y="163"/>
                  </a:lnTo>
                  <a:lnTo>
                    <a:pt x="88" y="161"/>
                  </a:lnTo>
                  <a:lnTo>
                    <a:pt x="91" y="159"/>
                  </a:lnTo>
                  <a:lnTo>
                    <a:pt x="93" y="159"/>
                  </a:lnTo>
                  <a:lnTo>
                    <a:pt x="95" y="159"/>
                  </a:lnTo>
                  <a:lnTo>
                    <a:pt x="97" y="161"/>
                  </a:lnTo>
                  <a:lnTo>
                    <a:pt x="97" y="161"/>
                  </a:lnTo>
                  <a:lnTo>
                    <a:pt x="95" y="165"/>
                  </a:lnTo>
                  <a:lnTo>
                    <a:pt x="95" y="165"/>
                  </a:lnTo>
                  <a:lnTo>
                    <a:pt x="95" y="167"/>
                  </a:lnTo>
                  <a:lnTo>
                    <a:pt x="95" y="168"/>
                  </a:lnTo>
                  <a:lnTo>
                    <a:pt x="97" y="170"/>
                  </a:lnTo>
                  <a:lnTo>
                    <a:pt x="95" y="170"/>
                  </a:lnTo>
                  <a:lnTo>
                    <a:pt x="97" y="172"/>
                  </a:lnTo>
                  <a:lnTo>
                    <a:pt x="99" y="172"/>
                  </a:lnTo>
                  <a:lnTo>
                    <a:pt x="101" y="176"/>
                  </a:lnTo>
                  <a:lnTo>
                    <a:pt x="103" y="176"/>
                  </a:lnTo>
                  <a:lnTo>
                    <a:pt x="105" y="176"/>
                  </a:lnTo>
                  <a:lnTo>
                    <a:pt x="107" y="172"/>
                  </a:lnTo>
                  <a:lnTo>
                    <a:pt x="107" y="170"/>
                  </a:lnTo>
                  <a:lnTo>
                    <a:pt x="109" y="170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11" y="165"/>
                  </a:lnTo>
                  <a:lnTo>
                    <a:pt x="112" y="165"/>
                  </a:lnTo>
                  <a:lnTo>
                    <a:pt x="112" y="165"/>
                  </a:lnTo>
                  <a:lnTo>
                    <a:pt x="114" y="165"/>
                  </a:lnTo>
                  <a:lnTo>
                    <a:pt x="112" y="163"/>
                  </a:lnTo>
                  <a:lnTo>
                    <a:pt x="112" y="161"/>
                  </a:lnTo>
                  <a:lnTo>
                    <a:pt x="109" y="161"/>
                  </a:lnTo>
                  <a:lnTo>
                    <a:pt x="109" y="159"/>
                  </a:lnTo>
                  <a:lnTo>
                    <a:pt x="109" y="157"/>
                  </a:lnTo>
                  <a:lnTo>
                    <a:pt x="111" y="155"/>
                  </a:lnTo>
                  <a:lnTo>
                    <a:pt x="111" y="155"/>
                  </a:lnTo>
                  <a:lnTo>
                    <a:pt x="111" y="157"/>
                  </a:lnTo>
                  <a:lnTo>
                    <a:pt x="111" y="159"/>
                  </a:lnTo>
                  <a:lnTo>
                    <a:pt x="112" y="159"/>
                  </a:lnTo>
                  <a:lnTo>
                    <a:pt x="112" y="159"/>
                  </a:lnTo>
                  <a:lnTo>
                    <a:pt x="114" y="157"/>
                  </a:lnTo>
                  <a:lnTo>
                    <a:pt x="114" y="157"/>
                  </a:lnTo>
                  <a:lnTo>
                    <a:pt x="116" y="159"/>
                  </a:lnTo>
                  <a:lnTo>
                    <a:pt x="116" y="159"/>
                  </a:lnTo>
                  <a:lnTo>
                    <a:pt x="118" y="159"/>
                  </a:lnTo>
                  <a:lnTo>
                    <a:pt x="118" y="159"/>
                  </a:lnTo>
                  <a:lnTo>
                    <a:pt x="116" y="159"/>
                  </a:lnTo>
                  <a:lnTo>
                    <a:pt x="114" y="161"/>
                  </a:lnTo>
                  <a:lnTo>
                    <a:pt x="116" y="161"/>
                  </a:lnTo>
                  <a:lnTo>
                    <a:pt x="118" y="161"/>
                  </a:lnTo>
                  <a:lnTo>
                    <a:pt x="120" y="159"/>
                  </a:lnTo>
                  <a:lnTo>
                    <a:pt x="126" y="159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8" y="157"/>
                  </a:lnTo>
                  <a:lnTo>
                    <a:pt x="128" y="153"/>
                  </a:lnTo>
                  <a:lnTo>
                    <a:pt x="130" y="153"/>
                  </a:lnTo>
                  <a:lnTo>
                    <a:pt x="132" y="153"/>
                  </a:lnTo>
                  <a:lnTo>
                    <a:pt x="132" y="155"/>
                  </a:lnTo>
                  <a:lnTo>
                    <a:pt x="132" y="157"/>
                  </a:lnTo>
                  <a:lnTo>
                    <a:pt x="132" y="159"/>
                  </a:lnTo>
                  <a:lnTo>
                    <a:pt x="134" y="159"/>
                  </a:lnTo>
                  <a:lnTo>
                    <a:pt x="135" y="157"/>
                  </a:lnTo>
                  <a:lnTo>
                    <a:pt x="134" y="153"/>
                  </a:lnTo>
                  <a:lnTo>
                    <a:pt x="135" y="151"/>
                  </a:lnTo>
                  <a:lnTo>
                    <a:pt x="137" y="149"/>
                  </a:lnTo>
                  <a:lnTo>
                    <a:pt x="139" y="149"/>
                  </a:lnTo>
                  <a:lnTo>
                    <a:pt x="139" y="147"/>
                  </a:lnTo>
                  <a:lnTo>
                    <a:pt x="139" y="147"/>
                  </a:lnTo>
                  <a:lnTo>
                    <a:pt x="139" y="146"/>
                  </a:lnTo>
                  <a:lnTo>
                    <a:pt x="141" y="144"/>
                  </a:lnTo>
                  <a:lnTo>
                    <a:pt x="143" y="144"/>
                  </a:lnTo>
                  <a:lnTo>
                    <a:pt x="143" y="146"/>
                  </a:lnTo>
                  <a:lnTo>
                    <a:pt x="141" y="147"/>
                  </a:lnTo>
                  <a:lnTo>
                    <a:pt x="141" y="149"/>
                  </a:lnTo>
                  <a:lnTo>
                    <a:pt x="141" y="155"/>
                  </a:lnTo>
                  <a:lnTo>
                    <a:pt x="143" y="155"/>
                  </a:lnTo>
                  <a:lnTo>
                    <a:pt x="145" y="155"/>
                  </a:lnTo>
                  <a:lnTo>
                    <a:pt x="145" y="153"/>
                  </a:lnTo>
                  <a:lnTo>
                    <a:pt x="147" y="153"/>
                  </a:lnTo>
                  <a:lnTo>
                    <a:pt x="149" y="151"/>
                  </a:lnTo>
                  <a:lnTo>
                    <a:pt x="151" y="147"/>
                  </a:lnTo>
                  <a:lnTo>
                    <a:pt x="149" y="146"/>
                  </a:lnTo>
                  <a:lnTo>
                    <a:pt x="153" y="144"/>
                  </a:lnTo>
                  <a:lnTo>
                    <a:pt x="151" y="144"/>
                  </a:lnTo>
                  <a:lnTo>
                    <a:pt x="151" y="142"/>
                  </a:lnTo>
                  <a:lnTo>
                    <a:pt x="149" y="140"/>
                  </a:lnTo>
                  <a:lnTo>
                    <a:pt x="147" y="136"/>
                  </a:lnTo>
                  <a:lnTo>
                    <a:pt x="147" y="132"/>
                  </a:lnTo>
                  <a:lnTo>
                    <a:pt x="147" y="126"/>
                  </a:lnTo>
                  <a:lnTo>
                    <a:pt x="147" y="123"/>
                  </a:lnTo>
                  <a:lnTo>
                    <a:pt x="145" y="117"/>
                  </a:lnTo>
                  <a:lnTo>
                    <a:pt x="143" y="113"/>
                  </a:lnTo>
                  <a:lnTo>
                    <a:pt x="143" y="111"/>
                  </a:lnTo>
                  <a:lnTo>
                    <a:pt x="143" y="107"/>
                  </a:lnTo>
                  <a:lnTo>
                    <a:pt x="147" y="105"/>
                  </a:lnTo>
                  <a:lnTo>
                    <a:pt x="149" y="105"/>
                  </a:lnTo>
                  <a:lnTo>
                    <a:pt x="149" y="107"/>
                  </a:lnTo>
                  <a:lnTo>
                    <a:pt x="149" y="107"/>
                  </a:lnTo>
                  <a:lnTo>
                    <a:pt x="149" y="104"/>
                  </a:lnTo>
                  <a:lnTo>
                    <a:pt x="149" y="104"/>
                  </a:lnTo>
                  <a:lnTo>
                    <a:pt x="149" y="102"/>
                  </a:lnTo>
                  <a:lnTo>
                    <a:pt x="147" y="100"/>
                  </a:lnTo>
                  <a:lnTo>
                    <a:pt x="147" y="100"/>
                  </a:lnTo>
                  <a:lnTo>
                    <a:pt x="147" y="98"/>
                  </a:lnTo>
                  <a:lnTo>
                    <a:pt x="149" y="96"/>
                  </a:lnTo>
                  <a:lnTo>
                    <a:pt x="149" y="96"/>
                  </a:lnTo>
                  <a:lnTo>
                    <a:pt x="149" y="94"/>
                  </a:lnTo>
                  <a:lnTo>
                    <a:pt x="149" y="94"/>
                  </a:lnTo>
                  <a:lnTo>
                    <a:pt x="147" y="90"/>
                  </a:lnTo>
                  <a:lnTo>
                    <a:pt x="149" y="90"/>
                  </a:lnTo>
                  <a:lnTo>
                    <a:pt x="147" y="88"/>
                  </a:lnTo>
                  <a:lnTo>
                    <a:pt x="147" y="84"/>
                  </a:lnTo>
                  <a:lnTo>
                    <a:pt x="145" y="83"/>
                  </a:lnTo>
                  <a:lnTo>
                    <a:pt x="143" y="83"/>
                  </a:lnTo>
                  <a:lnTo>
                    <a:pt x="143" y="81"/>
                  </a:lnTo>
                  <a:lnTo>
                    <a:pt x="143" y="77"/>
                  </a:lnTo>
                  <a:lnTo>
                    <a:pt x="141" y="75"/>
                  </a:lnTo>
                  <a:lnTo>
                    <a:pt x="135" y="71"/>
                  </a:lnTo>
                  <a:lnTo>
                    <a:pt x="135" y="69"/>
                  </a:lnTo>
                  <a:lnTo>
                    <a:pt x="134" y="65"/>
                  </a:lnTo>
                  <a:lnTo>
                    <a:pt x="134" y="63"/>
                  </a:lnTo>
                  <a:lnTo>
                    <a:pt x="134" y="62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2" y="62"/>
                  </a:lnTo>
                  <a:lnTo>
                    <a:pt x="130" y="62"/>
                  </a:lnTo>
                  <a:lnTo>
                    <a:pt x="128" y="62"/>
                  </a:lnTo>
                  <a:lnTo>
                    <a:pt x="128" y="62"/>
                  </a:lnTo>
                  <a:lnTo>
                    <a:pt x="128" y="63"/>
                  </a:lnTo>
                  <a:lnTo>
                    <a:pt x="128" y="65"/>
                  </a:lnTo>
                  <a:lnTo>
                    <a:pt x="128" y="67"/>
                  </a:lnTo>
                  <a:lnTo>
                    <a:pt x="130" y="65"/>
                  </a:lnTo>
                  <a:lnTo>
                    <a:pt x="132" y="63"/>
                  </a:lnTo>
                  <a:lnTo>
                    <a:pt x="134" y="67"/>
                  </a:lnTo>
                  <a:lnTo>
                    <a:pt x="132" y="69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28" y="69"/>
                  </a:lnTo>
                  <a:lnTo>
                    <a:pt x="130" y="71"/>
                  </a:lnTo>
                  <a:lnTo>
                    <a:pt x="128" y="71"/>
                  </a:lnTo>
                  <a:lnTo>
                    <a:pt x="128" y="71"/>
                  </a:lnTo>
                  <a:lnTo>
                    <a:pt x="126" y="69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4" y="67"/>
                  </a:lnTo>
                  <a:lnTo>
                    <a:pt x="124" y="65"/>
                  </a:lnTo>
                  <a:lnTo>
                    <a:pt x="122" y="67"/>
                  </a:lnTo>
                  <a:lnTo>
                    <a:pt x="124" y="71"/>
                  </a:lnTo>
                  <a:lnTo>
                    <a:pt x="124" y="73"/>
                  </a:lnTo>
                  <a:lnTo>
                    <a:pt x="122" y="73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4" y="79"/>
                  </a:lnTo>
                  <a:lnTo>
                    <a:pt x="124" y="81"/>
                  </a:lnTo>
                  <a:lnTo>
                    <a:pt x="124" y="83"/>
                  </a:lnTo>
                  <a:lnTo>
                    <a:pt x="122" y="83"/>
                  </a:lnTo>
                  <a:lnTo>
                    <a:pt x="120" y="83"/>
                  </a:lnTo>
                  <a:lnTo>
                    <a:pt x="120" y="84"/>
                  </a:lnTo>
                  <a:lnTo>
                    <a:pt x="122" y="86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6" y="88"/>
                  </a:lnTo>
                  <a:lnTo>
                    <a:pt x="128" y="92"/>
                  </a:lnTo>
                  <a:lnTo>
                    <a:pt x="128" y="96"/>
                  </a:lnTo>
                  <a:lnTo>
                    <a:pt x="128" y="100"/>
                  </a:lnTo>
                  <a:lnTo>
                    <a:pt x="126" y="107"/>
                  </a:lnTo>
                  <a:lnTo>
                    <a:pt x="126" y="109"/>
                  </a:lnTo>
                  <a:lnTo>
                    <a:pt x="126" y="113"/>
                  </a:lnTo>
                  <a:lnTo>
                    <a:pt x="122" y="113"/>
                  </a:lnTo>
                  <a:lnTo>
                    <a:pt x="122" y="117"/>
                  </a:lnTo>
                  <a:lnTo>
                    <a:pt x="122" y="119"/>
                  </a:lnTo>
                  <a:lnTo>
                    <a:pt x="120" y="121"/>
                  </a:lnTo>
                  <a:lnTo>
                    <a:pt x="120" y="125"/>
                  </a:lnTo>
                  <a:lnTo>
                    <a:pt x="116" y="126"/>
                  </a:lnTo>
                  <a:lnTo>
                    <a:pt x="112" y="128"/>
                  </a:lnTo>
                  <a:lnTo>
                    <a:pt x="111" y="128"/>
                  </a:lnTo>
                  <a:lnTo>
                    <a:pt x="109" y="130"/>
                  </a:lnTo>
                  <a:lnTo>
                    <a:pt x="107" y="130"/>
                  </a:lnTo>
                  <a:lnTo>
                    <a:pt x="105" y="126"/>
                  </a:lnTo>
                  <a:lnTo>
                    <a:pt x="105" y="126"/>
                  </a:lnTo>
                  <a:lnTo>
                    <a:pt x="105" y="125"/>
                  </a:lnTo>
                  <a:lnTo>
                    <a:pt x="107" y="123"/>
                  </a:lnTo>
                  <a:lnTo>
                    <a:pt x="107" y="123"/>
                  </a:lnTo>
                  <a:lnTo>
                    <a:pt x="107" y="121"/>
                  </a:lnTo>
                  <a:lnTo>
                    <a:pt x="107" y="121"/>
                  </a:lnTo>
                  <a:lnTo>
                    <a:pt x="105" y="121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1" y="125"/>
                  </a:lnTo>
                  <a:lnTo>
                    <a:pt x="101" y="128"/>
                  </a:lnTo>
                  <a:lnTo>
                    <a:pt x="103" y="132"/>
                  </a:lnTo>
                  <a:lnTo>
                    <a:pt x="101" y="134"/>
                  </a:lnTo>
                  <a:lnTo>
                    <a:pt x="99" y="136"/>
                  </a:lnTo>
                  <a:lnTo>
                    <a:pt x="99" y="138"/>
                  </a:lnTo>
                  <a:lnTo>
                    <a:pt x="99" y="140"/>
                  </a:lnTo>
                  <a:lnTo>
                    <a:pt x="97" y="142"/>
                  </a:lnTo>
                  <a:lnTo>
                    <a:pt x="99" y="144"/>
                  </a:lnTo>
                  <a:lnTo>
                    <a:pt x="99" y="146"/>
                  </a:lnTo>
                  <a:lnTo>
                    <a:pt x="99" y="146"/>
                  </a:lnTo>
                  <a:lnTo>
                    <a:pt x="99" y="146"/>
                  </a:lnTo>
                  <a:lnTo>
                    <a:pt x="99" y="147"/>
                  </a:lnTo>
                  <a:lnTo>
                    <a:pt x="97" y="147"/>
                  </a:lnTo>
                  <a:lnTo>
                    <a:pt x="97" y="147"/>
                  </a:lnTo>
                  <a:lnTo>
                    <a:pt x="97" y="149"/>
                  </a:lnTo>
                  <a:lnTo>
                    <a:pt x="95" y="147"/>
                  </a:lnTo>
                  <a:lnTo>
                    <a:pt x="93" y="149"/>
                  </a:lnTo>
                  <a:lnTo>
                    <a:pt x="93" y="149"/>
                  </a:lnTo>
                  <a:lnTo>
                    <a:pt x="91" y="147"/>
                  </a:lnTo>
                  <a:lnTo>
                    <a:pt x="91" y="146"/>
                  </a:lnTo>
                  <a:lnTo>
                    <a:pt x="90" y="147"/>
                  </a:lnTo>
                  <a:lnTo>
                    <a:pt x="90" y="147"/>
                  </a:lnTo>
                  <a:lnTo>
                    <a:pt x="88" y="147"/>
                  </a:lnTo>
                  <a:lnTo>
                    <a:pt x="84" y="147"/>
                  </a:lnTo>
                  <a:lnTo>
                    <a:pt x="82" y="149"/>
                  </a:lnTo>
                  <a:lnTo>
                    <a:pt x="78" y="149"/>
                  </a:lnTo>
                  <a:lnTo>
                    <a:pt x="76" y="149"/>
                  </a:lnTo>
                  <a:lnTo>
                    <a:pt x="74" y="151"/>
                  </a:lnTo>
                  <a:lnTo>
                    <a:pt x="72" y="149"/>
                  </a:lnTo>
                  <a:lnTo>
                    <a:pt x="70" y="151"/>
                  </a:lnTo>
                  <a:lnTo>
                    <a:pt x="67" y="153"/>
                  </a:lnTo>
                  <a:lnTo>
                    <a:pt x="65" y="155"/>
                  </a:lnTo>
                  <a:lnTo>
                    <a:pt x="65" y="157"/>
                  </a:lnTo>
                  <a:lnTo>
                    <a:pt x="63" y="157"/>
                  </a:lnTo>
                  <a:lnTo>
                    <a:pt x="61" y="161"/>
                  </a:lnTo>
                  <a:lnTo>
                    <a:pt x="59" y="161"/>
                  </a:lnTo>
                  <a:lnTo>
                    <a:pt x="57" y="163"/>
                  </a:lnTo>
                  <a:lnTo>
                    <a:pt x="57" y="165"/>
                  </a:lnTo>
                  <a:lnTo>
                    <a:pt x="55" y="167"/>
                  </a:lnTo>
                  <a:lnTo>
                    <a:pt x="53" y="167"/>
                  </a:lnTo>
                  <a:lnTo>
                    <a:pt x="51" y="168"/>
                  </a:lnTo>
                  <a:lnTo>
                    <a:pt x="51" y="170"/>
                  </a:lnTo>
                  <a:lnTo>
                    <a:pt x="53" y="172"/>
                  </a:lnTo>
                  <a:lnTo>
                    <a:pt x="53" y="172"/>
                  </a:lnTo>
                  <a:lnTo>
                    <a:pt x="53" y="174"/>
                  </a:lnTo>
                  <a:lnTo>
                    <a:pt x="51" y="174"/>
                  </a:lnTo>
                  <a:lnTo>
                    <a:pt x="49" y="176"/>
                  </a:lnTo>
                  <a:lnTo>
                    <a:pt x="48" y="176"/>
                  </a:lnTo>
                  <a:lnTo>
                    <a:pt x="48" y="178"/>
                  </a:lnTo>
                  <a:lnTo>
                    <a:pt x="46" y="180"/>
                  </a:lnTo>
                  <a:lnTo>
                    <a:pt x="44" y="180"/>
                  </a:lnTo>
                  <a:lnTo>
                    <a:pt x="42" y="182"/>
                  </a:lnTo>
                  <a:lnTo>
                    <a:pt x="40" y="182"/>
                  </a:lnTo>
                  <a:lnTo>
                    <a:pt x="42" y="182"/>
                  </a:lnTo>
                  <a:lnTo>
                    <a:pt x="42" y="182"/>
                  </a:lnTo>
                  <a:lnTo>
                    <a:pt x="44" y="184"/>
                  </a:lnTo>
                  <a:lnTo>
                    <a:pt x="44" y="186"/>
                  </a:lnTo>
                  <a:lnTo>
                    <a:pt x="44" y="188"/>
                  </a:lnTo>
                  <a:lnTo>
                    <a:pt x="44" y="186"/>
                  </a:lnTo>
                  <a:lnTo>
                    <a:pt x="42" y="184"/>
                  </a:lnTo>
                  <a:lnTo>
                    <a:pt x="42" y="186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6" y="188"/>
                  </a:lnTo>
                  <a:lnTo>
                    <a:pt x="46" y="188"/>
                  </a:lnTo>
                  <a:lnTo>
                    <a:pt x="48" y="188"/>
                  </a:lnTo>
                  <a:lnTo>
                    <a:pt x="48" y="189"/>
                  </a:lnTo>
                  <a:lnTo>
                    <a:pt x="48" y="189"/>
                  </a:lnTo>
                  <a:lnTo>
                    <a:pt x="49" y="189"/>
                  </a:lnTo>
                  <a:lnTo>
                    <a:pt x="49" y="188"/>
                  </a:lnTo>
                  <a:lnTo>
                    <a:pt x="48" y="186"/>
                  </a:lnTo>
                  <a:lnTo>
                    <a:pt x="46" y="188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6" y="184"/>
                  </a:lnTo>
                  <a:lnTo>
                    <a:pt x="48" y="182"/>
                  </a:lnTo>
                  <a:lnTo>
                    <a:pt x="49" y="184"/>
                  </a:lnTo>
                  <a:lnTo>
                    <a:pt x="51" y="186"/>
                  </a:lnTo>
                  <a:lnTo>
                    <a:pt x="51" y="188"/>
                  </a:lnTo>
                  <a:lnTo>
                    <a:pt x="51" y="189"/>
                  </a:lnTo>
                  <a:lnTo>
                    <a:pt x="51" y="193"/>
                  </a:lnTo>
                  <a:lnTo>
                    <a:pt x="49" y="195"/>
                  </a:lnTo>
                  <a:lnTo>
                    <a:pt x="48" y="195"/>
                  </a:lnTo>
                  <a:lnTo>
                    <a:pt x="49" y="197"/>
                  </a:lnTo>
                  <a:lnTo>
                    <a:pt x="51" y="199"/>
                  </a:lnTo>
                  <a:lnTo>
                    <a:pt x="51" y="203"/>
                  </a:lnTo>
                  <a:lnTo>
                    <a:pt x="53" y="205"/>
                  </a:lnTo>
                  <a:lnTo>
                    <a:pt x="53" y="207"/>
                  </a:lnTo>
                  <a:lnTo>
                    <a:pt x="51" y="207"/>
                  </a:lnTo>
                  <a:lnTo>
                    <a:pt x="53" y="209"/>
                  </a:lnTo>
                  <a:lnTo>
                    <a:pt x="55" y="209"/>
                  </a:lnTo>
                  <a:lnTo>
                    <a:pt x="57" y="209"/>
                  </a:lnTo>
                  <a:lnTo>
                    <a:pt x="57" y="209"/>
                  </a:lnTo>
                  <a:lnTo>
                    <a:pt x="57" y="209"/>
                  </a:lnTo>
                  <a:lnTo>
                    <a:pt x="55" y="205"/>
                  </a:lnTo>
                  <a:lnTo>
                    <a:pt x="55" y="203"/>
                  </a:lnTo>
                  <a:lnTo>
                    <a:pt x="57" y="201"/>
                  </a:lnTo>
                  <a:lnTo>
                    <a:pt x="57" y="203"/>
                  </a:lnTo>
                  <a:lnTo>
                    <a:pt x="57" y="203"/>
                  </a:lnTo>
                  <a:lnTo>
                    <a:pt x="57" y="205"/>
                  </a:lnTo>
                  <a:lnTo>
                    <a:pt x="59" y="205"/>
                  </a:lnTo>
                  <a:lnTo>
                    <a:pt x="59" y="209"/>
                  </a:lnTo>
                  <a:lnTo>
                    <a:pt x="59" y="210"/>
                  </a:lnTo>
                  <a:lnTo>
                    <a:pt x="59" y="210"/>
                  </a:lnTo>
                  <a:close/>
                </a:path>
              </a:pathLst>
            </a:custGeom>
            <a:solidFill>
              <a:srgbClr val="FC61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7" name="Freeform 13"/>
            <p:cNvSpPr>
              <a:spLocks noEditPoints="1"/>
            </p:cNvSpPr>
            <p:nvPr/>
          </p:nvSpPr>
          <p:spPr bwMode="auto">
            <a:xfrm>
              <a:off x="6425101" y="2314070"/>
              <a:ext cx="73359" cy="104169"/>
            </a:xfrm>
            <a:custGeom>
              <a:avLst/>
              <a:gdLst>
                <a:gd name="T0" fmla="*/ 31 w 50"/>
                <a:gd name="T1" fmla="*/ 50 h 71"/>
                <a:gd name="T2" fmla="*/ 31 w 50"/>
                <a:gd name="T3" fmla="*/ 52 h 71"/>
                <a:gd name="T4" fmla="*/ 31 w 50"/>
                <a:gd name="T5" fmla="*/ 50 h 71"/>
                <a:gd name="T6" fmla="*/ 14 w 50"/>
                <a:gd name="T7" fmla="*/ 55 h 71"/>
                <a:gd name="T8" fmla="*/ 16 w 50"/>
                <a:gd name="T9" fmla="*/ 55 h 71"/>
                <a:gd name="T10" fmla="*/ 18 w 50"/>
                <a:gd name="T11" fmla="*/ 55 h 71"/>
                <a:gd name="T12" fmla="*/ 16 w 50"/>
                <a:gd name="T13" fmla="*/ 57 h 71"/>
                <a:gd name="T14" fmla="*/ 16 w 50"/>
                <a:gd name="T15" fmla="*/ 57 h 71"/>
                <a:gd name="T16" fmla="*/ 39 w 50"/>
                <a:gd name="T17" fmla="*/ 48 h 71"/>
                <a:gd name="T18" fmla="*/ 39 w 50"/>
                <a:gd name="T19" fmla="*/ 50 h 71"/>
                <a:gd name="T20" fmla="*/ 41 w 50"/>
                <a:gd name="T21" fmla="*/ 50 h 71"/>
                <a:gd name="T22" fmla="*/ 41 w 50"/>
                <a:gd name="T23" fmla="*/ 46 h 71"/>
                <a:gd name="T24" fmla="*/ 46 w 50"/>
                <a:gd name="T25" fmla="*/ 59 h 71"/>
                <a:gd name="T26" fmla="*/ 48 w 50"/>
                <a:gd name="T27" fmla="*/ 57 h 71"/>
                <a:gd name="T28" fmla="*/ 48 w 50"/>
                <a:gd name="T29" fmla="*/ 59 h 71"/>
                <a:gd name="T30" fmla="*/ 46 w 50"/>
                <a:gd name="T31" fmla="*/ 59 h 71"/>
                <a:gd name="T32" fmla="*/ 48 w 50"/>
                <a:gd name="T33" fmla="*/ 55 h 71"/>
                <a:gd name="T34" fmla="*/ 48 w 50"/>
                <a:gd name="T35" fmla="*/ 55 h 71"/>
                <a:gd name="T36" fmla="*/ 48 w 50"/>
                <a:gd name="T37" fmla="*/ 52 h 71"/>
                <a:gd name="T38" fmla="*/ 50 w 50"/>
                <a:gd name="T39" fmla="*/ 52 h 71"/>
                <a:gd name="T40" fmla="*/ 48 w 50"/>
                <a:gd name="T41" fmla="*/ 55 h 71"/>
                <a:gd name="T42" fmla="*/ 18 w 50"/>
                <a:gd name="T43" fmla="*/ 71 h 71"/>
                <a:gd name="T44" fmla="*/ 20 w 50"/>
                <a:gd name="T45" fmla="*/ 67 h 71"/>
                <a:gd name="T46" fmla="*/ 25 w 50"/>
                <a:gd name="T47" fmla="*/ 67 h 71"/>
                <a:gd name="T48" fmla="*/ 23 w 50"/>
                <a:gd name="T49" fmla="*/ 69 h 71"/>
                <a:gd name="T50" fmla="*/ 18 w 50"/>
                <a:gd name="T51" fmla="*/ 71 h 71"/>
                <a:gd name="T52" fmla="*/ 0 w 50"/>
                <a:gd name="T53" fmla="*/ 12 h 71"/>
                <a:gd name="T54" fmla="*/ 2 w 50"/>
                <a:gd name="T55" fmla="*/ 12 h 71"/>
                <a:gd name="T56" fmla="*/ 4 w 50"/>
                <a:gd name="T57" fmla="*/ 12 h 71"/>
                <a:gd name="T58" fmla="*/ 12 w 50"/>
                <a:gd name="T59" fmla="*/ 19 h 71"/>
                <a:gd name="T60" fmla="*/ 12 w 50"/>
                <a:gd name="T61" fmla="*/ 19 h 71"/>
                <a:gd name="T62" fmla="*/ 16 w 50"/>
                <a:gd name="T63" fmla="*/ 23 h 71"/>
                <a:gd name="T64" fmla="*/ 10 w 50"/>
                <a:gd name="T65" fmla="*/ 21 h 71"/>
                <a:gd name="T66" fmla="*/ 8 w 50"/>
                <a:gd name="T67" fmla="*/ 23 h 71"/>
                <a:gd name="T68" fmla="*/ 10 w 50"/>
                <a:gd name="T69" fmla="*/ 27 h 71"/>
                <a:gd name="T70" fmla="*/ 14 w 50"/>
                <a:gd name="T71" fmla="*/ 29 h 71"/>
                <a:gd name="T72" fmla="*/ 14 w 50"/>
                <a:gd name="T73" fmla="*/ 34 h 71"/>
                <a:gd name="T74" fmla="*/ 18 w 50"/>
                <a:gd name="T75" fmla="*/ 36 h 71"/>
                <a:gd name="T76" fmla="*/ 14 w 50"/>
                <a:gd name="T77" fmla="*/ 40 h 71"/>
                <a:gd name="T78" fmla="*/ 16 w 50"/>
                <a:gd name="T79" fmla="*/ 42 h 71"/>
                <a:gd name="T80" fmla="*/ 14 w 50"/>
                <a:gd name="T81" fmla="*/ 46 h 71"/>
                <a:gd name="T82" fmla="*/ 14 w 50"/>
                <a:gd name="T83" fmla="*/ 48 h 71"/>
                <a:gd name="T84" fmla="*/ 18 w 50"/>
                <a:gd name="T85" fmla="*/ 52 h 71"/>
                <a:gd name="T86" fmla="*/ 20 w 50"/>
                <a:gd name="T87" fmla="*/ 55 h 71"/>
                <a:gd name="T88" fmla="*/ 20 w 50"/>
                <a:gd name="T89" fmla="*/ 55 h 71"/>
                <a:gd name="T90" fmla="*/ 21 w 50"/>
                <a:gd name="T91" fmla="*/ 54 h 71"/>
                <a:gd name="T92" fmla="*/ 27 w 50"/>
                <a:gd name="T93" fmla="*/ 48 h 71"/>
                <a:gd name="T94" fmla="*/ 31 w 50"/>
                <a:gd name="T95" fmla="*/ 50 h 71"/>
                <a:gd name="T96" fmla="*/ 33 w 50"/>
                <a:gd name="T97" fmla="*/ 48 h 71"/>
                <a:gd name="T98" fmla="*/ 35 w 50"/>
                <a:gd name="T99" fmla="*/ 48 h 71"/>
                <a:gd name="T100" fmla="*/ 37 w 50"/>
                <a:gd name="T101" fmla="*/ 48 h 71"/>
                <a:gd name="T102" fmla="*/ 39 w 50"/>
                <a:gd name="T103" fmla="*/ 46 h 71"/>
                <a:gd name="T104" fmla="*/ 44 w 50"/>
                <a:gd name="T105" fmla="*/ 42 h 71"/>
                <a:gd name="T106" fmla="*/ 46 w 50"/>
                <a:gd name="T107" fmla="*/ 40 h 71"/>
                <a:gd name="T108" fmla="*/ 44 w 50"/>
                <a:gd name="T109" fmla="*/ 33 h 71"/>
                <a:gd name="T110" fmla="*/ 44 w 50"/>
                <a:gd name="T111" fmla="*/ 31 h 71"/>
                <a:gd name="T112" fmla="*/ 41 w 50"/>
                <a:gd name="T113" fmla="*/ 23 h 71"/>
                <a:gd name="T114" fmla="*/ 35 w 50"/>
                <a:gd name="T115" fmla="*/ 12 h 71"/>
                <a:gd name="T116" fmla="*/ 23 w 50"/>
                <a:gd name="T117" fmla="*/ 0 h 71"/>
                <a:gd name="T118" fmla="*/ 12 w 50"/>
                <a:gd name="T119" fmla="*/ 2 h 71"/>
                <a:gd name="T120" fmla="*/ 4 w 50"/>
                <a:gd name="T121" fmla="*/ 6 h 71"/>
                <a:gd name="T122" fmla="*/ 0 w 50"/>
                <a:gd name="T123" fmla="*/ 1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0" h="71">
                  <a:moveTo>
                    <a:pt x="31" y="50"/>
                  </a:moveTo>
                  <a:lnTo>
                    <a:pt x="31" y="50"/>
                  </a:lnTo>
                  <a:lnTo>
                    <a:pt x="33" y="50"/>
                  </a:lnTo>
                  <a:lnTo>
                    <a:pt x="31" y="52"/>
                  </a:lnTo>
                  <a:lnTo>
                    <a:pt x="31" y="50"/>
                  </a:lnTo>
                  <a:lnTo>
                    <a:pt x="31" y="50"/>
                  </a:lnTo>
                  <a:close/>
                  <a:moveTo>
                    <a:pt x="16" y="57"/>
                  </a:moveTo>
                  <a:lnTo>
                    <a:pt x="14" y="55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6" y="54"/>
                  </a:lnTo>
                  <a:lnTo>
                    <a:pt x="18" y="55"/>
                  </a:lnTo>
                  <a:lnTo>
                    <a:pt x="18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close/>
                  <a:moveTo>
                    <a:pt x="41" y="46"/>
                  </a:moveTo>
                  <a:lnTo>
                    <a:pt x="39" y="48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1" y="48"/>
                  </a:lnTo>
                  <a:lnTo>
                    <a:pt x="41" y="46"/>
                  </a:lnTo>
                  <a:lnTo>
                    <a:pt x="41" y="46"/>
                  </a:lnTo>
                  <a:close/>
                  <a:moveTo>
                    <a:pt x="46" y="59"/>
                  </a:moveTo>
                  <a:lnTo>
                    <a:pt x="46" y="59"/>
                  </a:lnTo>
                  <a:lnTo>
                    <a:pt x="48" y="57"/>
                  </a:lnTo>
                  <a:lnTo>
                    <a:pt x="50" y="57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59"/>
                  </a:lnTo>
                  <a:lnTo>
                    <a:pt x="46" y="59"/>
                  </a:lnTo>
                  <a:close/>
                  <a:moveTo>
                    <a:pt x="48" y="55"/>
                  </a:moveTo>
                  <a:lnTo>
                    <a:pt x="48" y="55"/>
                  </a:lnTo>
                  <a:lnTo>
                    <a:pt x="48" y="55"/>
                  </a:lnTo>
                  <a:lnTo>
                    <a:pt x="48" y="54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50" y="52"/>
                  </a:lnTo>
                  <a:lnTo>
                    <a:pt x="50" y="54"/>
                  </a:lnTo>
                  <a:lnTo>
                    <a:pt x="48" y="55"/>
                  </a:lnTo>
                  <a:lnTo>
                    <a:pt x="48" y="55"/>
                  </a:lnTo>
                  <a:close/>
                  <a:moveTo>
                    <a:pt x="18" y="71"/>
                  </a:moveTo>
                  <a:lnTo>
                    <a:pt x="18" y="69"/>
                  </a:lnTo>
                  <a:lnTo>
                    <a:pt x="20" y="67"/>
                  </a:lnTo>
                  <a:lnTo>
                    <a:pt x="23" y="65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3" y="69"/>
                  </a:lnTo>
                  <a:lnTo>
                    <a:pt x="20" y="71"/>
                  </a:lnTo>
                  <a:lnTo>
                    <a:pt x="18" y="71"/>
                  </a:lnTo>
                  <a:lnTo>
                    <a:pt x="18" y="71"/>
                  </a:lnTo>
                  <a:close/>
                  <a:moveTo>
                    <a:pt x="0" y="12"/>
                  </a:moveTo>
                  <a:lnTo>
                    <a:pt x="0" y="12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8" y="15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4" y="21"/>
                  </a:lnTo>
                  <a:lnTo>
                    <a:pt x="16" y="23"/>
                  </a:lnTo>
                  <a:lnTo>
                    <a:pt x="12" y="23"/>
                  </a:lnTo>
                  <a:lnTo>
                    <a:pt x="10" y="21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6" y="25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6" y="33"/>
                  </a:lnTo>
                  <a:lnTo>
                    <a:pt x="18" y="36"/>
                  </a:lnTo>
                  <a:lnTo>
                    <a:pt x="14" y="38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6" y="42"/>
                  </a:lnTo>
                  <a:lnTo>
                    <a:pt x="14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8" y="52"/>
                  </a:lnTo>
                  <a:lnTo>
                    <a:pt x="18" y="54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20" y="54"/>
                  </a:lnTo>
                  <a:lnTo>
                    <a:pt x="21" y="54"/>
                  </a:lnTo>
                  <a:lnTo>
                    <a:pt x="23" y="52"/>
                  </a:lnTo>
                  <a:lnTo>
                    <a:pt x="27" y="48"/>
                  </a:lnTo>
                  <a:lnTo>
                    <a:pt x="29" y="48"/>
                  </a:lnTo>
                  <a:lnTo>
                    <a:pt x="31" y="50"/>
                  </a:lnTo>
                  <a:lnTo>
                    <a:pt x="31" y="48"/>
                  </a:lnTo>
                  <a:lnTo>
                    <a:pt x="33" y="48"/>
                  </a:lnTo>
                  <a:lnTo>
                    <a:pt x="33" y="50"/>
                  </a:lnTo>
                  <a:lnTo>
                    <a:pt x="35" y="48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9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42"/>
                  </a:lnTo>
                  <a:lnTo>
                    <a:pt x="46" y="40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4" y="34"/>
                  </a:lnTo>
                  <a:lnTo>
                    <a:pt x="44" y="31"/>
                  </a:lnTo>
                  <a:lnTo>
                    <a:pt x="42" y="25"/>
                  </a:lnTo>
                  <a:lnTo>
                    <a:pt x="41" y="23"/>
                  </a:lnTo>
                  <a:lnTo>
                    <a:pt x="41" y="19"/>
                  </a:lnTo>
                  <a:lnTo>
                    <a:pt x="35" y="12"/>
                  </a:lnTo>
                  <a:lnTo>
                    <a:pt x="27" y="6"/>
                  </a:lnTo>
                  <a:lnTo>
                    <a:pt x="23" y="0"/>
                  </a:lnTo>
                  <a:lnTo>
                    <a:pt x="20" y="2"/>
                  </a:lnTo>
                  <a:lnTo>
                    <a:pt x="12" y="2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8" name="Freeform 14"/>
            <p:cNvSpPr>
              <a:spLocks/>
            </p:cNvSpPr>
            <p:nvPr/>
          </p:nvSpPr>
          <p:spPr bwMode="auto">
            <a:xfrm>
              <a:off x="6394290" y="2218703"/>
              <a:ext cx="76293" cy="114440"/>
            </a:xfrm>
            <a:custGeom>
              <a:avLst/>
              <a:gdLst>
                <a:gd name="T0" fmla="*/ 0 w 52"/>
                <a:gd name="T1" fmla="*/ 44 h 78"/>
                <a:gd name="T2" fmla="*/ 4 w 52"/>
                <a:gd name="T3" fmla="*/ 40 h 78"/>
                <a:gd name="T4" fmla="*/ 6 w 52"/>
                <a:gd name="T5" fmla="*/ 36 h 78"/>
                <a:gd name="T6" fmla="*/ 10 w 52"/>
                <a:gd name="T7" fmla="*/ 33 h 78"/>
                <a:gd name="T8" fmla="*/ 14 w 52"/>
                <a:gd name="T9" fmla="*/ 25 h 78"/>
                <a:gd name="T10" fmla="*/ 14 w 52"/>
                <a:gd name="T11" fmla="*/ 21 h 78"/>
                <a:gd name="T12" fmla="*/ 18 w 52"/>
                <a:gd name="T13" fmla="*/ 21 h 78"/>
                <a:gd name="T14" fmla="*/ 21 w 52"/>
                <a:gd name="T15" fmla="*/ 25 h 78"/>
                <a:gd name="T16" fmla="*/ 25 w 52"/>
                <a:gd name="T17" fmla="*/ 25 h 78"/>
                <a:gd name="T18" fmla="*/ 31 w 52"/>
                <a:gd name="T19" fmla="*/ 25 h 78"/>
                <a:gd name="T20" fmla="*/ 33 w 52"/>
                <a:gd name="T21" fmla="*/ 19 h 78"/>
                <a:gd name="T22" fmla="*/ 29 w 52"/>
                <a:gd name="T23" fmla="*/ 17 h 78"/>
                <a:gd name="T24" fmla="*/ 33 w 52"/>
                <a:gd name="T25" fmla="*/ 15 h 78"/>
                <a:gd name="T26" fmla="*/ 37 w 52"/>
                <a:gd name="T27" fmla="*/ 10 h 78"/>
                <a:gd name="T28" fmla="*/ 41 w 52"/>
                <a:gd name="T29" fmla="*/ 8 h 78"/>
                <a:gd name="T30" fmla="*/ 41 w 52"/>
                <a:gd name="T31" fmla="*/ 4 h 78"/>
                <a:gd name="T32" fmla="*/ 41 w 52"/>
                <a:gd name="T33" fmla="*/ 0 h 78"/>
                <a:gd name="T34" fmla="*/ 44 w 52"/>
                <a:gd name="T35" fmla="*/ 2 h 78"/>
                <a:gd name="T36" fmla="*/ 44 w 52"/>
                <a:gd name="T37" fmla="*/ 4 h 78"/>
                <a:gd name="T38" fmla="*/ 52 w 52"/>
                <a:gd name="T39" fmla="*/ 8 h 78"/>
                <a:gd name="T40" fmla="*/ 46 w 52"/>
                <a:gd name="T41" fmla="*/ 12 h 78"/>
                <a:gd name="T42" fmla="*/ 46 w 52"/>
                <a:gd name="T43" fmla="*/ 14 h 78"/>
                <a:gd name="T44" fmla="*/ 44 w 52"/>
                <a:gd name="T45" fmla="*/ 21 h 78"/>
                <a:gd name="T46" fmla="*/ 46 w 52"/>
                <a:gd name="T47" fmla="*/ 27 h 78"/>
                <a:gd name="T48" fmla="*/ 48 w 52"/>
                <a:gd name="T49" fmla="*/ 31 h 78"/>
                <a:gd name="T50" fmla="*/ 46 w 52"/>
                <a:gd name="T51" fmla="*/ 35 h 78"/>
                <a:gd name="T52" fmla="*/ 41 w 52"/>
                <a:gd name="T53" fmla="*/ 40 h 78"/>
                <a:gd name="T54" fmla="*/ 39 w 52"/>
                <a:gd name="T55" fmla="*/ 42 h 78"/>
                <a:gd name="T56" fmla="*/ 35 w 52"/>
                <a:gd name="T57" fmla="*/ 44 h 78"/>
                <a:gd name="T58" fmla="*/ 31 w 52"/>
                <a:gd name="T59" fmla="*/ 48 h 78"/>
                <a:gd name="T60" fmla="*/ 31 w 52"/>
                <a:gd name="T61" fmla="*/ 52 h 78"/>
                <a:gd name="T62" fmla="*/ 31 w 52"/>
                <a:gd name="T63" fmla="*/ 56 h 78"/>
                <a:gd name="T64" fmla="*/ 37 w 52"/>
                <a:gd name="T65" fmla="*/ 57 h 78"/>
                <a:gd name="T66" fmla="*/ 44 w 52"/>
                <a:gd name="T67" fmla="*/ 65 h 78"/>
                <a:gd name="T68" fmla="*/ 33 w 52"/>
                <a:gd name="T69" fmla="*/ 67 h 78"/>
                <a:gd name="T70" fmla="*/ 25 w 52"/>
                <a:gd name="T71" fmla="*/ 71 h 78"/>
                <a:gd name="T72" fmla="*/ 21 w 52"/>
                <a:gd name="T73" fmla="*/ 77 h 78"/>
                <a:gd name="T74" fmla="*/ 18 w 52"/>
                <a:gd name="T75" fmla="*/ 75 h 78"/>
                <a:gd name="T76" fmla="*/ 18 w 52"/>
                <a:gd name="T77" fmla="*/ 78 h 78"/>
                <a:gd name="T78" fmla="*/ 14 w 52"/>
                <a:gd name="T79" fmla="*/ 78 h 78"/>
                <a:gd name="T80" fmla="*/ 14 w 52"/>
                <a:gd name="T81" fmla="*/ 75 h 78"/>
                <a:gd name="T82" fmla="*/ 10 w 52"/>
                <a:gd name="T83" fmla="*/ 75 h 78"/>
                <a:gd name="T84" fmla="*/ 10 w 52"/>
                <a:gd name="T85" fmla="*/ 73 h 78"/>
                <a:gd name="T86" fmla="*/ 12 w 52"/>
                <a:gd name="T87" fmla="*/ 67 h 78"/>
                <a:gd name="T88" fmla="*/ 16 w 52"/>
                <a:gd name="T89" fmla="*/ 65 h 78"/>
                <a:gd name="T90" fmla="*/ 10 w 52"/>
                <a:gd name="T91" fmla="*/ 65 h 78"/>
                <a:gd name="T92" fmla="*/ 10 w 52"/>
                <a:gd name="T93" fmla="*/ 59 h 78"/>
                <a:gd name="T94" fmla="*/ 10 w 52"/>
                <a:gd name="T95" fmla="*/ 54 h 78"/>
                <a:gd name="T96" fmla="*/ 12 w 52"/>
                <a:gd name="T97" fmla="*/ 52 h 78"/>
                <a:gd name="T98" fmla="*/ 10 w 52"/>
                <a:gd name="T99" fmla="*/ 54 h 78"/>
                <a:gd name="T100" fmla="*/ 6 w 52"/>
                <a:gd name="T101" fmla="*/ 52 h 78"/>
                <a:gd name="T102" fmla="*/ 2 w 52"/>
                <a:gd name="T103" fmla="*/ 52 h 78"/>
                <a:gd name="T104" fmla="*/ 0 w 52"/>
                <a:gd name="T105" fmla="*/ 50 h 78"/>
                <a:gd name="T106" fmla="*/ 0 w 52"/>
                <a:gd name="T107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78">
                  <a:moveTo>
                    <a:pt x="0" y="50"/>
                  </a:moveTo>
                  <a:lnTo>
                    <a:pt x="0" y="44"/>
                  </a:lnTo>
                  <a:lnTo>
                    <a:pt x="2" y="42"/>
                  </a:lnTo>
                  <a:lnTo>
                    <a:pt x="4" y="40"/>
                  </a:lnTo>
                  <a:lnTo>
                    <a:pt x="4" y="38"/>
                  </a:lnTo>
                  <a:lnTo>
                    <a:pt x="6" y="36"/>
                  </a:lnTo>
                  <a:lnTo>
                    <a:pt x="8" y="33"/>
                  </a:lnTo>
                  <a:lnTo>
                    <a:pt x="10" y="33"/>
                  </a:lnTo>
                  <a:lnTo>
                    <a:pt x="12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1"/>
                  </a:lnTo>
                  <a:lnTo>
                    <a:pt x="16" y="19"/>
                  </a:lnTo>
                  <a:lnTo>
                    <a:pt x="18" y="21"/>
                  </a:lnTo>
                  <a:lnTo>
                    <a:pt x="20" y="23"/>
                  </a:lnTo>
                  <a:lnTo>
                    <a:pt x="21" y="25"/>
                  </a:lnTo>
                  <a:lnTo>
                    <a:pt x="23" y="23"/>
                  </a:lnTo>
                  <a:lnTo>
                    <a:pt x="25" y="25"/>
                  </a:lnTo>
                  <a:lnTo>
                    <a:pt x="29" y="23"/>
                  </a:lnTo>
                  <a:lnTo>
                    <a:pt x="31" y="25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1" y="17"/>
                  </a:lnTo>
                  <a:lnTo>
                    <a:pt x="29" y="17"/>
                  </a:lnTo>
                  <a:lnTo>
                    <a:pt x="31" y="15"/>
                  </a:lnTo>
                  <a:lnTo>
                    <a:pt x="33" y="15"/>
                  </a:lnTo>
                  <a:lnTo>
                    <a:pt x="37" y="12"/>
                  </a:lnTo>
                  <a:lnTo>
                    <a:pt x="37" y="10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4" y="2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9"/>
                  </a:lnTo>
                  <a:lnTo>
                    <a:pt x="44" y="21"/>
                  </a:lnTo>
                  <a:lnTo>
                    <a:pt x="46" y="23"/>
                  </a:lnTo>
                  <a:lnTo>
                    <a:pt x="46" y="27"/>
                  </a:lnTo>
                  <a:lnTo>
                    <a:pt x="48" y="29"/>
                  </a:lnTo>
                  <a:lnTo>
                    <a:pt x="48" y="31"/>
                  </a:lnTo>
                  <a:lnTo>
                    <a:pt x="44" y="33"/>
                  </a:lnTo>
                  <a:lnTo>
                    <a:pt x="46" y="35"/>
                  </a:lnTo>
                  <a:lnTo>
                    <a:pt x="41" y="38"/>
                  </a:lnTo>
                  <a:lnTo>
                    <a:pt x="41" y="40"/>
                  </a:lnTo>
                  <a:lnTo>
                    <a:pt x="39" y="42"/>
                  </a:lnTo>
                  <a:lnTo>
                    <a:pt x="39" y="42"/>
                  </a:lnTo>
                  <a:lnTo>
                    <a:pt x="37" y="42"/>
                  </a:lnTo>
                  <a:lnTo>
                    <a:pt x="35" y="44"/>
                  </a:lnTo>
                  <a:lnTo>
                    <a:pt x="33" y="46"/>
                  </a:lnTo>
                  <a:lnTo>
                    <a:pt x="31" y="48"/>
                  </a:lnTo>
                  <a:lnTo>
                    <a:pt x="31" y="50"/>
                  </a:lnTo>
                  <a:lnTo>
                    <a:pt x="31" y="52"/>
                  </a:lnTo>
                  <a:lnTo>
                    <a:pt x="31" y="54"/>
                  </a:lnTo>
                  <a:lnTo>
                    <a:pt x="31" y="56"/>
                  </a:lnTo>
                  <a:lnTo>
                    <a:pt x="35" y="57"/>
                  </a:lnTo>
                  <a:lnTo>
                    <a:pt x="37" y="57"/>
                  </a:lnTo>
                  <a:lnTo>
                    <a:pt x="44" y="63"/>
                  </a:lnTo>
                  <a:lnTo>
                    <a:pt x="44" y="65"/>
                  </a:lnTo>
                  <a:lnTo>
                    <a:pt x="41" y="67"/>
                  </a:lnTo>
                  <a:lnTo>
                    <a:pt x="33" y="67"/>
                  </a:lnTo>
                  <a:lnTo>
                    <a:pt x="29" y="71"/>
                  </a:lnTo>
                  <a:lnTo>
                    <a:pt x="25" y="71"/>
                  </a:lnTo>
                  <a:lnTo>
                    <a:pt x="23" y="75"/>
                  </a:lnTo>
                  <a:lnTo>
                    <a:pt x="21" y="77"/>
                  </a:lnTo>
                  <a:lnTo>
                    <a:pt x="20" y="75"/>
                  </a:lnTo>
                  <a:lnTo>
                    <a:pt x="18" y="75"/>
                  </a:lnTo>
                  <a:lnTo>
                    <a:pt x="20" y="77"/>
                  </a:lnTo>
                  <a:lnTo>
                    <a:pt x="18" y="78"/>
                  </a:lnTo>
                  <a:lnTo>
                    <a:pt x="16" y="78"/>
                  </a:lnTo>
                  <a:lnTo>
                    <a:pt x="14" y="78"/>
                  </a:lnTo>
                  <a:lnTo>
                    <a:pt x="12" y="78"/>
                  </a:lnTo>
                  <a:lnTo>
                    <a:pt x="14" y="75"/>
                  </a:lnTo>
                  <a:lnTo>
                    <a:pt x="12" y="75"/>
                  </a:lnTo>
                  <a:lnTo>
                    <a:pt x="10" y="75"/>
                  </a:lnTo>
                  <a:lnTo>
                    <a:pt x="10" y="75"/>
                  </a:lnTo>
                  <a:lnTo>
                    <a:pt x="10" y="73"/>
                  </a:lnTo>
                  <a:lnTo>
                    <a:pt x="10" y="69"/>
                  </a:lnTo>
                  <a:lnTo>
                    <a:pt x="12" y="67"/>
                  </a:lnTo>
                  <a:lnTo>
                    <a:pt x="14" y="67"/>
                  </a:lnTo>
                  <a:lnTo>
                    <a:pt x="16" y="65"/>
                  </a:lnTo>
                  <a:lnTo>
                    <a:pt x="14" y="65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0" y="59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12" y="54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0" y="54"/>
                  </a:lnTo>
                  <a:lnTo>
                    <a:pt x="6" y="54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9" name="Freeform 15"/>
            <p:cNvSpPr>
              <a:spLocks/>
            </p:cNvSpPr>
            <p:nvPr/>
          </p:nvSpPr>
          <p:spPr bwMode="auto">
            <a:xfrm>
              <a:off x="5786879" y="2067585"/>
              <a:ext cx="487103" cy="206871"/>
            </a:xfrm>
            <a:custGeom>
              <a:avLst/>
              <a:gdLst>
                <a:gd name="T0" fmla="*/ 11 w 332"/>
                <a:gd name="T1" fmla="*/ 44 h 141"/>
                <a:gd name="T2" fmla="*/ 21 w 332"/>
                <a:gd name="T3" fmla="*/ 34 h 141"/>
                <a:gd name="T4" fmla="*/ 23 w 332"/>
                <a:gd name="T5" fmla="*/ 29 h 141"/>
                <a:gd name="T6" fmla="*/ 38 w 332"/>
                <a:gd name="T7" fmla="*/ 25 h 141"/>
                <a:gd name="T8" fmla="*/ 46 w 332"/>
                <a:gd name="T9" fmla="*/ 27 h 141"/>
                <a:gd name="T10" fmla="*/ 57 w 332"/>
                <a:gd name="T11" fmla="*/ 25 h 141"/>
                <a:gd name="T12" fmla="*/ 71 w 332"/>
                <a:gd name="T13" fmla="*/ 36 h 141"/>
                <a:gd name="T14" fmla="*/ 82 w 332"/>
                <a:gd name="T15" fmla="*/ 34 h 141"/>
                <a:gd name="T16" fmla="*/ 93 w 332"/>
                <a:gd name="T17" fmla="*/ 34 h 141"/>
                <a:gd name="T18" fmla="*/ 97 w 332"/>
                <a:gd name="T19" fmla="*/ 23 h 141"/>
                <a:gd name="T20" fmla="*/ 90 w 332"/>
                <a:gd name="T21" fmla="*/ 12 h 141"/>
                <a:gd name="T22" fmla="*/ 97 w 332"/>
                <a:gd name="T23" fmla="*/ 4 h 141"/>
                <a:gd name="T24" fmla="*/ 103 w 332"/>
                <a:gd name="T25" fmla="*/ 2 h 141"/>
                <a:gd name="T26" fmla="*/ 118 w 332"/>
                <a:gd name="T27" fmla="*/ 6 h 141"/>
                <a:gd name="T28" fmla="*/ 132 w 332"/>
                <a:gd name="T29" fmla="*/ 8 h 141"/>
                <a:gd name="T30" fmla="*/ 136 w 332"/>
                <a:gd name="T31" fmla="*/ 17 h 141"/>
                <a:gd name="T32" fmla="*/ 143 w 332"/>
                <a:gd name="T33" fmla="*/ 23 h 141"/>
                <a:gd name="T34" fmla="*/ 155 w 332"/>
                <a:gd name="T35" fmla="*/ 23 h 141"/>
                <a:gd name="T36" fmla="*/ 170 w 332"/>
                <a:gd name="T37" fmla="*/ 19 h 141"/>
                <a:gd name="T38" fmla="*/ 187 w 332"/>
                <a:gd name="T39" fmla="*/ 23 h 141"/>
                <a:gd name="T40" fmla="*/ 200 w 332"/>
                <a:gd name="T41" fmla="*/ 29 h 141"/>
                <a:gd name="T42" fmla="*/ 216 w 332"/>
                <a:gd name="T43" fmla="*/ 33 h 141"/>
                <a:gd name="T44" fmla="*/ 231 w 332"/>
                <a:gd name="T45" fmla="*/ 33 h 141"/>
                <a:gd name="T46" fmla="*/ 248 w 332"/>
                <a:gd name="T47" fmla="*/ 25 h 141"/>
                <a:gd name="T48" fmla="*/ 256 w 332"/>
                <a:gd name="T49" fmla="*/ 17 h 141"/>
                <a:gd name="T50" fmla="*/ 267 w 332"/>
                <a:gd name="T51" fmla="*/ 13 h 141"/>
                <a:gd name="T52" fmla="*/ 277 w 332"/>
                <a:gd name="T53" fmla="*/ 17 h 141"/>
                <a:gd name="T54" fmla="*/ 286 w 332"/>
                <a:gd name="T55" fmla="*/ 31 h 141"/>
                <a:gd name="T56" fmla="*/ 290 w 332"/>
                <a:gd name="T57" fmla="*/ 48 h 141"/>
                <a:gd name="T58" fmla="*/ 307 w 332"/>
                <a:gd name="T59" fmla="*/ 44 h 141"/>
                <a:gd name="T60" fmla="*/ 323 w 332"/>
                <a:gd name="T61" fmla="*/ 48 h 141"/>
                <a:gd name="T62" fmla="*/ 330 w 332"/>
                <a:gd name="T63" fmla="*/ 59 h 141"/>
                <a:gd name="T64" fmla="*/ 325 w 332"/>
                <a:gd name="T65" fmla="*/ 61 h 141"/>
                <a:gd name="T66" fmla="*/ 311 w 332"/>
                <a:gd name="T67" fmla="*/ 65 h 141"/>
                <a:gd name="T68" fmla="*/ 306 w 332"/>
                <a:gd name="T69" fmla="*/ 69 h 141"/>
                <a:gd name="T70" fmla="*/ 294 w 332"/>
                <a:gd name="T71" fmla="*/ 80 h 141"/>
                <a:gd name="T72" fmla="*/ 283 w 332"/>
                <a:gd name="T73" fmla="*/ 88 h 141"/>
                <a:gd name="T74" fmla="*/ 271 w 332"/>
                <a:gd name="T75" fmla="*/ 90 h 141"/>
                <a:gd name="T76" fmla="*/ 258 w 332"/>
                <a:gd name="T77" fmla="*/ 96 h 141"/>
                <a:gd name="T78" fmla="*/ 265 w 332"/>
                <a:gd name="T79" fmla="*/ 107 h 141"/>
                <a:gd name="T80" fmla="*/ 250 w 332"/>
                <a:gd name="T81" fmla="*/ 122 h 141"/>
                <a:gd name="T82" fmla="*/ 231 w 332"/>
                <a:gd name="T83" fmla="*/ 128 h 141"/>
                <a:gd name="T84" fmla="*/ 204 w 332"/>
                <a:gd name="T85" fmla="*/ 141 h 141"/>
                <a:gd name="T86" fmla="*/ 189 w 332"/>
                <a:gd name="T87" fmla="*/ 139 h 141"/>
                <a:gd name="T88" fmla="*/ 162 w 332"/>
                <a:gd name="T89" fmla="*/ 130 h 141"/>
                <a:gd name="T90" fmla="*/ 141 w 332"/>
                <a:gd name="T91" fmla="*/ 132 h 141"/>
                <a:gd name="T92" fmla="*/ 109 w 332"/>
                <a:gd name="T93" fmla="*/ 132 h 141"/>
                <a:gd name="T94" fmla="*/ 99 w 332"/>
                <a:gd name="T95" fmla="*/ 117 h 141"/>
                <a:gd name="T96" fmla="*/ 93 w 332"/>
                <a:gd name="T97" fmla="*/ 111 h 141"/>
                <a:gd name="T98" fmla="*/ 80 w 332"/>
                <a:gd name="T99" fmla="*/ 107 h 141"/>
                <a:gd name="T100" fmla="*/ 67 w 332"/>
                <a:gd name="T101" fmla="*/ 101 h 141"/>
                <a:gd name="T102" fmla="*/ 42 w 332"/>
                <a:gd name="T103" fmla="*/ 96 h 141"/>
                <a:gd name="T104" fmla="*/ 44 w 332"/>
                <a:gd name="T105" fmla="*/ 88 h 141"/>
                <a:gd name="T106" fmla="*/ 40 w 332"/>
                <a:gd name="T107" fmla="*/ 78 h 141"/>
                <a:gd name="T108" fmla="*/ 34 w 332"/>
                <a:gd name="T109" fmla="*/ 69 h 141"/>
                <a:gd name="T110" fmla="*/ 25 w 332"/>
                <a:gd name="T111" fmla="*/ 67 h 141"/>
                <a:gd name="T112" fmla="*/ 17 w 332"/>
                <a:gd name="T113" fmla="*/ 65 h 141"/>
                <a:gd name="T114" fmla="*/ 11 w 332"/>
                <a:gd name="T115" fmla="*/ 63 h 141"/>
                <a:gd name="T116" fmla="*/ 4 w 332"/>
                <a:gd name="T117" fmla="*/ 57 h 141"/>
                <a:gd name="T118" fmla="*/ 0 w 332"/>
                <a:gd name="T119" fmla="*/ 5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2" h="141">
                  <a:moveTo>
                    <a:pt x="0" y="50"/>
                  </a:moveTo>
                  <a:lnTo>
                    <a:pt x="2" y="46"/>
                  </a:lnTo>
                  <a:lnTo>
                    <a:pt x="4" y="46"/>
                  </a:lnTo>
                  <a:lnTo>
                    <a:pt x="9" y="46"/>
                  </a:lnTo>
                  <a:lnTo>
                    <a:pt x="9" y="44"/>
                  </a:lnTo>
                  <a:lnTo>
                    <a:pt x="11" y="44"/>
                  </a:lnTo>
                  <a:lnTo>
                    <a:pt x="15" y="42"/>
                  </a:lnTo>
                  <a:lnTo>
                    <a:pt x="15" y="40"/>
                  </a:lnTo>
                  <a:lnTo>
                    <a:pt x="15" y="38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21" y="34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5" y="31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7" y="29"/>
                  </a:lnTo>
                  <a:lnTo>
                    <a:pt x="29" y="29"/>
                  </a:lnTo>
                  <a:lnTo>
                    <a:pt x="30" y="25"/>
                  </a:lnTo>
                  <a:lnTo>
                    <a:pt x="32" y="25"/>
                  </a:lnTo>
                  <a:lnTo>
                    <a:pt x="36" y="25"/>
                  </a:lnTo>
                  <a:lnTo>
                    <a:pt x="38" y="25"/>
                  </a:lnTo>
                  <a:lnTo>
                    <a:pt x="40" y="25"/>
                  </a:lnTo>
                  <a:lnTo>
                    <a:pt x="42" y="25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6" y="25"/>
                  </a:lnTo>
                  <a:lnTo>
                    <a:pt x="46" y="27"/>
                  </a:lnTo>
                  <a:lnTo>
                    <a:pt x="46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1" y="27"/>
                  </a:lnTo>
                  <a:lnTo>
                    <a:pt x="53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65" y="33"/>
                  </a:lnTo>
                  <a:lnTo>
                    <a:pt x="67" y="34"/>
                  </a:lnTo>
                  <a:lnTo>
                    <a:pt x="71" y="36"/>
                  </a:lnTo>
                  <a:lnTo>
                    <a:pt x="71" y="34"/>
                  </a:lnTo>
                  <a:lnTo>
                    <a:pt x="74" y="34"/>
                  </a:lnTo>
                  <a:lnTo>
                    <a:pt x="76" y="33"/>
                  </a:lnTo>
                  <a:lnTo>
                    <a:pt x="78" y="33"/>
                  </a:lnTo>
                  <a:lnTo>
                    <a:pt x="80" y="33"/>
                  </a:lnTo>
                  <a:lnTo>
                    <a:pt x="82" y="34"/>
                  </a:lnTo>
                  <a:lnTo>
                    <a:pt x="84" y="34"/>
                  </a:lnTo>
                  <a:lnTo>
                    <a:pt x="88" y="34"/>
                  </a:lnTo>
                  <a:lnTo>
                    <a:pt x="90" y="34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93" y="34"/>
                  </a:lnTo>
                  <a:lnTo>
                    <a:pt x="97" y="34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5" y="29"/>
                  </a:lnTo>
                  <a:lnTo>
                    <a:pt x="95" y="25"/>
                  </a:lnTo>
                  <a:lnTo>
                    <a:pt x="97" y="23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3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92" y="10"/>
                  </a:lnTo>
                  <a:lnTo>
                    <a:pt x="92" y="8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7" y="4"/>
                  </a:lnTo>
                  <a:lnTo>
                    <a:pt x="95" y="2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3" y="2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6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22" y="6"/>
                  </a:lnTo>
                  <a:lnTo>
                    <a:pt x="122" y="8"/>
                  </a:lnTo>
                  <a:lnTo>
                    <a:pt x="124" y="8"/>
                  </a:lnTo>
                  <a:lnTo>
                    <a:pt x="130" y="8"/>
                  </a:lnTo>
                  <a:lnTo>
                    <a:pt x="132" y="8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4" y="12"/>
                  </a:lnTo>
                  <a:lnTo>
                    <a:pt x="134" y="13"/>
                  </a:lnTo>
                  <a:lnTo>
                    <a:pt x="134" y="13"/>
                  </a:lnTo>
                  <a:lnTo>
                    <a:pt x="136" y="17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37" y="19"/>
                  </a:lnTo>
                  <a:lnTo>
                    <a:pt x="139" y="21"/>
                  </a:lnTo>
                  <a:lnTo>
                    <a:pt x="141" y="23"/>
                  </a:lnTo>
                  <a:lnTo>
                    <a:pt x="143" y="23"/>
                  </a:lnTo>
                  <a:lnTo>
                    <a:pt x="147" y="25"/>
                  </a:lnTo>
                  <a:lnTo>
                    <a:pt x="149" y="25"/>
                  </a:lnTo>
                  <a:lnTo>
                    <a:pt x="149" y="23"/>
                  </a:lnTo>
                  <a:lnTo>
                    <a:pt x="153" y="25"/>
                  </a:lnTo>
                  <a:lnTo>
                    <a:pt x="155" y="23"/>
                  </a:lnTo>
                  <a:lnTo>
                    <a:pt x="155" y="23"/>
                  </a:lnTo>
                  <a:lnTo>
                    <a:pt x="157" y="23"/>
                  </a:lnTo>
                  <a:lnTo>
                    <a:pt x="158" y="23"/>
                  </a:lnTo>
                  <a:lnTo>
                    <a:pt x="160" y="21"/>
                  </a:lnTo>
                  <a:lnTo>
                    <a:pt x="162" y="21"/>
                  </a:lnTo>
                  <a:lnTo>
                    <a:pt x="168" y="21"/>
                  </a:lnTo>
                  <a:lnTo>
                    <a:pt x="170" y="19"/>
                  </a:lnTo>
                  <a:lnTo>
                    <a:pt x="172" y="19"/>
                  </a:lnTo>
                  <a:lnTo>
                    <a:pt x="176" y="17"/>
                  </a:lnTo>
                  <a:lnTo>
                    <a:pt x="178" y="19"/>
                  </a:lnTo>
                  <a:lnTo>
                    <a:pt x="181" y="19"/>
                  </a:lnTo>
                  <a:lnTo>
                    <a:pt x="185" y="19"/>
                  </a:lnTo>
                  <a:lnTo>
                    <a:pt x="187" y="23"/>
                  </a:lnTo>
                  <a:lnTo>
                    <a:pt x="191" y="23"/>
                  </a:lnTo>
                  <a:lnTo>
                    <a:pt x="195" y="23"/>
                  </a:lnTo>
                  <a:lnTo>
                    <a:pt x="197" y="23"/>
                  </a:lnTo>
                  <a:lnTo>
                    <a:pt x="197" y="25"/>
                  </a:lnTo>
                  <a:lnTo>
                    <a:pt x="199" y="27"/>
                  </a:lnTo>
                  <a:lnTo>
                    <a:pt x="200" y="29"/>
                  </a:lnTo>
                  <a:lnTo>
                    <a:pt x="202" y="29"/>
                  </a:lnTo>
                  <a:lnTo>
                    <a:pt x="202" y="29"/>
                  </a:lnTo>
                  <a:lnTo>
                    <a:pt x="204" y="31"/>
                  </a:lnTo>
                  <a:lnTo>
                    <a:pt x="206" y="31"/>
                  </a:lnTo>
                  <a:lnTo>
                    <a:pt x="212" y="31"/>
                  </a:lnTo>
                  <a:lnTo>
                    <a:pt x="216" y="33"/>
                  </a:lnTo>
                  <a:lnTo>
                    <a:pt x="221" y="33"/>
                  </a:lnTo>
                  <a:lnTo>
                    <a:pt x="225" y="33"/>
                  </a:lnTo>
                  <a:lnTo>
                    <a:pt x="225" y="31"/>
                  </a:lnTo>
                  <a:lnTo>
                    <a:pt x="229" y="31"/>
                  </a:lnTo>
                  <a:lnTo>
                    <a:pt x="231" y="33"/>
                  </a:lnTo>
                  <a:lnTo>
                    <a:pt x="231" y="33"/>
                  </a:lnTo>
                  <a:lnTo>
                    <a:pt x="233" y="29"/>
                  </a:lnTo>
                  <a:lnTo>
                    <a:pt x="237" y="27"/>
                  </a:lnTo>
                  <a:lnTo>
                    <a:pt x="241" y="27"/>
                  </a:lnTo>
                  <a:lnTo>
                    <a:pt x="242" y="25"/>
                  </a:lnTo>
                  <a:lnTo>
                    <a:pt x="242" y="25"/>
                  </a:lnTo>
                  <a:lnTo>
                    <a:pt x="248" y="25"/>
                  </a:lnTo>
                  <a:lnTo>
                    <a:pt x="250" y="23"/>
                  </a:lnTo>
                  <a:lnTo>
                    <a:pt x="252" y="21"/>
                  </a:lnTo>
                  <a:lnTo>
                    <a:pt x="252" y="21"/>
                  </a:lnTo>
                  <a:lnTo>
                    <a:pt x="252" y="19"/>
                  </a:lnTo>
                  <a:lnTo>
                    <a:pt x="254" y="17"/>
                  </a:lnTo>
                  <a:lnTo>
                    <a:pt x="256" y="17"/>
                  </a:lnTo>
                  <a:lnTo>
                    <a:pt x="258" y="15"/>
                  </a:lnTo>
                  <a:lnTo>
                    <a:pt x="260" y="13"/>
                  </a:lnTo>
                  <a:lnTo>
                    <a:pt x="260" y="13"/>
                  </a:lnTo>
                  <a:lnTo>
                    <a:pt x="262" y="13"/>
                  </a:lnTo>
                  <a:lnTo>
                    <a:pt x="265" y="13"/>
                  </a:lnTo>
                  <a:lnTo>
                    <a:pt x="267" y="13"/>
                  </a:lnTo>
                  <a:lnTo>
                    <a:pt x="269" y="15"/>
                  </a:lnTo>
                  <a:lnTo>
                    <a:pt x="271" y="15"/>
                  </a:lnTo>
                  <a:lnTo>
                    <a:pt x="271" y="17"/>
                  </a:lnTo>
                  <a:lnTo>
                    <a:pt x="273" y="15"/>
                  </a:lnTo>
                  <a:lnTo>
                    <a:pt x="275" y="17"/>
                  </a:lnTo>
                  <a:lnTo>
                    <a:pt x="277" y="17"/>
                  </a:lnTo>
                  <a:lnTo>
                    <a:pt x="279" y="15"/>
                  </a:lnTo>
                  <a:lnTo>
                    <a:pt x="279" y="13"/>
                  </a:lnTo>
                  <a:lnTo>
                    <a:pt x="283" y="13"/>
                  </a:lnTo>
                  <a:lnTo>
                    <a:pt x="286" y="15"/>
                  </a:lnTo>
                  <a:lnTo>
                    <a:pt x="288" y="15"/>
                  </a:lnTo>
                  <a:lnTo>
                    <a:pt x="286" y="31"/>
                  </a:lnTo>
                  <a:lnTo>
                    <a:pt x="286" y="34"/>
                  </a:lnTo>
                  <a:lnTo>
                    <a:pt x="285" y="36"/>
                  </a:lnTo>
                  <a:lnTo>
                    <a:pt x="286" y="38"/>
                  </a:lnTo>
                  <a:lnTo>
                    <a:pt x="285" y="44"/>
                  </a:lnTo>
                  <a:lnTo>
                    <a:pt x="286" y="46"/>
                  </a:lnTo>
                  <a:lnTo>
                    <a:pt x="290" y="48"/>
                  </a:lnTo>
                  <a:lnTo>
                    <a:pt x="294" y="46"/>
                  </a:lnTo>
                  <a:lnTo>
                    <a:pt x="300" y="46"/>
                  </a:lnTo>
                  <a:lnTo>
                    <a:pt x="304" y="48"/>
                  </a:lnTo>
                  <a:lnTo>
                    <a:pt x="306" y="50"/>
                  </a:lnTo>
                  <a:lnTo>
                    <a:pt x="307" y="46"/>
                  </a:lnTo>
                  <a:lnTo>
                    <a:pt x="307" y="44"/>
                  </a:lnTo>
                  <a:lnTo>
                    <a:pt x="307" y="42"/>
                  </a:lnTo>
                  <a:lnTo>
                    <a:pt x="311" y="40"/>
                  </a:lnTo>
                  <a:lnTo>
                    <a:pt x="311" y="40"/>
                  </a:lnTo>
                  <a:lnTo>
                    <a:pt x="317" y="40"/>
                  </a:lnTo>
                  <a:lnTo>
                    <a:pt x="319" y="44"/>
                  </a:lnTo>
                  <a:lnTo>
                    <a:pt x="323" y="48"/>
                  </a:lnTo>
                  <a:lnTo>
                    <a:pt x="327" y="50"/>
                  </a:lnTo>
                  <a:lnTo>
                    <a:pt x="330" y="54"/>
                  </a:lnTo>
                  <a:lnTo>
                    <a:pt x="330" y="55"/>
                  </a:lnTo>
                  <a:lnTo>
                    <a:pt x="332" y="55"/>
                  </a:lnTo>
                  <a:lnTo>
                    <a:pt x="332" y="57"/>
                  </a:lnTo>
                  <a:lnTo>
                    <a:pt x="330" y="59"/>
                  </a:lnTo>
                  <a:lnTo>
                    <a:pt x="330" y="61"/>
                  </a:lnTo>
                  <a:lnTo>
                    <a:pt x="330" y="61"/>
                  </a:lnTo>
                  <a:lnTo>
                    <a:pt x="328" y="61"/>
                  </a:lnTo>
                  <a:lnTo>
                    <a:pt x="327" y="59"/>
                  </a:lnTo>
                  <a:lnTo>
                    <a:pt x="325" y="61"/>
                  </a:lnTo>
                  <a:lnTo>
                    <a:pt x="325" y="61"/>
                  </a:lnTo>
                  <a:lnTo>
                    <a:pt x="321" y="59"/>
                  </a:lnTo>
                  <a:lnTo>
                    <a:pt x="319" y="61"/>
                  </a:lnTo>
                  <a:lnTo>
                    <a:pt x="317" y="63"/>
                  </a:lnTo>
                  <a:lnTo>
                    <a:pt x="313" y="65"/>
                  </a:lnTo>
                  <a:lnTo>
                    <a:pt x="313" y="65"/>
                  </a:lnTo>
                  <a:lnTo>
                    <a:pt x="311" y="65"/>
                  </a:lnTo>
                  <a:lnTo>
                    <a:pt x="309" y="65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7" y="69"/>
                  </a:lnTo>
                  <a:lnTo>
                    <a:pt x="306" y="67"/>
                  </a:lnTo>
                  <a:lnTo>
                    <a:pt x="306" y="69"/>
                  </a:lnTo>
                  <a:lnTo>
                    <a:pt x="304" y="71"/>
                  </a:lnTo>
                  <a:lnTo>
                    <a:pt x="304" y="75"/>
                  </a:lnTo>
                  <a:lnTo>
                    <a:pt x="304" y="76"/>
                  </a:lnTo>
                  <a:lnTo>
                    <a:pt x="302" y="78"/>
                  </a:lnTo>
                  <a:lnTo>
                    <a:pt x="300" y="78"/>
                  </a:lnTo>
                  <a:lnTo>
                    <a:pt x="294" y="80"/>
                  </a:lnTo>
                  <a:lnTo>
                    <a:pt x="292" y="80"/>
                  </a:lnTo>
                  <a:lnTo>
                    <a:pt x="290" y="80"/>
                  </a:lnTo>
                  <a:lnTo>
                    <a:pt x="288" y="82"/>
                  </a:lnTo>
                  <a:lnTo>
                    <a:pt x="286" y="86"/>
                  </a:lnTo>
                  <a:lnTo>
                    <a:pt x="285" y="86"/>
                  </a:lnTo>
                  <a:lnTo>
                    <a:pt x="283" y="88"/>
                  </a:lnTo>
                  <a:lnTo>
                    <a:pt x="281" y="90"/>
                  </a:lnTo>
                  <a:lnTo>
                    <a:pt x="281" y="92"/>
                  </a:lnTo>
                  <a:lnTo>
                    <a:pt x="279" y="92"/>
                  </a:lnTo>
                  <a:lnTo>
                    <a:pt x="277" y="90"/>
                  </a:lnTo>
                  <a:lnTo>
                    <a:pt x="273" y="90"/>
                  </a:lnTo>
                  <a:lnTo>
                    <a:pt x="271" y="90"/>
                  </a:lnTo>
                  <a:lnTo>
                    <a:pt x="267" y="88"/>
                  </a:lnTo>
                  <a:lnTo>
                    <a:pt x="265" y="88"/>
                  </a:lnTo>
                  <a:lnTo>
                    <a:pt x="262" y="88"/>
                  </a:lnTo>
                  <a:lnTo>
                    <a:pt x="258" y="90"/>
                  </a:lnTo>
                  <a:lnTo>
                    <a:pt x="258" y="92"/>
                  </a:lnTo>
                  <a:lnTo>
                    <a:pt x="258" y="96"/>
                  </a:lnTo>
                  <a:lnTo>
                    <a:pt x="258" y="97"/>
                  </a:lnTo>
                  <a:lnTo>
                    <a:pt x="258" y="99"/>
                  </a:lnTo>
                  <a:lnTo>
                    <a:pt x="262" y="103"/>
                  </a:lnTo>
                  <a:lnTo>
                    <a:pt x="265" y="105"/>
                  </a:lnTo>
                  <a:lnTo>
                    <a:pt x="265" y="105"/>
                  </a:lnTo>
                  <a:lnTo>
                    <a:pt x="265" y="107"/>
                  </a:lnTo>
                  <a:lnTo>
                    <a:pt x="263" y="109"/>
                  </a:lnTo>
                  <a:lnTo>
                    <a:pt x="260" y="115"/>
                  </a:lnTo>
                  <a:lnTo>
                    <a:pt x="256" y="118"/>
                  </a:lnTo>
                  <a:lnTo>
                    <a:pt x="254" y="122"/>
                  </a:lnTo>
                  <a:lnTo>
                    <a:pt x="252" y="122"/>
                  </a:lnTo>
                  <a:lnTo>
                    <a:pt x="250" y="122"/>
                  </a:lnTo>
                  <a:lnTo>
                    <a:pt x="246" y="122"/>
                  </a:lnTo>
                  <a:lnTo>
                    <a:pt x="244" y="124"/>
                  </a:lnTo>
                  <a:lnTo>
                    <a:pt x="241" y="126"/>
                  </a:lnTo>
                  <a:lnTo>
                    <a:pt x="239" y="126"/>
                  </a:lnTo>
                  <a:lnTo>
                    <a:pt x="233" y="128"/>
                  </a:lnTo>
                  <a:lnTo>
                    <a:pt x="231" y="128"/>
                  </a:lnTo>
                  <a:lnTo>
                    <a:pt x="227" y="128"/>
                  </a:lnTo>
                  <a:lnTo>
                    <a:pt x="220" y="132"/>
                  </a:lnTo>
                  <a:lnTo>
                    <a:pt x="214" y="134"/>
                  </a:lnTo>
                  <a:lnTo>
                    <a:pt x="210" y="136"/>
                  </a:lnTo>
                  <a:lnTo>
                    <a:pt x="206" y="139"/>
                  </a:lnTo>
                  <a:lnTo>
                    <a:pt x="204" y="141"/>
                  </a:lnTo>
                  <a:lnTo>
                    <a:pt x="200" y="141"/>
                  </a:lnTo>
                  <a:lnTo>
                    <a:pt x="199" y="139"/>
                  </a:lnTo>
                  <a:lnTo>
                    <a:pt x="199" y="139"/>
                  </a:lnTo>
                  <a:lnTo>
                    <a:pt x="199" y="138"/>
                  </a:lnTo>
                  <a:lnTo>
                    <a:pt x="193" y="139"/>
                  </a:lnTo>
                  <a:lnTo>
                    <a:pt x="189" y="139"/>
                  </a:lnTo>
                  <a:lnTo>
                    <a:pt x="185" y="138"/>
                  </a:lnTo>
                  <a:lnTo>
                    <a:pt x="183" y="138"/>
                  </a:lnTo>
                  <a:lnTo>
                    <a:pt x="176" y="136"/>
                  </a:lnTo>
                  <a:lnTo>
                    <a:pt x="170" y="132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55" y="128"/>
                  </a:lnTo>
                  <a:lnTo>
                    <a:pt x="149" y="128"/>
                  </a:lnTo>
                  <a:lnTo>
                    <a:pt x="147" y="128"/>
                  </a:lnTo>
                  <a:lnTo>
                    <a:pt x="145" y="128"/>
                  </a:lnTo>
                  <a:lnTo>
                    <a:pt x="145" y="130"/>
                  </a:lnTo>
                  <a:lnTo>
                    <a:pt x="141" y="132"/>
                  </a:lnTo>
                  <a:lnTo>
                    <a:pt x="136" y="132"/>
                  </a:lnTo>
                  <a:lnTo>
                    <a:pt x="128" y="130"/>
                  </a:lnTo>
                  <a:lnTo>
                    <a:pt x="120" y="132"/>
                  </a:lnTo>
                  <a:lnTo>
                    <a:pt x="116" y="132"/>
                  </a:lnTo>
                  <a:lnTo>
                    <a:pt x="111" y="132"/>
                  </a:lnTo>
                  <a:lnTo>
                    <a:pt x="109" y="132"/>
                  </a:lnTo>
                  <a:lnTo>
                    <a:pt x="107" y="132"/>
                  </a:lnTo>
                  <a:lnTo>
                    <a:pt x="105" y="126"/>
                  </a:lnTo>
                  <a:lnTo>
                    <a:pt x="105" y="124"/>
                  </a:lnTo>
                  <a:lnTo>
                    <a:pt x="101" y="122"/>
                  </a:lnTo>
                  <a:lnTo>
                    <a:pt x="99" y="120"/>
                  </a:lnTo>
                  <a:lnTo>
                    <a:pt x="99" y="117"/>
                  </a:lnTo>
                  <a:lnTo>
                    <a:pt x="99" y="117"/>
                  </a:lnTo>
                  <a:lnTo>
                    <a:pt x="97" y="115"/>
                  </a:lnTo>
                  <a:lnTo>
                    <a:pt x="95" y="113"/>
                  </a:lnTo>
                  <a:lnTo>
                    <a:pt x="93" y="113"/>
                  </a:lnTo>
                  <a:lnTo>
                    <a:pt x="93" y="113"/>
                  </a:lnTo>
                  <a:lnTo>
                    <a:pt x="93" y="111"/>
                  </a:lnTo>
                  <a:lnTo>
                    <a:pt x="93" y="111"/>
                  </a:lnTo>
                  <a:lnTo>
                    <a:pt x="92" y="111"/>
                  </a:lnTo>
                  <a:lnTo>
                    <a:pt x="90" y="111"/>
                  </a:lnTo>
                  <a:lnTo>
                    <a:pt x="86" y="109"/>
                  </a:lnTo>
                  <a:lnTo>
                    <a:pt x="82" y="107"/>
                  </a:lnTo>
                  <a:lnTo>
                    <a:pt x="80" y="107"/>
                  </a:lnTo>
                  <a:lnTo>
                    <a:pt x="80" y="107"/>
                  </a:lnTo>
                  <a:lnTo>
                    <a:pt x="78" y="107"/>
                  </a:lnTo>
                  <a:lnTo>
                    <a:pt x="78" y="105"/>
                  </a:lnTo>
                  <a:lnTo>
                    <a:pt x="74" y="103"/>
                  </a:lnTo>
                  <a:lnTo>
                    <a:pt x="67" y="101"/>
                  </a:lnTo>
                  <a:lnTo>
                    <a:pt x="67" y="101"/>
                  </a:lnTo>
                  <a:lnTo>
                    <a:pt x="65" y="103"/>
                  </a:lnTo>
                  <a:lnTo>
                    <a:pt x="63" y="103"/>
                  </a:lnTo>
                  <a:lnTo>
                    <a:pt x="57" y="103"/>
                  </a:lnTo>
                  <a:lnTo>
                    <a:pt x="48" y="101"/>
                  </a:lnTo>
                  <a:lnTo>
                    <a:pt x="44" y="99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2" y="94"/>
                  </a:lnTo>
                  <a:lnTo>
                    <a:pt x="42" y="92"/>
                  </a:lnTo>
                  <a:lnTo>
                    <a:pt x="44" y="92"/>
                  </a:lnTo>
                  <a:lnTo>
                    <a:pt x="44" y="90"/>
                  </a:lnTo>
                  <a:lnTo>
                    <a:pt x="44" y="88"/>
                  </a:lnTo>
                  <a:lnTo>
                    <a:pt x="44" y="86"/>
                  </a:lnTo>
                  <a:lnTo>
                    <a:pt x="44" y="84"/>
                  </a:lnTo>
                  <a:lnTo>
                    <a:pt x="44" y="82"/>
                  </a:lnTo>
                  <a:lnTo>
                    <a:pt x="42" y="80"/>
                  </a:lnTo>
                  <a:lnTo>
                    <a:pt x="42" y="78"/>
                  </a:lnTo>
                  <a:lnTo>
                    <a:pt x="40" y="78"/>
                  </a:lnTo>
                  <a:lnTo>
                    <a:pt x="38" y="76"/>
                  </a:lnTo>
                  <a:lnTo>
                    <a:pt x="36" y="75"/>
                  </a:lnTo>
                  <a:lnTo>
                    <a:pt x="36" y="75"/>
                  </a:lnTo>
                  <a:lnTo>
                    <a:pt x="36" y="73"/>
                  </a:lnTo>
                  <a:lnTo>
                    <a:pt x="34" y="71"/>
                  </a:lnTo>
                  <a:lnTo>
                    <a:pt x="34" y="69"/>
                  </a:lnTo>
                  <a:lnTo>
                    <a:pt x="32" y="69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9" y="65"/>
                  </a:lnTo>
                  <a:lnTo>
                    <a:pt x="27" y="65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3" y="67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19" y="65"/>
                  </a:lnTo>
                  <a:lnTo>
                    <a:pt x="17" y="65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9" y="63"/>
                  </a:lnTo>
                  <a:lnTo>
                    <a:pt x="8" y="61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4" y="54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0" name="Freeform 16"/>
            <p:cNvSpPr>
              <a:spLocks/>
            </p:cNvSpPr>
            <p:nvPr/>
          </p:nvSpPr>
          <p:spPr bwMode="auto">
            <a:xfrm>
              <a:off x="5180935" y="2027970"/>
              <a:ext cx="600076" cy="286099"/>
            </a:xfrm>
            <a:custGeom>
              <a:avLst/>
              <a:gdLst>
                <a:gd name="T0" fmla="*/ 10 w 409"/>
                <a:gd name="T1" fmla="*/ 113 h 195"/>
                <a:gd name="T2" fmla="*/ 0 w 409"/>
                <a:gd name="T3" fmla="*/ 92 h 195"/>
                <a:gd name="T4" fmla="*/ 19 w 409"/>
                <a:gd name="T5" fmla="*/ 88 h 195"/>
                <a:gd name="T6" fmla="*/ 29 w 409"/>
                <a:gd name="T7" fmla="*/ 71 h 195"/>
                <a:gd name="T8" fmla="*/ 40 w 409"/>
                <a:gd name="T9" fmla="*/ 67 h 195"/>
                <a:gd name="T10" fmla="*/ 48 w 409"/>
                <a:gd name="T11" fmla="*/ 65 h 195"/>
                <a:gd name="T12" fmla="*/ 65 w 409"/>
                <a:gd name="T13" fmla="*/ 71 h 195"/>
                <a:gd name="T14" fmla="*/ 77 w 409"/>
                <a:gd name="T15" fmla="*/ 75 h 195"/>
                <a:gd name="T16" fmla="*/ 94 w 409"/>
                <a:gd name="T17" fmla="*/ 71 h 195"/>
                <a:gd name="T18" fmla="*/ 107 w 409"/>
                <a:gd name="T19" fmla="*/ 71 h 195"/>
                <a:gd name="T20" fmla="*/ 119 w 409"/>
                <a:gd name="T21" fmla="*/ 75 h 195"/>
                <a:gd name="T22" fmla="*/ 138 w 409"/>
                <a:gd name="T23" fmla="*/ 75 h 195"/>
                <a:gd name="T24" fmla="*/ 132 w 409"/>
                <a:gd name="T25" fmla="*/ 60 h 195"/>
                <a:gd name="T26" fmla="*/ 130 w 409"/>
                <a:gd name="T27" fmla="*/ 50 h 195"/>
                <a:gd name="T28" fmla="*/ 138 w 409"/>
                <a:gd name="T29" fmla="*/ 37 h 195"/>
                <a:gd name="T30" fmla="*/ 130 w 409"/>
                <a:gd name="T31" fmla="*/ 33 h 195"/>
                <a:gd name="T32" fmla="*/ 138 w 409"/>
                <a:gd name="T33" fmla="*/ 29 h 195"/>
                <a:gd name="T34" fmla="*/ 149 w 409"/>
                <a:gd name="T35" fmla="*/ 25 h 195"/>
                <a:gd name="T36" fmla="*/ 168 w 409"/>
                <a:gd name="T37" fmla="*/ 19 h 195"/>
                <a:gd name="T38" fmla="*/ 180 w 409"/>
                <a:gd name="T39" fmla="*/ 14 h 195"/>
                <a:gd name="T40" fmla="*/ 197 w 409"/>
                <a:gd name="T41" fmla="*/ 6 h 195"/>
                <a:gd name="T42" fmla="*/ 210 w 409"/>
                <a:gd name="T43" fmla="*/ 2 h 195"/>
                <a:gd name="T44" fmla="*/ 226 w 409"/>
                <a:gd name="T45" fmla="*/ 10 h 195"/>
                <a:gd name="T46" fmla="*/ 231 w 409"/>
                <a:gd name="T47" fmla="*/ 18 h 195"/>
                <a:gd name="T48" fmla="*/ 239 w 409"/>
                <a:gd name="T49" fmla="*/ 16 h 195"/>
                <a:gd name="T50" fmla="*/ 251 w 409"/>
                <a:gd name="T51" fmla="*/ 19 h 195"/>
                <a:gd name="T52" fmla="*/ 258 w 409"/>
                <a:gd name="T53" fmla="*/ 25 h 195"/>
                <a:gd name="T54" fmla="*/ 273 w 409"/>
                <a:gd name="T55" fmla="*/ 18 h 195"/>
                <a:gd name="T56" fmla="*/ 283 w 409"/>
                <a:gd name="T57" fmla="*/ 16 h 195"/>
                <a:gd name="T58" fmla="*/ 333 w 409"/>
                <a:gd name="T59" fmla="*/ 54 h 195"/>
                <a:gd name="T60" fmla="*/ 346 w 409"/>
                <a:gd name="T61" fmla="*/ 60 h 195"/>
                <a:gd name="T62" fmla="*/ 363 w 409"/>
                <a:gd name="T63" fmla="*/ 56 h 195"/>
                <a:gd name="T64" fmla="*/ 380 w 409"/>
                <a:gd name="T65" fmla="*/ 65 h 195"/>
                <a:gd name="T66" fmla="*/ 388 w 409"/>
                <a:gd name="T67" fmla="*/ 73 h 195"/>
                <a:gd name="T68" fmla="*/ 401 w 409"/>
                <a:gd name="T69" fmla="*/ 73 h 195"/>
                <a:gd name="T70" fmla="*/ 403 w 409"/>
                <a:gd name="T71" fmla="*/ 84 h 195"/>
                <a:gd name="T72" fmla="*/ 398 w 409"/>
                <a:gd name="T73" fmla="*/ 105 h 195"/>
                <a:gd name="T74" fmla="*/ 377 w 409"/>
                <a:gd name="T75" fmla="*/ 107 h 195"/>
                <a:gd name="T76" fmla="*/ 371 w 409"/>
                <a:gd name="T77" fmla="*/ 128 h 195"/>
                <a:gd name="T78" fmla="*/ 363 w 409"/>
                <a:gd name="T79" fmla="*/ 134 h 195"/>
                <a:gd name="T80" fmla="*/ 354 w 409"/>
                <a:gd name="T81" fmla="*/ 140 h 195"/>
                <a:gd name="T82" fmla="*/ 359 w 409"/>
                <a:gd name="T83" fmla="*/ 155 h 195"/>
                <a:gd name="T84" fmla="*/ 359 w 409"/>
                <a:gd name="T85" fmla="*/ 170 h 195"/>
                <a:gd name="T86" fmla="*/ 319 w 409"/>
                <a:gd name="T87" fmla="*/ 165 h 195"/>
                <a:gd name="T88" fmla="*/ 294 w 409"/>
                <a:gd name="T89" fmla="*/ 165 h 195"/>
                <a:gd name="T90" fmla="*/ 272 w 409"/>
                <a:gd name="T91" fmla="*/ 172 h 195"/>
                <a:gd name="T92" fmla="*/ 258 w 409"/>
                <a:gd name="T93" fmla="*/ 178 h 195"/>
                <a:gd name="T94" fmla="*/ 231 w 409"/>
                <a:gd name="T95" fmla="*/ 191 h 195"/>
                <a:gd name="T96" fmla="*/ 182 w 409"/>
                <a:gd name="T97" fmla="*/ 159 h 195"/>
                <a:gd name="T98" fmla="*/ 102 w 409"/>
                <a:gd name="T99" fmla="*/ 187 h 195"/>
                <a:gd name="T100" fmla="*/ 75 w 409"/>
                <a:gd name="T101" fmla="*/ 178 h 195"/>
                <a:gd name="T102" fmla="*/ 63 w 409"/>
                <a:gd name="T103" fmla="*/ 174 h 195"/>
                <a:gd name="T104" fmla="*/ 56 w 409"/>
                <a:gd name="T105" fmla="*/ 165 h 195"/>
                <a:gd name="T106" fmla="*/ 48 w 409"/>
                <a:gd name="T107" fmla="*/ 155 h 195"/>
                <a:gd name="T108" fmla="*/ 60 w 409"/>
                <a:gd name="T109" fmla="*/ 155 h 195"/>
                <a:gd name="T110" fmla="*/ 54 w 409"/>
                <a:gd name="T111" fmla="*/ 147 h 195"/>
                <a:gd name="T112" fmla="*/ 69 w 409"/>
                <a:gd name="T113" fmla="*/ 145 h 195"/>
                <a:gd name="T114" fmla="*/ 71 w 409"/>
                <a:gd name="T115" fmla="*/ 138 h 195"/>
                <a:gd name="T116" fmla="*/ 71 w 409"/>
                <a:gd name="T117" fmla="*/ 128 h 195"/>
                <a:gd name="T118" fmla="*/ 61 w 409"/>
                <a:gd name="T119" fmla="*/ 126 h 195"/>
                <a:gd name="T120" fmla="*/ 54 w 409"/>
                <a:gd name="T121" fmla="*/ 124 h 195"/>
                <a:gd name="T122" fmla="*/ 44 w 409"/>
                <a:gd name="T123" fmla="*/ 126 h 195"/>
                <a:gd name="T124" fmla="*/ 35 w 409"/>
                <a:gd name="T125" fmla="*/ 13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9" h="195">
                  <a:moveTo>
                    <a:pt x="31" y="132"/>
                  </a:moveTo>
                  <a:lnTo>
                    <a:pt x="29" y="130"/>
                  </a:lnTo>
                  <a:lnTo>
                    <a:pt x="25" y="130"/>
                  </a:lnTo>
                  <a:lnTo>
                    <a:pt x="21" y="128"/>
                  </a:lnTo>
                  <a:lnTo>
                    <a:pt x="23" y="126"/>
                  </a:lnTo>
                  <a:lnTo>
                    <a:pt x="27" y="126"/>
                  </a:lnTo>
                  <a:lnTo>
                    <a:pt x="21" y="121"/>
                  </a:lnTo>
                  <a:lnTo>
                    <a:pt x="17" y="115"/>
                  </a:lnTo>
                  <a:lnTo>
                    <a:pt x="10" y="113"/>
                  </a:lnTo>
                  <a:lnTo>
                    <a:pt x="10" y="115"/>
                  </a:lnTo>
                  <a:lnTo>
                    <a:pt x="6" y="113"/>
                  </a:lnTo>
                  <a:lnTo>
                    <a:pt x="6" y="111"/>
                  </a:lnTo>
                  <a:lnTo>
                    <a:pt x="4" y="109"/>
                  </a:lnTo>
                  <a:lnTo>
                    <a:pt x="0" y="107"/>
                  </a:lnTo>
                  <a:lnTo>
                    <a:pt x="2" y="103"/>
                  </a:lnTo>
                  <a:lnTo>
                    <a:pt x="2" y="98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2" y="90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8" y="82"/>
                  </a:lnTo>
                  <a:lnTo>
                    <a:pt x="14" y="88"/>
                  </a:lnTo>
                  <a:lnTo>
                    <a:pt x="14" y="90"/>
                  </a:lnTo>
                  <a:lnTo>
                    <a:pt x="17" y="92"/>
                  </a:lnTo>
                  <a:lnTo>
                    <a:pt x="19" y="90"/>
                  </a:lnTo>
                  <a:lnTo>
                    <a:pt x="19" y="88"/>
                  </a:lnTo>
                  <a:lnTo>
                    <a:pt x="21" y="86"/>
                  </a:lnTo>
                  <a:lnTo>
                    <a:pt x="19" y="79"/>
                  </a:lnTo>
                  <a:lnTo>
                    <a:pt x="21" y="79"/>
                  </a:lnTo>
                  <a:lnTo>
                    <a:pt x="25" y="79"/>
                  </a:lnTo>
                  <a:lnTo>
                    <a:pt x="25" y="77"/>
                  </a:lnTo>
                  <a:lnTo>
                    <a:pt x="23" y="75"/>
                  </a:lnTo>
                  <a:lnTo>
                    <a:pt x="25" y="73"/>
                  </a:lnTo>
                  <a:lnTo>
                    <a:pt x="27" y="71"/>
                  </a:lnTo>
                  <a:lnTo>
                    <a:pt x="29" y="71"/>
                  </a:lnTo>
                  <a:lnTo>
                    <a:pt x="31" y="69"/>
                  </a:lnTo>
                  <a:lnTo>
                    <a:pt x="33" y="67"/>
                  </a:lnTo>
                  <a:lnTo>
                    <a:pt x="35" y="67"/>
                  </a:lnTo>
                  <a:lnTo>
                    <a:pt x="35" y="65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38" y="69"/>
                  </a:lnTo>
                  <a:lnTo>
                    <a:pt x="40" y="69"/>
                  </a:lnTo>
                  <a:lnTo>
                    <a:pt x="42" y="69"/>
                  </a:lnTo>
                  <a:lnTo>
                    <a:pt x="42" y="67"/>
                  </a:lnTo>
                  <a:lnTo>
                    <a:pt x="44" y="65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6" y="65"/>
                  </a:lnTo>
                  <a:lnTo>
                    <a:pt x="48" y="65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2" y="65"/>
                  </a:lnTo>
                  <a:lnTo>
                    <a:pt x="56" y="67"/>
                  </a:lnTo>
                  <a:lnTo>
                    <a:pt x="60" y="67"/>
                  </a:lnTo>
                  <a:lnTo>
                    <a:pt x="61" y="67"/>
                  </a:lnTo>
                  <a:lnTo>
                    <a:pt x="61" y="67"/>
                  </a:lnTo>
                  <a:lnTo>
                    <a:pt x="63" y="67"/>
                  </a:lnTo>
                  <a:lnTo>
                    <a:pt x="65" y="71"/>
                  </a:lnTo>
                  <a:lnTo>
                    <a:pt x="67" y="71"/>
                  </a:lnTo>
                  <a:lnTo>
                    <a:pt x="69" y="73"/>
                  </a:lnTo>
                  <a:lnTo>
                    <a:pt x="73" y="75"/>
                  </a:lnTo>
                  <a:lnTo>
                    <a:pt x="75" y="75"/>
                  </a:lnTo>
                  <a:lnTo>
                    <a:pt x="75" y="77"/>
                  </a:lnTo>
                  <a:lnTo>
                    <a:pt x="75" y="79"/>
                  </a:lnTo>
                  <a:lnTo>
                    <a:pt x="77" y="79"/>
                  </a:lnTo>
                  <a:lnTo>
                    <a:pt x="77" y="77"/>
                  </a:lnTo>
                  <a:lnTo>
                    <a:pt x="77" y="75"/>
                  </a:lnTo>
                  <a:lnTo>
                    <a:pt x="79" y="73"/>
                  </a:lnTo>
                  <a:lnTo>
                    <a:pt x="81" y="75"/>
                  </a:lnTo>
                  <a:lnTo>
                    <a:pt x="84" y="75"/>
                  </a:lnTo>
                  <a:lnTo>
                    <a:pt x="86" y="77"/>
                  </a:lnTo>
                  <a:lnTo>
                    <a:pt x="88" y="79"/>
                  </a:lnTo>
                  <a:lnTo>
                    <a:pt x="90" y="77"/>
                  </a:lnTo>
                  <a:lnTo>
                    <a:pt x="90" y="73"/>
                  </a:lnTo>
                  <a:lnTo>
                    <a:pt x="94" y="73"/>
                  </a:lnTo>
                  <a:lnTo>
                    <a:pt x="94" y="71"/>
                  </a:lnTo>
                  <a:lnTo>
                    <a:pt x="96" y="71"/>
                  </a:lnTo>
                  <a:lnTo>
                    <a:pt x="96" y="71"/>
                  </a:lnTo>
                  <a:lnTo>
                    <a:pt x="98" y="69"/>
                  </a:lnTo>
                  <a:lnTo>
                    <a:pt x="100" y="69"/>
                  </a:lnTo>
                  <a:lnTo>
                    <a:pt x="103" y="73"/>
                  </a:lnTo>
                  <a:lnTo>
                    <a:pt x="103" y="73"/>
                  </a:lnTo>
                  <a:lnTo>
                    <a:pt x="107" y="73"/>
                  </a:lnTo>
                  <a:lnTo>
                    <a:pt x="105" y="71"/>
                  </a:lnTo>
                  <a:lnTo>
                    <a:pt x="107" y="71"/>
                  </a:lnTo>
                  <a:lnTo>
                    <a:pt x="109" y="71"/>
                  </a:lnTo>
                  <a:lnTo>
                    <a:pt x="111" y="69"/>
                  </a:lnTo>
                  <a:lnTo>
                    <a:pt x="113" y="71"/>
                  </a:lnTo>
                  <a:lnTo>
                    <a:pt x="115" y="71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5" y="75"/>
                  </a:lnTo>
                  <a:lnTo>
                    <a:pt x="117" y="77"/>
                  </a:lnTo>
                  <a:lnTo>
                    <a:pt x="119" y="75"/>
                  </a:lnTo>
                  <a:lnTo>
                    <a:pt x="119" y="77"/>
                  </a:lnTo>
                  <a:lnTo>
                    <a:pt x="123" y="77"/>
                  </a:lnTo>
                  <a:lnTo>
                    <a:pt x="126" y="79"/>
                  </a:lnTo>
                  <a:lnTo>
                    <a:pt x="128" y="77"/>
                  </a:lnTo>
                  <a:lnTo>
                    <a:pt x="130" y="75"/>
                  </a:lnTo>
                  <a:lnTo>
                    <a:pt x="130" y="73"/>
                  </a:lnTo>
                  <a:lnTo>
                    <a:pt x="132" y="73"/>
                  </a:lnTo>
                  <a:lnTo>
                    <a:pt x="134" y="75"/>
                  </a:lnTo>
                  <a:lnTo>
                    <a:pt x="138" y="75"/>
                  </a:lnTo>
                  <a:lnTo>
                    <a:pt x="142" y="73"/>
                  </a:lnTo>
                  <a:lnTo>
                    <a:pt x="142" y="73"/>
                  </a:lnTo>
                  <a:lnTo>
                    <a:pt x="142" y="65"/>
                  </a:lnTo>
                  <a:lnTo>
                    <a:pt x="142" y="63"/>
                  </a:lnTo>
                  <a:lnTo>
                    <a:pt x="138" y="63"/>
                  </a:lnTo>
                  <a:lnTo>
                    <a:pt x="136" y="61"/>
                  </a:lnTo>
                  <a:lnTo>
                    <a:pt x="136" y="61"/>
                  </a:lnTo>
                  <a:lnTo>
                    <a:pt x="132" y="61"/>
                  </a:lnTo>
                  <a:lnTo>
                    <a:pt x="132" y="60"/>
                  </a:lnTo>
                  <a:lnTo>
                    <a:pt x="128" y="60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8" y="56"/>
                  </a:lnTo>
                  <a:lnTo>
                    <a:pt x="130" y="56"/>
                  </a:lnTo>
                  <a:lnTo>
                    <a:pt x="130" y="54"/>
                  </a:lnTo>
                  <a:lnTo>
                    <a:pt x="132" y="52"/>
                  </a:lnTo>
                  <a:lnTo>
                    <a:pt x="132" y="50"/>
                  </a:lnTo>
                  <a:lnTo>
                    <a:pt x="130" y="50"/>
                  </a:lnTo>
                  <a:lnTo>
                    <a:pt x="130" y="48"/>
                  </a:lnTo>
                  <a:lnTo>
                    <a:pt x="132" y="44"/>
                  </a:lnTo>
                  <a:lnTo>
                    <a:pt x="134" y="42"/>
                  </a:lnTo>
                  <a:lnTo>
                    <a:pt x="140" y="42"/>
                  </a:lnTo>
                  <a:lnTo>
                    <a:pt x="142" y="42"/>
                  </a:lnTo>
                  <a:lnTo>
                    <a:pt x="142" y="42"/>
                  </a:lnTo>
                  <a:lnTo>
                    <a:pt x="142" y="40"/>
                  </a:lnTo>
                  <a:lnTo>
                    <a:pt x="140" y="39"/>
                  </a:lnTo>
                  <a:lnTo>
                    <a:pt x="138" y="37"/>
                  </a:lnTo>
                  <a:lnTo>
                    <a:pt x="136" y="37"/>
                  </a:lnTo>
                  <a:lnTo>
                    <a:pt x="136" y="39"/>
                  </a:lnTo>
                  <a:lnTo>
                    <a:pt x="134" y="39"/>
                  </a:lnTo>
                  <a:lnTo>
                    <a:pt x="130" y="37"/>
                  </a:lnTo>
                  <a:lnTo>
                    <a:pt x="130" y="37"/>
                  </a:lnTo>
                  <a:lnTo>
                    <a:pt x="132" y="35"/>
                  </a:lnTo>
                  <a:lnTo>
                    <a:pt x="134" y="35"/>
                  </a:lnTo>
                  <a:lnTo>
                    <a:pt x="134" y="33"/>
                  </a:lnTo>
                  <a:lnTo>
                    <a:pt x="130" y="33"/>
                  </a:lnTo>
                  <a:lnTo>
                    <a:pt x="128" y="33"/>
                  </a:lnTo>
                  <a:lnTo>
                    <a:pt x="130" y="33"/>
                  </a:lnTo>
                  <a:lnTo>
                    <a:pt x="128" y="29"/>
                  </a:lnTo>
                  <a:lnTo>
                    <a:pt x="130" y="29"/>
                  </a:lnTo>
                  <a:lnTo>
                    <a:pt x="132" y="29"/>
                  </a:lnTo>
                  <a:lnTo>
                    <a:pt x="132" y="27"/>
                  </a:lnTo>
                  <a:lnTo>
                    <a:pt x="134" y="27"/>
                  </a:lnTo>
                  <a:lnTo>
                    <a:pt x="134" y="29"/>
                  </a:lnTo>
                  <a:lnTo>
                    <a:pt x="138" y="29"/>
                  </a:lnTo>
                  <a:lnTo>
                    <a:pt x="140" y="31"/>
                  </a:lnTo>
                  <a:lnTo>
                    <a:pt x="140" y="29"/>
                  </a:lnTo>
                  <a:lnTo>
                    <a:pt x="140" y="27"/>
                  </a:lnTo>
                  <a:lnTo>
                    <a:pt x="142" y="27"/>
                  </a:lnTo>
                  <a:lnTo>
                    <a:pt x="144" y="27"/>
                  </a:lnTo>
                  <a:lnTo>
                    <a:pt x="145" y="29"/>
                  </a:lnTo>
                  <a:lnTo>
                    <a:pt x="145" y="27"/>
                  </a:lnTo>
                  <a:lnTo>
                    <a:pt x="145" y="25"/>
                  </a:lnTo>
                  <a:lnTo>
                    <a:pt x="149" y="25"/>
                  </a:lnTo>
                  <a:lnTo>
                    <a:pt x="153" y="25"/>
                  </a:lnTo>
                  <a:lnTo>
                    <a:pt x="155" y="23"/>
                  </a:lnTo>
                  <a:lnTo>
                    <a:pt x="159" y="23"/>
                  </a:lnTo>
                  <a:lnTo>
                    <a:pt x="159" y="23"/>
                  </a:lnTo>
                  <a:lnTo>
                    <a:pt x="161" y="21"/>
                  </a:lnTo>
                  <a:lnTo>
                    <a:pt x="165" y="21"/>
                  </a:lnTo>
                  <a:lnTo>
                    <a:pt x="166" y="19"/>
                  </a:lnTo>
                  <a:lnTo>
                    <a:pt x="168" y="19"/>
                  </a:lnTo>
                  <a:lnTo>
                    <a:pt x="168" y="19"/>
                  </a:lnTo>
                  <a:lnTo>
                    <a:pt x="170" y="19"/>
                  </a:lnTo>
                  <a:lnTo>
                    <a:pt x="170" y="18"/>
                  </a:lnTo>
                  <a:lnTo>
                    <a:pt x="170" y="16"/>
                  </a:lnTo>
                  <a:lnTo>
                    <a:pt x="174" y="16"/>
                  </a:lnTo>
                  <a:lnTo>
                    <a:pt x="174" y="16"/>
                  </a:lnTo>
                  <a:lnTo>
                    <a:pt x="174" y="14"/>
                  </a:lnTo>
                  <a:lnTo>
                    <a:pt x="176" y="16"/>
                  </a:lnTo>
                  <a:lnTo>
                    <a:pt x="178" y="16"/>
                  </a:lnTo>
                  <a:lnTo>
                    <a:pt x="180" y="14"/>
                  </a:lnTo>
                  <a:lnTo>
                    <a:pt x="182" y="14"/>
                  </a:lnTo>
                  <a:lnTo>
                    <a:pt x="187" y="12"/>
                  </a:lnTo>
                  <a:lnTo>
                    <a:pt x="187" y="12"/>
                  </a:lnTo>
                  <a:lnTo>
                    <a:pt x="189" y="10"/>
                  </a:lnTo>
                  <a:lnTo>
                    <a:pt x="191" y="10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7" y="8"/>
                  </a:lnTo>
                  <a:lnTo>
                    <a:pt x="197" y="6"/>
                  </a:lnTo>
                  <a:lnTo>
                    <a:pt x="195" y="4"/>
                  </a:lnTo>
                  <a:lnTo>
                    <a:pt x="197" y="4"/>
                  </a:lnTo>
                  <a:lnTo>
                    <a:pt x="201" y="4"/>
                  </a:lnTo>
                  <a:lnTo>
                    <a:pt x="201" y="2"/>
                  </a:lnTo>
                  <a:lnTo>
                    <a:pt x="203" y="2"/>
                  </a:lnTo>
                  <a:lnTo>
                    <a:pt x="205" y="2"/>
                  </a:lnTo>
                  <a:lnTo>
                    <a:pt x="205" y="0"/>
                  </a:lnTo>
                  <a:lnTo>
                    <a:pt x="208" y="2"/>
                  </a:lnTo>
                  <a:lnTo>
                    <a:pt x="210" y="2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8" y="2"/>
                  </a:lnTo>
                  <a:lnTo>
                    <a:pt x="220" y="2"/>
                  </a:lnTo>
                  <a:lnTo>
                    <a:pt x="222" y="4"/>
                  </a:lnTo>
                  <a:lnTo>
                    <a:pt x="222" y="6"/>
                  </a:lnTo>
                  <a:lnTo>
                    <a:pt x="224" y="8"/>
                  </a:lnTo>
                  <a:lnTo>
                    <a:pt x="224" y="10"/>
                  </a:lnTo>
                  <a:lnTo>
                    <a:pt x="226" y="10"/>
                  </a:lnTo>
                  <a:lnTo>
                    <a:pt x="226" y="12"/>
                  </a:lnTo>
                  <a:lnTo>
                    <a:pt x="226" y="14"/>
                  </a:lnTo>
                  <a:lnTo>
                    <a:pt x="226" y="14"/>
                  </a:lnTo>
                  <a:lnTo>
                    <a:pt x="226" y="16"/>
                  </a:lnTo>
                  <a:lnTo>
                    <a:pt x="224" y="16"/>
                  </a:lnTo>
                  <a:lnTo>
                    <a:pt x="226" y="18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1" y="18"/>
                  </a:lnTo>
                  <a:lnTo>
                    <a:pt x="231" y="18"/>
                  </a:lnTo>
                  <a:lnTo>
                    <a:pt x="231" y="16"/>
                  </a:lnTo>
                  <a:lnTo>
                    <a:pt x="233" y="16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6"/>
                  </a:lnTo>
                  <a:lnTo>
                    <a:pt x="235" y="14"/>
                  </a:lnTo>
                  <a:lnTo>
                    <a:pt x="235" y="14"/>
                  </a:lnTo>
                  <a:lnTo>
                    <a:pt x="239" y="16"/>
                  </a:lnTo>
                  <a:lnTo>
                    <a:pt x="239" y="19"/>
                  </a:lnTo>
                  <a:lnTo>
                    <a:pt x="241" y="21"/>
                  </a:lnTo>
                  <a:lnTo>
                    <a:pt x="243" y="21"/>
                  </a:lnTo>
                  <a:lnTo>
                    <a:pt x="245" y="19"/>
                  </a:lnTo>
                  <a:lnTo>
                    <a:pt x="243" y="19"/>
                  </a:lnTo>
                  <a:lnTo>
                    <a:pt x="243" y="18"/>
                  </a:lnTo>
                  <a:lnTo>
                    <a:pt x="245" y="18"/>
                  </a:lnTo>
                  <a:lnTo>
                    <a:pt x="249" y="19"/>
                  </a:lnTo>
                  <a:lnTo>
                    <a:pt x="251" y="19"/>
                  </a:lnTo>
                  <a:lnTo>
                    <a:pt x="252" y="19"/>
                  </a:lnTo>
                  <a:lnTo>
                    <a:pt x="252" y="19"/>
                  </a:lnTo>
                  <a:lnTo>
                    <a:pt x="252" y="21"/>
                  </a:lnTo>
                  <a:lnTo>
                    <a:pt x="251" y="21"/>
                  </a:lnTo>
                  <a:lnTo>
                    <a:pt x="251" y="25"/>
                  </a:lnTo>
                  <a:lnTo>
                    <a:pt x="252" y="27"/>
                  </a:lnTo>
                  <a:lnTo>
                    <a:pt x="254" y="27"/>
                  </a:lnTo>
                  <a:lnTo>
                    <a:pt x="254" y="25"/>
                  </a:lnTo>
                  <a:lnTo>
                    <a:pt x="258" y="25"/>
                  </a:lnTo>
                  <a:lnTo>
                    <a:pt x="262" y="25"/>
                  </a:lnTo>
                  <a:lnTo>
                    <a:pt x="262" y="25"/>
                  </a:lnTo>
                  <a:lnTo>
                    <a:pt x="264" y="25"/>
                  </a:lnTo>
                  <a:lnTo>
                    <a:pt x="264" y="23"/>
                  </a:lnTo>
                  <a:lnTo>
                    <a:pt x="266" y="21"/>
                  </a:lnTo>
                  <a:lnTo>
                    <a:pt x="270" y="21"/>
                  </a:lnTo>
                  <a:lnTo>
                    <a:pt x="272" y="21"/>
                  </a:lnTo>
                  <a:lnTo>
                    <a:pt x="272" y="19"/>
                  </a:lnTo>
                  <a:lnTo>
                    <a:pt x="273" y="18"/>
                  </a:lnTo>
                  <a:lnTo>
                    <a:pt x="273" y="16"/>
                  </a:lnTo>
                  <a:lnTo>
                    <a:pt x="275" y="14"/>
                  </a:lnTo>
                  <a:lnTo>
                    <a:pt x="277" y="14"/>
                  </a:lnTo>
                  <a:lnTo>
                    <a:pt x="279" y="12"/>
                  </a:lnTo>
                  <a:lnTo>
                    <a:pt x="281" y="12"/>
                  </a:lnTo>
                  <a:lnTo>
                    <a:pt x="285" y="10"/>
                  </a:lnTo>
                  <a:lnTo>
                    <a:pt x="285" y="12"/>
                  </a:lnTo>
                  <a:lnTo>
                    <a:pt x="285" y="14"/>
                  </a:lnTo>
                  <a:lnTo>
                    <a:pt x="283" y="16"/>
                  </a:lnTo>
                  <a:lnTo>
                    <a:pt x="281" y="16"/>
                  </a:lnTo>
                  <a:lnTo>
                    <a:pt x="283" y="18"/>
                  </a:lnTo>
                  <a:lnTo>
                    <a:pt x="302" y="29"/>
                  </a:lnTo>
                  <a:lnTo>
                    <a:pt x="329" y="60"/>
                  </a:lnTo>
                  <a:lnTo>
                    <a:pt x="331" y="60"/>
                  </a:lnTo>
                  <a:lnTo>
                    <a:pt x="333" y="58"/>
                  </a:lnTo>
                  <a:lnTo>
                    <a:pt x="333" y="58"/>
                  </a:lnTo>
                  <a:lnTo>
                    <a:pt x="333" y="56"/>
                  </a:lnTo>
                  <a:lnTo>
                    <a:pt x="333" y="54"/>
                  </a:lnTo>
                  <a:lnTo>
                    <a:pt x="335" y="54"/>
                  </a:lnTo>
                  <a:lnTo>
                    <a:pt x="338" y="56"/>
                  </a:lnTo>
                  <a:lnTo>
                    <a:pt x="336" y="56"/>
                  </a:lnTo>
                  <a:lnTo>
                    <a:pt x="336" y="58"/>
                  </a:lnTo>
                  <a:lnTo>
                    <a:pt x="340" y="58"/>
                  </a:lnTo>
                  <a:lnTo>
                    <a:pt x="342" y="60"/>
                  </a:lnTo>
                  <a:lnTo>
                    <a:pt x="344" y="60"/>
                  </a:lnTo>
                  <a:lnTo>
                    <a:pt x="344" y="60"/>
                  </a:lnTo>
                  <a:lnTo>
                    <a:pt x="346" y="60"/>
                  </a:lnTo>
                  <a:lnTo>
                    <a:pt x="350" y="60"/>
                  </a:lnTo>
                  <a:lnTo>
                    <a:pt x="352" y="60"/>
                  </a:lnTo>
                  <a:lnTo>
                    <a:pt x="354" y="60"/>
                  </a:lnTo>
                  <a:lnTo>
                    <a:pt x="356" y="60"/>
                  </a:lnTo>
                  <a:lnTo>
                    <a:pt x="356" y="58"/>
                  </a:lnTo>
                  <a:lnTo>
                    <a:pt x="356" y="58"/>
                  </a:lnTo>
                  <a:lnTo>
                    <a:pt x="356" y="56"/>
                  </a:lnTo>
                  <a:lnTo>
                    <a:pt x="359" y="56"/>
                  </a:lnTo>
                  <a:lnTo>
                    <a:pt x="363" y="56"/>
                  </a:lnTo>
                  <a:lnTo>
                    <a:pt x="367" y="56"/>
                  </a:lnTo>
                  <a:lnTo>
                    <a:pt x="369" y="58"/>
                  </a:lnTo>
                  <a:lnTo>
                    <a:pt x="371" y="61"/>
                  </a:lnTo>
                  <a:lnTo>
                    <a:pt x="373" y="63"/>
                  </a:lnTo>
                  <a:lnTo>
                    <a:pt x="373" y="63"/>
                  </a:lnTo>
                  <a:lnTo>
                    <a:pt x="377" y="63"/>
                  </a:lnTo>
                  <a:lnTo>
                    <a:pt x="379" y="65"/>
                  </a:lnTo>
                  <a:lnTo>
                    <a:pt x="379" y="65"/>
                  </a:lnTo>
                  <a:lnTo>
                    <a:pt x="380" y="65"/>
                  </a:lnTo>
                  <a:lnTo>
                    <a:pt x="380" y="67"/>
                  </a:lnTo>
                  <a:lnTo>
                    <a:pt x="380" y="67"/>
                  </a:lnTo>
                  <a:lnTo>
                    <a:pt x="380" y="69"/>
                  </a:lnTo>
                  <a:lnTo>
                    <a:pt x="380" y="71"/>
                  </a:lnTo>
                  <a:lnTo>
                    <a:pt x="382" y="71"/>
                  </a:lnTo>
                  <a:lnTo>
                    <a:pt x="382" y="73"/>
                  </a:lnTo>
                  <a:lnTo>
                    <a:pt x="384" y="73"/>
                  </a:lnTo>
                  <a:lnTo>
                    <a:pt x="386" y="73"/>
                  </a:lnTo>
                  <a:lnTo>
                    <a:pt x="388" y="73"/>
                  </a:lnTo>
                  <a:lnTo>
                    <a:pt x="388" y="73"/>
                  </a:lnTo>
                  <a:lnTo>
                    <a:pt x="390" y="73"/>
                  </a:lnTo>
                  <a:lnTo>
                    <a:pt x="394" y="71"/>
                  </a:lnTo>
                  <a:lnTo>
                    <a:pt x="398" y="71"/>
                  </a:lnTo>
                  <a:lnTo>
                    <a:pt x="398" y="69"/>
                  </a:lnTo>
                  <a:lnTo>
                    <a:pt x="400" y="69"/>
                  </a:lnTo>
                  <a:lnTo>
                    <a:pt x="401" y="69"/>
                  </a:lnTo>
                  <a:lnTo>
                    <a:pt x="400" y="71"/>
                  </a:lnTo>
                  <a:lnTo>
                    <a:pt x="401" y="73"/>
                  </a:lnTo>
                  <a:lnTo>
                    <a:pt x="403" y="73"/>
                  </a:lnTo>
                  <a:lnTo>
                    <a:pt x="405" y="75"/>
                  </a:lnTo>
                  <a:lnTo>
                    <a:pt x="407" y="77"/>
                  </a:lnTo>
                  <a:lnTo>
                    <a:pt x="409" y="77"/>
                  </a:lnTo>
                  <a:lnTo>
                    <a:pt x="407" y="79"/>
                  </a:lnTo>
                  <a:lnTo>
                    <a:pt x="405" y="81"/>
                  </a:lnTo>
                  <a:lnTo>
                    <a:pt x="401" y="82"/>
                  </a:lnTo>
                  <a:lnTo>
                    <a:pt x="401" y="84"/>
                  </a:lnTo>
                  <a:lnTo>
                    <a:pt x="403" y="84"/>
                  </a:lnTo>
                  <a:lnTo>
                    <a:pt x="401" y="86"/>
                  </a:lnTo>
                  <a:lnTo>
                    <a:pt x="398" y="88"/>
                  </a:lnTo>
                  <a:lnTo>
                    <a:pt x="396" y="90"/>
                  </a:lnTo>
                  <a:lnTo>
                    <a:pt x="396" y="92"/>
                  </a:lnTo>
                  <a:lnTo>
                    <a:pt x="396" y="96"/>
                  </a:lnTo>
                  <a:lnTo>
                    <a:pt x="398" y="100"/>
                  </a:lnTo>
                  <a:lnTo>
                    <a:pt x="400" y="102"/>
                  </a:lnTo>
                  <a:lnTo>
                    <a:pt x="400" y="103"/>
                  </a:lnTo>
                  <a:lnTo>
                    <a:pt x="398" y="105"/>
                  </a:lnTo>
                  <a:lnTo>
                    <a:pt x="396" y="107"/>
                  </a:lnTo>
                  <a:lnTo>
                    <a:pt x="394" y="109"/>
                  </a:lnTo>
                  <a:lnTo>
                    <a:pt x="392" y="109"/>
                  </a:lnTo>
                  <a:lnTo>
                    <a:pt x="390" y="109"/>
                  </a:lnTo>
                  <a:lnTo>
                    <a:pt x="390" y="107"/>
                  </a:lnTo>
                  <a:lnTo>
                    <a:pt x="388" y="107"/>
                  </a:lnTo>
                  <a:lnTo>
                    <a:pt x="384" y="109"/>
                  </a:lnTo>
                  <a:lnTo>
                    <a:pt x="380" y="109"/>
                  </a:lnTo>
                  <a:lnTo>
                    <a:pt x="377" y="107"/>
                  </a:lnTo>
                  <a:lnTo>
                    <a:pt x="375" y="107"/>
                  </a:lnTo>
                  <a:lnTo>
                    <a:pt x="373" y="107"/>
                  </a:lnTo>
                  <a:lnTo>
                    <a:pt x="373" y="111"/>
                  </a:lnTo>
                  <a:lnTo>
                    <a:pt x="371" y="115"/>
                  </a:lnTo>
                  <a:lnTo>
                    <a:pt x="371" y="117"/>
                  </a:lnTo>
                  <a:lnTo>
                    <a:pt x="371" y="123"/>
                  </a:lnTo>
                  <a:lnTo>
                    <a:pt x="371" y="126"/>
                  </a:lnTo>
                  <a:lnTo>
                    <a:pt x="369" y="128"/>
                  </a:lnTo>
                  <a:lnTo>
                    <a:pt x="371" y="128"/>
                  </a:lnTo>
                  <a:lnTo>
                    <a:pt x="373" y="130"/>
                  </a:lnTo>
                  <a:lnTo>
                    <a:pt x="373" y="132"/>
                  </a:lnTo>
                  <a:lnTo>
                    <a:pt x="373" y="134"/>
                  </a:lnTo>
                  <a:lnTo>
                    <a:pt x="371" y="134"/>
                  </a:lnTo>
                  <a:lnTo>
                    <a:pt x="369" y="134"/>
                  </a:lnTo>
                  <a:lnTo>
                    <a:pt x="367" y="134"/>
                  </a:lnTo>
                  <a:lnTo>
                    <a:pt x="367" y="132"/>
                  </a:lnTo>
                  <a:lnTo>
                    <a:pt x="365" y="134"/>
                  </a:lnTo>
                  <a:lnTo>
                    <a:pt x="363" y="134"/>
                  </a:lnTo>
                  <a:lnTo>
                    <a:pt x="357" y="134"/>
                  </a:lnTo>
                  <a:lnTo>
                    <a:pt x="354" y="136"/>
                  </a:lnTo>
                  <a:lnTo>
                    <a:pt x="354" y="136"/>
                  </a:lnTo>
                  <a:lnTo>
                    <a:pt x="352" y="136"/>
                  </a:lnTo>
                  <a:lnTo>
                    <a:pt x="350" y="136"/>
                  </a:lnTo>
                  <a:lnTo>
                    <a:pt x="348" y="138"/>
                  </a:lnTo>
                  <a:lnTo>
                    <a:pt x="348" y="140"/>
                  </a:lnTo>
                  <a:lnTo>
                    <a:pt x="350" y="140"/>
                  </a:lnTo>
                  <a:lnTo>
                    <a:pt x="354" y="140"/>
                  </a:lnTo>
                  <a:lnTo>
                    <a:pt x="356" y="140"/>
                  </a:lnTo>
                  <a:lnTo>
                    <a:pt x="356" y="142"/>
                  </a:lnTo>
                  <a:lnTo>
                    <a:pt x="354" y="144"/>
                  </a:lnTo>
                  <a:lnTo>
                    <a:pt x="356" y="145"/>
                  </a:lnTo>
                  <a:lnTo>
                    <a:pt x="356" y="147"/>
                  </a:lnTo>
                  <a:lnTo>
                    <a:pt x="356" y="147"/>
                  </a:lnTo>
                  <a:lnTo>
                    <a:pt x="356" y="151"/>
                  </a:lnTo>
                  <a:lnTo>
                    <a:pt x="357" y="153"/>
                  </a:lnTo>
                  <a:lnTo>
                    <a:pt x="359" y="155"/>
                  </a:lnTo>
                  <a:lnTo>
                    <a:pt x="361" y="157"/>
                  </a:lnTo>
                  <a:lnTo>
                    <a:pt x="361" y="161"/>
                  </a:lnTo>
                  <a:lnTo>
                    <a:pt x="361" y="161"/>
                  </a:lnTo>
                  <a:lnTo>
                    <a:pt x="359" y="163"/>
                  </a:lnTo>
                  <a:lnTo>
                    <a:pt x="361" y="165"/>
                  </a:lnTo>
                  <a:lnTo>
                    <a:pt x="361" y="166"/>
                  </a:lnTo>
                  <a:lnTo>
                    <a:pt x="361" y="166"/>
                  </a:lnTo>
                  <a:lnTo>
                    <a:pt x="357" y="168"/>
                  </a:lnTo>
                  <a:lnTo>
                    <a:pt x="359" y="170"/>
                  </a:lnTo>
                  <a:lnTo>
                    <a:pt x="356" y="172"/>
                  </a:lnTo>
                  <a:lnTo>
                    <a:pt x="352" y="170"/>
                  </a:lnTo>
                  <a:lnTo>
                    <a:pt x="348" y="166"/>
                  </a:lnTo>
                  <a:lnTo>
                    <a:pt x="346" y="166"/>
                  </a:lnTo>
                  <a:lnTo>
                    <a:pt x="340" y="165"/>
                  </a:lnTo>
                  <a:lnTo>
                    <a:pt x="335" y="165"/>
                  </a:lnTo>
                  <a:lnTo>
                    <a:pt x="331" y="165"/>
                  </a:lnTo>
                  <a:lnTo>
                    <a:pt x="325" y="165"/>
                  </a:lnTo>
                  <a:lnTo>
                    <a:pt x="319" y="165"/>
                  </a:lnTo>
                  <a:lnTo>
                    <a:pt x="317" y="165"/>
                  </a:lnTo>
                  <a:lnTo>
                    <a:pt x="315" y="165"/>
                  </a:lnTo>
                  <a:lnTo>
                    <a:pt x="314" y="166"/>
                  </a:lnTo>
                  <a:lnTo>
                    <a:pt x="312" y="166"/>
                  </a:lnTo>
                  <a:lnTo>
                    <a:pt x="306" y="166"/>
                  </a:lnTo>
                  <a:lnTo>
                    <a:pt x="300" y="165"/>
                  </a:lnTo>
                  <a:lnTo>
                    <a:pt x="298" y="165"/>
                  </a:lnTo>
                  <a:lnTo>
                    <a:pt x="294" y="165"/>
                  </a:lnTo>
                  <a:lnTo>
                    <a:pt x="294" y="165"/>
                  </a:lnTo>
                  <a:lnTo>
                    <a:pt x="291" y="165"/>
                  </a:lnTo>
                  <a:lnTo>
                    <a:pt x="289" y="165"/>
                  </a:lnTo>
                  <a:lnTo>
                    <a:pt x="289" y="165"/>
                  </a:lnTo>
                  <a:lnTo>
                    <a:pt x="289" y="166"/>
                  </a:lnTo>
                  <a:lnTo>
                    <a:pt x="289" y="168"/>
                  </a:lnTo>
                  <a:lnTo>
                    <a:pt x="289" y="172"/>
                  </a:lnTo>
                  <a:lnTo>
                    <a:pt x="287" y="172"/>
                  </a:lnTo>
                  <a:lnTo>
                    <a:pt x="279" y="172"/>
                  </a:lnTo>
                  <a:lnTo>
                    <a:pt x="272" y="172"/>
                  </a:lnTo>
                  <a:lnTo>
                    <a:pt x="270" y="170"/>
                  </a:lnTo>
                  <a:lnTo>
                    <a:pt x="266" y="170"/>
                  </a:lnTo>
                  <a:lnTo>
                    <a:pt x="264" y="172"/>
                  </a:lnTo>
                  <a:lnTo>
                    <a:pt x="264" y="174"/>
                  </a:lnTo>
                  <a:lnTo>
                    <a:pt x="262" y="174"/>
                  </a:lnTo>
                  <a:lnTo>
                    <a:pt x="262" y="176"/>
                  </a:lnTo>
                  <a:lnTo>
                    <a:pt x="262" y="176"/>
                  </a:lnTo>
                  <a:lnTo>
                    <a:pt x="258" y="178"/>
                  </a:lnTo>
                  <a:lnTo>
                    <a:pt x="258" y="178"/>
                  </a:lnTo>
                  <a:lnTo>
                    <a:pt x="252" y="184"/>
                  </a:lnTo>
                  <a:lnTo>
                    <a:pt x="252" y="186"/>
                  </a:lnTo>
                  <a:lnTo>
                    <a:pt x="251" y="187"/>
                  </a:lnTo>
                  <a:lnTo>
                    <a:pt x="249" y="191"/>
                  </a:lnTo>
                  <a:lnTo>
                    <a:pt x="245" y="195"/>
                  </a:lnTo>
                  <a:lnTo>
                    <a:pt x="243" y="193"/>
                  </a:lnTo>
                  <a:lnTo>
                    <a:pt x="237" y="191"/>
                  </a:lnTo>
                  <a:lnTo>
                    <a:pt x="233" y="191"/>
                  </a:lnTo>
                  <a:lnTo>
                    <a:pt x="231" y="191"/>
                  </a:lnTo>
                  <a:lnTo>
                    <a:pt x="226" y="193"/>
                  </a:lnTo>
                  <a:lnTo>
                    <a:pt x="224" y="193"/>
                  </a:lnTo>
                  <a:lnTo>
                    <a:pt x="220" y="182"/>
                  </a:lnTo>
                  <a:lnTo>
                    <a:pt x="212" y="182"/>
                  </a:lnTo>
                  <a:lnTo>
                    <a:pt x="212" y="168"/>
                  </a:lnTo>
                  <a:lnTo>
                    <a:pt x="208" y="168"/>
                  </a:lnTo>
                  <a:lnTo>
                    <a:pt x="205" y="163"/>
                  </a:lnTo>
                  <a:lnTo>
                    <a:pt x="199" y="159"/>
                  </a:lnTo>
                  <a:lnTo>
                    <a:pt x="182" y="159"/>
                  </a:lnTo>
                  <a:lnTo>
                    <a:pt x="166" y="161"/>
                  </a:lnTo>
                  <a:lnTo>
                    <a:pt x="157" y="157"/>
                  </a:lnTo>
                  <a:lnTo>
                    <a:pt x="151" y="153"/>
                  </a:lnTo>
                  <a:lnTo>
                    <a:pt x="134" y="144"/>
                  </a:lnTo>
                  <a:lnTo>
                    <a:pt x="105" y="147"/>
                  </a:lnTo>
                  <a:lnTo>
                    <a:pt x="113" y="193"/>
                  </a:lnTo>
                  <a:lnTo>
                    <a:pt x="111" y="195"/>
                  </a:lnTo>
                  <a:lnTo>
                    <a:pt x="107" y="195"/>
                  </a:lnTo>
                  <a:lnTo>
                    <a:pt x="102" y="187"/>
                  </a:lnTo>
                  <a:lnTo>
                    <a:pt x="94" y="184"/>
                  </a:lnTo>
                  <a:lnTo>
                    <a:pt x="86" y="184"/>
                  </a:lnTo>
                  <a:lnTo>
                    <a:pt x="81" y="184"/>
                  </a:lnTo>
                  <a:lnTo>
                    <a:pt x="75" y="189"/>
                  </a:lnTo>
                  <a:lnTo>
                    <a:pt x="75" y="187"/>
                  </a:lnTo>
                  <a:lnTo>
                    <a:pt x="73" y="186"/>
                  </a:lnTo>
                  <a:lnTo>
                    <a:pt x="75" y="182"/>
                  </a:lnTo>
                  <a:lnTo>
                    <a:pt x="75" y="180"/>
                  </a:lnTo>
                  <a:lnTo>
                    <a:pt x="75" y="178"/>
                  </a:lnTo>
                  <a:lnTo>
                    <a:pt x="75" y="178"/>
                  </a:lnTo>
                  <a:lnTo>
                    <a:pt x="75" y="178"/>
                  </a:lnTo>
                  <a:lnTo>
                    <a:pt x="73" y="178"/>
                  </a:lnTo>
                  <a:lnTo>
                    <a:pt x="71" y="178"/>
                  </a:lnTo>
                  <a:lnTo>
                    <a:pt x="69" y="176"/>
                  </a:lnTo>
                  <a:lnTo>
                    <a:pt x="67" y="178"/>
                  </a:lnTo>
                  <a:lnTo>
                    <a:pt x="65" y="176"/>
                  </a:lnTo>
                  <a:lnTo>
                    <a:pt x="65" y="176"/>
                  </a:lnTo>
                  <a:lnTo>
                    <a:pt x="63" y="174"/>
                  </a:lnTo>
                  <a:lnTo>
                    <a:pt x="63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0" y="174"/>
                  </a:lnTo>
                  <a:lnTo>
                    <a:pt x="60" y="174"/>
                  </a:lnTo>
                  <a:lnTo>
                    <a:pt x="60" y="170"/>
                  </a:lnTo>
                  <a:lnTo>
                    <a:pt x="60" y="168"/>
                  </a:lnTo>
                  <a:lnTo>
                    <a:pt x="56" y="166"/>
                  </a:lnTo>
                  <a:lnTo>
                    <a:pt x="56" y="165"/>
                  </a:lnTo>
                  <a:lnTo>
                    <a:pt x="54" y="165"/>
                  </a:lnTo>
                  <a:lnTo>
                    <a:pt x="54" y="163"/>
                  </a:lnTo>
                  <a:lnTo>
                    <a:pt x="52" y="161"/>
                  </a:lnTo>
                  <a:lnTo>
                    <a:pt x="52" y="161"/>
                  </a:lnTo>
                  <a:lnTo>
                    <a:pt x="50" y="159"/>
                  </a:lnTo>
                  <a:lnTo>
                    <a:pt x="48" y="159"/>
                  </a:lnTo>
                  <a:lnTo>
                    <a:pt x="46" y="157"/>
                  </a:lnTo>
                  <a:lnTo>
                    <a:pt x="46" y="157"/>
                  </a:lnTo>
                  <a:lnTo>
                    <a:pt x="48" y="155"/>
                  </a:lnTo>
                  <a:lnTo>
                    <a:pt x="48" y="157"/>
                  </a:lnTo>
                  <a:lnTo>
                    <a:pt x="52" y="157"/>
                  </a:lnTo>
                  <a:lnTo>
                    <a:pt x="52" y="157"/>
                  </a:lnTo>
                  <a:lnTo>
                    <a:pt x="54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8" y="155"/>
                  </a:lnTo>
                  <a:lnTo>
                    <a:pt x="60" y="157"/>
                  </a:lnTo>
                  <a:lnTo>
                    <a:pt x="60" y="155"/>
                  </a:lnTo>
                  <a:lnTo>
                    <a:pt x="60" y="155"/>
                  </a:lnTo>
                  <a:lnTo>
                    <a:pt x="58" y="155"/>
                  </a:lnTo>
                  <a:lnTo>
                    <a:pt x="56" y="155"/>
                  </a:lnTo>
                  <a:lnTo>
                    <a:pt x="56" y="153"/>
                  </a:lnTo>
                  <a:lnTo>
                    <a:pt x="54" y="151"/>
                  </a:lnTo>
                  <a:lnTo>
                    <a:pt x="54" y="149"/>
                  </a:lnTo>
                  <a:lnTo>
                    <a:pt x="56" y="149"/>
                  </a:lnTo>
                  <a:lnTo>
                    <a:pt x="56" y="147"/>
                  </a:lnTo>
                  <a:lnTo>
                    <a:pt x="54" y="147"/>
                  </a:lnTo>
                  <a:lnTo>
                    <a:pt x="56" y="145"/>
                  </a:lnTo>
                  <a:lnTo>
                    <a:pt x="58" y="145"/>
                  </a:lnTo>
                  <a:lnTo>
                    <a:pt x="60" y="144"/>
                  </a:lnTo>
                  <a:lnTo>
                    <a:pt x="61" y="145"/>
                  </a:lnTo>
                  <a:lnTo>
                    <a:pt x="63" y="145"/>
                  </a:lnTo>
                  <a:lnTo>
                    <a:pt x="65" y="144"/>
                  </a:lnTo>
                  <a:lnTo>
                    <a:pt x="67" y="145"/>
                  </a:lnTo>
                  <a:lnTo>
                    <a:pt x="67" y="145"/>
                  </a:lnTo>
                  <a:lnTo>
                    <a:pt x="69" y="145"/>
                  </a:lnTo>
                  <a:lnTo>
                    <a:pt x="71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4"/>
                  </a:lnTo>
                  <a:lnTo>
                    <a:pt x="73" y="144"/>
                  </a:lnTo>
                  <a:lnTo>
                    <a:pt x="71" y="144"/>
                  </a:lnTo>
                  <a:lnTo>
                    <a:pt x="71" y="142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3" y="138"/>
                  </a:lnTo>
                  <a:lnTo>
                    <a:pt x="73" y="136"/>
                  </a:lnTo>
                  <a:lnTo>
                    <a:pt x="71" y="136"/>
                  </a:lnTo>
                  <a:lnTo>
                    <a:pt x="71" y="136"/>
                  </a:lnTo>
                  <a:lnTo>
                    <a:pt x="73" y="132"/>
                  </a:lnTo>
                  <a:lnTo>
                    <a:pt x="73" y="132"/>
                  </a:lnTo>
                  <a:lnTo>
                    <a:pt x="71" y="130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1" y="126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69" y="124"/>
                  </a:lnTo>
                  <a:lnTo>
                    <a:pt x="65" y="124"/>
                  </a:lnTo>
                  <a:lnTo>
                    <a:pt x="63" y="124"/>
                  </a:lnTo>
                  <a:lnTo>
                    <a:pt x="61" y="124"/>
                  </a:lnTo>
                  <a:lnTo>
                    <a:pt x="61" y="124"/>
                  </a:lnTo>
                  <a:lnTo>
                    <a:pt x="61" y="126"/>
                  </a:lnTo>
                  <a:lnTo>
                    <a:pt x="60" y="126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4" y="126"/>
                  </a:lnTo>
                  <a:lnTo>
                    <a:pt x="56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2" y="124"/>
                  </a:lnTo>
                  <a:lnTo>
                    <a:pt x="52" y="124"/>
                  </a:lnTo>
                  <a:lnTo>
                    <a:pt x="48" y="124"/>
                  </a:lnTo>
                  <a:lnTo>
                    <a:pt x="46" y="124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42" y="128"/>
                  </a:lnTo>
                  <a:lnTo>
                    <a:pt x="42" y="128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37" y="132"/>
                  </a:lnTo>
                  <a:lnTo>
                    <a:pt x="37" y="132"/>
                  </a:lnTo>
                  <a:lnTo>
                    <a:pt x="37" y="132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3" y="132"/>
                  </a:lnTo>
                  <a:lnTo>
                    <a:pt x="33" y="132"/>
                  </a:lnTo>
                  <a:lnTo>
                    <a:pt x="31" y="13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1" name="Freeform 17"/>
            <p:cNvSpPr>
              <a:spLocks/>
            </p:cNvSpPr>
            <p:nvPr/>
          </p:nvSpPr>
          <p:spPr bwMode="auto">
            <a:xfrm>
              <a:off x="5334988" y="2239244"/>
              <a:ext cx="255289" cy="142316"/>
            </a:xfrm>
            <a:custGeom>
              <a:avLst/>
              <a:gdLst>
                <a:gd name="T0" fmla="*/ 138 w 174"/>
                <a:gd name="T1" fmla="*/ 89 h 97"/>
                <a:gd name="T2" fmla="*/ 142 w 174"/>
                <a:gd name="T3" fmla="*/ 84 h 97"/>
                <a:gd name="T4" fmla="*/ 138 w 174"/>
                <a:gd name="T5" fmla="*/ 80 h 97"/>
                <a:gd name="T6" fmla="*/ 138 w 174"/>
                <a:gd name="T7" fmla="*/ 76 h 97"/>
                <a:gd name="T8" fmla="*/ 134 w 174"/>
                <a:gd name="T9" fmla="*/ 74 h 97"/>
                <a:gd name="T10" fmla="*/ 130 w 174"/>
                <a:gd name="T11" fmla="*/ 70 h 97"/>
                <a:gd name="T12" fmla="*/ 132 w 174"/>
                <a:gd name="T13" fmla="*/ 66 h 97"/>
                <a:gd name="T14" fmla="*/ 140 w 174"/>
                <a:gd name="T15" fmla="*/ 66 h 97"/>
                <a:gd name="T16" fmla="*/ 144 w 174"/>
                <a:gd name="T17" fmla="*/ 63 h 97"/>
                <a:gd name="T18" fmla="*/ 142 w 174"/>
                <a:gd name="T19" fmla="*/ 61 h 97"/>
                <a:gd name="T20" fmla="*/ 149 w 174"/>
                <a:gd name="T21" fmla="*/ 59 h 97"/>
                <a:gd name="T22" fmla="*/ 147 w 174"/>
                <a:gd name="T23" fmla="*/ 55 h 97"/>
                <a:gd name="T24" fmla="*/ 149 w 174"/>
                <a:gd name="T25" fmla="*/ 51 h 97"/>
                <a:gd name="T26" fmla="*/ 155 w 174"/>
                <a:gd name="T27" fmla="*/ 49 h 97"/>
                <a:gd name="T28" fmla="*/ 161 w 174"/>
                <a:gd name="T29" fmla="*/ 49 h 97"/>
                <a:gd name="T30" fmla="*/ 167 w 174"/>
                <a:gd name="T31" fmla="*/ 49 h 97"/>
                <a:gd name="T32" fmla="*/ 174 w 174"/>
                <a:gd name="T33" fmla="*/ 47 h 97"/>
                <a:gd name="T34" fmla="*/ 167 w 174"/>
                <a:gd name="T35" fmla="*/ 42 h 97"/>
                <a:gd name="T36" fmla="*/ 167 w 174"/>
                <a:gd name="T37" fmla="*/ 43 h 97"/>
                <a:gd name="T38" fmla="*/ 163 w 174"/>
                <a:gd name="T39" fmla="*/ 45 h 97"/>
                <a:gd name="T40" fmla="*/ 155 w 174"/>
                <a:gd name="T41" fmla="*/ 42 h 97"/>
                <a:gd name="T42" fmla="*/ 155 w 174"/>
                <a:gd name="T43" fmla="*/ 38 h 97"/>
                <a:gd name="T44" fmla="*/ 159 w 174"/>
                <a:gd name="T45" fmla="*/ 32 h 97"/>
                <a:gd name="T46" fmla="*/ 153 w 174"/>
                <a:gd name="T47" fmla="*/ 34 h 97"/>
                <a:gd name="T48" fmla="*/ 147 w 174"/>
                <a:gd name="T49" fmla="*/ 40 h 97"/>
                <a:gd name="T50" fmla="*/ 146 w 174"/>
                <a:gd name="T51" fmla="*/ 43 h 97"/>
                <a:gd name="T52" fmla="*/ 140 w 174"/>
                <a:gd name="T53" fmla="*/ 51 h 97"/>
                <a:gd name="T54" fmla="*/ 132 w 174"/>
                <a:gd name="T55" fmla="*/ 47 h 97"/>
                <a:gd name="T56" fmla="*/ 126 w 174"/>
                <a:gd name="T57" fmla="*/ 47 h 97"/>
                <a:gd name="T58" fmla="*/ 119 w 174"/>
                <a:gd name="T59" fmla="*/ 49 h 97"/>
                <a:gd name="T60" fmla="*/ 107 w 174"/>
                <a:gd name="T61" fmla="*/ 38 h 97"/>
                <a:gd name="T62" fmla="*/ 103 w 174"/>
                <a:gd name="T63" fmla="*/ 24 h 97"/>
                <a:gd name="T64" fmla="*/ 94 w 174"/>
                <a:gd name="T65" fmla="*/ 15 h 97"/>
                <a:gd name="T66" fmla="*/ 61 w 174"/>
                <a:gd name="T67" fmla="*/ 17 h 97"/>
                <a:gd name="T68" fmla="*/ 46 w 174"/>
                <a:gd name="T69" fmla="*/ 9 h 97"/>
                <a:gd name="T70" fmla="*/ 0 w 174"/>
                <a:gd name="T71" fmla="*/ 3 h 97"/>
                <a:gd name="T72" fmla="*/ 14 w 174"/>
                <a:gd name="T73" fmla="*/ 49 h 97"/>
                <a:gd name="T74" fmla="*/ 19 w 174"/>
                <a:gd name="T75" fmla="*/ 47 h 97"/>
                <a:gd name="T76" fmla="*/ 16 w 174"/>
                <a:gd name="T77" fmla="*/ 43 h 97"/>
                <a:gd name="T78" fmla="*/ 21 w 174"/>
                <a:gd name="T79" fmla="*/ 38 h 97"/>
                <a:gd name="T80" fmla="*/ 27 w 174"/>
                <a:gd name="T81" fmla="*/ 34 h 97"/>
                <a:gd name="T82" fmla="*/ 31 w 174"/>
                <a:gd name="T83" fmla="*/ 36 h 97"/>
                <a:gd name="T84" fmla="*/ 33 w 174"/>
                <a:gd name="T85" fmla="*/ 34 h 97"/>
                <a:gd name="T86" fmla="*/ 46 w 174"/>
                <a:gd name="T87" fmla="*/ 40 h 97"/>
                <a:gd name="T88" fmla="*/ 56 w 174"/>
                <a:gd name="T89" fmla="*/ 45 h 97"/>
                <a:gd name="T90" fmla="*/ 63 w 174"/>
                <a:gd name="T91" fmla="*/ 47 h 97"/>
                <a:gd name="T92" fmla="*/ 71 w 174"/>
                <a:gd name="T93" fmla="*/ 51 h 97"/>
                <a:gd name="T94" fmla="*/ 75 w 174"/>
                <a:gd name="T95" fmla="*/ 59 h 97"/>
                <a:gd name="T96" fmla="*/ 77 w 174"/>
                <a:gd name="T97" fmla="*/ 64 h 97"/>
                <a:gd name="T98" fmla="*/ 88 w 174"/>
                <a:gd name="T99" fmla="*/ 70 h 97"/>
                <a:gd name="T100" fmla="*/ 103 w 174"/>
                <a:gd name="T101" fmla="*/ 78 h 97"/>
                <a:gd name="T102" fmla="*/ 117 w 174"/>
                <a:gd name="T103" fmla="*/ 84 h 97"/>
                <a:gd name="T104" fmla="*/ 119 w 174"/>
                <a:gd name="T105" fmla="*/ 85 h 97"/>
                <a:gd name="T106" fmla="*/ 123 w 174"/>
                <a:gd name="T107" fmla="*/ 89 h 97"/>
                <a:gd name="T108" fmla="*/ 126 w 174"/>
                <a:gd name="T109" fmla="*/ 93 h 97"/>
                <a:gd name="T110" fmla="*/ 130 w 174"/>
                <a:gd name="T111" fmla="*/ 97 h 97"/>
                <a:gd name="T112" fmla="*/ 134 w 174"/>
                <a:gd name="T113" fmla="*/ 95 h 97"/>
                <a:gd name="T114" fmla="*/ 136 w 174"/>
                <a:gd name="T1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4" h="97">
                  <a:moveTo>
                    <a:pt x="136" y="97"/>
                  </a:moveTo>
                  <a:lnTo>
                    <a:pt x="138" y="89"/>
                  </a:lnTo>
                  <a:lnTo>
                    <a:pt x="140" y="85"/>
                  </a:lnTo>
                  <a:lnTo>
                    <a:pt x="142" y="84"/>
                  </a:lnTo>
                  <a:lnTo>
                    <a:pt x="140" y="82"/>
                  </a:lnTo>
                  <a:lnTo>
                    <a:pt x="138" y="80"/>
                  </a:lnTo>
                  <a:lnTo>
                    <a:pt x="138" y="78"/>
                  </a:lnTo>
                  <a:lnTo>
                    <a:pt x="138" y="76"/>
                  </a:lnTo>
                  <a:lnTo>
                    <a:pt x="138" y="74"/>
                  </a:lnTo>
                  <a:lnTo>
                    <a:pt x="134" y="74"/>
                  </a:lnTo>
                  <a:lnTo>
                    <a:pt x="132" y="74"/>
                  </a:lnTo>
                  <a:lnTo>
                    <a:pt x="130" y="70"/>
                  </a:lnTo>
                  <a:lnTo>
                    <a:pt x="130" y="68"/>
                  </a:lnTo>
                  <a:lnTo>
                    <a:pt x="132" y="66"/>
                  </a:lnTo>
                  <a:lnTo>
                    <a:pt x="138" y="66"/>
                  </a:lnTo>
                  <a:lnTo>
                    <a:pt x="140" y="66"/>
                  </a:lnTo>
                  <a:lnTo>
                    <a:pt x="140" y="64"/>
                  </a:lnTo>
                  <a:lnTo>
                    <a:pt x="144" y="63"/>
                  </a:lnTo>
                  <a:lnTo>
                    <a:pt x="142" y="63"/>
                  </a:lnTo>
                  <a:lnTo>
                    <a:pt x="142" y="61"/>
                  </a:lnTo>
                  <a:lnTo>
                    <a:pt x="146" y="61"/>
                  </a:lnTo>
                  <a:lnTo>
                    <a:pt x="149" y="59"/>
                  </a:lnTo>
                  <a:lnTo>
                    <a:pt x="149" y="57"/>
                  </a:lnTo>
                  <a:lnTo>
                    <a:pt x="147" y="55"/>
                  </a:lnTo>
                  <a:lnTo>
                    <a:pt x="147" y="53"/>
                  </a:lnTo>
                  <a:lnTo>
                    <a:pt x="149" y="51"/>
                  </a:lnTo>
                  <a:lnTo>
                    <a:pt x="153" y="49"/>
                  </a:lnTo>
                  <a:lnTo>
                    <a:pt x="155" y="49"/>
                  </a:lnTo>
                  <a:lnTo>
                    <a:pt x="159" y="47"/>
                  </a:lnTo>
                  <a:lnTo>
                    <a:pt x="161" y="49"/>
                  </a:lnTo>
                  <a:lnTo>
                    <a:pt x="161" y="51"/>
                  </a:lnTo>
                  <a:lnTo>
                    <a:pt x="167" y="49"/>
                  </a:lnTo>
                  <a:lnTo>
                    <a:pt x="170" y="49"/>
                  </a:lnTo>
                  <a:lnTo>
                    <a:pt x="174" y="47"/>
                  </a:lnTo>
                  <a:lnTo>
                    <a:pt x="172" y="45"/>
                  </a:lnTo>
                  <a:lnTo>
                    <a:pt x="167" y="42"/>
                  </a:lnTo>
                  <a:lnTo>
                    <a:pt x="167" y="42"/>
                  </a:lnTo>
                  <a:lnTo>
                    <a:pt x="167" y="43"/>
                  </a:lnTo>
                  <a:lnTo>
                    <a:pt x="165" y="45"/>
                  </a:lnTo>
                  <a:lnTo>
                    <a:pt x="163" y="45"/>
                  </a:lnTo>
                  <a:lnTo>
                    <a:pt x="161" y="43"/>
                  </a:lnTo>
                  <a:lnTo>
                    <a:pt x="155" y="42"/>
                  </a:lnTo>
                  <a:lnTo>
                    <a:pt x="153" y="42"/>
                  </a:lnTo>
                  <a:lnTo>
                    <a:pt x="155" y="38"/>
                  </a:lnTo>
                  <a:lnTo>
                    <a:pt x="159" y="34"/>
                  </a:lnTo>
                  <a:lnTo>
                    <a:pt x="159" y="32"/>
                  </a:lnTo>
                  <a:lnTo>
                    <a:pt x="157" y="32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47" y="40"/>
                  </a:lnTo>
                  <a:lnTo>
                    <a:pt x="147" y="42"/>
                  </a:lnTo>
                  <a:lnTo>
                    <a:pt x="146" y="43"/>
                  </a:lnTo>
                  <a:lnTo>
                    <a:pt x="144" y="47"/>
                  </a:lnTo>
                  <a:lnTo>
                    <a:pt x="140" y="51"/>
                  </a:lnTo>
                  <a:lnTo>
                    <a:pt x="138" y="49"/>
                  </a:lnTo>
                  <a:lnTo>
                    <a:pt x="132" y="47"/>
                  </a:lnTo>
                  <a:lnTo>
                    <a:pt x="128" y="47"/>
                  </a:lnTo>
                  <a:lnTo>
                    <a:pt x="126" y="47"/>
                  </a:lnTo>
                  <a:lnTo>
                    <a:pt x="121" y="49"/>
                  </a:lnTo>
                  <a:lnTo>
                    <a:pt x="119" y="49"/>
                  </a:lnTo>
                  <a:lnTo>
                    <a:pt x="115" y="38"/>
                  </a:lnTo>
                  <a:lnTo>
                    <a:pt x="107" y="38"/>
                  </a:lnTo>
                  <a:lnTo>
                    <a:pt x="107" y="24"/>
                  </a:lnTo>
                  <a:lnTo>
                    <a:pt x="103" y="24"/>
                  </a:lnTo>
                  <a:lnTo>
                    <a:pt x="100" y="19"/>
                  </a:lnTo>
                  <a:lnTo>
                    <a:pt x="94" y="15"/>
                  </a:lnTo>
                  <a:lnTo>
                    <a:pt x="77" y="15"/>
                  </a:lnTo>
                  <a:lnTo>
                    <a:pt x="61" y="17"/>
                  </a:lnTo>
                  <a:lnTo>
                    <a:pt x="52" y="13"/>
                  </a:lnTo>
                  <a:lnTo>
                    <a:pt x="46" y="9"/>
                  </a:lnTo>
                  <a:lnTo>
                    <a:pt x="29" y="0"/>
                  </a:lnTo>
                  <a:lnTo>
                    <a:pt x="0" y="3"/>
                  </a:lnTo>
                  <a:lnTo>
                    <a:pt x="8" y="49"/>
                  </a:lnTo>
                  <a:lnTo>
                    <a:pt x="14" y="49"/>
                  </a:lnTo>
                  <a:lnTo>
                    <a:pt x="18" y="51"/>
                  </a:lnTo>
                  <a:lnTo>
                    <a:pt x="19" y="47"/>
                  </a:lnTo>
                  <a:lnTo>
                    <a:pt x="18" y="47"/>
                  </a:lnTo>
                  <a:lnTo>
                    <a:pt x="16" y="43"/>
                  </a:lnTo>
                  <a:lnTo>
                    <a:pt x="19" y="38"/>
                  </a:lnTo>
                  <a:lnTo>
                    <a:pt x="21" y="38"/>
                  </a:lnTo>
                  <a:lnTo>
                    <a:pt x="23" y="36"/>
                  </a:lnTo>
                  <a:lnTo>
                    <a:pt x="27" y="34"/>
                  </a:lnTo>
                  <a:lnTo>
                    <a:pt x="29" y="36"/>
                  </a:lnTo>
                  <a:lnTo>
                    <a:pt x="31" y="36"/>
                  </a:lnTo>
                  <a:lnTo>
                    <a:pt x="29" y="32"/>
                  </a:lnTo>
                  <a:lnTo>
                    <a:pt x="33" y="34"/>
                  </a:lnTo>
                  <a:lnTo>
                    <a:pt x="40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6" y="45"/>
                  </a:lnTo>
                  <a:lnTo>
                    <a:pt x="61" y="49"/>
                  </a:lnTo>
                  <a:lnTo>
                    <a:pt x="63" y="47"/>
                  </a:lnTo>
                  <a:lnTo>
                    <a:pt x="65" y="49"/>
                  </a:lnTo>
                  <a:lnTo>
                    <a:pt x="71" y="51"/>
                  </a:lnTo>
                  <a:lnTo>
                    <a:pt x="73" y="57"/>
                  </a:lnTo>
                  <a:lnTo>
                    <a:pt x="75" y="59"/>
                  </a:lnTo>
                  <a:lnTo>
                    <a:pt x="75" y="61"/>
                  </a:lnTo>
                  <a:lnTo>
                    <a:pt x="77" y="64"/>
                  </a:lnTo>
                  <a:lnTo>
                    <a:pt x="81" y="66"/>
                  </a:lnTo>
                  <a:lnTo>
                    <a:pt x="88" y="70"/>
                  </a:lnTo>
                  <a:lnTo>
                    <a:pt x="96" y="76"/>
                  </a:lnTo>
                  <a:lnTo>
                    <a:pt x="103" y="78"/>
                  </a:lnTo>
                  <a:lnTo>
                    <a:pt x="111" y="84"/>
                  </a:lnTo>
                  <a:lnTo>
                    <a:pt x="117" y="84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25" y="87"/>
                  </a:lnTo>
                  <a:lnTo>
                    <a:pt x="123" y="89"/>
                  </a:lnTo>
                  <a:lnTo>
                    <a:pt x="125" y="95"/>
                  </a:lnTo>
                  <a:lnTo>
                    <a:pt x="126" y="93"/>
                  </a:lnTo>
                  <a:lnTo>
                    <a:pt x="130" y="95"/>
                  </a:lnTo>
                  <a:lnTo>
                    <a:pt x="130" y="97"/>
                  </a:lnTo>
                  <a:lnTo>
                    <a:pt x="132" y="97"/>
                  </a:lnTo>
                  <a:lnTo>
                    <a:pt x="134" y="95"/>
                  </a:lnTo>
                  <a:lnTo>
                    <a:pt x="136" y="95"/>
                  </a:lnTo>
                  <a:lnTo>
                    <a:pt x="136" y="9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2" name="Freeform 18"/>
            <p:cNvSpPr>
              <a:spLocks/>
            </p:cNvSpPr>
            <p:nvPr/>
          </p:nvSpPr>
          <p:spPr bwMode="auto">
            <a:xfrm>
              <a:off x="5290973" y="2286193"/>
              <a:ext cx="227413" cy="129112"/>
            </a:xfrm>
            <a:custGeom>
              <a:avLst/>
              <a:gdLst>
                <a:gd name="T0" fmla="*/ 155 w 155"/>
                <a:gd name="T1" fmla="*/ 55 h 88"/>
                <a:gd name="T2" fmla="*/ 147 w 155"/>
                <a:gd name="T3" fmla="*/ 52 h 88"/>
                <a:gd name="T4" fmla="*/ 126 w 155"/>
                <a:gd name="T5" fmla="*/ 44 h 88"/>
                <a:gd name="T6" fmla="*/ 107 w 155"/>
                <a:gd name="T7" fmla="*/ 32 h 88"/>
                <a:gd name="T8" fmla="*/ 103 w 155"/>
                <a:gd name="T9" fmla="*/ 25 h 88"/>
                <a:gd name="T10" fmla="*/ 93 w 155"/>
                <a:gd name="T11" fmla="*/ 15 h 88"/>
                <a:gd name="T12" fmla="*/ 78 w 155"/>
                <a:gd name="T13" fmla="*/ 10 h 88"/>
                <a:gd name="T14" fmla="*/ 63 w 155"/>
                <a:gd name="T15" fmla="*/ 2 h 88"/>
                <a:gd name="T16" fmla="*/ 59 w 155"/>
                <a:gd name="T17" fmla="*/ 4 h 88"/>
                <a:gd name="T18" fmla="*/ 51 w 155"/>
                <a:gd name="T19" fmla="*/ 6 h 88"/>
                <a:gd name="T20" fmla="*/ 48 w 155"/>
                <a:gd name="T21" fmla="*/ 15 h 88"/>
                <a:gd name="T22" fmla="*/ 44 w 155"/>
                <a:gd name="T23" fmla="*/ 17 h 88"/>
                <a:gd name="T24" fmla="*/ 27 w 155"/>
                <a:gd name="T25" fmla="*/ 11 h 88"/>
                <a:gd name="T26" fmla="*/ 6 w 155"/>
                <a:gd name="T27" fmla="*/ 8 h 88"/>
                <a:gd name="T28" fmla="*/ 2 w 155"/>
                <a:gd name="T29" fmla="*/ 15 h 88"/>
                <a:gd name="T30" fmla="*/ 4 w 155"/>
                <a:gd name="T31" fmla="*/ 21 h 88"/>
                <a:gd name="T32" fmla="*/ 6 w 155"/>
                <a:gd name="T33" fmla="*/ 29 h 88"/>
                <a:gd name="T34" fmla="*/ 7 w 155"/>
                <a:gd name="T35" fmla="*/ 36 h 88"/>
                <a:gd name="T36" fmla="*/ 9 w 155"/>
                <a:gd name="T37" fmla="*/ 36 h 88"/>
                <a:gd name="T38" fmla="*/ 15 w 155"/>
                <a:gd name="T39" fmla="*/ 36 h 88"/>
                <a:gd name="T40" fmla="*/ 15 w 155"/>
                <a:gd name="T41" fmla="*/ 40 h 88"/>
                <a:gd name="T42" fmla="*/ 17 w 155"/>
                <a:gd name="T43" fmla="*/ 42 h 88"/>
                <a:gd name="T44" fmla="*/ 13 w 155"/>
                <a:gd name="T45" fmla="*/ 42 h 88"/>
                <a:gd name="T46" fmla="*/ 13 w 155"/>
                <a:gd name="T47" fmla="*/ 46 h 88"/>
                <a:gd name="T48" fmla="*/ 15 w 155"/>
                <a:gd name="T49" fmla="*/ 44 h 88"/>
                <a:gd name="T50" fmla="*/ 21 w 155"/>
                <a:gd name="T51" fmla="*/ 48 h 88"/>
                <a:gd name="T52" fmla="*/ 21 w 155"/>
                <a:gd name="T53" fmla="*/ 55 h 88"/>
                <a:gd name="T54" fmla="*/ 25 w 155"/>
                <a:gd name="T55" fmla="*/ 67 h 88"/>
                <a:gd name="T56" fmla="*/ 32 w 155"/>
                <a:gd name="T57" fmla="*/ 63 h 88"/>
                <a:gd name="T58" fmla="*/ 40 w 155"/>
                <a:gd name="T59" fmla="*/ 59 h 88"/>
                <a:gd name="T60" fmla="*/ 49 w 155"/>
                <a:gd name="T61" fmla="*/ 55 h 88"/>
                <a:gd name="T62" fmla="*/ 57 w 155"/>
                <a:gd name="T63" fmla="*/ 57 h 88"/>
                <a:gd name="T64" fmla="*/ 70 w 155"/>
                <a:gd name="T65" fmla="*/ 63 h 88"/>
                <a:gd name="T66" fmla="*/ 78 w 155"/>
                <a:gd name="T67" fmla="*/ 65 h 88"/>
                <a:gd name="T68" fmla="*/ 82 w 155"/>
                <a:gd name="T69" fmla="*/ 69 h 88"/>
                <a:gd name="T70" fmla="*/ 91 w 155"/>
                <a:gd name="T71" fmla="*/ 74 h 88"/>
                <a:gd name="T72" fmla="*/ 101 w 155"/>
                <a:gd name="T73" fmla="*/ 78 h 88"/>
                <a:gd name="T74" fmla="*/ 101 w 155"/>
                <a:gd name="T75" fmla="*/ 84 h 88"/>
                <a:gd name="T76" fmla="*/ 105 w 155"/>
                <a:gd name="T77" fmla="*/ 86 h 88"/>
                <a:gd name="T78" fmla="*/ 111 w 155"/>
                <a:gd name="T79" fmla="*/ 86 h 88"/>
                <a:gd name="T80" fmla="*/ 114 w 155"/>
                <a:gd name="T81" fmla="*/ 88 h 88"/>
                <a:gd name="T82" fmla="*/ 120 w 155"/>
                <a:gd name="T83" fmla="*/ 88 h 88"/>
                <a:gd name="T84" fmla="*/ 124 w 155"/>
                <a:gd name="T85" fmla="*/ 84 h 88"/>
                <a:gd name="T86" fmla="*/ 130 w 155"/>
                <a:gd name="T87" fmla="*/ 80 h 88"/>
                <a:gd name="T88" fmla="*/ 133 w 155"/>
                <a:gd name="T89" fmla="*/ 76 h 88"/>
                <a:gd name="T90" fmla="*/ 137 w 155"/>
                <a:gd name="T91" fmla="*/ 69 h 88"/>
                <a:gd name="T92" fmla="*/ 137 w 155"/>
                <a:gd name="T93" fmla="*/ 65 h 88"/>
                <a:gd name="T94" fmla="*/ 141 w 155"/>
                <a:gd name="T95" fmla="*/ 63 h 88"/>
                <a:gd name="T96" fmla="*/ 149 w 155"/>
                <a:gd name="T97" fmla="*/ 61 h 88"/>
                <a:gd name="T98" fmla="*/ 155 w 155"/>
                <a:gd name="T99" fmla="*/ 6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5" h="88">
                  <a:moveTo>
                    <a:pt x="155" y="63"/>
                  </a:moveTo>
                  <a:lnTo>
                    <a:pt x="153" y="57"/>
                  </a:lnTo>
                  <a:lnTo>
                    <a:pt x="155" y="55"/>
                  </a:lnTo>
                  <a:lnTo>
                    <a:pt x="149" y="53"/>
                  </a:lnTo>
                  <a:lnTo>
                    <a:pt x="149" y="53"/>
                  </a:lnTo>
                  <a:lnTo>
                    <a:pt x="147" y="52"/>
                  </a:lnTo>
                  <a:lnTo>
                    <a:pt x="141" y="52"/>
                  </a:lnTo>
                  <a:lnTo>
                    <a:pt x="133" y="46"/>
                  </a:lnTo>
                  <a:lnTo>
                    <a:pt x="126" y="44"/>
                  </a:lnTo>
                  <a:lnTo>
                    <a:pt x="118" y="38"/>
                  </a:lnTo>
                  <a:lnTo>
                    <a:pt x="111" y="34"/>
                  </a:lnTo>
                  <a:lnTo>
                    <a:pt x="107" y="32"/>
                  </a:lnTo>
                  <a:lnTo>
                    <a:pt x="105" y="29"/>
                  </a:lnTo>
                  <a:lnTo>
                    <a:pt x="105" y="27"/>
                  </a:lnTo>
                  <a:lnTo>
                    <a:pt x="103" y="25"/>
                  </a:lnTo>
                  <a:lnTo>
                    <a:pt x="101" y="19"/>
                  </a:lnTo>
                  <a:lnTo>
                    <a:pt x="95" y="17"/>
                  </a:lnTo>
                  <a:lnTo>
                    <a:pt x="93" y="15"/>
                  </a:lnTo>
                  <a:lnTo>
                    <a:pt x="91" y="17"/>
                  </a:lnTo>
                  <a:lnTo>
                    <a:pt x="86" y="13"/>
                  </a:lnTo>
                  <a:lnTo>
                    <a:pt x="78" y="10"/>
                  </a:lnTo>
                  <a:lnTo>
                    <a:pt x="76" y="8"/>
                  </a:lnTo>
                  <a:lnTo>
                    <a:pt x="70" y="4"/>
                  </a:lnTo>
                  <a:lnTo>
                    <a:pt x="63" y="2"/>
                  </a:lnTo>
                  <a:lnTo>
                    <a:pt x="59" y="0"/>
                  </a:lnTo>
                  <a:lnTo>
                    <a:pt x="61" y="4"/>
                  </a:lnTo>
                  <a:lnTo>
                    <a:pt x="59" y="4"/>
                  </a:lnTo>
                  <a:lnTo>
                    <a:pt x="57" y="2"/>
                  </a:lnTo>
                  <a:lnTo>
                    <a:pt x="53" y="4"/>
                  </a:lnTo>
                  <a:lnTo>
                    <a:pt x="51" y="6"/>
                  </a:lnTo>
                  <a:lnTo>
                    <a:pt x="49" y="6"/>
                  </a:lnTo>
                  <a:lnTo>
                    <a:pt x="46" y="11"/>
                  </a:lnTo>
                  <a:lnTo>
                    <a:pt x="48" y="15"/>
                  </a:lnTo>
                  <a:lnTo>
                    <a:pt x="49" y="15"/>
                  </a:lnTo>
                  <a:lnTo>
                    <a:pt x="48" y="19"/>
                  </a:lnTo>
                  <a:lnTo>
                    <a:pt x="44" y="17"/>
                  </a:lnTo>
                  <a:lnTo>
                    <a:pt x="36" y="19"/>
                  </a:lnTo>
                  <a:lnTo>
                    <a:pt x="32" y="19"/>
                  </a:lnTo>
                  <a:lnTo>
                    <a:pt x="27" y="11"/>
                  </a:lnTo>
                  <a:lnTo>
                    <a:pt x="19" y="8"/>
                  </a:lnTo>
                  <a:lnTo>
                    <a:pt x="11" y="8"/>
                  </a:lnTo>
                  <a:lnTo>
                    <a:pt x="6" y="8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6" y="23"/>
                  </a:lnTo>
                  <a:lnTo>
                    <a:pt x="6" y="27"/>
                  </a:lnTo>
                  <a:lnTo>
                    <a:pt x="6" y="29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8"/>
                  </a:lnTo>
                  <a:lnTo>
                    <a:pt x="15" y="40"/>
                  </a:lnTo>
                  <a:lnTo>
                    <a:pt x="17" y="40"/>
                  </a:lnTo>
                  <a:lnTo>
                    <a:pt x="19" y="42"/>
                  </a:lnTo>
                  <a:lnTo>
                    <a:pt x="17" y="42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2"/>
                  </a:lnTo>
                  <a:lnTo>
                    <a:pt x="11" y="44"/>
                  </a:lnTo>
                  <a:lnTo>
                    <a:pt x="11" y="46"/>
                  </a:lnTo>
                  <a:lnTo>
                    <a:pt x="13" y="46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7" y="46"/>
                  </a:lnTo>
                  <a:lnTo>
                    <a:pt x="17" y="48"/>
                  </a:lnTo>
                  <a:lnTo>
                    <a:pt x="21" y="48"/>
                  </a:lnTo>
                  <a:lnTo>
                    <a:pt x="21" y="50"/>
                  </a:lnTo>
                  <a:lnTo>
                    <a:pt x="21" y="53"/>
                  </a:lnTo>
                  <a:lnTo>
                    <a:pt x="21" y="55"/>
                  </a:lnTo>
                  <a:lnTo>
                    <a:pt x="21" y="59"/>
                  </a:lnTo>
                  <a:lnTo>
                    <a:pt x="23" y="63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32" y="67"/>
                  </a:lnTo>
                  <a:lnTo>
                    <a:pt x="32" y="63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40" y="59"/>
                  </a:lnTo>
                  <a:lnTo>
                    <a:pt x="46" y="57"/>
                  </a:lnTo>
                  <a:lnTo>
                    <a:pt x="49" y="59"/>
                  </a:lnTo>
                  <a:lnTo>
                    <a:pt x="49" y="55"/>
                  </a:lnTo>
                  <a:lnTo>
                    <a:pt x="51" y="55"/>
                  </a:lnTo>
                  <a:lnTo>
                    <a:pt x="53" y="57"/>
                  </a:lnTo>
                  <a:lnTo>
                    <a:pt x="57" y="57"/>
                  </a:lnTo>
                  <a:lnTo>
                    <a:pt x="61" y="59"/>
                  </a:lnTo>
                  <a:lnTo>
                    <a:pt x="63" y="59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72" y="63"/>
                  </a:lnTo>
                  <a:lnTo>
                    <a:pt x="78" y="65"/>
                  </a:lnTo>
                  <a:lnTo>
                    <a:pt x="80" y="65"/>
                  </a:lnTo>
                  <a:lnTo>
                    <a:pt x="80" y="67"/>
                  </a:lnTo>
                  <a:lnTo>
                    <a:pt x="82" y="69"/>
                  </a:lnTo>
                  <a:lnTo>
                    <a:pt x="84" y="67"/>
                  </a:lnTo>
                  <a:lnTo>
                    <a:pt x="88" y="69"/>
                  </a:lnTo>
                  <a:lnTo>
                    <a:pt x="91" y="74"/>
                  </a:lnTo>
                  <a:lnTo>
                    <a:pt x="97" y="74"/>
                  </a:lnTo>
                  <a:lnTo>
                    <a:pt x="99" y="74"/>
                  </a:lnTo>
                  <a:lnTo>
                    <a:pt x="101" y="78"/>
                  </a:lnTo>
                  <a:lnTo>
                    <a:pt x="101" y="80"/>
                  </a:lnTo>
                  <a:lnTo>
                    <a:pt x="101" y="82"/>
                  </a:lnTo>
                  <a:lnTo>
                    <a:pt x="101" y="84"/>
                  </a:lnTo>
                  <a:lnTo>
                    <a:pt x="103" y="84"/>
                  </a:lnTo>
                  <a:lnTo>
                    <a:pt x="103" y="84"/>
                  </a:lnTo>
                  <a:lnTo>
                    <a:pt x="105" y="86"/>
                  </a:lnTo>
                  <a:lnTo>
                    <a:pt x="107" y="86"/>
                  </a:lnTo>
                  <a:lnTo>
                    <a:pt x="109" y="86"/>
                  </a:lnTo>
                  <a:lnTo>
                    <a:pt x="111" y="86"/>
                  </a:lnTo>
                  <a:lnTo>
                    <a:pt x="112" y="86"/>
                  </a:lnTo>
                  <a:lnTo>
                    <a:pt x="114" y="86"/>
                  </a:lnTo>
                  <a:lnTo>
                    <a:pt x="114" y="88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2" y="84"/>
                  </a:lnTo>
                  <a:lnTo>
                    <a:pt x="124" y="84"/>
                  </a:lnTo>
                  <a:lnTo>
                    <a:pt x="124" y="82"/>
                  </a:lnTo>
                  <a:lnTo>
                    <a:pt x="126" y="80"/>
                  </a:lnTo>
                  <a:lnTo>
                    <a:pt x="130" y="80"/>
                  </a:lnTo>
                  <a:lnTo>
                    <a:pt x="132" y="78"/>
                  </a:lnTo>
                  <a:lnTo>
                    <a:pt x="133" y="78"/>
                  </a:lnTo>
                  <a:lnTo>
                    <a:pt x="133" y="76"/>
                  </a:lnTo>
                  <a:lnTo>
                    <a:pt x="135" y="74"/>
                  </a:lnTo>
                  <a:lnTo>
                    <a:pt x="135" y="73"/>
                  </a:lnTo>
                  <a:lnTo>
                    <a:pt x="137" y="69"/>
                  </a:lnTo>
                  <a:lnTo>
                    <a:pt x="137" y="67"/>
                  </a:lnTo>
                  <a:lnTo>
                    <a:pt x="137" y="67"/>
                  </a:lnTo>
                  <a:lnTo>
                    <a:pt x="137" y="65"/>
                  </a:lnTo>
                  <a:lnTo>
                    <a:pt x="137" y="65"/>
                  </a:lnTo>
                  <a:lnTo>
                    <a:pt x="139" y="65"/>
                  </a:lnTo>
                  <a:lnTo>
                    <a:pt x="141" y="63"/>
                  </a:lnTo>
                  <a:lnTo>
                    <a:pt x="143" y="63"/>
                  </a:lnTo>
                  <a:lnTo>
                    <a:pt x="145" y="61"/>
                  </a:lnTo>
                  <a:lnTo>
                    <a:pt x="149" y="61"/>
                  </a:lnTo>
                  <a:lnTo>
                    <a:pt x="151" y="63"/>
                  </a:lnTo>
                  <a:lnTo>
                    <a:pt x="153" y="61"/>
                  </a:lnTo>
                  <a:lnTo>
                    <a:pt x="155" y="63"/>
                  </a:lnTo>
                  <a:lnTo>
                    <a:pt x="155" y="6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3" name="Freeform 19"/>
            <p:cNvSpPr>
              <a:spLocks noEditPoints="1"/>
            </p:cNvSpPr>
            <p:nvPr/>
          </p:nvSpPr>
          <p:spPr bwMode="auto">
            <a:xfrm>
              <a:off x="6360545" y="2658856"/>
              <a:ext cx="156988" cy="215674"/>
            </a:xfrm>
            <a:custGeom>
              <a:avLst/>
              <a:gdLst>
                <a:gd name="T0" fmla="*/ 21 w 56"/>
                <a:gd name="T1" fmla="*/ 1 h 77"/>
                <a:gd name="T2" fmla="*/ 28 w 56"/>
                <a:gd name="T3" fmla="*/ 30 h 77"/>
                <a:gd name="T4" fmla="*/ 35 w 56"/>
                <a:gd name="T5" fmla="*/ 31 h 77"/>
                <a:gd name="T6" fmla="*/ 39 w 56"/>
                <a:gd name="T7" fmla="*/ 36 h 77"/>
                <a:gd name="T8" fmla="*/ 38 w 56"/>
                <a:gd name="T9" fmla="*/ 37 h 77"/>
                <a:gd name="T10" fmla="*/ 30 w 56"/>
                <a:gd name="T11" fmla="*/ 32 h 77"/>
                <a:gd name="T12" fmla="*/ 23 w 56"/>
                <a:gd name="T13" fmla="*/ 33 h 77"/>
                <a:gd name="T14" fmla="*/ 19 w 56"/>
                <a:gd name="T15" fmla="*/ 29 h 77"/>
                <a:gd name="T16" fmla="*/ 15 w 56"/>
                <a:gd name="T17" fmla="*/ 26 h 77"/>
                <a:gd name="T18" fmla="*/ 15 w 56"/>
                <a:gd name="T19" fmla="*/ 19 h 77"/>
                <a:gd name="T20" fmla="*/ 21 w 56"/>
                <a:gd name="T21" fmla="*/ 6 h 77"/>
                <a:gd name="T22" fmla="*/ 25 w 56"/>
                <a:gd name="T23" fmla="*/ 10 h 77"/>
                <a:gd name="T24" fmla="*/ 26 w 56"/>
                <a:gd name="T25" fmla="*/ 19 h 77"/>
                <a:gd name="T26" fmla="*/ 26 w 56"/>
                <a:gd name="T27" fmla="*/ 29 h 77"/>
                <a:gd name="T28" fmla="*/ 28 w 56"/>
                <a:gd name="T29" fmla="*/ 25 h 77"/>
                <a:gd name="T30" fmla="*/ 18 w 56"/>
                <a:gd name="T31" fmla="*/ 34 h 77"/>
                <a:gd name="T32" fmla="*/ 25 w 56"/>
                <a:gd name="T33" fmla="*/ 39 h 77"/>
                <a:gd name="T34" fmla="*/ 39 w 56"/>
                <a:gd name="T35" fmla="*/ 31 h 77"/>
                <a:gd name="T36" fmla="*/ 28 w 56"/>
                <a:gd name="T37" fmla="*/ 35 h 77"/>
                <a:gd name="T38" fmla="*/ 29 w 56"/>
                <a:gd name="T39" fmla="*/ 40 h 77"/>
                <a:gd name="T40" fmla="*/ 33 w 56"/>
                <a:gd name="T41" fmla="*/ 36 h 77"/>
                <a:gd name="T42" fmla="*/ 37 w 56"/>
                <a:gd name="T43" fmla="*/ 39 h 77"/>
                <a:gd name="T44" fmla="*/ 36 w 56"/>
                <a:gd name="T45" fmla="*/ 39 h 77"/>
                <a:gd name="T46" fmla="*/ 28 w 56"/>
                <a:gd name="T47" fmla="*/ 50 h 77"/>
                <a:gd name="T48" fmla="*/ 30 w 56"/>
                <a:gd name="T49" fmla="*/ 44 h 77"/>
                <a:gd name="T50" fmla="*/ 34 w 56"/>
                <a:gd name="T51" fmla="*/ 47 h 77"/>
                <a:gd name="T52" fmla="*/ 32 w 56"/>
                <a:gd name="T53" fmla="*/ 50 h 77"/>
                <a:gd name="T54" fmla="*/ 40 w 56"/>
                <a:gd name="T55" fmla="*/ 50 h 77"/>
                <a:gd name="T56" fmla="*/ 37 w 56"/>
                <a:gd name="T57" fmla="*/ 56 h 77"/>
                <a:gd name="T58" fmla="*/ 33 w 56"/>
                <a:gd name="T59" fmla="*/ 50 h 77"/>
                <a:gd name="T60" fmla="*/ 36 w 56"/>
                <a:gd name="T61" fmla="*/ 57 h 77"/>
                <a:gd name="T62" fmla="*/ 42 w 56"/>
                <a:gd name="T63" fmla="*/ 52 h 77"/>
                <a:gd name="T64" fmla="*/ 47 w 56"/>
                <a:gd name="T65" fmla="*/ 53 h 77"/>
                <a:gd name="T66" fmla="*/ 43 w 56"/>
                <a:gd name="T67" fmla="*/ 45 h 77"/>
                <a:gd name="T68" fmla="*/ 49 w 56"/>
                <a:gd name="T69" fmla="*/ 47 h 77"/>
                <a:gd name="T70" fmla="*/ 45 w 56"/>
                <a:gd name="T71" fmla="*/ 39 h 77"/>
                <a:gd name="T72" fmla="*/ 45 w 56"/>
                <a:gd name="T73" fmla="*/ 44 h 77"/>
                <a:gd name="T74" fmla="*/ 42 w 56"/>
                <a:gd name="T75" fmla="*/ 47 h 77"/>
                <a:gd name="T76" fmla="*/ 47 w 56"/>
                <a:gd name="T77" fmla="*/ 52 h 77"/>
                <a:gd name="T78" fmla="*/ 50 w 56"/>
                <a:gd name="T79" fmla="*/ 48 h 77"/>
                <a:gd name="T80" fmla="*/ 49 w 56"/>
                <a:gd name="T81" fmla="*/ 50 h 77"/>
                <a:gd name="T82" fmla="*/ 51 w 56"/>
                <a:gd name="T83" fmla="*/ 54 h 77"/>
                <a:gd name="T84" fmla="*/ 30 w 56"/>
                <a:gd name="T85" fmla="*/ 66 h 77"/>
                <a:gd name="T86" fmla="*/ 38 w 56"/>
                <a:gd name="T87" fmla="*/ 60 h 77"/>
                <a:gd name="T88" fmla="*/ 45 w 56"/>
                <a:gd name="T89" fmla="*/ 60 h 77"/>
                <a:gd name="T90" fmla="*/ 48 w 56"/>
                <a:gd name="T91" fmla="*/ 54 h 77"/>
                <a:gd name="T92" fmla="*/ 53 w 56"/>
                <a:gd name="T93" fmla="*/ 60 h 77"/>
                <a:gd name="T94" fmla="*/ 55 w 56"/>
                <a:gd name="T95" fmla="*/ 69 h 77"/>
                <a:gd name="T96" fmla="*/ 53 w 56"/>
                <a:gd name="T97" fmla="*/ 70 h 77"/>
                <a:gd name="T98" fmla="*/ 49 w 56"/>
                <a:gd name="T99" fmla="*/ 76 h 77"/>
                <a:gd name="T100" fmla="*/ 43 w 56"/>
                <a:gd name="T101" fmla="*/ 75 h 77"/>
                <a:gd name="T102" fmla="*/ 42 w 56"/>
                <a:gd name="T103" fmla="*/ 68 h 77"/>
                <a:gd name="T104" fmla="*/ 36 w 56"/>
                <a:gd name="T105" fmla="*/ 67 h 77"/>
                <a:gd name="T106" fmla="*/ 32 w 56"/>
                <a:gd name="T107" fmla="*/ 65 h 77"/>
                <a:gd name="T108" fmla="*/ 30 w 56"/>
                <a:gd name="T109" fmla="*/ 71 h 77"/>
                <a:gd name="T110" fmla="*/ 18 w 56"/>
                <a:gd name="T111" fmla="*/ 42 h 77"/>
                <a:gd name="T112" fmla="*/ 15 w 56"/>
                <a:gd name="T113" fmla="*/ 42 h 77"/>
                <a:gd name="T114" fmla="*/ 3 w 56"/>
                <a:gd name="T115" fmla="*/ 61 h 77"/>
                <a:gd name="T116" fmla="*/ 12 w 56"/>
                <a:gd name="T117" fmla="*/ 53 h 77"/>
                <a:gd name="T118" fmla="*/ 13 w 56"/>
                <a:gd name="T119" fmla="*/ 49 h 77"/>
                <a:gd name="T120" fmla="*/ 5 w 56"/>
                <a:gd name="T121" fmla="*/ 57 h 77"/>
                <a:gd name="T122" fmla="*/ 2 w 56"/>
                <a:gd name="T123" fmla="*/ 6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" h="77">
                  <a:moveTo>
                    <a:pt x="20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lose/>
                  <a:moveTo>
                    <a:pt x="19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2"/>
                    <a:pt x="19" y="2"/>
                  </a:cubicBezTo>
                  <a:close/>
                  <a:moveTo>
                    <a:pt x="21" y="0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24" y="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4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9"/>
                    <a:pt x="24" y="29"/>
                    <a:pt x="24" y="29"/>
                  </a:cubicBezTo>
                  <a:close/>
                  <a:moveTo>
                    <a:pt x="26" y="29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29"/>
                    <a:pt x="26" y="29"/>
                    <a:pt x="26" y="29"/>
                  </a:cubicBezTo>
                  <a:close/>
                  <a:moveTo>
                    <a:pt x="25" y="25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  <a:moveTo>
                    <a:pt x="15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17" y="34"/>
                  </a:move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40" y="30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0" y="30"/>
                    <a:pt x="40" y="30"/>
                    <a:pt x="40" y="30"/>
                  </a:cubicBezTo>
                  <a:close/>
                  <a:moveTo>
                    <a:pt x="26" y="34"/>
                  </a:move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lose/>
                  <a:moveTo>
                    <a:pt x="28" y="38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8"/>
                    <a:pt x="28" y="38"/>
                    <a:pt x="28" y="38"/>
                  </a:cubicBezTo>
                  <a:close/>
                  <a:moveTo>
                    <a:pt x="31" y="39"/>
                  </a:moveTo>
                  <a:cubicBezTo>
                    <a:pt x="30" y="40"/>
                    <a:pt x="30" y="40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39"/>
                    <a:pt x="31" y="39"/>
                    <a:pt x="31" y="39"/>
                  </a:cubicBezTo>
                  <a:close/>
                  <a:moveTo>
                    <a:pt x="34" y="37"/>
                  </a:move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lose/>
                  <a:moveTo>
                    <a:pt x="37" y="39"/>
                  </a:moveTo>
                  <a:cubicBezTo>
                    <a:pt x="37" y="39"/>
                    <a:pt x="37" y="39"/>
                    <a:pt x="37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39"/>
                    <a:pt x="37" y="39"/>
                    <a:pt x="37" y="39"/>
                  </a:cubicBezTo>
                  <a:close/>
                  <a:moveTo>
                    <a:pt x="35" y="42"/>
                  </a:move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5" y="42"/>
                    <a:pt x="35" y="42"/>
                    <a:pt x="35" y="42"/>
                  </a:cubicBezTo>
                  <a:close/>
                  <a:moveTo>
                    <a:pt x="29" y="50"/>
                  </a:move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29" y="50"/>
                    <a:pt x="29" y="50"/>
                    <a:pt x="29" y="50"/>
                  </a:cubicBezTo>
                  <a:close/>
                  <a:moveTo>
                    <a:pt x="32" y="49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lose/>
                  <a:moveTo>
                    <a:pt x="42" y="49"/>
                  </a:moveTo>
                  <a:cubicBezTo>
                    <a:pt x="41" y="50"/>
                    <a:pt x="41" y="50"/>
                    <a:pt x="41" y="50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9"/>
                  </a:cubicBezTo>
                  <a:close/>
                  <a:moveTo>
                    <a:pt x="37" y="56"/>
                  </a:moveTo>
                  <a:cubicBezTo>
                    <a:pt x="37" y="55"/>
                    <a:pt x="37" y="55"/>
                    <a:pt x="37" y="55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7" y="56"/>
                    <a:pt x="37" y="56"/>
                    <a:pt x="37" y="56"/>
                  </a:cubicBezTo>
                  <a:close/>
                  <a:moveTo>
                    <a:pt x="35" y="55"/>
                  </a:moveTo>
                  <a:cubicBezTo>
                    <a:pt x="35" y="53"/>
                    <a:pt x="35" y="53"/>
                    <a:pt x="35" y="53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5"/>
                    <a:pt x="35" y="55"/>
                  </a:cubicBezTo>
                  <a:close/>
                  <a:moveTo>
                    <a:pt x="38" y="57"/>
                  </a:moveTo>
                  <a:cubicBezTo>
                    <a:pt x="39" y="57"/>
                    <a:pt x="39" y="57"/>
                    <a:pt x="39" y="57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lose/>
                  <a:moveTo>
                    <a:pt x="42" y="52"/>
                  </a:moveTo>
                  <a:cubicBezTo>
                    <a:pt x="42" y="52"/>
                    <a:pt x="42" y="52"/>
                    <a:pt x="42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2" y="52"/>
                    <a:pt x="42" y="52"/>
                    <a:pt x="42" y="52"/>
                  </a:cubicBezTo>
                  <a:close/>
                  <a:moveTo>
                    <a:pt x="47" y="52"/>
                  </a:moveTo>
                  <a:cubicBezTo>
                    <a:pt x="47" y="53"/>
                    <a:pt x="47" y="53"/>
                    <a:pt x="47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47" y="52"/>
                    <a:pt x="47" y="52"/>
                  </a:cubicBezTo>
                  <a:close/>
                  <a:moveTo>
                    <a:pt x="44" y="56"/>
                  </a:moveTo>
                  <a:cubicBezTo>
                    <a:pt x="45" y="57"/>
                    <a:pt x="45" y="57"/>
                    <a:pt x="45" y="57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4" y="56"/>
                    <a:pt x="44" y="56"/>
                    <a:pt x="44" y="56"/>
                  </a:cubicBezTo>
                  <a:close/>
                  <a:moveTo>
                    <a:pt x="43" y="44"/>
                  </a:move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lose/>
                  <a:moveTo>
                    <a:pt x="45" y="45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5" y="45"/>
                    <a:pt x="45" y="45"/>
                    <a:pt x="45" y="45"/>
                  </a:cubicBezTo>
                  <a:close/>
                  <a:moveTo>
                    <a:pt x="44" y="46"/>
                  </a:move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lose/>
                  <a:moveTo>
                    <a:pt x="50" y="48"/>
                  </a:moveTo>
                  <a:cubicBezTo>
                    <a:pt x="50" y="48"/>
                    <a:pt x="50" y="48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lose/>
                  <a:moveTo>
                    <a:pt x="50" y="49"/>
                  </a:moveTo>
                  <a:cubicBezTo>
                    <a:pt x="49" y="49"/>
                    <a:pt x="49" y="49"/>
                    <a:pt x="49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lose/>
                  <a:moveTo>
                    <a:pt x="50" y="54"/>
                  </a:moveTo>
                  <a:cubicBezTo>
                    <a:pt x="50" y="53"/>
                    <a:pt x="50" y="53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50" y="54"/>
                    <a:pt x="50" y="54"/>
                    <a:pt x="50" y="54"/>
                  </a:cubicBezTo>
                  <a:close/>
                  <a:moveTo>
                    <a:pt x="51" y="54"/>
                  </a:move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1" y="54"/>
                    <a:pt x="51" y="54"/>
                    <a:pt x="51" y="54"/>
                  </a:cubicBezTo>
                  <a:close/>
                  <a:moveTo>
                    <a:pt x="52" y="52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lose/>
                  <a:moveTo>
                    <a:pt x="30" y="70"/>
                  </a:moveTo>
                  <a:cubicBezTo>
                    <a:pt x="29" y="69"/>
                    <a:pt x="29" y="69"/>
                    <a:pt x="29" y="69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3"/>
                    <a:pt x="32" y="63"/>
                    <a:pt x="32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70"/>
                    <a:pt x="30" y="70"/>
                    <a:pt x="30" y="70"/>
                  </a:cubicBezTo>
                  <a:close/>
                  <a:moveTo>
                    <a:pt x="28" y="71"/>
                  </a:moveTo>
                  <a:cubicBezTo>
                    <a:pt x="28" y="72"/>
                    <a:pt x="28" y="72"/>
                    <a:pt x="28" y="72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8" y="71"/>
                    <a:pt x="28" y="71"/>
                    <a:pt x="28" y="71"/>
                  </a:cubicBezTo>
                  <a:close/>
                  <a:moveTo>
                    <a:pt x="15" y="42"/>
                  </a:move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15" y="42"/>
                  </a:move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1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2" y="61"/>
                  </a:moveTo>
                  <a:cubicBezTo>
                    <a:pt x="3" y="61"/>
                    <a:pt x="3" y="61"/>
                    <a:pt x="3" y="61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2" y="61"/>
                    <a:pt x="2" y="61"/>
                    <a:pt x="2" y="61"/>
                  </a:cubicBezTo>
                  <a:close/>
                  <a:moveTo>
                    <a:pt x="2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lose/>
                  <a:moveTo>
                    <a:pt x="2" y="62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2" y="62"/>
                    <a:pt x="2" y="62"/>
                    <a:pt x="2" y="62"/>
                  </a:cubicBezTo>
                  <a:close/>
                  <a:moveTo>
                    <a:pt x="1" y="63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3"/>
                    <a:pt x="1" y="63"/>
                    <a:pt x="1" y="63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4" name="Freeform 20"/>
            <p:cNvSpPr>
              <a:spLocks noEditPoints="1"/>
            </p:cNvSpPr>
            <p:nvPr/>
          </p:nvSpPr>
          <p:spPr bwMode="auto">
            <a:xfrm>
              <a:off x="6018692" y="2859860"/>
              <a:ext cx="729187" cy="261157"/>
            </a:xfrm>
            <a:custGeom>
              <a:avLst/>
              <a:gdLst>
                <a:gd name="T0" fmla="*/ 247 w 260"/>
                <a:gd name="T1" fmla="*/ 73 h 93"/>
                <a:gd name="T2" fmla="*/ 235 w 260"/>
                <a:gd name="T3" fmla="*/ 60 h 93"/>
                <a:gd name="T4" fmla="*/ 215 w 260"/>
                <a:gd name="T5" fmla="*/ 56 h 93"/>
                <a:gd name="T6" fmla="*/ 214 w 260"/>
                <a:gd name="T7" fmla="*/ 47 h 93"/>
                <a:gd name="T8" fmla="*/ 221 w 260"/>
                <a:gd name="T9" fmla="*/ 41 h 93"/>
                <a:gd name="T10" fmla="*/ 238 w 260"/>
                <a:gd name="T11" fmla="*/ 45 h 93"/>
                <a:gd name="T12" fmla="*/ 201 w 260"/>
                <a:gd name="T13" fmla="*/ 35 h 93"/>
                <a:gd name="T14" fmla="*/ 171 w 260"/>
                <a:gd name="T15" fmla="*/ 17 h 93"/>
                <a:gd name="T16" fmla="*/ 186 w 260"/>
                <a:gd name="T17" fmla="*/ 37 h 93"/>
                <a:gd name="T18" fmla="*/ 190 w 260"/>
                <a:gd name="T19" fmla="*/ 26 h 93"/>
                <a:gd name="T20" fmla="*/ 184 w 260"/>
                <a:gd name="T21" fmla="*/ 39 h 93"/>
                <a:gd name="T22" fmla="*/ 188 w 260"/>
                <a:gd name="T23" fmla="*/ 54 h 93"/>
                <a:gd name="T24" fmla="*/ 199 w 260"/>
                <a:gd name="T25" fmla="*/ 54 h 93"/>
                <a:gd name="T26" fmla="*/ 175 w 260"/>
                <a:gd name="T27" fmla="*/ 54 h 93"/>
                <a:gd name="T28" fmla="*/ 172 w 260"/>
                <a:gd name="T29" fmla="*/ 45 h 93"/>
                <a:gd name="T30" fmla="*/ 157 w 260"/>
                <a:gd name="T31" fmla="*/ 62 h 93"/>
                <a:gd name="T32" fmla="*/ 157 w 260"/>
                <a:gd name="T33" fmla="*/ 45 h 93"/>
                <a:gd name="T34" fmla="*/ 151 w 260"/>
                <a:gd name="T35" fmla="*/ 38 h 93"/>
                <a:gd name="T36" fmla="*/ 166 w 260"/>
                <a:gd name="T37" fmla="*/ 28 h 93"/>
                <a:gd name="T38" fmla="*/ 139 w 260"/>
                <a:gd name="T39" fmla="*/ 39 h 93"/>
                <a:gd name="T40" fmla="*/ 138 w 260"/>
                <a:gd name="T41" fmla="*/ 64 h 93"/>
                <a:gd name="T42" fmla="*/ 148 w 260"/>
                <a:gd name="T43" fmla="*/ 57 h 93"/>
                <a:gd name="T44" fmla="*/ 153 w 260"/>
                <a:gd name="T45" fmla="*/ 52 h 93"/>
                <a:gd name="T46" fmla="*/ 153 w 260"/>
                <a:gd name="T47" fmla="*/ 39 h 93"/>
                <a:gd name="T48" fmla="*/ 136 w 260"/>
                <a:gd name="T49" fmla="*/ 9 h 93"/>
                <a:gd name="T50" fmla="*/ 119 w 260"/>
                <a:gd name="T51" fmla="*/ 55 h 93"/>
                <a:gd name="T52" fmla="*/ 81 w 260"/>
                <a:gd name="T53" fmla="*/ 42 h 93"/>
                <a:gd name="T54" fmla="*/ 117 w 260"/>
                <a:gd name="T55" fmla="*/ 13 h 93"/>
                <a:gd name="T56" fmla="*/ 131 w 260"/>
                <a:gd name="T57" fmla="*/ 28 h 93"/>
                <a:gd name="T58" fmla="*/ 118 w 260"/>
                <a:gd name="T59" fmla="*/ 45 h 93"/>
                <a:gd name="T60" fmla="*/ 105 w 260"/>
                <a:gd name="T61" fmla="*/ 53 h 93"/>
                <a:gd name="T62" fmla="*/ 85 w 260"/>
                <a:gd name="T63" fmla="*/ 49 h 93"/>
                <a:gd name="T64" fmla="*/ 225 w 260"/>
                <a:gd name="T65" fmla="*/ 40 h 93"/>
                <a:gd name="T66" fmla="*/ 230 w 260"/>
                <a:gd name="T67" fmla="*/ 38 h 93"/>
                <a:gd name="T68" fmla="*/ 222 w 260"/>
                <a:gd name="T69" fmla="*/ 70 h 93"/>
                <a:gd name="T70" fmla="*/ 220 w 260"/>
                <a:gd name="T71" fmla="*/ 65 h 93"/>
                <a:gd name="T72" fmla="*/ 202 w 260"/>
                <a:gd name="T73" fmla="*/ 74 h 93"/>
                <a:gd name="T74" fmla="*/ 197 w 260"/>
                <a:gd name="T75" fmla="*/ 68 h 93"/>
                <a:gd name="T76" fmla="*/ 180 w 260"/>
                <a:gd name="T77" fmla="*/ 75 h 93"/>
                <a:gd name="T78" fmla="*/ 165 w 260"/>
                <a:gd name="T79" fmla="*/ 84 h 93"/>
                <a:gd name="T80" fmla="*/ 149 w 260"/>
                <a:gd name="T81" fmla="*/ 90 h 93"/>
                <a:gd name="T82" fmla="*/ 114 w 260"/>
                <a:gd name="T83" fmla="*/ 71 h 93"/>
                <a:gd name="T84" fmla="*/ 168 w 260"/>
                <a:gd name="T85" fmla="*/ 78 h 93"/>
                <a:gd name="T86" fmla="*/ 138 w 260"/>
                <a:gd name="T87" fmla="*/ 79 h 93"/>
                <a:gd name="T88" fmla="*/ 141 w 260"/>
                <a:gd name="T89" fmla="*/ 81 h 93"/>
                <a:gd name="T90" fmla="*/ 133 w 260"/>
                <a:gd name="T91" fmla="*/ 82 h 93"/>
                <a:gd name="T92" fmla="*/ 119 w 260"/>
                <a:gd name="T93" fmla="*/ 82 h 93"/>
                <a:gd name="T94" fmla="*/ 246 w 260"/>
                <a:gd name="T95" fmla="*/ 77 h 93"/>
                <a:gd name="T96" fmla="*/ 104 w 260"/>
                <a:gd name="T97" fmla="*/ 72 h 93"/>
                <a:gd name="T98" fmla="*/ 87 w 260"/>
                <a:gd name="T99" fmla="*/ 71 h 93"/>
                <a:gd name="T100" fmla="*/ 104 w 260"/>
                <a:gd name="T101" fmla="*/ 79 h 93"/>
                <a:gd name="T102" fmla="*/ 63 w 260"/>
                <a:gd name="T103" fmla="*/ 72 h 93"/>
                <a:gd name="T104" fmla="*/ 60 w 260"/>
                <a:gd name="T105" fmla="*/ 18 h 93"/>
                <a:gd name="T106" fmla="*/ 72 w 260"/>
                <a:gd name="T107" fmla="*/ 52 h 93"/>
                <a:gd name="T108" fmla="*/ 62 w 260"/>
                <a:gd name="T109" fmla="*/ 44 h 93"/>
                <a:gd name="T110" fmla="*/ 40 w 260"/>
                <a:gd name="T111" fmla="*/ 27 h 93"/>
                <a:gd name="T112" fmla="*/ 19 w 260"/>
                <a:gd name="T113" fmla="*/ 41 h 93"/>
                <a:gd name="T114" fmla="*/ 11 w 260"/>
                <a:gd name="T115" fmla="*/ 28 h 93"/>
                <a:gd name="T116" fmla="*/ 21 w 260"/>
                <a:gd name="T117" fmla="*/ 26 h 93"/>
                <a:gd name="T118" fmla="*/ 54 w 260"/>
                <a:gd name="T119" fmla="*/ 66 h 93"/>
                <a:gd name="T120" fmla="*/ 54 w 260"/>
                <a:gd name="T121" fmla="*/ 44 h 93"/>
                <a:gd name="T122" fmla="*/ 38 w 260"/>
                <a:gd name="T123" fmla="*/ 26 h 93"/>
                <a:gd name="T124" fmla="*/ 6 w 260"/>
                <a:gd name="T125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0" h="93">
                  <a:moveTo>
                    <a:pt x="260" y="48"/>
                  </a:moveTo>
                  <a:cubicBezTo>
                    <a:pt x="259" y="68"/>
                    <a:pt x="259" y="68"/>
                    <a:pt x="259" y="68"/>
                  </a:cubicBezTo>
                  <a:cubicBezTo>
                    <a:pt x="259" y="69"/>
                    <a:pt x="259" y="69"/>
                    <a:pt x="259" y="69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57" y="82"/>
                    <a:pt x="257" y="82"/>
                    <a:pt x="257" y="82"/>
                  </a:cubicBezTo>
                  <a:cubicBezTo>
                    <a:pt x="255" y="81"/>
                    <a:pt x="255" y="81"/>
                    <a:pt x="255" y="81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3" y="78"/>
                    <a:pt x="253" y="78"/>
                    <a:pt x="253" y="78"/>
                  </a:cubicBezTo>
                  <a:cubicBezTo>
                    <a:pt x="253" y="78"/>
                    <a:pt x="253" y="78"/>
                    <a:pt x="253" y="78"/>
                  </a:cubicBezTo>
                  <a:cubicBezTo>
                    <a:pt x="253" y="77"/>
                    <a:pt x="253" y="77"/>
                    <a:pt x="253" y="77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53" y="77"/>
                    <a:pt x="253" y="77"/>
                    <a:pt x="253" y="77"/>
                  </a:cubicBezTo>
                  <a:cubicBezTo>
                    <a:pt x="252" y="77"/>
                    <a:pt x="252" y="77"/>
                    <a:pt x="252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49" y="78"/>
                    <a:pt x="249" y="78"/>
                    <a:pt x="249" y="78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7" y="78"/>
                    <a:pt x="247" y="78"/>
                    <a:pt x="247" y="78"/>
                  </a:cubicBezTo>
                  <a:cubicBezTo>
                    <a:pt x="246" y="77"/>
                    <a:pt x="246" y="77"/>
                    <a:pt x="246" y="77"/>
                  </a:cubicBezTo>
                  <a:cubicBezTo>
                    <a:pt x="247" y="77"/>
                    <a:pt x="247" y="77"/>
                    <a:pt x="247" y="77"/>
                  </a:cubicBezTo>
                  <a:cubicBezTo>
                    <a:pt x="247" y="76"/>
                    <a:pt x="247" y="76"/>
                    <a:pt x="247" y="76"/>
                  </a:cubicBezTo>
                  <a:cubicBezTo>
                    <a:pt x="247" y="75"/>
                    <a:pt x="247" y="75"/>
                    <a:pt x="247" y="75"/>
                  </a:cubicBezTo>
                  <a:cubicBezTo>
                    <a:pt x="247" y="75"/>
                    <a:pt x="247" y="75"/>
                    <a:pt x="247" y="75"/>
                  </a:cubicBezTo>
                  <a:cubicBezTo>
                    <a:pt x="248" y="74"/>
                    <a:pt x="248" y="74"/>
                    <a:pt x="248" y="74"/>
                  </a:cubicBezTo>
                  <a:cubicBezTo>
                    <a:pt x="247" y="73"/>
                    <a:pt x="247" y="73"/>
                    <a:pt x="247" y="73"/>
                  </a:cubicBezTo>
                  <a:cubicBezTo>
                    <a:pt x="246" y="73"/>
                    <a:pt x="246" y="73"/>
                    <a:pt x="246" y="73"/>
                  </a:cubicBezTo>
                  <a:cubicBezTo>
                    <a:pt x="247" y="73"/>
                    <a:pt x="247" y="73"/>
                    <a:pt x="247" y="73"/>
                  </a:cubicBezTo>
                  <a:cubicBezTo>
                    <a:pt x="247" y="73"/>
                    <a:pt x="247" y="73"/>
                    <a:pt x="247" y="73"/>
                  </a:cubicBezTo>
                  <a:cubicBezTo>
                    <a:pt x="249" y="72"/>
                    <a:pt x="249" y="72"/>
                    <a:pt x="249" y="72"/>
                  </a:cubicBezTo>
                  <a:cubicBezTo>
                    <a:pt x="249" y="72"/>
                    <a:pt x="249" y="72"/>
                    <a:pt x="249" y="72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7" y="72"/>
                    <a:pt x="247" y="72"/>
                    <a:pt x="247" y="72"/>
                  </a:cubicBezTo>
                  <a:cubicBezTo>
                    <a:pt x="246" y="72"/>
                    <a:pt x="246" y="72"/>
                    <a:pt x="246" y="72"/>
                  </a:cubicBezTo>
                  <a:cubicBezTo>
                    <a:pt x="245" y="71"/>
                    <a:pt x="245" y="71"/>
                    <a:pt x="245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70"/>
                    <a:pt x="246" y="70"/>
                    <a:pt x="246" y="70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0"/>
                    <a:pt x="247" y="70"/>
                    <a:pt x="247" y="70"/>
                  </a:cubicBezTo>
                  <a:cubicBezTo>
                    <a:pt x="245" y="69"/>
                    <a:pt x="245" y="69"/>
                    <a:pt x="245" y="69"/>
                  </a:cubicBezTo>
                  <a:cubicBezTo>
                    <a:pt x="244" y="68"/>
                    <a:pt x="244" y="68"/>
                    <a:pt x="244" y="68"/>
                  </a:cubicBezTo>
                  <a:cubicBezTo>
                    <a:pt x="244" y="68"/>
                    <a:pt x="244" y="68"/>
                    <a:pt x="244" y="68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3" y="65"/>
                    <a:pt x="243" y="65"/>
                    <a:pt x="243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3" y="64"/>
                    <a:pt x="243" y="64"/>
                    <a:pt x="243" y="64"/>
                  </a:cubicBezTo>
                  <a:cubicBezTo>
                    <a:pt x="242" y="64"/>
                    <a:pt x="242" y="64"/>
                    <a:pt x="242" y="64"/>
                  </a:cubicBezTo>
                  <a:cubicBezTo>
                    <a:pt x="242" y="64"/>
                    <a:pt x="242" y="64"/>
                    <a:pt x="242" y="64"/>
                  </a:cubicBezTo>
                  <a:cubicBezTo>
                    <a:pt x="242" y="63"/>
                    <a:pt x="242" y="63"/>
                    <a:pt x="242" y="63"/>
                  </a:cubicBezTo>
                  <a:cubicBezTo>
                    <a:pt x="243" y="63"/>
                    <a:pt x="243" y="63"/>
                    <a:pt x="243" y="63"/>
                  </a:cubicBezTo>
                  <a:cubicBezTo>
                    <a:pt x="242" y="63"/>
                    <a:pt x="242" y="63"/>
                    <a:pt x="242" y="63"/>
                  </a:cubicBezTo>
                  <a:cubicBezTo>
                    <a:pt x="241" y="62"/>
                    <a:pt x="241" y="62"/>
                    <a:pt x="241" y="62"/>
                  </a:cubicBezTo>
                  <a:cubicBezTo>
                    <a:pt x="241" y="63"/>
                    <a:pt x="241" y="63"/>
                    <a:pt x="241" y="63"/>
                  </a:cubicBezTo>
                  <a:cubicBezTo>
                    <a:pt x="240" y="62"/>
                    <a:pt x="240" y="62"/>
                    <a:pt x="240" y="62"/>
                  </a:cubicBezTo>
                  <a:cubicBezTo>
                    <a:pt x="241" y="61"/>
                    <a:pt x="241" y="61"/>
                    <a:pt x="241" y="61"/>
                  </a:cubicBezTo>
                  <a:cubicBezTo>
                    <a:pt x="240" y="62"/>
                    <a:pt x="240" y="62"/>
                    <a:pt x="240" y="6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7" y="60"/>
                    <a:pt x="237" y="60"/>
                    <a:pt x="237" y="60"/>
                  </a:cubicBezTo>
                  <a:cubicBezTo>
                    <a:pt x="236" y="60"/>
                    <a:pt x="236" y="60"/>
                    <a:pt x="236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31" y="59"/>
                    <a:pt x="231" y="59"/>
                    <a:pt x="231" y="59"/>
                  </a:cubicBezTo>
                  <a:cubicBezTo>
                    <a:pt x="228" y="58"/>
                    <a:pt x="228" y="58"/>
                    <a:pt x="228" y="58"/>
                  </a:cubicBezTo>
                  <a:cubicBezTo>
                    <a:pt x="226" y="58"/>
                    <a:pt x="226" y="58"/>
                    <a:pt x="226" y="58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24" y="55"/>
                    <a:pt x="224" y="55"/>
                    <a:pt x="224" y="55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4" y="55"/>
                    <a:pt x="224" y="55"/>
                    <a:pt x="224" y="55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22" y="55"/>
                    <a:pt x="222" y="55"/>
                    <a:pt x="222" y="55"/>
                  </a:cubicBezTo>
                  <a:cubicBezTo>
                    <a:pt x="222" y="55"/>
                    <a:pt x="222" y="55"/>
                    <a:pt x="222" y="5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21" y="54"/>
                    <a:pt x="221" y="54"/>
                    <a:pt x="221" y="54"/>
                  </a:cubicBezTo>
                  <a:cubicBezTo>
                    <a:pt x="220" y="54"/>
                    <a:pt x="220" y="54"/>
                    <a:pt x="220" y="54"/>
                  </a:cubicBezTo>
                  <a:cubicBezTo>
                    <a:pt x="220" y="54"/>
                    <a:pt x="220" y="54"/>
                    <a:pt x="220" y="54"/>
                  </a:cubicBezTo>
                  <a:cubicBezTo>
                    <a:pt x="220" y="55"/>
                    <a:pt x="220" y="55"/>
                    <a:pt x="220" y="55"/>
                  </a:cubicBezTo>
                  <a:cubicBezTo>
                    <a:pt x="219" y="54"/>
                    <a:pt x="219" y="54"/>
                    <a:pt x="219" y="54"/>
                  </a:cubicBezTo>
                  <a:cubicBezTo>
                    <a:pt x="219" y="53"/>
                    <a:pt x="219" y="53"/>
                    <a:pt x="219" y="53"/>
                  </a:cubicBezTo>
                  <a:cubicBezTo>
                    <a:pt x="218" y="52"/>
                    <a:pt x="218" y="52"/>
                    <a:pt x="218" y="52"/>
                  </a:cubicBezTo>
                  <a:cubicBezTo>
                    <a:pt x="219" y="51"/>
                    <a:pt x="219" y="51"/>
                    <a:pt x="219" y="51"/>
                  </a:cubicBezTo>
                  <a:cubicBezTo>
                    <a:pt x="219" y="50"/>
                    <a:pt x="219" y="50"/>
                    <a:pt x="219" y="50"/>
                  </a:cubicBezTo>
                  <a:cubicBezTo>
                    <a:pt x="218" y="51"/>
                    <a:pt x="218" y="51"/>
                    <a:pt x="218" y="51"/>
                  </a:cubicBezTo>
                  <a:cubicBezTo>
                    <a:pt x="218" y="52"/>
                    <a:pt x="218" y="52"/>
                    <a:pt x="218" y="52"/>
                  </a:cubicBezTo>
                  <a:cubicBezTo>
                    <a:pt x="218" y="53"/>
                    <a:pt x="218" y="53"/>
                    <a:pt x="218" y="53"/>
                  </a:cubicBezTo>
                  <a:cubicBezTo>
                    <a:pt x="217" y="53"/>
                    <a:pt x="217" y="53"/>
                    <a:pt x="217" y="53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5" y="56"/>
                    <a:pt x="215" y="56"/>
                    <a:pt x="215" y="56"/>
                  </a:cubicBezTo>
                  <a:cubicBezTo>
                    <a:pt x="214" y="56"/>
                    <a:pt x="214" y="56"/>
                    <a:pt x="214" y="56"/>
                  </a:cubicBezTo>
                  <a:cubicBezTo>
                    <a:pt x="213" y="56"/>
                    <a:pt x="213" y="56"/>
                    <a:pt x="213" y="56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3" y="52"/>
                    <a:pt x="213" y="52"/>
                    <a:pt x="213" y="52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51"/>
                    <a:pt x="211" y="51"/>
                    <a:pt x="211" y="51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10" y="49"/>
                    <a:pt x="210" y="49"/>
                    <a:pt x="210" y="49"/>
                  </a:cubicBezTo>
                  <a:cubicBezTo>
                    <a:pt x="211" y="49"/>
                    <a:pt x="211" y="49"/>
                    <a:pt x="211" y="49"/>
                  </a:cubicBezTo>
                  <a:cubicBezTo>
                    <a:pt x="212" y="49"/>
                    <a:pt x="212" y="49"/>
                    <a:pt x="212" y="49"/>
                  </a:cubicBezTo>
                  <a:cubicBezTo>
                    <a:pt x="213" y="50"/>
                    <a:pt x="213" y="50"/>
                    <a:pt x="213" y="50"/>
                  </a:cubicBezTo>
                  <a:cubicBezTo>
                    <a:pt x="214" y="49"/>
                    <a:pt x="214" y="49"/>
                    <a:pt x="214" y="49"/>
                  </a:cubicBezTo>
                  <a:cubicBezTo>
                    <a:pt x="214" y="48"/>
                    <a:pt x="214" y="48"/>
                    <a:pt x="214" y="48"/>
                  </a:cubicBezTo>
                  <a:cubicBezTo>
                    <a:pt x="215" y="48"/>
                    <a:pt x="215" y="48"/>
                    <a:pt x="215" y="48"/>
                  </a:cubicBezTo>
                  <a:cubicBezTo>
                    <a:pt x="217" y="48"/>
                    <a:pt x="217" y="48"/>
                    <a:pt x="217" y="48"/>
                  </a:cubicBezTo>
                  <a:cubicBezTo>
                    <a:pt x="218" y="49"/>
                    <a:pt x="218" y="49"/>
                    <a:pt x="218" y="49"/>
                  </a:cubicBezTo>
                  <a:cubicBezTo>
                    <a:pt x="218" y="48"/>
                    <a:pt x="218" y="48"/>
                    <a:pt x="218" y="48"/>
                  </a:cubicBezTo>
                  <a:cubicBezTo>
                    <a:pt x="219" y="48"/>
                    <a:pt x="219" y="48"/>
                    <a:pt x="219" y="48"/>
                  </a:cubicBezTo>
                  <a:cubicBezTo>
                    <a:pt x="219" y="48"/>
                    <a:pt x="219" y="48"/>
                    <a:pt x="219" y="48"/>
                  </a:cubicBezTo>
                  <a:cubicBezTo>
                    <a:pt x="219" y="47"/>
                    <a:pt x="219" y="47"/>
                    <a:pt x="219" y="47"/>
                  </a:cubicBezTo>
                  <a:cubicBezTo>
                    <a:pt x="219" y="46"/>
                    <a:pt x="219" y="46"/>
                    <a:pt x="219" y="46"/>
                  </a:cubicBezTo>
                  <a:cubicBezTo>
                    <a:pt x="216" y="46"/>
                    <a:pt x="216" y="46"/>
                    <a:pt x="216" y="46"/>
                  </a:cubicBezTo>
                  <a:cubicBezTo>
                    <a:pt x="217" y="46"/>
                    <a:pt x="217" y="46"/>
                    <a:pt x="217" y="46"/>
                  </a:cubicBezTo>
                  <a:cubicBezTo>
                    <a:pt x="216" y="46"/>
                    <a:pt x="216" y="46"/>
                    <a:pt x="216" y="46"/>
                  </a:cubicBezTo>
                  <a:cubicBezTo>
                    <a:pt x="215" y="46"/>
                    <a:pt x="215" y="46"/>
                    <a:pt x="215" y="46"/>
                  </a:cubicBezTo>
                  <a:cubicBezTo>
                    <a:pt x="214" y="47"/>
                    <a:pt x="214" y="47"/>
                    <a:pt x="214" y="47"/>
                  </a:cubicBezTo>
                  <a:cubicBezTo>
                    <a:pt x="213" y="46"/>
                    <a:pt x="213" y="46"/>
                    <a:pt x="213" y="46"/>
                  </a:cubicBezTo>
                  <a:cubicBezTo>
                    <a:pt x="212" y="47"/>
                    <a:pt x="212" y="47"/>
                    <a:pt x="212" y="47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1" y="47"/>
                    <a:pt x="211" y="47"/>
                    <a:pt x="211" y="47"/>
                  </a:cubicBezTo>
                  <a:cubicBezTo>
                    <a:pt x="210" y="46"/>
                    <a:pt x="210" y="46"/>
                    <a:pt x="210" y="46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08" y="43"/>
                    <a:pt x="208" y="43"/>
                    <a:pt x="208" y="43"/>
                  </a:cubicBezTo>
                  <a:cubicBezTo>
                    <a:pt x="206" y="42"/>
                    <a:pt x="206" y="42"/>
                    <a:pt x="206" y="42"/>
                  </a:cubicBezTo>
                  <a:cubicBezTo>
                    <a:pt x="206" y="42"/>
                    <a:pt x="206" y="42"/>
                    <a:pt x="206" y="42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4" y="43"/>
                    <a:pt x="204" y="43"/>
                    <a:pt x="204" y="43"/>
                  </a:cubicBezTo>
                  <a:cubicBezTo>
                    <a:pt x="203" y="42"/>
                    <a:pt x="203" y="42"/>
                    <a:pt x="203" y="42"/>
                  </a:cubicBezTo>
                  <a:cubicBezTo>
                    <a:pt x="203" y="42"/>
                    <a:pt x="203" y="42"/>
                    <a:pt x="203" y="42"/>
                  </a:cubicBezTo>
                  <a:cubicBezTo>
                    <a:pt x="205" y="41"/>
                    <a:pt x="205" y="41"/>
                    <a:pt x="205" y="41"/>
                  </a:cubicBezTo>
                  <a:cubicBezTo>
                    <a:pt x="205" y="40"/>
                    <a:pt x="205" y="40"/>
                    <a:pt x="205" y="40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7" y="39"/>
                    <a:pt x="207" y="39"/>
                    <a:pt x="207" y="39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10" y="37"/>
                    <a:pt x="210" y="37"/>
                    <a:pt x="210" y="37"/>
                  </a:cubicBezTo>
                  <a:cubicBezTo>
                    <a:pt x="210" y="37"/>
                    <a:pt x="210" y="37"/>
                    <a:pt x="210" y="37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221" y="39"/>
                    <a:pt x="221" y="39"/>
                    <a:pt x="221" y="39"/>
                  </a:cubicBezTo>
                  <a:cubicBezTo>
                    <a:pt x="220" y="39"/>
                    <a:pt x="220" y="39"/>
                    <a:pt x="220" y="39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1" y="41"/>
                    <a:pt x="221" y="41"/>
                    <a:pt x="221" y="41"/>
                  </a:cubicBezTo>
                  <a:cubicBezTo>
                    <a:pt x="222" y="42"/>
                    <a:pt x="222" y="42"/>
                    <a:pt x="222" y="42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0" y="44"/>
                    <a:pt x="220" y="44"/>
                    <a:pt x="220" y="44"/>
                  </a:cubicBezTo>
                  <a:cubicBezTo>
                    <a:pt x="221" y="46"/>
                    <a:pt x="221" y="46"/>
                    <a:pt x="221" y="46"/>
                  </a:cubicBezTo>
                  <a:cubicBezTo>
                    <a:pt x="221" y="48"/>
                    <a:pt x="221" y="48"/>
                    <a:pt x="221" y="48"/>
                  </a:cubicBezTo>
                  <a:cubicBezTo>
                    <a:pt x="222" y="49"/>
                    <a:pt x="222" y="49"/>
                    <a:pt x="222" y="49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3" y="50"/>
                    <a:pt x="223" y="50"/>
                    <a:pt x="223" y="50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4" y="48"/>
                    <a:pt x="224" y="48"/>
                    <a:pt x="224" y="48"/>
                  </a:cubicBezTo>
                  <a:cubicBezTo>
                    <a:pt x="224" y="49"/>
                    <a:pt x="224" y="49"/>
                    <a:pt x="224" y="49"/>
                  </a:cubicBezTo>
                  <a:cubicBezTo>
                    <a:pt x="224" y="50"/>
                    <a:pt x="224" y="50"/>
                    <a:pt x="224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1"/>
                    <a:pt x="225" y="51"/>
                  </a:cubicBezTo>
                  <a:cubicBezTo>
                    <a:pt x="226" y="52"/>
                    <a:pt x="226" y="52"/>
                    <a:pt x="226" y="52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29" y="51"/>
                    <a:pt x="229" y="51"/>
                    <a:pt x="229" y="51"/>
                  </a:cubicBezTo>
                  <a:cubicBezTo>
                    <a:pt x="230" y="51"/>
                    <a:pt x="230" y="51"/>
                    <a:pt x="230" y="51"/>
                  </a:cubicBezTo>
                  <a:cubicBezTo>
                    <a:pt x="230" y="51"/>
                    <a:pt x="230" y="51"/>
                    <a:pt x="230" y="51"/>
                  </a:cubicBezTo>
                  <a:cubicBezTo>
                    <a:pt x="230" y="49"/>
                    <a:pt x="230" y="49"/>
                    <a:pt x="230" y="49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2" y="48"/>
                    <a:pt x="232" y="48"/>
                    <a:pt x="232" y="48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3" y="47"/>
                    <a:pt x="233" y="47"/>
                    <a:pt x="233" y="47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5" y="46"/>
                    <a:pt x="235" y="46"/>
                    <a:pt x="235" y="46"/>
                  </a:cubicBezTo>
                  <a:cubicBezTo>
                    <a:pt x="236" y="46"/>
                    <a:pt x="236" y="46"/>
                    <a:pt x="236" y="46"/>
                  </a:cubicBezTo>
                  <a:cubicBezTo>
                    <a:pt x="238" y="46"/>
                    <a:pt x="238" y="46"/>
                    <a:pt x="238" y="46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3" y="43"/>
                    <a:pt x="243" y="43"/>
                    <a:pt x="243" y="43"/>
                  </a:cubicBezTo>
                  <a:cubicBezTo>
                    <a:pt x="244" y="44"/>
                    <a:pt x="244" y="44"/>
                    <a:pt x="244" y="44"/>
                  </a:cubicBezTo>
                  <a:cubicBezTo>
                    <a:pt x="246" y="44"/>
                    <a:pt x="246" y="44"/>
                    <a:pt x="246" y="44"/>
                  </a:cubicBezTo>
                  <a:cubicBezTo>
                    <a:pt x="247" y="45"/>
                    <a:pt x="247" y="45"/>
                    <a:pt x="247" y="45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53" y="47"/>
                    <a:pt x="253" y="47"/>
                    <a:pt x="253" y="47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7"/>
                    <a:pt x="255" y="47"/>
                    <a:pt x="255" y="47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9" y="49"/>
                    <a:pt x="259" y="49"/>
                    <a:pt x="259" y="49"/>
                  </a:cubicBezTo>
                  <a:cubicBezTo>
                    <a:pt x="260" y="48"/>
                    <a:pt x="260" y="48"/>
                    <a:pt x="260" y="48"/>
                  </a:cubicBezTo>
                  <a:cubicBezTo>
                    <a:pt x="260" y="48"/>
                    <a:pt x="260" y="48"/>
                    <a:pt x="260" y="48"/>
                  </a:cubicBezTo>
                  <a:close/>
                  <a:moveTo>
                    <a:pt x="193" y="34"/>
                  </a:moveTo>
                  <a:cubicBezTo>
                    <a:pt x="195" y="35"/>
                    <a:pt x="195" y="35"/>
                    <a:pt x="195" y="35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3" y="34"/>
                    <a:pt x="193" y="34"/>
                    <a:pt x="193" y="34"/>
                  </a:cubicBezTo>
                  <a:close/>
                  <a:moveTo>
                    <a:pt x="204" y="36"/>
                  </a:moveTo>
                  <a:cubicBezTo>
                    <a:pt x="204" y="37"/>
                    <a:pt x="204" y="37"/>
                    <a:pt x="204" y="37"/>
                  </a:cubicBezTo>
                  <a:cubicBezTo>
                    <a:pt x="205" y="36"/>
                    <a:pt x="205" y="36"/>
                    <a:pt x="205" y="36"/>
                  </a:cubicBezTo>
                  <a:cubicBezTo>
                    <a:pt x="205" y="36"/>
                    <a:pt x="205" y="36"/>
                    <a:pt x="205" y="36"/>
                  </a:cubicBezTo>
                  <a:cubicBezTo>
                    <a:pt x="204" y="35"/>
                    <a:pt x="204" y="35"/>
                    <a:pt x="204" y="35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1" y="35"/>
                    <a:pt x="201" y="35"/>
                    <a:pt x="201" y="35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199" y="36"/>
                    <a:pt x="199" y="36"/>
                    <a:pt x="199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2" y="37"/>
                    <a:pt x="202" y="37"/>
                    <a:pt x="202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2" y="36"/>
                    <a:pt x="202" y="36"/>
                    <a:pt x="202" y="36"/>
                  </a:cubicBezTo>
                  <a:cubicBezTo>
                    <a:pt x="202" y="36"/>
                    <a:pt x="202" y="36"/>
                    <a:pt x="202" y="36"/>
                  </a:cubicBezTo>
                  <a:cubicBezTo>
                    <a:pt x="202" y="36"/>
                    <a:pt x="202" y="36"/>
                    <a:pt x="202" y="36"/>
                  </a:cubicBezTo>
                  <a:cubicBezTo>
                    <a:pt x="204" y="36"/>
                    <a:pt x="204" y="36"/>
                    <a:pt x="204" y="36"/>
                  </a:cubicBezTo>
                  <a:close/>
                  <a:moveTo>
                    <a:pt x="202" y="39"/>
                  </a:moveTo>
                  <a:cubicBezTo>
                    <a:pt x="201" y="39"/>
                    <a:pt x="201" y="39"/>
                    <a:pt x="201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1" y="40"/>
                    <a:pt x="201" y="40"/>
                    <a:pt x="201" y="40"/>
                  </a:cubicBezTo>
                  <a:cubicBezTo>
                    <a:pt x="202" y="39"/>
                    <a:pt x="202" y="39"/>
                    <a:pt x="202" y="39"/>
                  </a:cubicBezTo>
                  <a:close/>
                  <a:moveTo>
                    <a:pt x="203" y="39"/>
                  </a:moveTo>
                  <a:cubicBezTo>
                    <a:pt x="202" y="39"/>
                    <a:pt x="202" y="39"/>
                    <a:pt x="202" y="39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3" y="39"/>
                    <a:pt x="203" y="39"/>
                    <a:pt x="203" y="39"/>
                  </a:cubicBezTo>
                  <a:close/>
                  <a:moveTo>
                    <a:pt x="203" y="39"/>
                  </a:moveTo>
                  <a:cubicBezTo>
                    <a:pt x="201" y="40"/>
                    <a:pt x="201" y="40"/>
                    <a:pt x="201" y="40"/>
                  </a:cubicBezTo>
                  <a:cubicBezTo>
                    <a:pt x="201" y="42"/>
                    <a:pt x="201" y="42"/>
                    <a:pt x="201" y="42"/>
                  </a:cubicBezTo>
                  <a:cubicBezTo>
                    <a:pt x="203" y="42"/>
                    <a:pt x="203" y="42"/>
                    <a:pt x="203" y="42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39"/>
                    <a:pt x="203" y="39"/>
                    <a:pt x="203" y="39"/>
                  </a:cubicBezTo>
                  <a:close/>
                  <a:moveTo>
                    <a:pt x="171" y="15"/>
                  </a:moveTo>
                  <a:cubicBezTo>
                    <a:pt x="172" y="16"/>
                    <a:pt x="172" y="16"/>
                    <a:pt x="172" y="16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7"/>
                    <a:pt x="172" y="17"/>
                    <a:pt x="172" y="17"/>
                  </a:cubicBezTo>
                  <a:cubicBezTo>
                    <a:pt x="171" y="17"/>
                    <a:pt x="171" y="17"/>
                    <a:pt x="171" y="17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lose/>
                  <a:moveTo>
                    <a:pt x="178" y="11"/>
                  </a:moveTo>
                  <a:cubicBezTo>
                    <a:pt x="178" y="12"/>
                    <a:pt x="178" y="12"/>
                    <a:pt x="178" y="12"/>
                  </a:cubicBezTo>
                  <a:cubicBezTo>
                    <a:pt x="179" y="13"/>
                    <a:pt x="179" y="13"/>
                    <a:pt x="179" y="13"/>
                  </a:cubicBezTo>
                  <a:cubicBezTo>
                    <a:pt x="179" y="13"/>
                    <a:pt x="179" y="13"/>
                    <a:pt x="179" y="13"/>
                  </a:cubicBezTo>
                  <a:cubicBezTo>
                    <a:pt x="180" y="12"/>
                    <a:pt x="180" y="12"/>
                    <a:pt x="180" y="12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8" y="11"/>
                    <a:pt x="178" y="11"/>
                    <a:pt x="178" y="11"/>
                  </a:cubicBezTo>
                  <a:close/>
                  <a:moveTo>
                    <a:pt x="178" y="13"/>
                  </a:moveTo>
                  <a:cubicBezTo>
                    <a:pt x="179" y="14"/>
                    <a:pt x="179" y="14"/>
                    <a:pt x="179" y="14"/>
                  </a:cubicBezTo>
                  <a:cubicBezTo>
                    <a:pt x="179" y="15"/>
                    <a:pt x="179" y="15"/>
                    <a:pt x="179" y="15"/>
                  </a:cubicBezTo>
                  <a:cubicBezTo>
                    <a:pt x="179" y="15"/>
                    <a:pt x="179" y="15"/>
                    <a:pt x="179" y="15"/>
                  </a:cubicBezTo>
                  <a:cubicBezTo>
                    <a:pt x="179" y="15"/>
                    <a:pt x="178" y="13"/>
                    <a:pt x="178" y="13"/>
                  </a:cubicBezTo>
                  <a:close/>
                  <a:moveTo>
                    <a:pt x="187" y="23"/>
                  </a:moveTo>
                  <a:cubicBezTo>
                    <a:pt x="187" y="24"/>
                    <a:pt x="187" y="24"/>
                    <a:pt x="187" y="24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9" y="24"/>
                    <a:pt x="189" y="24"/>
                    <a:pt x="189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89" y="23"/>
                    <a:pt x="189" y="23"/>
                    <a:pt x="189" y="23"/>
                  </a:cubicBezTo>
                  <a:cubicBezTo>
                    <a:pt x="189" y="22"/>
                    <a:pt x="189" y="22"/>
                    <a:pt x="189" y="22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7" y="23"/>
                    <a:pt x="187" y="23"/>
                    <a:pt x="187" y="23"/>
                  </a:cubicBezTo>
                  <a:close/>
                  <a:moveTo>
                    <a:pt x="186" y="36"/>
                  </a:moveTo>
                  <a:cubicBezTo>
                    <a:pt x="186" y="38"/>
                    <a:pt x="186" y="38"/>
                    <a:pt x="186" y="38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35"/>
                    <a:pt x="184" y="35"/>
                    <a:pt x="184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83" y="30"/>
                    <a:pt x="183" y="30"/>
                    <a:pt x="183" y="30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3" y="28"/>
                    <a:pt x="183" y="28"/>
                    <a:pt x="183" y="28"/>
                  </a:cubicBezTo>
                  <a:cubicBezTo>
                    <a:pt x="184" y="27"/>
                    <a:pt x="184" y="27"/>
                    <a:pt x="184" y="27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4" y="25"/>
                    <a:pt x="184" y="25"/>
                    <a:pt x="184" y="25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6" y="23"/>
                    <a:pt x="186" y="23"/>
                    <a:pt x="186" y="23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5" y="25"/>
                    <a:pt x="185" y="25"/>
                    <a:pt x="185" y="25"/>
                  </a:cubicBezTo>
                  <a:cubicBezTo>
                    <a:pt x="185" y="25"/>
                    <a:pt x="185" y="25"/>
                    <a:pt x="185" y="25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27"/>
                    <a:pt x="186" y="27"/>
                    <a:pt x="186" y="27"/>
                  </a:cubicBezTo>
                  <a:cubicBezTo>
                    <a:pt x="186" y="28"/>
                    <a:pt x="186" y="28"/>
                    <a:pt x="186" y="28"/>
                  </a:cubicBezTo>
                  <a:cubicBezTo>
                    <a:pt x="185" y="29"/>
                    <a:pt x="185" y="29"/>
                    <a:pt x="185" y="29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5" y="30"/>
                    <a:pt x="185" y="30"/>
                    <a:pt x="185" y="30"/>
                  </a:cubicBezTo>
                  <a:cubicBezTo>
                    <a:pt x="185" y="30"/>
                    <a:pt x="185" y="30"/>
                    <a:pt x="185" y="30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87" y="29"/>
                    <a:pt x="187" y="29"/>
                    <a:pt x="187" y="29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186" y="28"/>
                    <a:pt x="186" y="28"/>
                    <a:pt x="186" y="28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188" y="27"/>
                    <a:pt x="188" y="27"/>
                    <a:pt x="188" y="27"/>
                  </a:cubicBezTo>
                  <a:cubicBezTo>
                    <a:pt x="190" y="26"/>
                    <a:pt x="190" y="26"/>
                    <a:pt x="190" y="26"/>
                  </a:cubicBezTo>
                  <a:cubicBezTo>
                    <a:pt x="191" y="27"/>
                    <a:pt x="191" y="27"/>
                    <a:pt x="191" y="27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0" y="29"/>
                    <a:pt x="190" y="29"/>
                    <a:pt x="190" y="29"/>
                  </a:cubicBezTo>
                  <a:cubicBezTo>
                    <a:pt x="188" y="30"/>
                    <a:pt x="188" y="30"/>
                    <a:pt x="188" y="30"/>
                  </a:cubicBezTo>
                  <a:cubicBezTo>
                    <a:pt x="187" y="31"/>
                    <a:pt x="187" y="31"/>
                    <a:pt x="187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90" y="32"/>
                    <a:pt x="190" y="32"/>
                    <a:pt x="190" y="32"/>
                  </a:cubicBezTo>
                  <a:cubicBezTo>
                    <a:pt x="190" y="33"/>
                    <a:pt x="190" y="33"/>
                    <a:pt x="190" y="33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5" y="33"/>
                    <a:pt x="185" y="33"/>
                    <a:pt x="185" y="33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6" y="36"/>
                    <a:pt x="186" y="36"/>
                    <a:pt x="186" y="36"/>
                  </a:cubicBezTo>
                  <a:close/>
                  <a:moveTo>
                    <a:pt x="182" y="39"/>
                  </a:moveTo>
                  <a:cubicBezTo>
                    <a:pt x="182" y="40"/>
                    <a:pt x="182" y="40"/>
                    <a:pt x="182" y="40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2" y="39"/>
                    <a:pt x="182" y="39"/>
                    <a:pt x="182" y="39"/>
                  </a:cubicBezTo>
                  <a:close/>
                  <a:moveTo>
                    <a:pt x="181" y="37"/>
                  </a:moveTo>
                  <a:cubicBezTo>
                    <a:pt x="181" y="37"/>
                    <a:pt x="181" y="37"/>
                    <a:pt x="181" y="37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1" y="37"/>
                    <a:pt x="181" y="37"/>
                    <a:pt x="181" y="37"/>
                  </a:cubicBezTo>
                  <a:cubicBezTo>
                    <a:pt x="181" y="37"/>
                    <a:pt x="181" y="37"/>
                    <a:pt x="181" y="37"/>
                  </a:cubicBezTo>
                  <a:close/>
                  <a:moveTo>
                    <a:pt x="182" y="37"/>
                  </a:moveTo>
                  <a:cubicBezTo>
                    <a:pt x="182" y="38"/>
                    <a:pt x="182" y="38"/>
                    <a:pt x="182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4" y="39"/>
                    <a:pt x="184" y="39"/>
                    <a:pt x="184" y="39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4" y="38"/>
                    <a:pt x="184" y="38"/>
                    <a:pt x="184" y="38"/>
                  </a:cubicBezTo>
                  <a:cubicBezTo>
                    <a:pt x="184" y="38"/>
                    <a:pt x="184" y="38"/>
                    <a:pt x="184" y="38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2" y="37"/>
                    <a:pt x="182" y="37"/>
                    <a:pt x="182" y="37"/>
                  </a:cubicBezTo>
                  <a:close/>
                  <a:moveTo>
                    <a:pt x="182" y="43"/>
                  </a:moveTo>
                  <a:cubicBezTo>
                    <a:pt x="184" y="42"/>
                    <a:pt x="184" y="42"/>
                    <a:pt x="184" y="42"/>
                  </a:cubicBezTo>
                  <a:cubicBezTo>
                    <a:pt x="185" y="42"/>
                    <a:pt x="185" y="42"/>
                    <a:pt x="185" y="42"/>
                  </a:cubicBezTo>
                  <a:cubicBezTo>
                    <a:pt x="187" y="43"/>
                    <a:pt x="187" y="43"/>
                    <a:pt x="187" y="43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5" y="44"/>
                    <a:pt x="185" y="44"/>
                    <a:pt x="185" y="44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3"/>
                    <a:pt x="182" y="43"/>
                    <a:pt x="182" y="43"/>
                  </a:cubicBezTo>
                  <a:close/>
                  <a:moveTo>
                    <a:pt x="198" y="44"/>
                  </a:moveTo>
                  <a:cubicBezTo>
                    <a:pt x="196" y="44"/>
                    <a:pt x="196" y="44"/>
                    <a:pt x="196" y="44"/>
                  </a:cubicBezTo>
                  <a:cubicBezTo>
                    <a:pt x="196" y="45"/>
                    <a:pt x="196" y="45"/>
                    <a:pt x="196" y="45"/>
                  </a:cubicBezTo>
                  <a:cubicBezTo>
                    <a:pt x="196" y="45"/>
                    <a:pt x="196" y="45"/>
                    <a:pt x="196" y="45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9" y="45"/>
                    <a:pt x="199" y="45"/>
                    <a:pt x="199" y="45"/>
                  </a:cubicBezTo>
                  <a:cubicBezTo>
                    <a:pt x="199" y="45"/>
                    <a:pt x="199" y="45"/>
                    <a:pt x="199" y="45"/>
                  </a:cubicBezTo>
                  <a:cubicBezTo>
                    <a:pt x="199" y="44"/>
                    <a:pt x="199" y="44"/>
                    <a:pt x="199" y="44"/>
                  </a:cubicBezTo>
                  <a:cubicBezTo>
                    <a:pt x="198" y="44"/>
                    <a:pt x="198" y="44"/>
                    <a:pt x="198" y="44"/>
                  </a:cubicBezTo>
                  <a:close/>
                  <a:moveTo>
                    <a:pt x="189" y="54"/>
                  </a:moveTo>
                  <a:cubicBezTo>
                    <a:pt x="189" y="53"/>
                    <a:pt x="189" y="53"/>
                    <a:pt x="189" y="53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89" y="54"/>
                    <a:pt x="189" y="54"/>
                    <a:pt x="189" y="54"/>
                  </a:cubicBezTo>
                  <a:close/>
                  <a:moveTo>
                    <a:pt x="188" y="54"/>
                  </a:moveTo>
                  <a:cubicBezTo>
                    <a:pt x="188" y="54"/>
                    <a:pt x="188" y="54"/>
                    <a:pt x="188" y="54"/>
                  </a:cubicBezTo>
                  <a:cubicBezTo>
                    <a:pt x="188" y="54"/>
                    <a:pt x="188" y="54"/>
                    <a:pt x="188" y="54"/>
                  </a:cubicBezTo>
                  <a:cubicBezTo>
                    <a:pt x="188" y="54"/>
                    <a:pt x="188" y="54"/>
                    <a:pt x="188" y="54"/>
                  </a:cubicBezTo>
                  <a:cubicBezTo>
                    <a:pt x="188" y="54"/>
                    <a:pt x="188" y="54"/>
                    <a:pt x="188" y="54"/>
                  </a:cubicBezTo>
                  <a:close/>
                  <a:moveTo>
                    <a:pt x="185" y="54"/>
                  </a:moveTo>
                  <a:cubicBezTo>
                    <a:pt x="186" y="54"/>
                    <a:pt x="186" y="54"/>
                    <a:pt x="186" y="54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7" y="54"/>
                    <a:pt x="187" y="54"/>
                    <a:pt x="187" y="54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186" y="55"/>
                    <a:pt x="186" y="55"/>
                    <a:pt x="186" y="55"/>
                  </a:cubicBezTo>
                  <a:cubicBezTo>
                    <a:pt x="185" y="54"/>
                    <a:pt x="185" y="54"/>
                    <a:pt x="185" y="54"/>
                  </a:cubicBezTo>
                  <a:close/>
                  <a:moveTo>
                    <a:pt x="184" y="51"/>
                  </a:moveTo>
                  <a:cubicBezTo>
                    <a:pt x="184" y="52"/>
                    <a:pt x="184" y="52"/>
                    <a:pt x="184" y="52"/>
                  </a:cubicBezTo>
                  <a:cubicBezTo>
                    <a:pt x="184" y="52"/>
                    <a:pt x="184" y="52"/>
                    <a:pt x="184" y="52"/>
                  </a:cubicBezTo>
                  <a:cubicBezTo>
                    <a:pt x="184" y="51"/>
                    <a:pt x="184" y="51"/>
                    <a:pt x="184" y="51"/>
                  </a:cubicBezTo>
                  <a:close/>
                  <a:moveTo>
                    <a:pt x="186" y="50"/>
                  </a:moveTo>
                  <a:cubicBezTo>
                    <a:pt x="185" y="50"/>
                    <a:pt x="185" y="50"/>
                    <a:pt x="185" y="50"/>
                  </a:cubicBezTo>
                  <a:cubicBezTo>
                    <a:pt x="185" y="51"/>
                    <a:pt x="185" y="51"/>
                    <a:pt x="185" y="51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lose/>
                  <a:moveTo>
                    <a:pt x="186" y="53"/>
                  </a:moveTo>
                  <a:cubicBezTo>
                    <a:pt x="187" y="51"/>
                    <a:pt x="187" y="51"/>
                    <a:pt x="187" y="51"/>
                  </a:cubicBezTo>
                  <a:cubicBezTo>
                    <a:pt x="188" y="52"/>
                    <a:pt x="188" y="52"/>
                    <a:pt x="188" y="52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190" y="52"/>
                    <a:pt x="190" y="52"/>
                    <a:pt x="190" y="52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4" y="53"/>
                    <a:pt x="194" y="53"/>
                    <a:pt x="194" y="53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6" y="52"/>
                    <a:pt x="196" y="52"/>
                    <a:pt x="196" y="52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200" y="55"/>
                    <a:pt x="200" y="55"/>
                    <a:pt x="200" y="55"/>
                  </a:cubicBezTo>
                  <a:cubicBezTo>
                    <a:pt x="201" y="55"/>
                    <a:pt x="201" y="55"/>
                    <a:pt x="201" y="55"/>
                  </a:cubicBezTo>
                  <a:cubicBezTo>
                    <a:pt x="202" y="54"/>
                    <a:pt x="202" y="54"/>
                    <a:pt x="202" y="54"/>
                  </a:cubicBezTo>
                  <a:cubicBezTo>
                    <a:pt x="201" y="52"/>
                    <a:pt x="201" y="52"/>
                    <a:pt x="201" y="52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6" y="50"/>
                    <a:pt x="196" y="50"/>
                    <a:pt x="196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3" y="50"/>
                    <a:pt x="193" y="50"/>
                    <a:pt x="193" y="50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89" y="50"/>
                    <a:pt x="189" y="50"/>
                    <a:pt x="189" y="50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185" y="51"/>
                    <a:pt x="185" y="51"/>
                    <a:pt x="185" y="51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86" y="53"/>
                    <a:pt x="186" y="53"/>
                    <a:pt x="186" y="53"/>
                  </a:cubicBezTo>
                  <a:close/>
                  <a:moveTo>
                    <a:pt x="175" y="51"/>
                  </a:moveTo>
                  <a:cubicBezTo>
                    <a:pt x="176" y="52"/>
                    <a:pt x="176" y="52"/>
                    <a:pt x="176" y="52"/>
                  </a:cubicBezTo>
                  <a:cubicBezTo>
                    <a:pt x="177" y="51"/>
                    <a:pt x="177" y="51"/>
                    <a:pt x="177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2" y="53"/>
                    <a:pt x="182" y="53"/>
                    <a:pt x="182" y="53"/>
                  </a:cubicBezTo>
                  <a:cubicBezTo>
                    <a:pt x="181" y="54"/>
                    <a:pt x="181" y="54"/>
                    <a:pt x="181" y="54"/>
                  </a:cubicBezTo>
                  <a:cubicBezTo>
                    <a:pt x="181" y="54"/>
                    <a:pt x="181" y="54"/>
                    <a:pt x="181" y="54"/>
                  </a:cubicBezTo>
                  <a:cubicBezTo>
                    <a:pt x="179" y="55"/>
                    <a:pt x="179" y="55"/>
                    <a:pt x="179" y="55"/>
                  </a:cubicBezTo>
                  <a:cubicBezTo>
                    <a:pt x="178" y="55"/>
                    <a:pt x="178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5" y="51"/>
                    <a:pt x="175" y="51"/>
                    <a:pt x="175" y="51"/>
                  </a:cubicBezTo>
                  <a:close/>
                  <a:moveTo>
                    <a:pt x="144" y="72"/>
                  </a:moveTo>
                  <a:cubicBezTo>
                    <a:pt x="143" y="72"/>
                    <a:pt x="143" y="72"/>
                    <a:pt x="143" y="72"/>
                  </a:cubicBezTo>
                  <a:cubicBezTo>
                    <a:pt x="142" y="72"/>
                    <a:pt x="142" y="72"/>
                    <a:pt x="142" y="72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44" y="72"/>
                    <a:pt x="144" y="72"/>
                    <a:pt x="144" y="72"/>
                  </a:cubicBezTo>
                  <a:close/>
                  <a:moveTo>
                    <a:pt x="143" y="65"/>
                  </a:moveTo>
                  <a:cubicBezTo>
                    <a:pt x="143" y="67"/>
                    <a:pt x="143" y="67"/>
                    <a:pt x="143" y="67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67"/>
                    <a:pt x="142" y="67"/>
                    <a:pt x="142" y="67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3" y="65"/>
                    <a:pt x="143" y="65"/>
                    <a:pt x="143" y="65"/>
                  </a:cubicBezTo>
                  <a:close/>
                  <a:moveTo>
                    <a:pt x="174" y="46"/>
                  </a:moveTo>
                  <a:cubicBezTo>
                    <a:pt x="174" y="46"/>
                    <a:pt x="174" y="46"/>
                    <a:pt x="174" y="46"/>
                  </a:cubicBezTo>
                  <a:cubicBezTo>
                    <a:pt x="175" y="47"/>
                    <a:pt x="175" y="47"/>
                    <a:pt x="175" y="47"/>
                  </a:cubicBezTo>
                  <a:cubicBezTo>
                    <a:pt x="175" y="48"/>
                    <a:pt x="175" y="48"/>
                    <a:pt x="175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6"/>
                    <a:pt x="173" y="46"/>
                    <a:pt x="173" y="46"/>
                  </a:cubicBezTo>
                  <a:cubicBezTo>
                    <a:pt x="174" y="46"/>
                    <a:pt x="174" y="46"/>
                    <a:pt x="174" y="46"/>
                  </a:cubicBezTo>
                  <a:close/>
                  <a:moveTo>
                    <a:pt x="171" y="44"/>
                  </a:moveTo>
                  <a:cubicBezTo>
                    <a:pt x="171" y="44"/>
                    <a:pt x="171" y="44"/>
                    <a:pt x="171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2" y="45"/>
                    <a:pt x="172" y="45"/>
                    <a:pt x="172" y="45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4"/>
                    <a:pt x="171" y="44"/>
                    <a:pt x="171" y="44"/>
                  </a:cubicBezTo>
                  <a:close/>
                  <a:moveTo>
                    <a:pt x="165" y="44"/>
                  </a:moveTo>
                  <a:cubicBezTo>
                    <a:pt x="166" y="44"/>
                    <a:pt x="166" y="44"/>
                    <a:pt x="166" y="44"/>
                  </a:cubicBezTo>
                  <a:cubicBezTo>
                    <a:pt x="166" y="44"/>
                    <a:pt x="166" y="44"/>
                    <a:pt x="166" y="44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70" y="44"/>
                    <a:pt x="170" y="44"/>
                    <a:pt x="170" y="44"/>
                  </a:cubicBezTo>
                  <a:cubicBezTo>
                    <a:pt x="170" y="44"/>
                    <a:pt x="170" y="44"/>
                    <a:pt x="170" y="44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5"/>
                    <a:pt x="169" y="45"/>
                    <a:pt x="169" y="45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5" y="45"/>
                    <a:pt x="165" y="45"/>
                    <a:pt x="165" y="45"/>
                  </a:cubicBezTo>
                  <a:cubicBezTo>
                    <a:pt x="165" y="45"/>
                    <a:pt x="165" y="45"/>
                    <a:pt x="165" y="45"/>
                  </a:cubicBezTo>
                  <a:cubicBezTo>
                    <a:pt x="165" y="44"/>
                    <a:pt x="165" y="44"/>
                    <a:pt x="165" y="44"/>
                  </a:cubicBezTo>
                  <a:close/>
                  <a:moveTo>
                    <a:pt x="155" y="63"/>
                  </a:moveTo>
                  <a:cubicBezTo>
                    <a:pt x="156" y="62"/>
                    <a:pt x="156" y="62"/>
                    <a:pt x="156" y="62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57" y="58"/>
                    <a:pt x="157" y="58"/>
                    <a:pt x="157" y="58"/>
                  </a:cubicBezTo>
                  <a:cubicBezTo>
                    <a:pt x="158" y="58"/>
                    <a:pt x="158" y="58"/>
                    <a:pt x="158" y="58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57" y="62"/>
                    <a:pt x="157" y="62"/>
                    <a:pt x="157" y="62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57" y="63"/>
                    <a:pt x="157" y="63"/>
                    <a:pt x="157" y="63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55" y="64"/>
                    <a:pt x="155" y="64"/>
                    <a:pt x="155" y="64"/>
                  </a:cubicBezTo>
                  <a:cubicBezTo>
                    <a:pt x="155" y="63"/>
                    <a:pt x="155" y="63"/>
                    <a:pt x="155" y="63"/>
                  </a:cubicBezTo>
                  <a:close/>
                  <a:moveTo>
                    <a:pt x="153" y="62"/>
                  </a:moveTo>
                  <a:cubicBezTo>
                    <a:pt x="153" y="62"/>
                    <a:pt x="153" y="63"/>
                    <a:pt x="153" y="63"/>
                  </a:cubicBezTo>
                  <a:cubicBezTo>
                    <a:pt x="153" y="63"/>
                    <a:pt x="153" y="63"/>
                    <a:pt x="153" y="63"/>
                  </a:cubicBezTo>
                  <a:cubicBezTo>
                    <a:pt x="154" y="63"/>
                    <a:pt x="154" y="63"/>
                    <a:pt x="154" y="63"/>
                  </a:cubicBezTo>
                  <a:cubicBezTo>
                    <a:pt x="154" y="62"/>
                    <a:pt x="154" y="62"/>
                    <a:pt x="154" y="62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5" y="61"/>
                    <a:pt x="155" y="61"/>
                    <a:pt x="155" y="61"/>
                  </a:cubicBezTo>
                  <a:cubicBezTo>
                    <a:pt x="155" y="61"/>
                    <a:pt x="155" y="61"/>
                    <a:pt x="155" y="61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4" y="61"/>
                    <a:pt x="154" y="61"/>
                    <a:pt x="154" y="61"/>
                  </a:cubicBezTo>
                  <a:cubicBezTo>
                    <a:pt x="153" y="62"/>
                    <a:pt x="153" y="62"/>
                    <a:pt x="153" y="62"/>
                  </a:cubicBezTo>
                  <a:close/>
                  <a:moveTo>
                    <a:pt x="150" y="61"/>
                  </a:moveTo>
                  <a:cubicBezTo>
                    <a:pt x="150" y="62"/>
                    <a:pt x="150" y="62"/>
                    <a:pt x="150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50" y="63"/>
                    <a:pt x="150" y="63"/>
                    <a:pt x="150" y="63"/>
                  </a:cubicBezTo>
                  <a:cubicBezTo>
                    <a:pt x="151" y="64"/>
                    <a:pt x="151" y="64"/>
                    <a:pt x="151" y="64"/>
                  </a:cubicBezTo>
                  <a:cubicBezTo>
                    <a:pt x="151" y="63"/>
                    <a:pt x="151" y="63"/>
                    <a:pt x="151" y="63"/>
                  </a:cubicBezTo>
                  <a:cubicBezTo>
                    <a:pt x="151" y="62"/>
                    <a:pt x="151" y="62"/>
                    <a:pt x="151" y="62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1" y="61"/>
                    <a:pt x="150" y="61"/>
                    <a:pt x="150" y="61"/>
                  </a:cubicBezTo>
                  <a:close/>
                  <a:moveTo>
                    <a:pt x="158" y="45"/>
                  </a:moveTo>
                  <a:cubicBezTo>
                    <a:pt x="157" y="45"/>
                    <a:pt x="157" y="45"/>
                    <a:pt x="157" y="45"/>
                  </a:cubicBezTo>
                  <a:cubicBezTo>
                    <a:pt x="158" y="45"/>
                    <a:pt x="158" y="45"/>
                    <a:pt x="158" y="45"/>
                  </a:cubicBezTo>
                  <a:cubicBezTo>
                    <a:pt x="158" y="45"/>
                    <a:pt x="158" y="45"/>
                    <a:pt x="158" y="45"/>
                  </a:cubicBezTo>
                  <a:close/>
                  <a:moveTo>
                    <a:pt x="160" y="44"/>
                  </a:moveTo>
                  <a:cubicBezTo>
                    <a:pt x="159" y="45"/>
                    <a:pt x="159" y="45"/>
                    <a:pt x="159" y="45"/>
                  </a:cubicBezTo>
                  <a:cubicBezTo>
                    <a:pt x="160" y="45"/>
                    <a:pt x="160" y="45"/>
                    <a:pt x="160" y="45"/>
                  </a:cubicBezTo>
                  <a:cubicBezTo>
                    <a:pt x="160" y="44"/>
                    <a:pt x="160" y="44"/>
                    <a:pt x="160" y="44"/>
                  </a:cubicBezTo>
                  <a:close/>
                  <a:moveTo>
                    <a:pt x="161" y="43"/>
                  </a:moveTo>
                  <a:cubicBezTo>
                    <a:pt x="160" y="44"/>
                    <a:pt x="160" y="44"/>
                    <a:pt x="160" y="44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1" y="43"/>
                    <a:pt x="161" y="43"/>
                    <a:pt x="161" y="43"/>
                  </a:cubicBezTo>
                  <a:close/>
                  <a:moveTo>
                    <a:pt x="156" y="42"/>
                  </a:moveTo>
                  <a:cubicBezTo>
                    <a:pt x="158" y="41"/>
                    <a:pt x="158" y="41"/>
                    <a:pt x="158" y="41"/>
                  </a:cubicBezTo>
                  <a:cubicBezTo>
                    <a:pt x="159" y="41"/>
                    <a:pt x="159" y="41"/>
                    <a:pt x="159" y="41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1" y="42"/>
                    <a:pt x="161" y="42"/>
                    <a:pt x="161" y="42"/>
                  </a:cubicBezTo>
                  <a:cubicBezTo>
                    <a:pt x="161" y="43"/>
                    <a:pt x="161" y="43"/>
                    <a:pt x="161" y="43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6" y="43"/>
                    <a:pt x="156" y="43"/>
                    <a:pt x="156" y="43"/>
                  </a:cubicBezTo>
                  <a:cubicBezTo>
                    <a:pt x="156" y="42"/>
                    <a:pt x="156" y="42"/>
                    <a:pt x="156" y="42"/>
                  </a:cubicBezTo>
                  <a:close/>
                  <a:moveTo>
                    <a:pt x="150" y="37"/>
                  </a:moveTo>
                  <a:cubicBezTo>
                    <a:pt x="151" y="37"/>
                    <a:pt x="151" y="37"/>
                    <a:pt x="151" y="37"/>
                  </a:cubicBezTo>
                  <a:cubicBezTo>
                    <a:pt x="151" y="37"/>
                    <a:pt x="151" y="37"/>
                    <a:pt x="151" y="37"/>
                  </a:cubicBezTo>
                  <a:cubicBezTo>
                    <a:pt x="151" y="37"/>
                    <a:pt x="150" y="37"/>
                    <a:pt x="150" y="37"/>
                  </a:cubicBezTo>
                  <a:close/>
                  <a:moveTo>
                    <a:pt x="150" y="37"/>
                  </a:moveTo>
                  <a:cubicBezTo>
                    <a:pt x="150" y="37"/>
                    <a:pt x="150" y="37"/>
                    <a:pt x="150" y="37"/>
                  </a:cubicBezTo>
                  <a:cubicBezTo>
                    <a:pt x="151" y="38"/>
                    <a:pt x="151" y="38"/>
                    <a:pt x="151" y="38"/>
                  </a:cubicBezTo>
                  <a:cubicBezTo>
                    <a:pt x="150" y="38"/>
                    <a:pt x="150" y="38"/>
                    <a:pt x="150" y="38"/>
                  </a:cubicBezTo>
                  <a:cubicBezTo>
                    <a:pt x="150" y="37"/>
                    <a:pt x="150" y="37"/>
                    <a:pt x="150" y="37"/>
                  </a:cubicBezTo>
                  <a:close/>
                  <a:moveTo>
                    <a:pt x="142" y="33"/>
                  </a:moveTo>
                  <a:cubicBezTo>
                    <a:pt x="144" y="32"/>
                    <a:pt x="144" y="32"/>
                    <a:pt x="144" y="32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9" y="32"/>
                    <a:pt x="149" y="32"/>
                    <a:pt x="149" y="32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2" y="33"/>
                    <a:pt x="152" y="33"/>
                    <a:pt x="152" y="33"/>
                  </a:cubicBezTo>
                  <a:cubicBezTo>
                    <a:pt x="153" y="33"/>
                    <a:pt x="153" y="33"/>
                    <a:pt x="153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7" y="33"/>
                    <a:pt x="157" y="33"/>
                    <a:pt x="157" y="33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65" y="33"/>
                    <a:pt x="165" y="33"/>
                    <a:pt x="165" y="33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67" y="31"/>
                    <a:pt x="167" y="31"/>
                    <a:pt x="167" y="31"/>
                  </a:cubicBezTo>
                  <a:cubicBezTo>
                    <a:pt x="168" y="31"/>
                    <a:pt x="168" y="31"/>
                    <a:pt x="168" y="31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68" y="26"/>
                    <a:pt x="168" y="26"/>
                    <a:pt x="168" y="26"/>
                  </a:cubicBezTo>
                  <a:cubicBezTo>
                    <a:pt x="167" y="27"/>
                    <a:pt x="167" y="27"/>
                    <a:pt x="167" y="27"/>
                  </a:cubicBezTo>
                  <a:cubicBezTo>
                    <a:pt x="167" y="28"/>
                    <a:pt x="167" y="28"/>
                    <a:pt x="167" y="28"/>
                  </a:cubicBezTo>
                  <a:cubicBezTo>
                    <a:pt x="166" y="28"/>
                    <a:pt x="166" y="28"/>
                    <a:pt x="166" y="28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4" y="30"/>
                    <a:pt x="154" y="30"/>
                    <a:pt x="154" y="30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1" y="29"/>
                    <a:pt x="151" y="29"/>
                    <a:pt x="151" y="29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6" y="28"/>
                    <a:pt x="146" y="28"/>
                    <a:pt x="146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0" y="31"/>
                    <a:pt x="140" y="31"/>
                    <a:pt x="140" y="31"/>
                  </a:cubicBezTo>
                  <a:cubicBezTo>
                    <a:pt x="140" y="32"/>
                    <a:pt x="140" y="32"/>
                    <a:pt x="140" y="32"/>
                  </a:cubicBezTo>
                  <a:cubicBezTo>
                    <a:pt x="140" y="32"/>
                    <a:pt x="140" y="32"/>
                    <a:pt x="140" y="32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6" y="40"/>
                    <a:pt x="136" y="40"/>
                    <a:pt x="136" y="40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3" y="53"/>
                    <a:pt x="133" y="53"/>
                    <a:pt x="133" y="53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5" y="54"/>
                    <a:pt x="135" y="54"/>
                    <a:pt x="135" y="54"/>
                  </a:cubicBezTo>
                  <a:cubicBezTo>
                    <a:pt x="135" y="54"/>
                    <a:pt x="135" y="54"/>
                    <a:pt x="135" y="54"/>
                  </a:cubicBezTo>
                  <a:cubicBezTo>
                    <a:pt x="136" y="53"/>
                    <a:pt x="136" y="53"/>
                    <a:pt x="136" y="53"/>
                  </a:cubicBezTo>
                  <a:cubicBezTo>
                    <a:pt x="137" y="53"/>
                    <a:pt x="137" y="53"/>
                    <a:pt x="137" y="53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62"/>
                    <a:pt x="136" y="62"/>
                    <a:pt x="136" y="62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7" y="64"/>
                    <a:pt x="137" y="64"/>
                    <a:pt x="137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2"/>
                    <a:pt x="142" y="62"/>
                    <a:pt x="142" y="62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41" y="61"/>
                    <a:pt x="141" y="61"/>
                    <a:pt x="141" y="61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41" y="56"/>
                    <a:pt x="141" y="56"/>
                    <a:pt x="141" y="56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43" y="53"/>
                    <a:pt x="143" y="53"/>
                    <a:pt x="143" y="53"/>
                  </a:cubicBezTo>
                  <a:cubicBezTo>
                    <a:pt x="143" y="52"/>
                    <a:pt x="143" y="52"/>
                    <a:pt x="143" y="52"/>
                  </a:cubicBezTo>
                  <a:cubicBezTo>
                    <a:pt x="142" y="51"/>
                    <a:pt x="142" y="51"/>
                    <a:pt x="142" y="51"/>
                  </a:cubicBezTo>
                  <a:cubicBezTo>
                    <a:pt x="142" y="51"/>
                    <a:pt x="142" y="51"/>
                    <a:pt x="142" y="51"/>
                  </a:cubicBezTo>
                  <a:cubicBezTo>
                    <a:pt x="143" y="50"/>
                    <a:pt x="143" y="50"/>
                    <a:pt x="143" y="50"/>
                  </a:cubicBezTo>
                  <a:cubicBezTo>
                    <a:pt x="144" y="49"/>
                    <a:pt x="144" y="49"/>
                    <a:pt x="144" y="49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6" y="51"/>
                    <a:pt x="146" y="51"/>
                    <a:pt x="146" y="51"/>
                  </a:cubicBezTo>
                  <a:cubicBezTo>
                    <a:pt x="146" y="52"/>
                    <a:pt x="146" y="52"/>
                    <a:pt x="146" y="52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54"/>
                    <a:pt x="145" y="54"/>
                    <a:pt x="145" y="54"/>
                  </a:cubicBezTo>
                  <a:cubicBezTo>
                    <a:pt x="146" y="55"/>
                    <a:pt x="146" y="55"/>
                    <a:pt x="146" y="55"/>
                  </a:cubicBezTo>
                  <a:cubicBezTo>
                    <a:pt x="147" y="55"/>
                    <a:pt x="147" y="55"/>
                    <a:pt x="147" y="55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149" y="57"/>
                    <a:pt x="149" y="57"/>
                    <a:pt x="149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9"/>
                    <a:pt x="148" y="59"/>
                    <a:pt x="148" y="59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50" y="60"/>
                    <a:pt x="150" y="60"/>
                    <a:pt x="150" y="60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59"/>
                    <a:pt x="152" y="59"/>
                    <a:pt x="152" y="59"/>
                  </a:cubicBezTo>
                  <a:cubicBezTo>
                    <a:pt x="153" y="58"/>
                    <a:pt x="153" y="58"/>
                    <a:pt x="153" y="58"/>
                  </a:cubicBezTo>
                  <a:cubicBezTo>
                    <a:pt x="154" y="58"/>
                    <a:pt x="154" y="58"/>
                    <a:pt x="154" y="58"/>
                  </a:cubicBezTo>
                  <a:cubicBezTo>
                    <a:pt x="155" y="58"/>
                    <a:pt x="155" y="58"/>
                    <a:pt x="155" y="58"/>
                  </a:cubicBezTo>
                  <a:cubicBezTo>
                    <a:pt x="157" y="58"/>
                    <a:pt x="157" y="58"/>
                    <a:pt x="157" y="58"/>
                  </a:cubicBezTo>
                  <a:cubicBezTo>
                    <a:pt x="157" y="57"/>
                    <a:pt x="157" y="57"/>
                    <a:pt x="157" y="57"/>
                  </a:cubicBezTo>
                  <a:cubicBezTo>
                    <a:pt x="158" y="57"/>
                    <a:pt x="158" y="57"/>
                    <a:pt x="158" y="57"/>
                  </a:cubicBezTo>
                  <a:cubicBezTo>
                    <a:pt x="158" y="57"/>
                    <a:pt x="158" y="57"/>
                    <a:pt x="158" y="57"/>
                  </a:cubicBezTo>
                  <a:cubicBezTo>
                    <a:pt x="159" y="57"/>
                    <a:pt x="159" y="57"/>
                    <a:pt x="159" y="57"/>
                  </a:cubicBezTo>
                  <a:cubicBezTo>
                    <a:pt x="159" y="56"/>
                    <a:pt x="159" y="56"/>
                    <a:pt x="159" y="56"/>
                  </a:cubicBezTo>
                  <a:cubicBezTo>
                    <a:pt x="157" y="56"/>
                    <a:pt x="157" y="56"/>
                    <a:pt x="157" y="56"/>
                  </a:cubicBezTo>
                  <a:cubicBezTo>
                    <a:pt x="157" y="56"/>
                    <a:pt x="157" y="56"/>
                    <a:pt x="157" y="56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5" y="55"/>
                    <a:pt x="155" y="55"/>
                    <a:pt x="155" y="55"/>
                  </a:cubicBezTo>
                  <a:cubicBezTo>
                    <a:pt x="155" y="55"/>
                    <a:pt x="155" y="55"/>
                    <a:pt x="155" y="55"/>
                  </a:cubicBezTo>
                  <a:cubicBezTo>
                    <a:pt x="155" y="55"/>
                    <a:pt x="155" y="55"/>
                    <a:pt x="155" y="55"/>
                  </a:cubicBezTo>
                  <a:cubicBezTo>
                    <a:pt x="154" y="55"/>
                    <a:pt x="154" y="55"/>
                    <a:pt x="154" y="55"/>
                  </a:cubicBezTo>
                  <a:cubicBezTo>
                    <a:pt x="154" y="55"/>
                    <a:pt x="154" y="55"/>
                    <a:pt x="154" y="55"/>
                  </a:cubicBezTo>
                  <a:cubicBezTo>
                    <a:pt x="154" y="55"/>
                    <a:pt x="154" y="55"/>
                    <a:pt x="154" y="55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52" y="54"/>
                    <a:pt x="152" y="54"/>
                    <a:pt x="152" y="54"/>
                  </a:cubicBezTo>
                  <a:cubicBezTo>
                    <a:pt x="153" y="53"/>
                    <a:pt x="153" y="53"/>
                    <a:pt x="153" y="53"/>
                  </a:cubicBezTo>
                  <a:cubicBezTo>
                    <a:pt x="153" y="53"/>
                    <a:pt x="153" y="53"/>
                    <a:pt x="153" y="53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3" y="52"/>
                    <a:pt x="153" y="52"/>
                    <a:pt x="153" y="52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3" y="51"/>
                    <a:pt x="153" y="51"/>
                    <a:pt x="153" y="51"/>
                  </a:cubicBezTo>
                  <a:cubicBezTo>
                    <a:pt x="153" y="50"/>
                    <a:pt x="153" y="50"/>
                    <a:pt x="153" y="50"/>
                  </a:cubicBezTo>
                  <a:cubicBezTo>
                    <a:pt x="153" y="50"/>
                    <a:pt x="153" y="50"/>
                    <a:pt x="153" y="50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1" y="49"/>
                    <a:pt x="151" y="49"/>
                    <a:pt x="151" y="49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0" y="47"/>
                    <a:pt x="150" y="47"/>
                    <a:pt x="150" y="47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3" y="43"/>
                    <a:pt x="153" y="43"/>
                    <a:pt x="153" y="43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57" y="38"/>
                    <a:pt x="157" y="38"/>
                    <a:pt x="157" y="38"/>
                  </a:cubicBezTo>
                  <a:cubicBezTo>
                    <a:pt x="156" y="39"/>
                    <a:pt x="156" y="39"/>
                    <a:pt x="156" y="39"/>
                  </a:cubicBezTo>
                  <a:cubicBezTo>
                    <a:pt x="154" y="39"/>
                    <a:pt x="154" y="39"/>
                    <a:pt x="154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2" y="40"/>
                    <a:pt x="152" y="40"/>
                    <a:pt x="152" y="40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9" y="39"/>
                    <a:pt x="149" y="39"/>
                    <a:pt x="149" y="39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41" y="39"/>
                    <a:pt x="141" y="39"/>
                    <a:pt x="141" y="39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41" y="34"/>
                    <a:pt x="141" y="34"/>
                    <a:pt x="141" y="34"/>
                  </a:cubicBezTo>
                  <a:cubicBezTo>
                    <a:pt x="142" y="33"/>
                    <a:pt x="142" y="33"/>
                    <a:pt x="142" y="33"/>
                  </a:cubicBezTo>
                  <a:close/>
                  <a:moveTo>
                    <a:pt x="144" y="0"/>
                  </a:moveTo>
                  <a:cubicBezTo>
                    <a:pt x="143" y="1"/>
                    <a:pt x="143" y="1"/>
                    <a:pt x="143" y="1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lose/>
                  <a:moveTo>
                    <a:pt x="145" y="3"/>
                  </a:moveTo>
                  <a:cubicBezTo>
                    <a:pt x="146" y="3"/>
                    <a:pt x="146" y="3"/>
                    <a:pt x="146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8" y="3"/>
                    <a:pt x="148" y="3"/>
                    <a:pt x="148" y="3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6" y="2"/>
                    <a:pt x="146" y="2"/>
                    <a:pt x="146" y="2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lose/>
                  <a:moveTo>
                    <a:pt x="136" y="8"/>
                  </a:moveTo>
                  <a:cubicBezTo>
                    <a:pt x="136" y="9"/>
                    <a:pt x="136" y="9"/>
                    <a:pt x="136" y="9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8"/>
                    <a:pt x="136" y="8"/>
                    <a:pt x="136" y="8"/>
                  </a:cubicBezTo>
                  <a:close/>
                  <a:moveTo>
                    <a:pt x="138" y="7"/>
                  </a:moveTo>
                  <a:cubicBezTo>
                    <a:pt x="140" y="6"/>
                    <a:pt x="140" y="6"/>
                    <a:pt x="140" y="6"/>
                  </a:cubicBezTo>
                  <a:cubicBezTo>
                    <a:pt x="141" y="6"/>
                    <a:pt x="141" y="6"/>
                    <a:pt x="141" y="6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38" y="7"/>
                    <a:pt x="138" y="7"/>
                    <a:pt x="138" y="7"/>
                  </a:cubicBezTo>
                  <a:close/>
                  <a:moveTo>
                    <a:pt x="127" y="13"/>
                  </a:moveTo>
                  <a:cubicBezTo>
                    <a:pt x="127" y="13"/>
                    <a:pt x="127" y="13"/>
                    <a:pt x="127" y="13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7" y="13"/>
                    <a:pt x="127" y="13"/>
                    <a:pt x="127" y="13"/>
                  </a:cubicBezTo>
                  <a:close/>
                  <a:moveTo>
                    <a:pt x="127" y="12"/>
                  </a:moveTo>
                  <a:cubicBezTo>
                    <a:pt x="127" y="13"/>
                    <a:pt x="127" y="13"/>
                    <a:pt x="127" y="13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7" y="12"/>
                    <a:pt x="127" y="12"/>
                    <a:pt x="127" y="12"/>
                  </a:cubicBezTo>
                  <a:close/>
                  <a:moveTo>
                    <a:pt x="128" y="15"/>
                  </a:moveTo>
                  <a:cubicBezTo>
                    <a:pt x="126" y="15"/>
                    <a:pt x="126" y="15"/>
                    <a:pt x="126" y="15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8" y="15"/>
                    <a:pt x="128" y="15"/>
                    <a:pt x="128" y="15"/>
                  </a:cubicBezTo>
                  <a:close/>
                  <a:moveTo>
                    <a:pt x="126" y="16"/>
                  </a:moveTo>
                  <a:cubicBezTo>
                    <a:pt x="127" y="17"/>
                    <a:pt x="127" y="17"/>
                    <a:pt x="127" y="17"/>
                  </a:cubicBezTo>
                  <a:cubicBezTo>
                    <a:pt x="127" y="17"/>
                    <a:pt x="127" y="17"/>
                    <a:pt x="127" y="17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26" y="16"/>
                    <a:pt x="126" y="16"/>
                    <a:pt x="126" y="16"/>
                  </a:cubicBezTo>
                  <a:close/>
                  <a:moveTo>
                    <a:pt x="119" y="53"/>
                  </a:moveTo>
                  <a:cubicBezTo>
                    <a:pt x="120" y="53"/>
                    <a:pt x="120" y="53"/>
                    <a:pt x="120" y="53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3"/>
                    <a:pt x="119" y="53"/>
                    <a:pt x="119" y="53"/>
                  </a:cubicBezTo>
                  <a:cubicBezTo>
                    <a:pt x="119" y="53"/>
                    <a:pt x="119" y="53"/>
                    <a:pt x="119" y="53"/>
                  </a:cubicBezTo>
                  <a:close/>
                  <a:moveTo>
                    <a:pt x="119" y="53"/>
                  </a:moveTo>
                  <a:cubicBezTo>
                    <a:pt x="119" y="55"/>
                    <a:pt x="119" y="55"/>
                    <a:pt x="119" y="55"/>
                  </a:cubicBezTo>
                  <a:cubicBezTo>
                    <a:pt x="119" y="56"/>
                    <a:pt x="119" y="56"/>
                    <a:pt x="119" y="56"/>
                  </a:cubicBezTo>
                  <a:cubicBezTo>
                    <a:pt x="118" y="56"/>
                    <a:pt x="118" y="56"/>
                    <a:pt x="118" y="56"/>
                  </a:cubicBezTo>
                  <a:cubicBezTo>
                    <a:pt x="117" y="56"/>
                    <a:pt x="117" y="56"/>
                    <a:pt x="117" y="56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8" y="53"/>
                    <a:pt x="118" y="53"/>
                    <a:pt x="118" y="53"/>
                  </a:cubicBezTo>
                  <a:cubicBezTo>
                    <a:pt x="119" y="53"/>
                    <a:pt x="119" y="53"/>
                    <a:pt x="119" y="53"/>
                  </a:cubicBezTo>
                  <a:cubicBezTo>
                    <a:pt x="119" y="53"/>
                    <a:pt x="119" y="53"/>
                    <a:pt x="119" y="53"/>
                  </a:cubicBezTo>
                  <a:close/>
                  <a:moveTo>
                    <a:pt x="80" y="37"/>
                  </a:moveTo>
                  <a:cubicBezTo>
                    <a:pt x="81" y="37"/>
                    <a:pt x="81" y="37"/>
                    <a:pt x="81" y="37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0" y="37"/>
                    <a:pt x="80" y="37"/>
                    <a:pt x="80" y="37"/>
                  </a:cubicBezTo>
                  <a:cubicBezTo>
                    <a:pt x="80" y="37"/>
                    <a:pt x="80" y="37"/>
                    <a:pt x="80" y="37"/>
                  </a:cubicBezTo>
                  <a:close/>
                  <a:moveTo>
                    <a:pt x="80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39"/>
                    <a:pt x="80" y="39"/>
                    <a:pt x="80" y="39"/>
                  </a:cubicBezTo>
                  <a:close/>
                  <a:moveTo>
                    <a:pt x="82" y="41"/>
                  </a:moveTo>
                  <a:cubicBezTo>
                    <a:pt x="83" y="41"/>
                    <a:pt x="83" y="41"/>
                    <a:pt x="83" y="41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1"/>
                    <a:pt x="82" y="41"/>
                    <a:pt x="82" y="41"/>
                  </a:cubicBezTo>
                  <a:close/>
                  <a:moveTo>
                    <a:pt x="79" y="29"/>
                  </a:moveTo>
                  <a:cubicBezTo>
                    <a:pt x="80" y="27"/>
                    <a:pt x="80" y="27"/>
                    <a:pt x="80" y="27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23" y="11"/>
                    <a:pt x="123" y="11"/>
                    <a:pt x="123" y="11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6" y="16"/>
                    <a:pt x="126" y="16"/>
                    <a:pt x="126" y="16"/>
                  </a:cubicBezTo>
                  <a:cubicBezTo>
                    <a:pt x="126" y="16"/>
                    <a:pt x="126" y="16"/>
                    <a:pt x="126" y="16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8" y="21"/>
                    <a:pt x="128" y="21"/>
                    <a:pt x="128" y="21"/>
                  </a:cubicBezTo>
                  <a:cubicBezTo>
                    <a:pt x="129" y="22"/>
                    <a:pt x="129" y="22"/>
                    <a:pt x="129" y="22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24" y="40"/>
                    <a:pt x="124" y="40"/>
                    <a:pt x="124" y="40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20" y="45"/>
                    <a:pt x="120" y="45"/>
                    <a:pt x="120" y="45"/>
                  </a:cubicBezTo>
                  <a:cubicBezTo>
                    <a:pt x="120" y="45"/>
                    <a:pt x="120" y="45"/>
                    <a:pt x="120" y="45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120" y="49"/>
                    <a:pt x="120" y="49"/>
                    <a:pt x="120" y="49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3" y="55"/>
                    <a:pt x="113" y="55"/>
                    <a:pt x="113" y="55"/>
                  </a:cubicBezTo>
                  <a:cubicBezTo>
                    <a:pt x="111" y="56"/>
                    <a:pt x="111" y="56"/>
                    <a:pt x="111" y="56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3"/>
                    <a:pt x="106" y="53"/>
                    <a:pt x="106" y="53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6" y="53"/>
                    <a:pt x="106" y="53"/>
                    <a:pt x="106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4" y="51"/>
                    <a:pt x="104" y="51"/>
                    <a:pt x="104" y="51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1" y="51"/>
                    <a:pt x="101" y="51"/>
                    <a:pt x="101" y="51"/>
                  </a:cubicBezTo>
                  <a:cubicBezTo>
                    <a:pt x="100" y="52"/>
                    <a:pt x="100" y="52"/>
                    <a:pt x="100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97" y="53"/>
                    <a:pt x="97" y="53"/>
                    <a:pt x="97" y="53"/>
                  </a:cubicBezTo>
                  <a:cubicBezTo>
                    <a:pt x="95" y="54"/>
                    <a:pt x="95" y="54"/>
                    <a:pt x="95" y="54"/>
                  </a:cubicBezTo>
                  <a:cubicBezTo>
                    <a:pt x="95" y="54"/>
                    <a:pt x="95" y="54"/>
                    <a:pt x="95" y="54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5" y="48"/>
                    <a:pt x="85" y="48"/>
                    <a:pt x="85" y="4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0" y="37"/>
                    <a:pt x="80" y="37"/>
                    <a:pt x="80" y="37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79" y="29"/>
                    <a:pt x="79" y="29"/>
                    <a:pt x="79" y="29"/>
                  </a:cubicBezTo>
                  <a:close/>
                  <a:moveTo>
                    <a:pt x="225" y="4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25" y="40"/>
                    <a:pt x="225" y="40"/>
                    <a:pt x="225" y="40"/>
                  </a:cubicBezTo>
                  <a:cubicBezTo>
                    <a:pt x="225" y="40"/>
                    <a:pt x="225" y="40"/>
                    <a:pt x="225" y="40"/>
                  </a:cubicBezTo>
                  <a:cubicBezTo>
                    <a:pt x="225" y="40"/>
                    <a:pt x="225" y="40"/>
                    <a:pt x="225" y="40"/>
                  </a:cubicBezTo>
                  <a:close/>
                  <a:moveTo>
                    <a:pt x="227" y="43"/>
                  </a:moveTo>
                  <a:cubicBezTo>
                    <a:pt x="226" y="43"/>
                    <a:pt x="226" y="43"/>
                    <a:pt x="226" y="43"/>
                  </a:cubicBezTo>
                  <a:cubicBezTo>
                    <a:pt x="226" y="43"/>
                    <a:pt x="226" y="43"/>
                    <a:pt x="226" y="43"/>
                  </a:cubicBezTo>
                  <a:cubicBezTo>
                    <a:pt x="227" y="43"/>
                    <a:pt x="227" y="43"/>
                    <a:pt x="227" y="43"/>
                  </a:cubicBezTo>
                  <a:close/>
                  <a:moveTo>
                    <a:pt x="228" y="43"/>
                  </a:moveTo>
                  <a:cubicBezTo>
                    <a:pt x="228" y="43"/>
                    <a:pt x="228" y="43"/>
                    <a:pt x="228" y="43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3" y="44"/>
                    <a:pt x="233" y="44"/>
                    <a:pt x="233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33" y="44"/>
                    <a:pt x="233" y="44"/>
                    <a:pt x="233" y="44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28" y="43"/>
                    <a:pt x="228" y="43"/>
                    <a:pt x="228" y="43"/>
                  </a:cubicBezTo>
                  <a:close/>
                  <a:moveTo>
                    <a:pt x="228" y="38"/>
                  </a:moveTo>
                  <a:cubicBezTo>
                    <a:pt x="229" y="39"/>
                    <a:pt x="229" y="39"/>
                    <a:pt x="229" y="39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0" y="40"/>
                    <a:pt x="230" y="40"/>
                    <a:pt x="230" y="40"/>
                  </a:cubicBezTo>
                  <a:cubicBezTo>
                    <a:pt x="230" y="40"/>
                    <a:pt x="230" y="40"/>
                    <a:pt x="230" y="40"/>
                  </a:cubicBezTo>
                  <a:cubicBezTo>
                    <a:pt x="231" y="40"/>
                    <a:pt x="231" y="40"/>
                    <a:pt x="231" y="40"/>
                  </a:cubicBezTo>
                  <a:cubicBezTo>
                    <a:pt x="231" y="40"/>
                    <a:pt x="231" y="40"/>
                    <a:pt x="231" y="40"/>
                  </a:cubicBezTo>
                  <a:cubicBezTo>
                    <a:pt x="232" y="41"/>
                    <a:pt x="232" y="41"/>
                    <a:pt x="232" y="41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2" y="40"/>
                    <a:pt x="232" y="40"/>
                    <a:pt x="232" y="40"/>
                  </a:cubicBezTo>
                  <a:cubicBezTo>
                    <a:pt x="231" y="39"/>
                    <a:pt x="231" y="39"/>
                    <a:pt x="231" y="39"/>
                  </a:cubicBezTo>
                  <a:cubicBezTo>
                    <a:pt x="230" y="38"/>
                    <a:pt x="230" y="38"/>
                    <a:pt x="230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8" y="38"/>
                    <a:pt x="228" y="38"/>
                    <a:pt x="228" y="38"/>
                  </a:cubicBezTo>
                  <a:close/>
                  <a:moveTo>
                    <a:pt x="212" y="64"/>
                  </a:moveTo>
                  <a:cubicBezTo>
                    <a:pt x="212" y="65"/>
                    <a:pt x="212" y="65"/>
                    <a:pt x="212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2" y="66"/>
                    <a:pt x="212" y="66"/>
                    <a:pt x="212" y="66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2" y="64"/>
                    <a:pt x="212" y="64"/>
                    <a:pt x="212" y="64"/>
                  </a:cubicBezTo>
                  <a:close/>
                  <a:moveTo>
                    <a:pt x="215" y="63"/>
                  </a:moveTo>
                  <a:cubicBezTo>
                    <a:pt x="213" y="63"/>
                    <a:pt x="213" y="63"/>
                    <a:pt x="213" y="63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3" y="66"/>
                    <a:pt x="213" y="66"/>
                    <a:pt x="213" y="66"/>
                  </a:cubicBezTo>
                  <a:cubicBezTo>
                    <a:pt x="213" y="66"/>
                    <a:pt x="213" y="66"/>
                    <a:pt x="213" y="66"/>
                  </a:cubicBezTo>
                  <a:cubicBezTo>
                    <a:pt x="214" y="64"/>
                    <a:pt x="214" y="64"/>
                    <a:pt x="214" y="64"/>
                  </a:cubicBezTo>
                  <a:cubicBezTo>
                    <a:pt x="215" y="63"/>
                    <a:pt x="215" y="63"/>
                    <a:pt x="215" y="63"/>
                  </a:cubicBezTo>
                  <a:close/>
                  <a:moveTo>
                    <a:pt x="223" y="69"/>
                  </a:moveTo>
                  <a:cubicBezTo>
                    <a:pt x="223" y="70"/>
                    <a:pt x="223" y="70"/>
                    <a:pt x="223" y="70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69"/>
                    <a:pt x="223" y="69"/>
                    <a:pt x="223" y="69"/>
                  </a:cubicBezTo>
                  <a:close/>
                  <a:moveTo>
                    <a:pt x="220" y="68"/>
                  </a:moveTo>
                  <a:cubicBezTo>
                    <a:pt x="220" y="67"/>
                    <a:pt x="220" y="67"/>
                    <a:pt x="220" y="67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20" y="71"/>
                    <a:pt x="220" y="71"/>
                    <a:pt x="220" y="71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0" y="68"/>
                    <a:pt x="220" y="68"/>
                    <a:pt x="220" y="68"/>
                  </a:cubicBezTo>
                  <a:close/>
                  <a:moveTo>
                    <a:pt x="222" y="68"/>
                  </a:moveTo>
                  <a:cubicBezTo>
                    <a:pt x="222" y="68"/>
                    <a:pt x="222" y="68"/>
                    <a:pt x="222" y="68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2" y="68"/>
                    <a:pt x="222" y="68"/>
                    <a:pt x="222" y="68"/>
                  </a:cubicBezTo>
                  <a:close/>
                  <a:moveTo>
                    <a:pt x="221" y="66"/>
                  </a:moveTo>
                  <a:cubicBezTo>
                    <a:pt x="220" y="66"/>
                    <a:pt x="220" y="66"/>
                    <a:pt x="220" y="66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2" y="68"/>
                    <a:pt x="222" y="68"/>
                    <a:pt x="222" y="68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1" y="66"/>
                    <a:pt x="221" y="66"/>
                    <a:pt x="221" y="66"/>
                  </a:cubicBezTo>
                  <a:close/>
                  <a:moveTo>
                    <a:pt x="223" y="66"/>
                  </a:moveTo>
                  <a:cubicBezTo>
                    <a:pt x="222" y="66"/>
                    <a:pt x="222" y="66"/>
                    <a:pt x="222" y="66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2" y="68"/>
                    <a:pt x="222" y="68"/>
                    <a:pt x="222" y="68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3" y="67"/>
                    <a:pt x="223" y="67"/>
                    <a:pt x="223" y="67"/>
                  </a:cubicBezTo>
                  <a:cubicBezTo>
                    <a:pt x="223" y="67"/>
                    <a:pt x="223" y="67"/>
                    <a:pt x="223" y="67"/>
                  </a:cubicBezTo>
                  <a:cubicBezTo>
                    <a:pt x="223" y="67"/>
                    <a:pt x="223" y="67"/>
                    <a:pt x="223" y="67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223" y="66"/>
                    <a:pt x="223" y="66"/>
                    <a:pt x="223" y="66"/>
                  </a:cubicBezTo>
                  <a:close/>
                  <a:moveTo>
                    <a:pt x="221" y="65"/>
                  </a:move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1" y="65"/>
                    <a:pt x="221" y="65"/>
                    <a:pt x="221" y="65"/>
                  </a:cubicBezTo>
                  <a:close/>
                  <a:moveTo>
                    <a:pt x="222" y="63"/>
                  </a:moveTo>
                  <a:cubicBezTo>
                    <a:pt x="223" y="64"/>
                    <a:pt x="223" y="64"/>
                    <a:pt x="223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lose/>
                  <a:moveTo>
                    <a:pt x="222" y="63"/>
                  </a:moveTo>
                  <a:cubicBezTo>
                    <a:pt x="222" y="63"/>
                    <a:pt x="222" y="63"/>
                    <a:pt x="222" y="63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2" y="63"/>
                    <a:pt x="222" y="63"/>
                    <a:pt x="222" y="63"/>
                  </a:cubicBezTo>
                  <a:close/>
                  <a:moveTo>
                    <a:pt x="207" y="71"/>
                  </a:moveTo>
                  <a:cubicBezTo>
                    <a:pt x="208" y="71"/>
                    <a:pt x="208" y="71"/>
                    <a:pt x="208" y="71"/>
                  </a:cubicBezTo>
                  <a:cubicBezTo>
                    <a:pt x="208" y="71"/>
                    <a:pt x="208" y="71"/>
                    <a:pt x="208" y="71"/>
                  </a:cubicBezTo>
                  <a:cubicBezTo>
                    <a:pt x="207" y="71"/>
                    <a:pt x="207" y="71"/>
                    <a:pt x="207" y="71"/>
                  </a:cubicBezTo>
                  <a:close/>
                  <a:moveTo>
                    <a:pt x="206" y="72"/>
                  </a:moveTo>
                  <a:cubicBezTo>
                    <a:pt x="208" y="73"/>
                    <a:pt x="208" y="73"/>
                    <a:pt x="208" y="73"/>
                  </a:cubicBezTo>
                  <a:cubicBezTo>
                    <a:pt x="207" y="72"/>
                    <a:pt x="207" y="72"/>
                    <a:pt x="207" y="72"/>
                  </a:cubicBezTo>
                  <a:cubicBezTo>
                    <a:pt x="206" y="72"/>
                    <a:pt x="206" y="72"/>
                    <a:pt x="206" y="72"/>
                  </a:cubicBezTo>
                  <a:close/>
                  <a:moveTo>
                    <a:pt x="202" y="74"/>
                  </a:moveTo>
                  <a:cubicBezTo>
                    <a:pt x="201" y="74"/>
                    <a:pt x="201" y="74"/>
                    <a:pt x="201" y="74"/>
                  </a:cubicBezTo>
                  <a:cubicBezTo>
                    <a:pt x="201" y="74"/>
                    <a:pt x="201" y="74"/>
                    <a:pt x="201" y="74"/>
                  </a:cubicBezTo>
                  <a:cubicBezTo>
                    <a:pt x="201" y="74"/>
                    <a:pt x="202" y="74"/>
                    <a:pt x="202" y="74"/>
                  </a:cubicBezTo>
                  <a:close/>
                  <a:moveTo>
                    <a:pt x="203" y="73"/>
                  </a:moveTo>
                  <a:cubicBezTo>
                    <a:pt x="201" y="74"/>
                    <a:pt x="201" y="74"/>
                    <a:pt x="201" y="74"/>
                  </a:cubicBezTo>
                  <a:cubicBezTo>
                    <a:pt x="202" y="74"/>
                    <a:pt x="202" y="74"/>
                    <a:pt x="202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3"/>
                    <a:pt x="203" y="73"/>
                    <a:pt x="203" y="73"/>
                  </a:cubicBezTo>
                  <a:close/>
                  <a:moveTo>
                    <a:pt x="203" y="77"/>
                  </a:moveTo>
                  <a:cubicBezTo>
                    <a:pt x="202" y="77"/>
                    <a:pt x="202" y="77"/>
                    <a:pt x="202" y="7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lose/>
                  <a:moveTo>
                    <a:pt x="205" y="73"/>
                  </a:moveTo>
                  <a:cubicBezTo>
                    <a:pt x="203" y="74"/>
                    <a:pt x="203" y="74"/>
                    <a:pt x="203" y="74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2"/>
                    <a:pt x="206" y="72"/>
                    <a:pt x="206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5" y="73"/>
                    <a:pt x="205" y="73"/>
                    <a:pt x="205" y="73"/>
                  </a:cubicBezTo>
                  <a:close/>
                  <a:moveTo>
                    <a:pt x="196" y="68"/>
                  </a:moveTo>
                  <a:cubicBezTo>
                    <a:pt x="197" y="68"/>
                    <a:pt x="197" y="68"/>
                    <a:pt x="197" y="68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6" y="68"/>
                    <a:pt x="196" y="68"/>
                    <a:pt x="196" y="68"/>
                  </a:cubicBezTo>
                  <a:close/>
                  <a:moveTo>
                    <a:pt x="194" y="70"/>
                  </a:moveTo>
                  <a:cubicBezTo>
                    <a:pt x="193" y="70"/>
                    <a:pt x="193" y="70"/>
                    <a:pt x="193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lose/>
                  <a:moveTo>
                    <a:pt x="196" y="77"/>
                  </a:moveTo>
                  <a:cubicBezTo>
                    <a:pt x="195" y="78"/>
                    <a:pt x="195" y="78"/>
                    <a:pt x="195" y="78"/>
                  </a:cubicBezTo>
                  <a:cubicBezTo>
                    <a:pt x="195" y="78"/>
                    <a:pt x="195" y="78"/>
                    <a:pt x="195" y="78"/>
                  </a:cubicBezTo>
                  <a:cubicBezTo>
                    <a:pt x="196" y="77"/>
                    <a:pt x="196" y="77"/>
                    <a:pt x="196" y="77"/>
                  </a:cubicBezTo>
                  <a:close/>
                  <a:moveTo>
                    <a:pt x="194" y="76"/>
                  </a:moveTo>
                  <a:cubicBezTo>
                    <a:pt x="195" y="75"/>
                    <a:pt x="195" y="75"/>
                    <a:pt x="195" y="75"/>
                  </a:cubicBezTo>
                  <a:cubicBezTo>
                    <a:pt x="195" y="76"/>
                    <a:pt x="195" y="76"/>
                    <a:pt x="195" y="76"/>
                  </a:cubicBezTo>
                  <a:cubicBezTo>
                    <a:pt x="196" y="77"/>
                    <a:pt x="196" y="77"/>
                    <a:pt x="196" y="77"/>
                  </a:cubicBezTo>
                  <a:cubicBezTo>
                    <a:pt x="195" y="77"/>
                    <a:pt x="195" y="77"/>
                    <a:pt x="195" y="77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4" y="76"/>
                    <a:pt x="194" y="76"/>
                    <a:pt x="194" y="76"/>
                  </a:cubicBezTo>
                  <a:close/>
                  <a:moveTo>
                    <a:pt x="188" y="72"/>
                  </a:moveTo>
                  <a:cubicBezTo>
                    <a:pt x="188" y="72"/>
                    <a:pt x="188" y="72"/>
                    <a:pt x="188" y="72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89" y="73"/>
                    <a:pt x="189" y="73"/>
                    <a:pt x="189" y="73"/>
                  </a:cubicBezTo>
                  <a:cubicBezTo>
                    <a:pt x="188" y="73"/>
                    <a:pt x="188" y="73"/>
                    <a:pt x="188" y="73"/>
                  </a:cubicBezTo>
                  <a:cubicBezTo>
                    <a:pt x="188" y="72"/>
                    <a:pt x="188" y="72"/>
                    <a:pt x="188" y="72"/>
                  </a:cubicBezTo>
                  <a:close/>
                  <a:moveTo>
                    <a:pt x="189" y="78"/>
                  </a:moveTo>
                  <a:cubicBezTo>
                    <a:pt x="190" y="78"/>
                    <a:pt x="190" y="78"/>
                    <a:pt x="190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0" y="78"/>
                    <a:pt x="190" y="78"/>
                    <a:pt x="190" y="78"/>
                  </a:cubicBezTo>
                  <a:cubicBezTo>
                    <a:pt x="189" y="78"/>
                    <a:pt x="189" y="78"/>
                    <a:pt x="189" y="78"/>
                  </a:cubicBezTo>
                  <a:close/>
                  <a:moveTo>
                    <a:pt x="180" y="75"/>
                  </a:moveTo>
                  <a:cubicBezTo>
                    <a:pt x="182" y="74"/>
                    <a:pt x="182" y="74"/>
                    <a:pt x="182" y="74"/>
                  </a:cubicBezTo>
                  <a:cubicBezTo>
                    <a:pt x="181" y="74"/>
                    <a:pt x="181" y="74"/>
                    <a:pt x="18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0" y="75"/>
                    <a:pt x="180" y="75"/>
                    <a:pt x="180" y="75"/>
                  </a:cubicBezTo>
                  <a:close/>
                  <a:moveTo>
                    <a:pt x="183" y="78"/>
                  </a:moveTo>
                  <a:cubicBezTo>
                    <a:pt x="185" y="78"/>
                    <a:pt x="185" y="78"/>
                    <a:pt x="185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4" y="78"/>
                    <a:pt x="184" y="78"/>
                    <a:pt x="184" y="78"/>
                  </a:cubicBezTo>
                  <a:cubicBezTo>
                    <a:pt x="183" y="78"/>
                    <a:pt x="183" y="78"/>
                    <a:pt x="183" y="78"/>
                  </a:cubicBezTo>
                  <a:close/>
                  <a:moveTo>
                    <a:pt x="182" y="78"/>
                  </a:moveTo>
                  <a:cubicBezTo>
                    <a:pt x="183" y="78"/>
                    <a:pt x="183" y="78"/>
                    <a:pt x="183" y="78"/>
                  </a:cubicBezTo>
                  <a:cubicBezTo>
                    <a:pt x="183" y="78"/>
                    <a:pt x="183" y="78"/>
                    <a:pt x="183" y="78"/>
                  </a:cubicBezTo>
                  <a:cubicBezTo>
                    <a:pt x="182" y="78"/>
                    <a:pt x="182" y="78"/>
                    <a:pt x="182" y="78"/>
                  </a:cubicBezTo>
                  <a:close/>
                  <a:moveTo>
                    <a:pt x="179" y="78"/>
                  </a:moveTo>
                  <a:cubicBezTo>
                    <a:pt x="180" y="77"/>
                    <a:pt x="180" y="77"/>
                    <a:pt x="180" y="77"/>
                  </a:cubicBezTo>
                  <a:cubicBezTo>
                    <a:pt x="181" y="78"/>
                    <a:pt x="181" y="78"/>
                    <a:pt x="181" y="78"/>
                  </a:cubicBezTo>
                  <a:cubicBezTo>
                    <a:pt x="180" y="78"/>
                    <a:pt x="180" y="78"/>
                    <a:pt x="180" y="78"/>
                  </a:cubicBezTo>
                  <a:cubicBezTo>
                    <a:pt x="179" y="78"/>
                    <a:pt x="179" y="78"/>
                    <a:pt x="179" y="78"/>
                  </a:cubicBezTo>
                  <a:close/>
                  <a:moveTo>
                    <a:pt x="158" y="88"/>
                  </a:moveTo>
                  <a:cubicBezTo>
                    <a:pt x="158" y="89"/>
                    <a:pt x="158" y="89"/>
                    <a:pt x="158" y="89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5" y="88"/>
                    <a:pt x="165" y="88"/>
                    <a:pt x="165" y="88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8" y="86"/>
                    <a:pt x="168" y="86"/>
                    <a:pt x="168" y="86"/>
                  </a:cubicBezTo>
                  <a:cubicBezTo>
                    <a:pt x="168" y="85"/>
                    <a:pt x="168" y="85"/>
                    <a:pt x="168" y="85"/>
                  </a:cubicBezTo>
                  <a:cubicBezTo>
                    <a:pt x="169" y="85"/>
                    <a:pt x="169" y="85"/>
                    <a:pt x="169" y="85"/>
                  </a:cubicBezTo>
                  <a:cubicBezTo>
                    <a:pt x="167" y="84"/>
                    <a:pt x="167" y="84"/>
                    <a:pt x="167" y="84"/>
                  </a:cubicBezTo>
                  <a:cubicBezTo>
                    <a:pt x="166" y="82"/>
                    <a:pt x="166" y="82"/>
                    <a:pt x="166" y="82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65" y="83"/>
                    <a:pt x="165" y="83"/>
                    <a:pt x="165" y="83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6"/>
                    <a:pt x="160" y="86"/>
                    <a:pt x="160" y="86"/>
                  </a:cubicBezTo>
                  <a:cubicBezTo>
                    <a:pt x="159" y="87"/>
                    <a:pt x="159" y="87"/>
                    <a:pt x="159" y="87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8" y="88"/>
                    <a:pt x="158" y="88"/>
                    <a:pt x="158" y="88"/>
                  </a:cubicBezTo>
                  <a:close/>
                  <a:moveTo>
                    <a:pt x="157" y="90"/>
                  </a:moveTo>
                  <a:cubicBezTo>
                    <a:pt x="158" y="88"/>
                    <a:pt x="158" y="88"/>
                    <a:pt x="158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7" y="89"/>
                    <a:pt x="157" y="89"/>
                    <a:pt x="157" y="89"/>
                  </a:cubicBezTo>
                  <a:cubicBezTo>
                    <a:pt x="157" y="90"/>
                    <a:pt x="157" y="90"/>
                    <a:pt x="157" y="90"/>
                  </a:cubicBezTo>
                  <a:close/>
                  <a:moveTo>
                    <a:pt x="157" y="90"/>
                  </a:moveTo>
                  <a:cubicBezTo>
                    <a:pt x="156" y="91"/>
                    <a:pt x="156" y="91"/>
                    <a:pt x="156" y="91"/>
                  </a:cubicBezTo>
                  <a:cubicBezTo>
                    <a:pt x="156" y="91"/>
                    <a:pt x="156" y="91"/>
                    <a:pt x="156" y="91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7" y="92"/>
                    <a:pt x="157" y="92"/>
                    <a:pt x="157" y="92"/>
                  </a:cubicBezTo>
                  <a:cubicBezTo>
                    <a:pt x="158" y="91"/>
                    <a:pt x="158" y="91"/>
                    <a:pt x="158" y="91"/>
                  </a:cubicBezTo>
                  <a:cubicBezTo>
                    <a:pt x="157" y="90"/>
                    <a:pt x="157" y="90"/>
                    <a:pt x="157" y="90"/>
                  </a:cubicBezTo>
                  <a:close/>
                  <a:moveTo>
                    <a:pt x="149" y="90"/>
                  </a:moveTo>
                  <a:cubicBezTo>
                    <a:pt x="150" y="90"/>
                    <a:pt x="150" y="90"/>
                    <a:pt x="150" y="90"/>
                  </a:cubicBezTo>
                  <a:cubicBezTo>
                    <a:pt x="150" y="91"/>
                    <a:pt x="150" y="91"/>
                    <a:pt x="150" y="91"/>
                  </a:cubicBezTo>
                  <a:cubicBezTo>
                    <a:pt x="149" y="91"/>
                    <a:pt x="149" y="91"/>
                    <a:pt x="149" y="91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9" y="90"/>
                    <a:pt x="149" y="90"/>
                    <a:pt x="149" y="90"/>
                  </a:cubicBezTo>
                  <a:cubicBezTo>
                    <a:pt x="149" y="90"/>
                    <a:pt x="149" y="90"/>
                    <a:pt x="149" y="90"/>
                  </a:cubicBezTo>
                  <a:close/>
                  <a:moveTo>
                    <a:pt x="133" y="85"/>
                  </a:moveTo>
                  <a:cubicBezTo>
                    <a:pt x="135" y="83"/>
                    <a:pt x="135" y="83"/>
                    <a:pt x="135" y="83"/>
                  </a:cubicBezTo>
                  <a:cubicBezTo>
                    <a:pt x="137" y="85"/>
                    <a:pt x="137" y="85"/>
                    <a:pt x="137" y="85"/>
                  </a:cubicBezTo>
                  <a:cubicBezTo>
                    <a:pt x="138" y="85"/>
                    <a:pt x="138" y="85"/>
                    <a:pt x="138" y="85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40" y="85"/>
                    <a:pt x="140" y="85"/>
                    <a:pt x="140" y="85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0" y="89"/>
                    <a:pt x="140" y="89"/>
                    <a:pt x="140" y="89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7" y="87"/>
                    <a:pt x="137" y="87"/>
                    <a:pt x="137" y="87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5" y="86"/>
                    <a:pt x="135" y="86"/>
                    <a:pt x="135" y="86"/>
                  </a:cubicBezTo>
                  <a:cubicBezTo>
                    <a:pt x="133" y="86"/>
                    <a:pt x="133" y="86"/>
                    <a:pt x="133" y="86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lose/>
                  <a:moveTo>
                    <a:pt x="115" y="73"/>
                  </a:moveTo>
                  <a:cubicBezTo>
                    <a:pt x="116" y="73"/>
                    <a:pt x="116" y="73"/>
                    <a:pt x="116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5" y="73"/>
                    <a:pt x="115" y="73"/>
                    <a:pt x="115" y="73"/>
                  </a:cubicBezTo>
                  <a:close/>
                  <a:moveTo>
                    <a:pt x="112" y="71"/>
                  </a:moveTo>
                  <a:cubicBezTo>
                    <a:pt x="113" y="72"/>
                    <a:pt x="113" y="72"/>
                    <a:pt x="113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4" y="71"/>
                    <a:pt x="114" y="71"/>
                    <a:pt x="114" y="71"/>
                  </a:cubicBezTo>
                  <a:cubicBezTo>
                    <a:pt x="114" y="71"/>
                    <a:pt x="114" y="71"/>
                    <a:pt x="114" y="71"/>
                  </a:cubicBezTo>
                  <a:cubicBezTo>
                    <a:pt x="114" y="71"/>
                    <a:pt x="114" y="71"/>
                    <a:pt x="114" y="71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lose/>
                  <a:moveTo>
                    <a:pt x="173" y="77"/>
                  </a:moveTo>
                  <a:cubicBezTo>
                    <a:pt x="174" y="76"/>
                    <a:pt x="174" y="76"/>
                    <a:pt x="174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4" y="75"/>
                    <a:pt x="174" y="75"/>
                    <a:pt x="174" y="75"/>
                  </a:cubicBezTo>
                  <a:cubicBezTo>
                    <a:pt x="174" y="75"/>
                    <a:pt x="174" y="75"/>
                    <a:pt x="174" y="75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2" y="76"/>
                    <a:pt x="172" y="76"/>
                    <a:pt x="172" y="76"/>
                  </a:cubicBezTo>
                  <a:cubicBezTo>
                    <a:pt x="173" y="77"/>
                    <a:pt x="173" y="77"/>
                    <a:pt x="173" y="77"/>
                  </a:cubicBezTo>
                  <a:close/>
                  <a:moveTo>
                    <a:pt x="171" y="78"/>
                  </a:moveTo>
                  <a:cubicBezTo>
                    <a:pt x="170" y="78"/>
                    <a:pt x="170" y="78"/>
                    <a:pt x="170" y="78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71" y="78"/>
                    <a:pt x="171" y="78"/>
                  </a:cubicBezTo>
                  <a:cubicBezTo>
                    <a:pt x="171" y="78"/>
                    <a:pt x="171" y="78"/>
                    <a:pt x="171" y="78"/>
                  </a:cubicBezTo>
                  <a:close/>
                  <a:moveTo>
                    <a:pt x="166" y="78"/>
                  </a:moveTo>
                  <a:cubicBezTo>
                    <a:pt x="164" y="78"/>
                    <a:pt x="164" y="78"/>
                    <a:pt x="164" y="78"/>
                  </a:cubicBezTo>
                  <a:cubicBezTo>
                    <a:pt x="165" y="79"/>
                    <a:pt x="165" y="79"/>
                    <a:pt x="165" y="79"/>
                  </a:cubicBezTo>
                  <a:cubicBezTo>
                    <a:pt x="165" y="79"/>
                    <a:pt x="165" y="79"/>
                    <a:pt x="165" y="79"/>
                  </a:cubicBezTo>
                  <a:cubicBezTo>
                    <a:pt x="165" y="79"/>
                    <a:pt x="165" y="79"/>
                    <a:pt x="165" y="79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8" y="79"/>
                    <a:pt x="168" y="79"/>
                    <a:pt x="168" y="79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66" y="78"/>
                    <a:pt x="166" y="78"/>
                    <a:pt x="166" y="78"/>
                  </a:cubicBezTo>
                  <a:close/>
                  <a:moveTo>
                    <a:pt x="161" y="80"/>
                  </a:moveTo>
                  <a:cubicBezTo>
                    <a:pt x="162" y="80"/>
                    <a:pt x="162" y="80"/>
                    <a:pt x="162" y="80"/>
                  </a:cubicBezTo>
                  <a:cubicBezTo>
                    <a:pt x="163" y="80"/>
                    <a:pt x="163" y="80"/>
                    <a:pt x="163" y="80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1" y="80"/>
                    <a:pt x="161" y="80"/>
                    <a:pt x="161" y="80"/>
                  </a:cubicBezTo>
                  <a:close/>
                  <a:moveTo>
                    <a:pt x="158" y="80"/>
                  </a:move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1" y="78"/>
                    <a:pt x="161" y="78"/>
                    <a:pt x="161" y="78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8" y="80"/>
                    <a:pt x="158" y="80"/>
                    <a:pt x="158" y="80"/>
                  </a:cubicBezTo>
                  <a:close/>
                  <a:moveTo>
                    <a:pt x="157" y="80"/>
                  </a:moveTo>
                  <a:cubicBezTo>
                    <a:pt x="156" y="80"/>
                    <a:pt x="156" y="80"/>
                    <a:pt x="156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7" y="80"/>
                    <a:pt x="157" y="80"/>
                    <a:pt x="157" y="80"/>
                  </a:cubicBezTo>
                  <a:close/>
                  <a:moveTo>
                    <a:pt x="158" y="78"/>
                  </a:moveTo>
                  <a:cubicBezTo>
                    <a:pt x="157" y="79"/>
                    <a:pt x="157" y="79"/>
                    <a:pt x="157" y="79"/>
                  </a:cubicBezTo>
                  <a:cubicBezTo>
                    <a:pt x="157" y="79"/>
                    <a:pt x="157" y="79"/>
                    <a:pt x="157" y="79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78"/>
                    <a:pt x="158" y="78"/>
                    <a:pt x="158" y="78"/>
                  </a:cubicBezTo>
                  <a:close/>
                  <a:moveTo>
                    <a:pt x="138" y="80"/>
                  </a:moveTo>
                  <a:cubicBezTo>
                    <a:pt x="138" y="80"/>
                    <a:pt x="138" y="79"/>
                    <a:pt x="138" y="79"/>
                  </a:cubicBezTo>
                  <a:cubicBezTo>
                    <a:pt x="140" y="79"/>
                    <a:pt x="140" y="79"/>
                    <a:pt x="140" y="79"/>
                  </a:cubicBezTo>
                  <a:cubicBezTo>
                    <a:pt x="142" y="78"/>
                    <a:pt x="142" y="78"/>
                    <a:pt x="142" y="78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5" y="78"/>
                    <a:pt x="145" y="78"/>
                    <a:pt x="145" y="78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9" y="79"/>
                    <a:pt x="149" y="79"/>
                    <a:pt x="149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80"/>
                    <a:pt x="151" y="80"/>
                    <a:pt x="151" y="80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3" y="79"/>
                    <a:pt x="153" y="79"/>
                    <a:pt x="153" y="79"/>
                  </a:cubicBezTo>
                  <a:cubicBezTo>
                    <a:pt x="154" y="79"/>
                    <a:pt x="154" y="79"/>
                    <a:pt x="154" y="79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5" y="80"/>
                    <a:pt x="155" y="80"/>
                    <a:pt x="155" y="80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0" y="81"/>
                    <a:pt x="150" y="81"/>
                    <a:pt x="150" y="81"/>
                  </a:cubicBezTo>
                  <a:cubicBezTo>
                    <a:pt x="149" y="81"/>
                    <a:pt x="149" y="81"/>
                    <a:pt x="149" y="81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2" y="81"/>
                    <a:pt x="142" y="81"/>
                    <a:pt x="142" y="81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0" y="81"/>
                    <a:pt x="140" y="81"/>
                    <a:pt x="140" y="81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38" y="81"/>
                    <a:pt x="138" y="81"/>
                    <a:pt x="138" y="81"/>
                  </a:cubicBezTo>
                  <a:cubicBezTo>
                    <a:pt x="138" y="80"/>
                    <a:pt x="138" y="80"/>
                    <a:pt x="138" y="80"/>
                  </a:cubicBezTo>
                  <a:close/>
                  <a:moveTo>
                    <a:pt x="137" y="80"/>
                  </a:moveTo>
                  <a:cubicBezTo>
                    <a:pt x="137" y="81"/>
                    <a:pt x="137" y="81"/>
                    <a:pt x="137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37" y="80"/>
                    <a:pt x="137" y="80"/>
                    <a:pt x="137" y="80"/>
                  </a:cubicBezTo>
                  <a:close/>
                  <a:moveTo>
                    <a:pt x="136" y="80"/>
                  </a:moveTo>
                  <a:cubicBezTo>
                    <a:pt x="135" y="79"/>
                    <a:pt x="135" y="79"/>
                    <a:pt x="135" y="79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6" y="80"/>
                    <a:pt x="136" y="80"/>
                    <a:pt x="136" y="80"/>
                  </a:cubicBezTo>
                  <a:close/>
                  <a:moveTo>
                    <a:pt x="120" y="80"/>
                  </a:moveTo>
                  <a:cubicBezTo>
                    <a:pt x="120" y="81"/>
                    <a:pt x="120" y="81"/>
                    <a:pt x="120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0" y="82"/>
                    <a:pt x="120" y="82"/>
                    <a:pt x="120" y="82"/>
                  </a:cubicBezTo>
                  <a:cubicBezTo>
                    <a:pt x="121" y="82"/>
                    <a:pt x="121" y="82"/>
                    <a:pt x="121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4" y="83"/>
                    <a:pt x="124" y="83"/>
                    <a:pt x="124" y="83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82"/>
                    <a:pt x="129" y="82"/>
                    <a:pt x="129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3" y="82"/>
                    <a:pt x="133" y="82"/>
                    <a:pt x="133" y="82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134" y="81"/>
                    <a:pt x="134" y="81"/>
                    <a:pt x="134" y="81"/>
                  </a:cubicBezTo>
                  <a:cubicBezTo>
                    <a:pt x="134" y="80"/>
                    <a:pt x="134" y="80"/>
                    <a:pt x="134" y="80"/>
                  </a:cubicBezTo>
                  <a:cubicBezTo>
                    <a:pt x="134" y="80"/>
                    <a:pt x="134" y="80"/>
                    <a:pt x="134" y="80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0" y="78"/>
                    <a:pt x="130" y="78"/>
                    <a:pt x="130" y="78"/>
                  </a:cubicBezTo>
                  <a:cubicBezTo>
                    <a:pt x="129" y="78"/>
                    <a:pt x="129" y="78"/>
                    <a:pt x="129" y="78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9"/>
                    <a:pt x="126" y="79"/>
                    <a:pt x="126" y="79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28" y="80"/>
                    <a:pt x="128" y="80"/>
                    <a:pt x="128" y="80"/>
                  </a:cubicBezTo>
                  <a:cubicBezTo>
                    <a:pt x="127" y="81"/>
                    <a:pt x="127" y="81"/>
                    <a:pt x="127" y="81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21" y="80"/>
                    <a:pt x="120" y="80"/>
                    <a:pt x="120" y="80"/>
                  </a:cubicBezTo>
                  <a:close/>
                  <a:moveTo>
                    <a:pt x="117" y="79"/>
                  </a:moveTo>
                  <a:cubicBezTo>
                    <a:pt x="118" y="78"/>
                    <a:pt x="118" y="78"/>
                    <a:pt x="118" y="78"/>
                  </a:cubicBezTo>
                  <a:cubicBezTo>
                    <a:pt x="120" y="79"/>
                    <a:pt x="120" y="79"/>
                    <a:pt x="120" y="79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19" y="82"/>
                    <a:pt x="119" y="82"/>
                    <a:pt x="119" y="82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7" y="80"/>
                    <a:pt x="117" y="80"/>
                    <a:pt x="117" y="80"/>
                  </a:cubicBezTo>
                  <a:cubicBezTo>
                    <a:pt x="117" y="79"/>
                    <a:pt x="117" y="79"/>
                    <a:pt x="117" y="79"/>
                  </a:cubicBezTo>
                  <a:close/>
                  <a:moveTo>
                    <a:pt x="113" y="81"/>
                  </a:moveTo>
                  <a:cubicBezTo>
                    <a:pt x="114" y="80"/>
                    <a:pt x="114" y="80"/>
                    <a:pt x="114" y="80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3" y="81"/>
                    <a:pt x="113" y="81"/>
                    <a:pt x="113" y="81"/>
                  </a:cubicBezTo>
                  <a:close/>
                  <a:moveTo>
                    <a:pt x="108" y="78"/>
                  </a:moveTo>
                  <a:cubicBezTo>
                    <a:pt x="108" y="78"/>
                    <a:pt x="108" y="78"/>
                    <a:pt x="108" y="78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0" y="79"/>
                    <a:pt x="110" y="79"/>
                    <a:pt x="110" y="79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13" y="79"/>
                    <a:pt x="113" y="79"/>
                    <a:pt x="113" y="79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8"/>
                    <a:pt x="108" y="78"/>
                    <a:pt x="108" y="78"/>
                  </a:cubicBezTo>
                  <a:close/>
                  <a:moveTo>
                    <a:pt x="245" y="78"/>
                  </a:moveTo>
                  <a:cubicBezTo>
                    <a:pt x="245" y="78"/>
                    <a:pt x="245" y="78"/>
                    <a:pt x="245" y="78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247" y="78"/>
                    <a:pt x="247" y="78"/>
                    <a:pt x="247" y="78"/>
                  </a:cubicBezTo>
                  <a:cubicBezTo>
                    <a:pt x="246" y="77"/>
                    <a:pt x="246" y="77"/>
                    <a:pt x="246" y="77"/>
                  </a:cubicBezTo>
                  <a:cubicBezTo>
                    <a:pt x="246" y="77"/>
                    <a:pt x="246" y="77"/>
                    <a:pt x="246" y="77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5" y="78"/>
                    <a:pt x="245" y="78"/>
                    <a:pt x="245" y="78"/>
                  </a:cubicBezTo>
                  <a:close/>
                  <a:moveTo>
                    <a:pt x="239" y="79"/>
                  </a:moveTo>
                  <a:cubicBezTo>
                    <a:pt x="239" y="79"/>
                    <a:pt x="241" y="78"/>
                    <a:pt x="241" y="78"/>
                  </a:cubicBezTo>
                  <a:cubicBezTo>
                    <a:pt x="242" y="78"/>
                    <a:pt x="242" y="78"/>
                    <a:pt x="242" y="78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5" y="77"/>
                    <a:pt x="245" y="77"/>
                    <a:pt x="245" y="77"/>
                  </a:cubicBezTo>
                  <a:cubicBezTo>
                    <a:pt x="246" y="77"/>
                    <a:pt x="246" y="77"/>
                    <a:pt x="246" y="77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7" y="76"/>
                    <a:pt x="247" y="76"/>
                    <a:pt x="247" y="76"/>
                  </a:cubicBezTo>
                  <a:cubicBezTo>
                    <a:pt x="247" y="75"/>
                    <a:pt x="247" y="75"/>
                    <a:pt x="247" y="75"/>
                  </a:cubicBezTo>
                  <a:cubicBezTo>
                    <a:pt x="247" y="74"/>
                    <a:pt x="247" y="74"/>
                    <a:pt x="247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4" y="73"/>
                    <a:pt x="244" y="73"/>
                    <a:pt x="244" y="73"/>
                  </a:cubicBezTo>
                  <a:cubicBezTo>
                    <a:pt x="243" y="74"/>
                    <a:pt x="243" y="74"/>
                    <a:pt x="243" y="74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6"/>
                    <a:pt x="241" y="76"/>
                    <a:pt x="241" y="76"/>
                  </a:cubicBezTo>
                  <a:cubicBezTo>
                    <a:pt x="239" y="79"/>
                    <a:pt x="239" y="79"/>
                    <a:pt x="239" y="79"/>
                  </a:cubicBezTo>
                  <a:close/>
                  <a:moveTo>
                    <a:pt x="99" y="71"/>
                  </a:moveTo>
                  <a:cubicBezTo>
                    <a:pt x="99" y="72"/>
                    <a:pt x="99" y="72"/>
                    <a:pt x="99" y="72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105" y="71"/>
                    <a:pt x="105" y="71"/>
                    <a:pt x="105" y="71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9" y="71"/>
                    <a:pt x="99" y="71"/>
                    <a:pt x="99" y="71"/>
                  </a:cubicBezTo>
                  <a:close/>
                  <a:moveTo>
                    <a:pt x="57" y="69"/>
                  </a:moveTo>
                  <a:cubicBezTo>
                    <a:pt x="57" y="70"/>
                    <a:pt x="57" y="70"/>
                    <a:pt x="57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7" y="69"/>
                    <a:pt x="57" y="69"/>
                    <a:pt x="57" y="69"/>
                  </a:cubicBezTo>
                  <a:close/>
                  <a:moveTo>
                    <a:pt x="58" y="70"/>
                  </a:moveTo>
                  <a:cubicBezTo>
                    <a:pt x="58" y="70"/>
                    <a:pt x="58" y="70"/>
                    <a:pt x="58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8" y="72"/>
                    <a:pt x="98" y="72"/>
                    <a:pt x="98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3" y="76"/>
                    <a:pt x="103" y="76"/>
                    <a:pt x="103" y="7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7" y="78"/>
                    <a:pt x="107" y="78"/>
                    <a:pt x="107" y="78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6" y="80"/>
                    <a:pt x="106" y="80"/>
                    <a:pt x="106" y="80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4" y="79"/>
                    <a:pt x="104" y="79"/>
                    <a:pt x="104" y="79"/>
                  </a:cubicBezTo>
                  <a:cubicBezTo>
                    <a:pt x="102" y="79"/>
                    <a:pt x="102" y="79"/>
                    <a:pt x="102" y="79"/>
                  </a:cubicBezTo>
                  <a:cubicBezTo>
                    <a:pt x="101" y="78"/>
                    <a:pt x="101" y="78"/>
                    <a:pt x="101" y="78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7" y="79"/>
                    <a:pt x="97" y="79"/>
                    <a:pt x="97" y="79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4" y="78"/>
                    <a:pt x="94" y="78"/>
                    <a:pt x="94" y="78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lose/>
                  <a:moveTo>
                    <a:pt x="72" y="13"/>
                  </a:moveTo>
                  <a:cubicBezTo>
                    <a:pt x="74" y="14"/>
                    <a:pt x="74" y="14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2" y="13"/>
                    <a:pt x="72" y="13"/>
                    <a:pt x="72" y="13"/>
                  </a:cubicBezTo>
                  <a:close/>
                  <a:moveTo>
                    <a:pt x="63" y="19"/>
                  </a:moveTo>
                  <a:cubicBezTo>
                    <a:pt x="63" y="20"/>
                    <a:pt x="63" y="20"/>
                    <a:pt x="63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lose/>
                  <a:moveTo>
                    <a:pt x="63" y="17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7"/>
                    <a:pt x="63" y="17"/>
                    <a:pt x="63" y="17"/>
                  </a:cubicBezTo>
                  <a:close/>
                  <a:moveTo>
                    <a:pt x="63" y="17"/>
                  </a:move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7"/>
                    <a:pt x="63" y="17"/>
                    <a:pt x="63" y="17"/>
                  </a:cubicBezTo>
                  <a:close/>
                  <a:moveTo>
                    <a:pt x="60" y="18"/>
                  </a:move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lose/>
                  <a:moveTo>
                    <a:pt x="50" y="29"/>
                  </a:moveTo>
                  <a:cubicBezTo>
                    <a:pt x="51" y="30"/>
                    <a:pt x="51" y="30"/>
                    <a:pt x="51" y="30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0" y="29"/>
                    <a:pt x="50" y="29"/>
                    <a:pt x="50" y="29"/>
                  </a:cubicBezTo>
                  <a:close/>
                  <a:moveTo>
                    <a:pt x="53" y="28"/>
                  </a:moveTo>
                  <a:cubicBezTo>
                    <a:pt x="52" y="29"/>
                    <a:pt x="52" y="29"/>
                    <a:pt x="52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3" y="28"/>
                    <a:pt x="53" y="28"/>
                  </a:cubicBezTo>
                  <a:close/>
                  <a:moveTo>
                    <a:pt x="78" y="44"/>
                  </a:moveTo>
                  <a:cubicBezTo>
                    <a:pt x="78" y="44"/>
                    <a:pt x="78" y="44"/>
                    <a:pt x="78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8" y="44"/>
                    <a:pt x="78" y="44"/>
                    <a:pt x="78" y="44"/>
                  </a:cubicBezTo>
                  <a:close/>
                  <a:moveTo>
                    <a:pt x="70" y="48"/>
                  </a:moveTo>
                  <a:cubicBezTo>
                    <a:pt x="71" y="49"/>
                    <a:pt x="71" y="49"/>
                    <a:pt x="71" y="49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0" y="48"/>
                    <a:pt x="70" y="48"/>
                    <a:pt x="70" y="48"/>
                  </a:cubicBezTo>
                  <a:close/>
                  <a:moveTo>
                    <a:pt x="67" y="50"/>
                  </a:moveTo>
                  <a:cubicBezTo>
                    <a:pt x="67" y="51"/>
                    <a:pt x="67" y="51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0"/>
                    <a:pt x="67" y="50"/>
                    <a:pt x="67" y="50"/>
                  </a:cubicBezTo>
                  <a:close/>
                  <a:moveTo>
                    <a:pt x="59" y="44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9" y="44"/>
                    <a:pt x="59" y="44"/>
                    <a:pt x="59" y="44"/>
                  </a:cubicBezTo>
                  <a:close/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3" y="38"/>
                    <a:pt x="53" y="38"/>
                    <a:pt x="53" y="38"/>
                  </a:cubicBezTo>
                  <a:close/>
                  <a:moveTo>
                    <a:pt x="54" y="35"/>
                  </a:moveTo>
                  <a:cubicBezTo>
                    <a:pt x="54" y="36"/>
                    <a:pt x="54" y="36"/>
                    <a:pt x="54" y="36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4" y="35"/>
                    <a:pt x="54" y="35"/>
                    <a:pt x="54" y="35"/>
                  </a:cubicBezTo>
                  <a:close/>
                  <a:moveTo>
                    <a:pt x="43" y="29"/>
                  </a:move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9"/>
                    <a:pt x="43" y="29"/>
                    <a:pt x="43" y="29"/>
                  </a:cubicBezTo>
                  <a:close/>
                  <a:moveTo>
                    <a:pt x="40" y="27"/>
                  </a:move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7"/>
                    <a:pt x="40" y="27"/>
                    <a:pt x="40" y="27"/>
                  </a:cubicBezTo>
                  <a:close/>
                  <a:moveTo>
                    <a:pt x="36" y="24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lose/>
                  <a:moveTo>
                    <a:pt x="40" y="63"/>
                  </a:moveTo>
                  <a:cubicBezTo>
                    <a:pt x="41" y="63"/>
                    <a:pt x="41" y="63"/>
                    <a:pt x="41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3"/>
                    <a:pt x="40" y="63"/>
                    <a:pt x="40" y="63"/>
                  </a:cubicBezTo>
                  <a:close/>
                  <a:moveTo>
                    <a:pt x="29" y="50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29" y="50"/>
                    <a:pt x="29" y="50"/>
                    <a:pt x="29" y="50"/>
                  </a:cubicBezTo>
                  <a:close/>
                  <a:moveTo>
                    <a:pt x="28" y="49"/>
                  </a:moveTo>
                  <a:cubicBezTo>
                    <a:pt x="29" y="49"/>
                    <a:pt x="29" y="49"/>
                    <a:pt x="29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26" y="46"/>
                  </a:moveTo>
                  <a:cubicBezTo>
                    <a:pt x="25" y="46"/>
                    <a:pt x="25" y="46"/>
                    <a:pt x="25" y="46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6" y="46"/>
                    <a:pt x="26" y="46"/>
                    <a:pt x="26" y="46"/>
                  </a:cubicBezTo>
                  <a:close/>
                  <a:moveTo>
                    <a:pt x="19" y="41"/>
                  </a:moveTo>
                  <a:cubicBezTo>
                    <a:pt x="19" y="42"/>
                    <a:pt x="19" y="42"/>
                    <a:pt x="19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9" y="41"/>
                    <a:pt x="19" y="41"/>
                    <a:pt x="19" y="41"/>
                  </a:cubicBezTo>
                  <a:close/>
                  <a:moveTo>
                    <a:pt x="19" y="37"/>
                  </a:moveTo>
                  <a:cubicBezTo>
                    <a:pt x="18" y="38"/>
                    <a:pt x="18" y="38"/>
                    <a:pt x="18" y="3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7"/>
                    <a:pt x="19" y="37"/>
                    <a:pt x="19" y="37"/>
                  </a:cubicBezTo>
                  <a:close/>
                  <a:moveTo>
                    <a:pt x="20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lose/>
                  <a:moveTo>
                    <a:pt x="11" y="28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1" y="28"/>
                    <a:pt x="11" y="28"/>
                    <a:pt x="11" y="28"/>
                  </a:cubicBezTo>
                  <a:close/>
                  <a:moveTo>
                    <a:pt x="11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4"/>
                    <a:pt x="11" y="24"/>
                    <a:pt x="11" y="24"/>
                  </a:cubicBezTo>
                  <a:close/>
                  <a:moveTo>
                    <a:pt x="4" y="19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1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5" name="Freeform 21"/>
            <p:cNvSpPr>
              <a:spLocks noEditPoints="1"/>
            </p:cNvSpPr>
            <p:nvPr/>
          </p:nvSpPr>
          <p:spPr bwMode="auto">
            <a:xfrm>
              <a:off x="6473517" y="3084337"/>
              <a:ext cx="49884" cy="14672"/>
            </a:xfrm>
            <a:custGeom>
              <a:avLst/>
              <a:gdLst>
                <a:gd name="T0" fmla="*/ 0 w 34"/>
                <a:gd name="T1" fmla="*/ 8 h 10"/>
                <a:gd name="T2" fmla="*/ 2 w 34"/>
                <a:gd name="T3" fmla="*/ 10 h 10"/>
                <a:gd name="T4" fmla="*/ 4 w 34"/>
                <a:gd name="T5" fmla="*/ 8 h 10"/>
                <a:gd name="T6" fmla="*/ 6 w 34"/>
                <a:gd name="T7" fmla="*/ 8 h 10"/>
                <a:gd name="T8" fmla="*/ 6 w 34"/>
                <a:gd name="T9" fmla="*/ 6 h 10"/>
                <a:gd name="T10" fmla="*/ 4 w 34"/>
                <a:gd name="T11" fmla="*/ 6 h 10"/>
                <a:gd name="T12" fmla="*/ 2 w 34"/>
                <a:gd name="T13" fmla="*/ 6 h 10"/>
                <a:gd name="T14" fmla="*/ 0 w 34"/>
                <a:gd name="T15" fmla="*/ 8 h 10"/>
                <a:gd name="T16" fmla="*/ 0 w 34"/>
                <a:gd name="T17" fmla="*/ 8 h 10"/>
                <a:gd name="T18" fmla="*/ 8 w 34"/>
                <a:gd name="T19" fmla="*/ 4 h 10"/>
                <a:gd name="T20" fmla="*/ 9 w 34"/>
                <a:gd name="T21" fmla="*/ 8 h 10"/>
                <a:gd name="T22" fmla="*/ 13 w 34"/>
                <a:gd name="T23" fmla="*/ 10 h 10"/>
                <a:gd name="T24" fmla="*/ 13 w 34"/>
                <a:gd name="T25" fmla="*/ 10 h 10"/>
                <a:gd name="T26" fmla="*/ 15 w 34"/>
                <a:gd name="T27" fmla="*/ 8 h 10"/>
                <a:gd name="T28" fmla="*/ 17 w 34"/>
                <a:gd name="T29" fmla="*/ 6 h 10"/>
                <a:gd name="T30" fmla="*/ 19 w 34"/>
                <a:gd name="T31" fmla="*/ 8 h 10"/>
                <a:gd name="T32" fmla="*/ 23 w 34"/>
                <a:gd name="T33" fmla="*/ 6 h 10"/>
                <a:gd name="T34" fmla="*/ 27 w 34"/>
                <a:gd name="T35" fmla="*/ 4 h 10"/>
                <a:gd name="T36" fmla="*/ 30 w 34"/>
                <a:gd name="T37" fmla="*/ 4 h 10"/>
                <a:gd name="T38" fmla="*/ 30 w 34"/>
                <a:gd name="T39" fmla="*/ 2 h 10"/>
                <a:gd name="T40" fmla="*/ 32 w 34"/>
                <a:gd name="T41" fmla="*/ 2 h 10"/>
                <a:gd name="T42" fmla="*/ 34 w 34"/>
                <a:gd name="T43" fmla="*/ 0 h 10"/>
                <a:gd name="T44" fmla="*/ 34 w 34"/>
                <a:gd name="T45" fmla="*/ 0 h 10"/>
                <a:gd name="T46" fmla="*/ 32 w 34"/>
                <a:gd name="T47" fmla="*/ 0 h 10"/>
                <a:gd name="T48" fmla="*/ 29 w 34"/>
                <a:gd name="T49" fmla="*/ 0 h 10"/>
                <a:gd name="T50" fmla="*/ 27 w 34"/>
                <a:gd name="T51" fmla="*/ 0 h 10"/>
                <a:gd name="T52" fmla="*/ 23 w 34"/>
                <a:gd name="T53" fmla="*/ 0 h 10"/>
                <a:gd name="T54" fmla="*/ 21 w 34"/>
                <a:gd name="T55" fmla="*/ 0 h 10"/>
                <a:gd name="T56" fmla="*/ 19 w 34"/>
                <a:gd name="T57" fmla="*/ 0 h 10"/>
                <a:gd name="T58" fmla="*/ 13 w 34"/>
                <a:gd name="T59" fmla="*/ 0 h 10"/>
                <a:gd name="T60" fmla="*/ 11 w 34"/>
                <a:gd name="T61" fmla="*/ 4 h 10"/>
                <a:gd name="T62" fmla="*/ 8 w 34"/>
                <a:gd name="T6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" h="10">
                  <a:moveTo>
                    <a:pt x="0" y="8"/>
                  </a:moveTo>
                  <a:lnTo>
                    <a:pt x="2" y="10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8" y="4"/>
                  </a:moveTo>
                  <a:lnTo>
                    <a:pt x="9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8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6"/>
                  </a:lnTo>
                  <a:lnTo>
                    <a:pt x="27" y="4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11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6" name="Freeform 22"/>
            <p:cNvSpPr>
              <a:spLocks noEditPoints="1"/>
            </p:cNvSpPr>
            <p:nvPr/>
          </p:nvSpPr>
          <p:spPr bwMode="auto">
            <a:xfrm>
              <a:off x="6097920" y="2846655"/>
              <a:ext cx="302238" cy="98300"/>
            </a:xfrm>
            <a:custGeom>
              <a:avLst/>
              <a:gdLst>
                <a:gd name="T0" fmla="*/ 124 w 206"/>
                <a:gd name="T1" fmla="*/ 48 h 67"/>
                <a:gd name="T2" fmla="*/ 2 w 206"/>
                <a:gd name="T3" fmla="*/ 23 h 67"/>
                <a:gd name="T4" fmla="*/ 0 w 206"/>
                <a:gd name="T5" fmla="*/ 19 h 67"/>
                <a:gd name="T6" fmla="*/ 113 w 206"/>
                <a:gd name="T7" fmla="*/ 65 h 67"/>
                <a:gd name="T8" fmla="*/ 120 w 206"/>
                <a:gd name="T9" fmla="*/ 65 h 67"/>
                <a:gd name="T10" fmla="*/ 141 w 206"/>
                <a:gd name="T11" fmla="*/ 61 h 67"/>
                <a:gd name="T12" fmla="*/ 157 w 206"/>
                <a:gd name="T13" fmla="*/ 61 h 67"/>
                <a:gd name="T14" fmla="*/ 168 w 206"/>
                <a:gd name="T15" fmla="*/ 36 h 67"/>
                <a:gd name="T16" fmla="*/ 174 w 206"/>
                <a:gd name="T17" fmla="*/ 30 h 67"/>
                <a:gd name="T18" fmla="*/ 187 w 206"/>
                <a:gd name="T19" fmla="*/ 32 h 67"/>
                <a:gd name="T20" fmla="*/ 197 w 206"/>
                <a:gd name="T21" fmla="*/ 32 h 67"/>
                <a:gd name="T22" fmla="*/ 200 w 206"/>
                <a:gd name="T23" fmla="*/ 25 h 67"/>
                <a:gd name="T24" fmla="*/ 200 w 206"/>
                <a:gd name="T25" fmla="*/ 21 h 67"/>
                <a:gd name="T26" fmla="*/ 191 w 206"/>
                <a:gd name="T27" fmla="*/ 19 h 67"/>
                <a:gd name="T28" fmla="*/ 189 w 206"/>
                <a:gd name="T29" fmla="*/ 17 h 67"/>
                <a:gd name="T30" fmla="*/ 189 w 206"/>
                <a:gd name="T31" fmla="*/ 11 h 67"/>
                <a:gd name="T32" fmla="*/ 181 w 206"/>
                <a:gd name="T33" fmla="*/ 4 h 67"/>
                <a:gd name="T34" fmla="*/ 179 w 206"/>
                <a:gd name="T35" fmla="*/ 7 h 67"/>
                <a:gd name="T36" fmla="*/ 172 w 206"/>
                <a:gd name="T37" fmla="*/ 15 h 67"/>
                <a:gd name="T38" fmla="*/ 162 w 206"/>
                <a:gd name="T39" fmla="*/ 23 h 67"/>
                <a:gd name="T40" fmla="*/ 164 w 206"/>
                <a:gd name="T41" fmla="*/ 25 h 67"/>
                <a:gd name="T42" fmla="*/ 162 w 206"/>
                <a:gd name="T43" fmla="*/ 32 h 67"/>
                <a:gd name="T44" fmla="*/ 160 w 206"/>
                <a:gd name="T45" fmla="*/ 27 h 67"/>
                <a:gd name="T46" fmla="*/ 157 w 206"/>
                <a:gd name="T47" fmla="*/ 32 h 67"/>
                <a:gd name="T48" fmla="*/ 149 w 206"/>
                <a:gd name="T49" fmla="*/ 32 h 67"/>
                <a:gd name="T50" fmla="*/ 139 w 206"/>
                <a:gd name="T51" fmla="*/ 44 h 67"/>
                <a:gd name="T52" fmla="*/ 128 w 206"/>
                <a:gd name="T53" fmla="*/ 51 h 67"/>
                <a:gd name="T54" fmla="*/ 122 w 206"/>
                <a:gd name="T55" fmla="*/ 55 h 67"/>
                <a:gd name="T56" fmla="*/ 111 w 206"/>
                <a:gd name="T57" fmla="*/ 59 h 67"/>
                <a:gd name="T58" fmla="*/ 105 w 206"/>
                <a:gd name="T59" fmla="*/ 57 h 67"/>
                <a:gd name="T60" fmla="*/ 181 w 206"/>
                <a:gd name="T61" fmla="*/ 0 h 67"/>
                <a:gd name="T62" fmla="*/ 185 w 206"/>
                <a:gd name="T63" fmla="*/ 2 h 67"/>
                <a:gd name="T64" fmla="*/ 122 w 206"/>
                <a:gd name="T65" fmla="*/ 53 h 67"/>
                <a:gd name="T66" fmla="*/ 124 w 206"/>
                <a:gd name="T67" fmla="*/ 51 h 67"/>
                <a:gd name="T68" fmla="*/ 126 w 206"/>
                <a:gd name="T69" fmla="*/ 48 h 67"/>
                <a:gd name="T70" fmla="*/ 124 w 206"/>
                <a:gd name="T71" fmla="*/ 48 h 67"/>
                <a:gd name="T72" fmla="*/ 0 w 206"/>
                <a:gd name="T73" fmla="*/ 7 h 67"/>
                <a:gd name="T74" fmla="*/ 9 w 206"/>
                <a:gd name="T75" fmla="*/ 9 h 67"/>
                <a:gd name="T76" fmla="*/ 11 w 206"/>
                <a:gd name="T77" fmla="*/ 17 h 67"/>
                <a:gd name="T78" fmla="*/ 19 w 206"/>
                <a:gd name="T79" fmla="*/ 13 h 67"/>
                <a:gd name="T80" fmla="*/ 23 w 206"/>
                <a:gd name="T81" fmla="*/ 11 h 67"/>
                <a:gd name="T82" fmla="*/ 36 w 206"/>
                <a:gd name="T83" fmla="*/ 30 h 67"/>
                <a:gd name="T84" fmla="*/ 36 w 206"/>
                <a:gd name="T85" fmla="*/ 44 h 67"/>
                <a:gd name="T86" fmla="*/ 42 w 206"/>
                <a:gd name="T87" fmla="*/ 49 h 67"/>
                <a:gd name="T88" fmla="*/ 44 w 206"/>
                <a:gd name="T89" fmla="*/ 55 h 67"/>
                <a:gd name="T90" fmla="*/ 44 w 206"/>
                <a:gd name="T91" fmla="*/ 59 h 67"/>
                <a:gd name="T92" fmla="*/ 44 w 206"/>
                <a:gd name="T93" fmla="*/ 61 h 67"/>
                <a:gd name="T94" fmla="*/ 38 w 206"/>
                <a:gd name="T95" fmla="*/ 61 h 67"/>
                <a:gd name="T96" fmla="*/ 27 w 206"/>
                <a:gd name="T97" fmla="*/ 55 h 67"/>
                <a:gd name="T98" fmla="*/ 19 w 206"/>
                <a:gd name="T99" fmla="*/ 48 h 67"/>
                <a:gd name="T100" fmla="*/ 13 w 206"/>
                <a:gd name="T101" fmla="*/ 42 h 67"/>
                <a:gd name="T102" fmla="*/ 6 w 206"/>
                <a:gd name="T103" fmla="*/ 34 h 67"/>
                <a:gd name="T104" fmla="*/ 4 w 206"/>
                <a:gd name="T105" fmla="*/ 2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67">
                  <a:moveTo>
                    <a:pt x="124" y="48"/>
                  </a:moveTo>
                  <a:lnTo>
                    <a:pt x="124" y="49"/>
                  </a:lnTo>
                  <a:lnTo>
                    <a:pt x="124" y="49"/>
                  </a:lnTo>
                  <a:lnTo>
                    <a:pt x="124" y="49"/>
                  </a:lnTo>
                  <a:lnTo>
                    <a:pt x="124" y="48"/>
                  </a:lnTo>
                  <a:lnTo>
                    <a:pt x="124" y="48"/>
                  </a:lnTo>
                  <a:lnTo>
                    <a:pt x="124" y="48"/>
                  </a:lnTo>
                  <a:close/>
                  <a:moveTo>
                    <a:pt x="0" y="19"/>
                  </a:moveTo>
                  <a:lnTo>
                    <a:pt x="0" y="21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105" y="57"/>
                  </a:moveTo>
                  <a:lnTo>
                    <a:pt x="107" y="59"/>
                  </a:lnTo>
                  <a:lnTo>
                    <a:pt x="109" y="63"/>
                  </a:lnTo>
                  <a:lnTo>
                    <a:pt x="111" y="63"/>
                  </a:lnTo>
                  <a:lnTo>
                    <a:pt x="113" y="65"/>
                  </a:lnTo>
                  <a:lnTo>
                    <a:pt x="113" y="67"/>
                  </a:lnTo>
                  <a:lnTo>
                    <a:pt x="115" y="67"/>
                  </a:lnTo>
                  <a:lnTo>
                    <a:pt x="118" y="67"/>
                  </a:lnTo>
                  <a:lnTo>
                    <a:pt x="118" y="65"/>
                  </a:lnTo>
                  <a:lnTo>
                    <a:pt x="120" y="65"/>
                  </a:lnTo>
                  <a:lnTo>
                    <a:pt x="122" y="65"/>
                  </a:lnTo>
                  <a:lnTo>
                    <a:pt x="128" y="65"/>
                  </a:lnTo>
                  <a:lnTo>
                    <a:pt x="134" y="63"/>
                  </a:lnTo>
                  <a:lnTo>
                    <a:pt x="136" y="61"/>
                  </a:lnTo>
                  <a:lnTo>
                    <a:pt x="141" y="61"/>
                  </a:lnTo>
                  <a:lnTo>
                    <a:pt x="143" y="63"/>
                  </a:lnTo>
                  <a:lnTo>
                    <a:pt x="145" y="63"/>
                  </a:lnTo>
                  <a:lnTo>
                    <a:pt x="147" y="63"/>
                  </a:lnTo>
                  <a:lnTo>
                    <a:pt x="153" y="61"/>
                  </a:lnTo>
                  <a:lnTo>
                    <a:pt x="157" y="61"/>
                  </a:lnTo>
                  <a:lnTo>
                    <a:pt x="157" y="59"/>
                  </a:lnTo>
                  <a:lnTo>
                    <a:pt x="160" y="53"/>
                  </a:lnTo>
                  <a:lnTo>
                    <a:pt x="162" y="49"/>
                  </a:lnTo>
                  <a:lnTo>
                    <a:pt x="166" y="44"/>
                  </a:lnTo>
                  <a:lnTo>
                    <a:pt x="168" y="36"/>
                  </a:lnTo>
                  <a:lnTo>
                    <a:pt x="168" y="36"/>
                  </a:lnTo>
                  <a:lnTo>
                    <a:pt x="170" y="34"/>
                  </a:lnTo>
                  <a:lnTo>
                    <a:pt x="170" y="32"/>
                  </a:lnTo>
                  <a:lnTo>
                    <a:pt x="172" y="30"/>
                  </a:lnTo>
                  <a:lnTo>
                    <a:pt x="174" y="30"/>
                  </a:lnTo>
                  <a:lnTo>
                    <a:pt x="176" y="30"/>
                  </a:lnTo>
                  <a:lnTo>
                    <a:pt x="181" y="30"/>
                  </a:lnTo>
                  <a:lnTo>
                    <a:pt x="183" y="32"/>
                  </a:lnTo>
                  <a:lnTo>
                    <a:pt x="185" y="32"/>
                  </a:lnTo>
                  <a:lnTo>
                    <a:pt x="187" y="32"/>
                  </a:lnTo>
                  <a:lnTo>
                    <a:pt x="187" y="30"/>
                  </a:lnTo>
                  <a:lnTo>
                    <a:pt x="191" y="32"/>
                  </a:lnTo>
                  <a:lnTo>
                    <a:pt x="193" y="32"/>
                  </a:lnTo>
                  <a:lnTo>
                    <a:pt x="195" y="32"/>
                  </a:lnTo>
                  <a:lnTo>
                    <a:pt x="197" y="32"/>
                  </a:lnTo>
                  <a:lnTo>
                    <a:pt x="197" y="30"/>
                  </a:lnTo>
                  <a:lnTo>
                    <a:pt x="195" y="28"/>
                  </a:lnTo>
                  <a:lnTo>
                    <a:pt x="195" y="27"/>
                  </a:lnTo>
                  <a:lnTo>
                    <a:pt x="197" y="25"/>
                  </a:lnTo>
                  <a:lnTo>
                    <a:pt x="200" y="25"/>
                  </a:lnTo>
                  <a:lnTo>
                    <a:pt x="204" y="25"/>
                  </a:lnTo>
                  <a:lnTo>
                    <a:pt x="206" y="23"/>
                  </a:lnTo>
                  <a:lnTo>
                    <a:pt x="206" y="21"/>
                  </a:lnTo>
                  <a:lnTo>
                    <a:pt x="204" y="21"/>
                  </a:lnTo>
                  <a:lnTo>
                    <a:pt x="200" y="21"/>
                  </a:lnTo>
                  <a:lnTo>
                    <a:pt x="199" y="19"/>
                  </a:lnTo>
                  <a:lnTo>
                    <a:pt x="197" y="19"/>
                  </a:lnTo>
                  <a:lnTo>
                    <a:pt x="195" y="17"/>
                  </a:lnTo>
                  <a:lnTo>
                    <a:pt x="193" y="17"/>
                  </a:lnTo>
                  <a:lnTo>
                    <a:pt x="191" y="19"/>
                  </a:lnTo>
                  <a:lnTo>
                    <a:pt x="191" y="17"/>
                  </a:lnTo>
                  <a:lnTo>
                    <a:pt x="193" y="17"/>
                  </a:lnTo>
                  <a:lnTo>
                    <a:pt x="193" y="15"/>
                  </a:lnTo>
                  <a:lnTo>
                    <a:pt x="191" y="15"/>
                  </a:lnTo>
                  <a:lnTo>
                    <a:pt x="189" y="17"/>
                  </a:lnTo>
                  <a:lnTo>
                    <a:pt x="189" y="15"/>
                  </a:lnTo>
                  <a:lnTo>
                    <a:pt x="187" y="15"/>
                  </a:lnTo>
                  <a:lnTo>
                    <a:pt x="187" y="13"/>
                  </a:lnTo>
                  <a:lnTo>
                    <a:pt x="189" y="11"/>
                  </a:lnTo>
                  <a:lnTo>
                    <a:pt x="189" y="11"/>
                  </a:lnTo>
                  <a:lnTo>
                    <a:pt x="187" y="9"/>
                  </a:lnTo>
                  <a:lnTo>
                    <a:pt x="185" y="9"/>
                  </a:lnTo>
                  <a:lnTo>
                    <a:pt x="183" y="7"/>
                  </a:lnTo>
                  <a:lnTo>
                    <a:pt x="183" y="6"/>
                  </a:lnTo>
                  <a:lnTo>
                    <a:pt x="181" y="4"/>
                  </a:lnTo>
                  <a:lnTo>
                    <a:pt x="181" y="6"/>
                  </a:lnTo>
                  <a:lnTo>
                    <a:pt x="181" y="6"/>
                  </a:lnTo>
                  <a:lnTo>
                    <a:pt x="179" y="9"/>
                  </a:lnTo>
                  <a:lnTo>
                    <a:pt x="178" y="7"/>
                  </a:lnTo>
                  <a:lnTo>
                    <a:pt x="179" y="7"/>
                  </a:lnTo>
                  <a:lnTo>
                    <a:pt x="178" y="6"/>
                  </a:lnTo>
                  <a:lnTo>
                    <a:pt x="178" y="6"/>
                  </a:lnTo>
                  <a:lnTo>
                    <a:pt x="176" y="9"/>
                  </a:lnTo>
                  <a:lnTo>
                    <a:pt x="174" y="9"/>
                  </a:lnTo>
                  <a:lnTo>
                    <a:pt x="172" y="15"/>
                  </a:lnTo>
                  <a:lnTo>
                    <a:pt x="172" y="17"/>
                  </a:lnTo>
                  <a:lnTo>
                    <a:pt x="168" y="21"/>
                  </a:lnTo>
                  <a:lnTo>
                    <a:pt x="166" y="21"/>
                  </a:lnTo>
                  <a:lnTo>
                    <a:pt x="162" y="21"/>
                  </a:lnTo>
                  <a:lnTo>
                    <a:pt x="162" y="23"/>
                  </a:lnTo>
                  <a:lnTo>
                    <a:pt x="162" y="23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6" y="23"/>
                  </a:lnTo>
                  <a:lnTo>
                    <a:pt x="164" y="25"/>
                  </a:lnTo>
                  <a:lnTo>
                    <a:pt x="162" y="27"/>
                  </a:lnTo>
                  <a:lnTo>
                    <a:pt x="162" y="27"/>
                  </a:lnTo>
                  <a:lnTo>
                    <a:pt x="162" y="27"/>
                  </a:lnTo>
                  <a:lnTo>
                    <a:pt x="164" y="30"/>
                  </a:lnTo>
                  <a:lnTo>
                    <a:pt x="162" y="32"/>
                  </a:lnTo>
                  <a:lnTo>
                    <a:pt x="162" y="30"/>
                  </a:lnTo>
                  <a:lnTo>
                    <a:pt x="162" y="28"/>
                  </a:lnTo>
                  <a:lnTo>
                    <a:pt x="160" y="27"/>
                  </a:lnTo>
                  <a:lnTo>
                    <a:pt x="160" y="27"/>
                  </a:lnTo>
                  <a:lnTo>
                    <a:pt x="160" y="27"/>
                  </a:lnTo>
                  <a:lnTo>
                    <a:pt x="160" y="27"/>
                  </a:lnTo>
                  <a:lnTo>
                    <a:pt x="158" y="28"/>
                  </a:lnTo>
                  <a:lnTo>
                    <a:pt x="158" y="32"/>
                  </a:lnTo>
                  <a:lnTo>
                    <a:pt x="158" y="32"/>
                  </a:lnTo>
                  <a:lnTo>
                    <a:pt x="157" y="32"/>
                  </a:lnTo>
                  <a:lnTo>
                    <a:pt x="155" y="28"/>
                  </a:lnTo>
                  <a:lnTo>
                    <a:pt x="153" y="28"/>
                  </a:lnTo>
                  <a:lnTo>
                    <a:pt x="151" y="28"/>
                  </a:lnTo>
                  <a:lnTo>
                    <a:pt x="151" y="30"/>
                  </a:lnTo>
                  <a:lnTo>
                    <a:pt x="149" y="32"/>
                  </a:lnTo>
                  <a:lnTo>
                    <a:pt x="147" y="34"/>
                  </a:lnTo>
                  <a:lnTo>
                    <a:pt x="147" y="36"/>
                  </a:lnTo>
                  <a:lnTo>
                    <a:pt x="143" y="38"/>
                  </a:lnTo>
                  <a:lnTo>
                    <a:pt x="143" y="40"/>
                  </a:lnTo>
                  <a:lnTo>
                    <a:pt x="139" y="44"/>
                  </a:lnTo>
                  <a:lnTo>
                    <a:pt x="137" y="46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8" y="51"/>
                  </a:lnTo>
                  <a:lnTo>
                    <a:pt x="128" y="51"/>
                  </a:lnTo>
                  <a:lnTo>
                    <a:pt x="128" y="51"/>
                  </a:lnTo>
                  <a:lnTo>
                    <a:pt x="126" y="51"/>
                  </a:lnTo>
                  <a:lnTo>
                    <a:pt x="124" y="51"/>
                  </a:lnTo>
                  <a:lnTo>
                    <a:pt x="122" y="53"/>
                  </a:lnTo>
                  <a:lnTo>
                    <a:pt x="122" y="55"/>
                  </a:lnTo>
                  <a:lnTo>
                    <a:pt x="122" y="59"/>
                  </a:lnTo>
                  <a:lnTo>
                    <a:pt x="120" y="61"/>
                  </a:lnTo>
                  <a:lnTo>
                    <a:pt x="120" y="61"/>
                  </a:lnTo>
                  <a:lnTo>
                    <a:pt x="115" y="61"/>
                  </a:lnTo>
                  <a:lnTo>
                    <a:pt x="111" y="59"/>
                  </a:lnTo>
                  <a:lnTo>
                    <a:pt x="109" y="59"/>
                  </a:lnTo>
                  <a:lnTo>
                    <a:pt x="107" y="57"/>
                  </a:lnTo>
                  <a:lnTo>
                    <a:pt x="105" y="55"/>
                  </a:lnTo>
                  <a:lnTo>
                    <a:pt x="105" y="57"/>
                  </a:lnTo>
                  <a:lnTo>
                    <a:pt x="105" y="57"/>
                  </a:lnTo>
                  <a:close/>
                  <a:moveTo>
                    <a:pt x="181" y="0"/>
                  </a:moveTo>
                  <a:lnTo>
                    <a:pt x="178" y="2"/>
                  </a:lnTo>
                  <a:lnTo>
                    <a:pt x="179" y="2"/>
                  </a:lnTo>
                  <a:lnTo>
                    <a:pt x="181" y="2"/>
                  </a:lnTo>
                  <a:lnTo>
                    <a:pt x="181" y="0"/>
                  </a:lnTo>
                  <a:lnTo>
                    <a:pt x="181" y="0"/>
                  </a:lnTo>
                  <a:close/>
                  <a:moveTo>
                    <a:pt x="183" y="0"/>
                  </a:moveTo>
                  <a:lnTo>
                    <a:pt x="181" y="2"/>
                  </a:lnTo>
                  <a:lnTo>
                    <a:pt x="181" y="4"/>
                  </a:lnTo>
                  <a:lnTo>
                    <a:pt x="185" y="2"/>
                  </a:lnTo>
                  <a:lnTo>
                    <a:pt x="185" y="2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124" y="51"/>
                  </a:moveTo>
                  <a:lnTo>
                    <a:pt x="122" y="53"/>
                  </a:lnTo>
                  <a:lnTo>
                    <a:pt x="124" y="51"/>
                  </a:lnTo>
                  <a:lnTo>
                    <a:pt x="124" y="51"/>
                  </a:lnTo>
                  <a:lnTo>
                    <a:pt x="124" y="51"/>
                  </a:lnTo>
                  <a:close/>
                  <a:moveTo>
                    <a:pt x="126" y="51"/>
                  </a:moveTo>
                  <a:lnTo>
                    <a:pt x="124" y="51"/>
                  </a:lnTo>
                  <a:lnTo>
                    <a:pt x="124" y="51"/>
                  </a:lnTo>
                  <a:lnTo>
                    <a:pt x="124" y="49"/>
                  </a:lnTo>
                  <a:lnTo>
                    <a:pt x="126" y="51"/>
                  </a:lnTo>
                  <a:lnTo>
                    <a:pt x="126" y="51"/>
                  </a:lnTo>
                  <a:close/>
                  <a:moveTo>
                    <a:pt x="126" y="48"/>
                  </a:moveTo>
                  <a:lnTo>
                    <a:pt x="128" y="49"/>
                  </a:lnTo>
                  <a:lnTo>
                    <a:pt x="126" y="51"/>
                  </a:lnTo>
                  <a:lnTo>
                    <a:pt x="124" y="49"/>
                  </a:lnTo>
                  <a:lnTo>
                    <a:pt x="124" y="49"/>
                  </a:lnTo>
                  <a:lnTo>
                    <a:pt x="124" y="48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6" y="48"/>
                  </a:lnTo>
                  <a:close/>
                  <a:moveTo>
                    <a:pt x="0" y="9"/>
                  </a:moveTo>
                  <a:lnTo>
                    <a:pt x="0" y="7"/>
                  </a:lnTo>
                  <a:lnTo>
                    <a:pt x="2" y="6"/>
                  </a:lnTo>
                  <a:lnTo>
                    <a:pt x="4" y="7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9" y="15"/>
                  </a:lnTo>
                  <a:lnTo>
                    <a:pt x="9" y="17"/>
                  </a:lnTo>
                  <a:lnTo>
                    <a:pt x="11" y="17"/>
                  </a:lnTo>
                  <a:lnTo>
                    <a:pt x="15" y="15"/>
                  </a:lnTo>
                  <a:lnTo>
                    <a:pt x="17" y="15"/>
                  </a:lnTo>
                  <a:lnTo>
                    <a:pt x="17" y="17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1" y="13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5" y="15"/>
                  </a:lnTo>
                  <a:lnTo>
                    <a:pt x="32" y="21"/>
                  </a:lnTo>
                  <a:lnTo>
                    <a:pt x="34" y="25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4"/>
                  </a:lnTo>
                  <a:lnTo>
                    <a:pt x="34" y="36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44"/>
                  </a:lnTo>
                  <a:lnTo>
                    <a:pt x="38" y="46"/>
                  </a:lnTo>
                  <a:lnTo>
                    <a:pt x="40" y="48"/>
                  </a:lnTo>
                  <a:lnTo>
                    <a:pt x="42" y="48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53"/>
                  </a:lnTo>
                  <a:lnTo>
                    <a:pt x="42" y="53"/>
                  </a:lnTo>
                  <a:lnTo>
                    <a:pt x="44" y="53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6" y="59"/>
                  </a:lnTo>
                  <a:lnTo>
                    <a:pt x="46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2" y="63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6" y="59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9" y="55"/>
                  </a:lnTo>
                  <a:lnTo>
                    <a:pt x="27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1" y="53"/>
                  </a:lnTo>
                  <a:lnTo>
                    <a:pt x="21" y="51"/>
                  </a:lnTo>
                  <a:lnTo>
                    <a:pt x="19" y="48"/>
                  </a:lnTo>
                  <a:lnTo>
                    <a:pt x="15" y="48"/>
                  </a:lnTo>
                  <a:lnTo>
                    <a:pt x="13" y="46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3" y="42"/>
                  </a:lnTo>
                  <a:lnTo>
                    <a:pt x="11" y="40"/>
                  </a:lnTo>
                  <a:lnTo>
                    <a:pt x="9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4" y="21"/>
                  </a:lnTo>
                  <a:lnTo>
                    <a:pt x="2" y="1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7" name="Freeform 23"/>
            <p:cNvSpPr>
              <a:spLocks noEditPoints="1"/>
            </p:cNvSpPr>
            <p:nvPr/>
          </p:nvSpPr>
          <p:spPr bwMode="auto">
            <a:xfrm>
              <a:off x="6319464" y="2883335"/>
              <a:ext cx="19074" cy="10270"/>
            </a:xfrm>
            <a:custGeom>
              <a:avLst/>
              <a:gdLst>
                <a:gd name="T0" fmla="*/ 0 w 13"/>
                <a:gd name="T1" fmla="*/ 3 h 7"/>
                <a:gd name="T2" fmla="*/ 2 w 13"/>
                <a:gd name="T3" fmla="*/ 3 h 7"/>
                <a:gd name="T4" fmla="*/ 4 w 13"/>
                <a:gd name="T5" fmla="*/ 3 h 7"/>
                <a:gd name="T6" fmla="*/ 6 w 13"/>
                <a:gd name="T7" fmla="*/ 7 h 7"/>
                <a:gd name="T8" fmla="*/ 7 w 13"/>
                <a:gd name="T9" fmla="*/ 7 h 7"/>
                <a:gd name="T10" fmla="*/ 7 w 13"/>
                <a:gd name="T11" fmla="*/ 7 h 7"/>
                <a:gd name="T12" fmla="*/ 7 w 13"/>
                <a:gd name="T13" fmla="*/ 3 h 7"/>
                <a:gd name="T14" fmla="*/ 9 w 13"/>
                <a:gd name="T15" fmla="*/ 2 h 7"/>
                <a:gd name="T16" fmla="*/ 9 w 13"/>
                <a:gd name="T17" fmla="*/ 2 h 7"/>
                <a:gd name="T18" fmla="*/ 9 w 13"/>
                <a:gd name="T19" fmla="*/ 2 h 7"/>
                <a:gd name="T20" fmla="*/ 9 w 13"/>
                <a:gd name="T21" fmla="*/ 0 h 7"/>
                <a:gd name="T22" fmla="*/ 7 w 13"/>
                <a:gd name="T23" fmla="*/ 0 h 7"/>
                <a:gd name="T24" fmla="*/ 6 w 13"/>
                <a:gd name="T25" fmla="*/ 2 h 7"/>
                <a:gd name="T26" fmla="*/ 2 w 13"/>
                <a:gd name="T27" fmla="*/ 3 h 7"/>
                <a:gd name="T28" fmla="*/ 0 w 13"/>
                <a:gd name="T29" fmla="*/ 3 h 7"/>
                <a:gd name="T30" fmla="*/ 0 w 13"/>
                <a:gd name="T31" fmla="*/ 3 h 7"/>
                <a:gd name="T32" fmla="*/ 9 w 13"/>
                <a:gd name="T33" fmla="*/ 2 h 7"/>
                <a:gd name="T34" fmla="*/ 11 w 13"/>
                <a:gd name="T35" fmla="*/ 3 h 7"/>
                <a:gd name="T36" fmla="*/ 11 w 13"/>
                <a:gd name="T37" fmla="*/ 5 h 7"/>
                <a:gd name="T38" fmla="*/ 11 w 13"/>
                <a:gd name="T39" fmla="*/ 7 h 7"/>
                <a:gd name="T40" fmla="*/ 13 w 13"/>
                <a:gd name="T41" fmla="*/ 5 h 7"/>
                <a:gd name="T42" fmla="*/ 11 w 13"/>
                <a:gd name="T43" fmla="*/ 2 h 7"/>
                <a:gd name="T44" fmla="*/ 11 w 13"/>
                <a:gd name="T45" fmla="*/ 2 h 7"/>
                <a:gd name="T46" fmla="*/ 11 w 13"/>
                <a:gd name="T47" fmla="*/ 2 h 7"/>
                <a:gd name="T48" fmla="*/ 9 w 13"/>
                <a:gd name="T4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7">
                  <a:moveTo>
                    <a:pt x="0" y="3"/>
                  </a:moveTo>
                  <a:lnTo>
                    <a:pt x="2" y="3"/>
                  </a:lnTo>
                  <a:lnTo>
                    <a:pt x="4" y="3"/>
                  </a:lnTo>
                  <a:lnTo>
                    <a:pt x="6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2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close/>
                  <a:moveTo>
                    <a:pt x="9" y="2"/>
                  </a:moveTo>
                  <a:lnTo>
                    <a:pt x="11" y="3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8" name="Freeform 24"/>
            <p:cNvSpPr>
              <a:spLocks noEditPoints="1"/>
            </p:cNvSpPr>
            <p:nvPr/>
          </p:nvSpPr>
          <p:spPr bwMode="auto">
            <a:xfrm>
              <a:off x="6109657" y="2600169"/>
              <a:ext cx="130579" cy="228880"/>
            </a:xfrm>
            <a:custGeom>
              <a:avLst/>
              <a:gdLst>
                <a:gd name="T0" fmla="*/ 3 w 89"/>
                <a:gd name="T1" fmla="*/ 7 h 156"/>
                <a:gd name="T2" fmla="*/ 9 w 89"/>
                <a:gd name="T3" fmla="*/ 9 h 156"/>
                <a:gd name="T4" fmla="*/ 17 w 89"/>
                <a:gd name="T5" fmla="*/ 7 h 156"/>
                <a:gd name="T6" fmla="*/ 24 w 89"/>
                <a:gd name="T7" fmla="*/ 7 h 156"/>
                <a:gd name="T8" fmla="*/ 34 w 89"/>
                <a:gd name="T9" fmla="*/ 0 h 156"/>
                <a:gd name="T10" fmla="*/ 45 w 89"/>
                <a:gd name="T11" fmla="*/ 6 h 156"/>
                <a:gd name="T12" fmla="*/ 49 w 89"/>
                <a:gd name="T13" fmla="*/ 7 h 156"/>
                <a:gd name="T14" fmla="*/ 55 w 89"/>
                <a:gd name="T15" fmla="*/ 17 h 156"/>
                <a:gd name="T16" fmla="*/ 63 w 89"/>
                <a:gd name="T17" fmla="*/ 19 h 156"/>
                <a:gd name="T18" fmla="*/ 63 w 89"/>
                <a:gd name="T19" fmla="*/ 21 h 156"/>
                <a:gd name="T20" fmla="*/ 57 w 89"/>
                <a:gd name="T21" fmla="*/ 25 h 156"/>
                <a:gd name="T22" fmla="*/ 53 w 89"/>
                <a:gd name="T23" fmla="*/ 27 h 156"/>
                <a:gd name="T24" fmla="*/ 49 w 89"/>
                <a:gd name="T25" fmla="*/ 28 h 156"/>
                <a:gd name="T26" fmla="*/ 47 w 89"/>
                <a:gd name="T27" fmla="*/ 32 h 156"/>
                <a:gd name="T28" fmla="*/ 45 w 89"/>
                <a:gd name="T29" fmla="*/ 38 h 156"/>
                <a:gd name="T30" fmla="*/ 42 w 89"/>
                <a:gd name="T31" fmla="*/ 40 h 156"/>
                <a:gd name="T32" fmla="*/ 42 w 89"/>
                <a:gd name="T33" fmla="*/ 48 h 156"/>
                <a:gd name="T34" fmla="*/ 45 w 89"/>
                <a:gd name="T35" fmla="*/ 53 h 156"/>
                <a:gd name="T36" fmla="*/ 51 w 89"/>
                <a:gd name="T37" fmla="*/ 59 h 156"/>
                <a:gd name="T38" fmla="*/ 59 w 89"/>
                <a:gd name="T39" fmla="*/ 69 h 156"/>
                <a:gd name="T40" fmla="*/ 78 w 89"/>
                <a:gd name="T41" fmla="*/ 82 h 156"/>
                <a:gd name="T42" fmla="*/ 82 w 89"/>
                <a:gd name="T43" fmla="*/ 88 h 156"/>
                <a:gd name="T44" fmla="*/ 84 w 89"/>
                <a:gd name="T45" fmla="*/ 95 h 156"/>
                <a:gd name="T46" fmla="*/ 86 w 89"/>
                <a:gd name="T47" fmla="*/ 105 h 156"/>
                <a:gd name="T48" fmla="*/ 87 w 89"/>
                <a:gd name="T49" fmla="*/ 111 h 156"/>
                <a:gd name="T50" fmla="*/ 87 w 89"/>
                <a:gd name="T51" fmla="*/ 112 h 156"/>
                <a:gd name="T52" fmla="*/ 87 w 89"/>
                <a:gd name="T53" fmla="*/ 116 h 156"/>
                <a:gd name="T54" fmla="*/ 86 w 89"/>
                <a:gd name="T55" fmla="*/ 124 h 156"/>
                <a:gd name="T56" fmla="*/ 80 w 89"/>
                <a:gd name="T57" fmla="*/ 130 h 156"/>
                <a:gd name="T58" fmla="*/ 72 w 89"/>
                <a:gd name="T59" fmla="*/ 135 h 156"/>
                <a:gd name="T60" fmla="*/ 61 w 89"/>
                <a:gd name="T61" fmla="*/ 137 h 156"/>
                <a:gd name="T62" fmla="*/ 59 w 89"/>
                <a:gd name="T63" fmla="*/ 137 h 156"/>
                <a:gd name="T64" fmla="*/ 61 w 89"/>
                <a:gd name="T65" fmla="*/ 139 h 156"/>
                <a:gd name="T66" fmla="*/ 59 w 89"/>
                <a:gd name="T67" fmla="*/ 143 h 156"/>
                <a:gd name="T68" fmla="*/ 55 w 89"/>
                <a:gd name="T69" fmla="*/ 143 h 156"/>
                <a:gd name="T70" fmla="*/ 55 w 89"/>
                <a:gd name="T71" fmla="*/ 147 h 156"/>
                <a:gd name="T72" fmla="*/ 49 w 89"/>
                <a:gd name="T73" fmla="*/ 151 h 156"/>
                <a:gd name="T74" fmla="*/ 42 w 89"/>
                <a:gd name="T75" fmla="*/ 156 h 156"/>
                <a:gd name="T76" fmla="*/ 43 w 89"/>
                <a:gd name="T77" fmla="*/ 153 h 156"/>
                <a:gd name="T78" fmla="*/ 42 w 89"/>
                <a:gd name="T79" fmla="*/ 149 h 156"/>
                <a:gd name="T80" fmla="*/ 45 w 89"/>
                <a:gd name="T81" fmla="*/ 139 h 156"/>
                <a:gd name="T82" fmla="*/ 38 w 89"/>
                <a:gd name="T83" fmla="*/ 139 h 156"/>
                <a:gd name="T84" fmla="*/ 42 w 89"/>
                <a:gd name="T85" fmla="*/ 135 h 156"/>
                <a:gd name="T86" fmla="*/ 53 w 89"/>
                <a:gd name="T87" fmla="*/ 132 h 156"/>
                <a:gd name="T88" fmla="*/ 55 w 89"/>
                <a:gd name="T89" fmla="*/ 128 h 156"/>
                <a:gd name="T90" fmla="*/ 59 w 89"/>
                <a:gd name="T91" fmla="*/ 122 h 156"/>
                <a:gd name="T92" fmla="*/ 68 w 89"/>
                <a:gd name="T93" fmla="*/ 114 h 156"/>
                <a:gd name="T94" fmla="*/ 66 w 89"/>
                <a:gd name="T95" fmla="*/ 101 h 156"/>
                <a:gd name="T96" fmla="*/ 65 w 89"/>
                <a:gd name="T97" fmla="*/ 91 h 156"/>
                <a:gd name="T98" fmla="*/ 66 w 89"/>
                <a:gd name="T99" fmla="*/ 84 h 156"/>
                <a:gd name="T100" fmla="*/ 65 w 89"/>
                <a:gd name="T101" fmla="*/ 78 h 156"/>
                <a:gd name="T102" fmla="*/ 59 w 89"/>
                <a:gd name="T103" fmla="*/ 72 h 156"/>
                <a:gd name="T104" fmla="*/ 53 w 89"/>
                <a:gd name="T105" fmla="*/ 69 h 156"/>
                <a:gd name="T106" fmla="*/ 45 w 89"/>
                <a:gd name="T107" fmla="*/ 61 h 156"/>
                <a:gd name="T108" fmla="*/ 32 w 89"/>
                <a:gd name="T109" fmla="*/ 51 h 156"/>
                <a:gd name="T110" fmla="*/ 26 w 89"/>
                <a:gd name="T111" fmla="*/ 46 h 156"/>
                <a:gd name="T112" fmla="*/ 30 w 89"/>
                <a:gd name="T113" fmla="*/ 40 h 156"/>
                <a:gd name="T114" fmla="*/ 32 w 89"/>
                <a:gd name="T115" fmla="*/ 32 h 156"/>
                <a:gd name="T116" fmla="*/ 24 w 89"/>
                <a:gd name="T117" fmla="*/ 27 h 156"/>
                <a:gd name="T118" fmla="*/ 7 w 89"/>
                <a:gd name="T119" fmla="*/ 21 h 156"/>
                <a:gd name="T120" fmla="*/ 1 w 89"/>
                <a:gd name="T121" fmla="*/ 11 h 156"/>
                <a:gd name="T122" fmla="*/ 30 w 89"/>
                <a:gd name="T123" fmla="*/ 141 h 156"/>
                <a:gd name="T124" fmla="*/ 32 w 89"/>
                <a:gd name="T125" fmla="*/ 1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9" h="156">
                  <a:moveTo>
                    <a:pt x="0" y="11"/>
                  </a:moveTo>
                  <a:lnTo>
                    <a:pt x="1" y="11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7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9"/>
                  </a:lnTo>
                  <a:lnTo>
                    <a:pt x="19" y="7"/>
                  </a:lnTo>
                  <a:lnTo>
                    <a:pt x="19" y="6"/>
                  </a:lnTo>
                  <a:lnTo>
                    <a:pt x="22" y="6"/>
                  </a:lnTo>
                  <a:lnTo>
                    <a:pt x="24" y="7"/>
                  </a:lnTo>
                  <a:lnTo>
                    <a:pt x="28" y="6"/>
                  </a:lnTo>
                  <a:lnTo>
                    <a:pt x="28" y="4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6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5" y="6"/>
                  </a:lnTo>
                  <a:lnTo>
                    <a:pt x="45" y="6"/>
                  </a:lnTo>
                  <a:lnTo>
                    <a:pt x="49" y="6"/>
                  </a:lnTo>
                  <a:lnTo>
                    <a:pt x="51" y="6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49" y="13"/>
                  </a:lnTo>
                  <a:lnTo>
                    <a:pt x="53" y="15"/>
                  </a:lnTo>
                  <a:lnTo>
                    <a:pt x="55" y="17"/>
                  </a:lnTo>
                  <a:lnTo>
                    <a:pt x="57" y="17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3" y="19"/>
                  </a:lnTo>
                  <a:lnTo>
                    <a:pt x="65" y="19"/>
                  </a:lnTo>
                  <a:lnTo>
                    <a:pt x="65" y="19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1" y="23"/>
                  </a:lnTo>
                  <a:lnTo>
                    <a:pt x="59" y="23"/>
                  </a:lnTo>
                  <a:lnTo>
                    <a:pt x="57" y="23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5" y="27"/>
                  </a:lnTo>
                  <a:lnTo>
                    <a:pt x="55" y="27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30"/>
                  </a:lnTo>
                  <a:lnTo>
                    <a:pt x="49" y="32"/>
                  </a:lnTo>
                  <a:lnTo>
                    <a:pt x="47" y="32"/>
                  </a:lnTo>
                  <a:lnTo>
                    <a:pt x="49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3" y="36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3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3" y="49"/>
                  </a:lnTo>
                  <a:lnTo>
                    <a:pt x="43" y="51"/>
                  </a:lnTo>
                  <a:lnTo>
                    <a:pt x="42" y="51"/>
                  </a:lnTo>
                  <a:lnTo>
                    <a:pt x="43" y="51"/>
                  </a:lnTo>
                  <a:lnTo>
                    <a:pt x="45" y="53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51" y="63"/>
                  </a:lnTo>
                  <a:lnTo>
                    <a:pt x="53" y="63"/>
                  </a:lnTo>
                  <a:lnTo>
                    <a:pt x="57" y="67"/>
                  </a:lnTo>
                  <a:lnTo>
                    <a:pt x="59" y="67"/>
                  </a:lnTo>
                  <a:lnTo>
                    <a:pt x="59" y="69"/>
                  </a:lnTo>
                  <a:lnTo>
                    <a:pt x="65" y="70"/>
                  </a:lnTo>
                  <a:lnTo>
                    <a:pt x="70" y="74"/>
                  </a:lnTo>
                  <a:lnTo>
                    <a:pt x="70" y="76"/>
                  </a:lnTo>
                  <a:lnTo>
                    <a:pt x="76" y="80"/>
                  </a:lnTo>
                  <a:lnTo>
                    <a:pt x="78" y="82"/>
                  </a:lnTo>
                  <a:lnTo>
                    <a:pt x="78" y="84"/>
                  </a:lnTo>
                  <a:lnTo>
                    <a:pt x="78" y="84"/>
                  </a:lnTo>
                  <a:lnTo>
                    <a:pt x="78" y="86"/>
                  </a:lnTo>
                  <a:lnTo>
                    <a:pt x="82" y="88"/>
                  </a:lnTo>
                  <a:lnTo>
                    <a:pt x="82" y="88"/>
                  </a:lnTo>
                  <a:lnTo>
                    <a:pt x="82" y="90"/>
                  </a:lnTo>
                  <a:lnTo>
                    <a:pt x="82" y="90"/>
                  </a:lnTo>
                  <a:lnTo>
                    <a:pt x="84" y="91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86" y="99"/>
                  </a:lnTo>
                  <a:lnTo>
                    <a:pt x="86" y="99"/>
                  </a:lnTo>
                  <a:lnTo>
                    <a:pt x="86" y="101"/>
                  </a:lnTo>
                  <a:lnTo>
                    <a:pt x="86" y="103"/>
                  </a:lnTo>
                  <a:lnTo>
                    <a:pt x="86" y="105"/>
                  </a:lnTo>
                  <a:lnTo>
                    <a:pt x="86" y="105"/>
                  </a:lnTo>
                  <a:lnTo>
                    <a:pt x="86" y="107"/>
                  </a:lnTo>
                  <a:lnTo>
                    <a:pt x="86" y="109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9" y="112"/>
                  </a:lnTo>
                  <a:lnTo>
                    <a:pt x="89" y="114"/>
                  </a:lnTo>
                  <a:lnTo>
                    <a:pt x="87" y="114"/>
                  </a:lnTo>
                  <a:lnTo>
                    <a:pt x="87" y="112"/>
                  </a:lnTo>
                  <a:lnTo>
                    <a:pt x="87" y="112"/>
                  </a:lnTo>
                  <a:lnTo>
                    <a:pt x="87" y="112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6" y="118"/>
                  </a:lnTo>
                  <a:lnTo>
                    <a:pt x="86" y="120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6" y="126"/>
                  </a:lnTo>
                  <a:lnTo>
                    <a:pt x="84" y="126"/>
                  </a:lnTo>
                  <a:lnTo>
                    <a:pt x="84" y="128"/>
                  </a:lnTo>
                  <a:lnTo>
                    <a:pt x="82" y="128"/>
                  </a:lnTo>
                  <a:lnTo>
                    <a:pt x="80" y="130"/>
                  </a:lnTo>
                  <a:lnTo>
                    <a:pt x="78" y="132"/>
                  </a:lnTo>
                  <a:lnTo>
                    <a:pt x="76" y="132"/>
                  </a:lnTo>
                  <a:lnTo>
                    <a:pt x="76" y="133"/>
                  </a:lnTo>
                  <a:lnTo>
                    <a:pt x="74" y="133"/>
                  </a:lnTo>
                  <a:lnTo>
                    <a:pt x="72" y="135"/>
                  </a:lnTo>
                  <a:lnTo>
                    <a:pt x="68" y="137"/>
                  </a:lnTo>
                  <a:lnTo>
                    <a:pt x="65" y="137"/>
                  </a:lnTo>
                  <a:lnTo>
                    <a:pt x="65" y="137"/>
                  </a:lnTo>
                  <a:lnTo>
                    <a:pt x="63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1" y="135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59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59" y="139"/>
                  </a:lnTo>
                  <a:lnTo>
                    <a:pt x="57" y="137"/>
                  </a:lnTo>
                  <a:lnTo>
                    <a:pt x="61" y="139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59" y="143"/>
                  </a:lnTo>
                  <a:lnTo>
                    <a:pt x="57" y="141"/>
                  </a:lnTo>
                  <a:lnTo>
                    <a:pt x="59" y="143"/>
                  </a:lnTo>
                  <a:lnTo>
                    <a:pt x="59" y="143"/>
                  </a:lnTo>
                  <a:lnTo>
                    <a:pt x="59" y="145"/>
                  </a:lnTo>
                  <a:lnTo>
                    <a:pt x="57" y="145"/>
                  </a:lnTo>
                  <a:lnTo>
                    <a:pt x="57" y="143"/>
                  </a:lnTo>
                  <a:lnTo>
                    <a:pt x="55" y="143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7"/>
                  </a:lnTo>
                  <a:lnTo>
                    <a:pt x="55" y="147"/>
                  </a:lnTo>
                  <a:lnTo>
                    <a:pt x="55" y="147"/>
                  </a:lnTo>
                  <a:lnTo>
                    <a:pt x="53" y="147"/>
                  </a:lnTo>
                  <a:lnTo>
                    <a:pt x="51" y="149"/>
                  </a:lnTo>
                  <a:lnTo>
                    <a:pt x="51" y="151"/>
                  </a:lnTo>
                  <a:lnTo>
                    <a:pt x="49" y="149"/>
                  </a:lnTo>
                  <a:lnTo>
                    <a:pt x="49" y="151"/>
                  </a:lnTo>
                  <a:lnTo>
                    <a:pt x="47" y="153"/>
                  </a:lnTo>
                  <a:lnTo>
                    <a:pt x="47" y="154"/>
                  </a:lnTo>
                  <a:lnTo>
                    <a:pt x="45" y="154"/>
                  </a:lnTo>
                  <a:lnTo>
                    <a:pt x="45" y="154"/>
                  </a:lnTo>
                  <a:lnTo>
                    <a:pt x="42" y="156"/>
                  </a:lnTo>
                  <a:lnTo>
                    <a:pt x="40" y="156"/>
                  </a:lnTo>
                  <a:lnTo>
                    <a:pt x="42" y="154"/>
                  </a:lnTo>
                  <a:lnTo>
                    <a:pt x="43" y="154"/>
                  </a:lnTo>
                  <a:lnTo>
                    <a:pt x="43" y="153"/>
                  </a:lnTo>
                  <a:lnTo>
                    <a:pt x="43" y="153"/>
                  </a:lnTo>
                  <a:lnTo>
                    <a:pt x="42" y="153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42" y="145"/>
                  </a:lnTo>
                  <a:lnTo>
                    <a:pt x="43" y="143"/>
                  </a:lnTo>
                  <a:lnTo>
                    <a:pt x="45" y="141"/>
                  </a:lnTo>
                  <a:lnTo>
                    <a:pt x="47" y="139"/>
                  </a:lnTo>
                  <a:lnTo>
                    <a:pt x="45" y="139"/>
                  </a:lnTo>
                  <a:lnTo>
                    <a:pt x="43" y="139"/>
                  </a:lnTo>
                  <a:lnTo>
                    <a:pt x="42" y="141"/>
                  </a:lnTo>
                  <a:lnTo>
                    <a:pt x="40" y="139"/>
                  </a:lnTo>
                  <a:lnTo>
                    <a:pt x="40" y="139"/>
                  </a:lnTo>
                  <a:lnTo>
                    <a:pt x="38" y="139"/>
                  </a:lnTo>
                  <a:lnTo>
                    <a:pt x="38" y="139"/>
                  </a:lnTo>
                  <a:lnTo>
                    <a:pt x="38" y="137"/>
                  </a:lnTo>
                  <a:lnTo>
                    <a:pt x="38" y="137"/>
                  </a:lnTo>
                  <a:lnTo>
                    <a:pt x="40" y="135"/>
                  </a:lnTo>
                  <a:lnTo>
                    <a:pt x="42" y="135"/>
                  </a:lnTo>
                  <a:lnTo>
                    <a:pt x="42" y="132"/>
                  </a:lnTo>
                  <a:lnTo>
                    <a:pt x="45" y="132"/>
                  </a:lnTo>
                  <a:lnTo>
                    <a:pt x="45" y="132"/>
                  </a:lnTo>
                  <a:lnTo>
                    <a:pt x="51" y="132"/>
                  </a:lnTo>
                  <a:lnTo>
                    <a:pt x="53" y="132"/>
                  </a:lnTo>
                  <a:lnTo>
                    <a:pt x="53" y="133"/>
                  </a:lnTo>
                  <a:lnTo>
                    <a:pt x="57" y="133"/>
                  </a:lnTo>
                  <a:lnTo>
                    <a:pt x="55" y="132"/>
                  </a:lnTo>
                  <a:lnTo>
                    <a:pt x="57" y="130"/>
                  </a:lnTo>
                  <a:lnTo>
                    <a:pt x="55" y="128"/>
                  </a:lnTo>
                  <a:lnTo>
                    <a:pt x="51" y="128"/>
                  </a:lnTo>
                  <a:lnTo>
                    <a:pt x="51" y="124"/>
                  </a:lnTo>
                  <a:lnTo>
                    <a:pt x="53" y="122"/>
                  </a:lnTo>
                  <a:lnTo>
                    <a:pt x="57" y="122"/>
                  </a:lnTo>
                  <a:lnTo>
                    <a:pt x="59" y="122"/>
                  </a:lnTo>
                  <a:lnTo>
                    <a:pt x="63" y="120"/>
                  </a:lnTo>
                  <a:lnTo>
                    <a:pt x="65" y="118"/>
                  </a:lnTo>
                  <a:lnTo>
                    <a:pt x="65" y="116"/>
                  </a:lnTo>
                  <a:lnTo>
                    <a:pt x="66" y="116"/>
                  </a:lnTo>
                  <a:lnTo>
                    <a:pt x="68" y="114"/>
                  </a:lnTo>
                  <a:lnTo>
                    <a:pt x="68" y="111"/>
                  </a:lnTo>
                  <a:lnTo>
                    <a:pt x="68" y="109"/>
                  </a:lnTo>
                  <a:lnTo>
                    <a:pt x="68" y="107"/>
                  </a:lnTo>
                  <a:lnTo>
                    <a:pt x="68" y="105"/>
                  </a:lnTo>
                  <a:lnTo>
                    <a:pt x="66" y="101"/>
                  </a:lnTo>
                  <a:lnTo>
                    <a:pt x="65" y="99"/>
                  </a:lnTo>
                  <a:lnTo>
                    <a:pt x="63" y="95"/>
                  </a:lnTo>
                  <a:lnTo>
                    <a:pt x="65" y="95"/>
                  </a:lnTo>
                  <a:lnTo>
                    <a:pt x="66" y="9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88"/>
                  </a:lnTo>
                  <a:lnTo>
                    <a:pt x="66" y="86"/>
                  </a:lnTo>
                  <a:lnTo>
                    <a:pt x="66" y="84"/>
                  </a:lnTo>
                  <a:lnTo>
                    <a:pt x="66" y="84"/>
                  </a:lnTo>
                  <a:lnTo>
                    <a:pt x="65" y="82"/>
                  </a:lnTo>
                  <a:lnTo>
                    <a:pt x="65" y="80"/>
                  </a:lnTo>
                  <a:lnTo>
                    <a:pt x="66" y="78"/>
                  </a:lnTo>
                  <a:lnTo>
                    <a:pt x="66" y="76"/>
                  </a:lnTo>
                  <a:lnTo>
                    <a:pt x="65" y="78"/>
                  </a:lnTo>
                  <a:lnTo>
                    <a:pt x="63" y="78"/>
                  </a:lnTo>
                  <a:lnTo>
                    <a:pt x="61" y="76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59" y="72"/>
                  </a:lnTo>
                  <a:lnTo>
                    <a:pt x="57" y="72"/>
                  </a:lnTo>
                  <a:lnTo>
                    <a:pt x="57" y="72"/>
                  </a:lnTo>
                  <a:lnTo>
                    <a:pt x="55" y="72"/>
                  </a:lnTo>
                  <a:lnTo>
                    <a:pt x="55" y="70"/>
                  </a:lnTo>
                  <a:lnTo>
                    <a:pt x="53" y="69"/>
                  </a:lnTo>
                  <a:lnTo>
                    <a:pt x="51" y="69"/>
                  </a:lnTo>
                  <a:lnTo>
                    <a:pt x="49" y="67"/>
                  </a:lnTo>
                  <a:lnTo>
                    <a:pt x="47" y="65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3" y="57"/>
                  </a:lnTo>
                  <a:lnTo>
                    <a:pt x="40" y="57"/>
                  </a:lnTo>
                  <a:lnTo>
                    <a:pt x="38" y="53"/>
                  </a:lnTo>
                  <a:lnTo>
                    <a:pt x="34" y="53"/>
                  </a:lnTo>
                  <a:lnTo>
                    <a:pt x="32" y="51"/>
                  </a:lnTo>
                  <a:lnTo>
                    <a:pt x="28" y="51"/>
                  </a:lnTo>
                  <a:lnTo>
                    <a:pt x="26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6" y="46"/>
                  </a:lnTo>
                  <a:lnTo>
                    <a:pt x="24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8" y="40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36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2" y="32"/>
                  </a:lnTo>
                  <a:lnTo>
                    <a:pt x="32" y="30"/>
                  </a:lnTo>
                  <a:lnTo>
                    <a:pt x="30" y="28"/>
                  </a:lnTo>
                  <a:lnTo>
                    <a:pt x="28" y="28"/>
                  </a:lnTo>
                  <a:lnTo>
                    <a:pt x="26" y="27"/>
                  </a:lnTo>
                  <a:lnTo>
                    <a:pt x="24" y="27"/>
                  </a:lnTo>
                  <a:lnTo>
                    <a:pt x="21" y="28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1" y="25"/>
                  </a:lnTo>
                  <a:lnTo>
                    <a:pt x="7" y="21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7" y="15"/>
                  </a:lnTo>
                  <a:lnTo>
                    <a:pt x="5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30" y="137"/>
                  </a:moveTo>
                  <a:lnTo>
                    <a:pt x="32" y="139"/>
                  </a:lnTo>
                  <a:lnTo>
                    <a:pt x="30" y="141"/>
                  </a:lnTo>
                  <a:lnTo>
                    <a:pt x="32" y="141"/>
                  </a:lnTo>
                  <a:lnTo>
                    <a:pt x="32" y="141"/>
                  </a:lnTo>
                  <a:lnTo>
                    <a:pt x="34" y="139"/>
                  </a:lnTo>
                  <a:lnTo>
                    <a:pt x="32" y="137"/>
                  </a:lnTo>
                  <a:lnTo>
                    <a:pt x="32" y="137"/>
                  </a:lnTo>
                  <a:lnTo>
                    <a:pt x="30" y="13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9" name="Freeform 25"/>
            <p:cNvSpPr>
              <a:spLocks/>
            </p:cNvSpPr>
            <p:nvPr/>
          </p:nvSpPr>
          <p:spPr bwMode="auto">
            <a:xfrm>
              <a:off x="6128731" y="2736617"/>
              <a:ext cx="80695" cy="64556"/>
            </a:xfrm>
            <a:custGeom>
              <a:avLst/>
              <a:gdLst>
                <a:gd name="T0" fmla="*/ 27 w 55"/>
                <a:gd name="T1" fmla="*/ 42 h 44"/>
                <a:gd name="T2" fmla="*/ 29 w 55"/>
                <a:gd name="T3" fmla="*/ 39 h 44"/>
                <a:gd name="T4" fmla="*/ 32 w 55"/>
                <a:gd name="T5" fmla="*/ 39 h 44"/>
                <a:gd name="T6" fmla="*/ 40 w 55"/>
                <a:gd name="T7" fmla="*/ 39 h 44"/>
                <a:gd name="T8" fmla="*/ 44 w 55"/>
                <a:gd name="T9" fmla="*/ 40 h 44"/>
                <a:gd name="T10" fmla="*/ 44 w 55"/>
                <a:gd name="T11" fmla="*/ 37 h 44"/>
                <a:gd name="T12" fmla="*/ 38 w 55"/>
                <a:gd name="T13" fmla="*/ 35 h 44"/>
                <a:gd name="T14" fmla="*/ 40 w 55"/>
                <a:gd name="T15" fmla="*/ 29 h 44"/>
                <a:gd name="T16" fmla="*/ 46 w 55"/>
                <a:gd name="T17" fmla="*/ 29 h 44"/>
                <a:gd name="T18" fmla="*/ 52 w 55"/>
                <a:gd name="T19" fmla="*/ 25 h 44"/>
                <a:gd name="T20" fmla="*/ 53 w 55"/>
                <a:gd name="T21" fmla="*/ 23 h 44"/>
                <a:gd name="T22" fmla="*/ 55 w 55"/>
                <a:gd name="T23" fmla="*/ 18 h 44"/>
                <a:gd name="T24" fmla="*/ 55 w 55"/>
                <a:gd name="T25" fmla="*/ 14 h 44"/>
                <a:gd name="T26" fmla="*/ 53 w 55"/>
                <a:gd name="T27" fmla="*/ 8 h 44"/>
                <a:gd name="T28" fmla="*/ 50 w 55"/>
                <a:gd name="T29" fmla="*/ 2 h 44"/>
                <a:gd name="T30" fmla="*/ 46 w 55"/>
                <a:gd name="T31" fmla="*/ 2 h 44"/>
                <a:gd name="T32" fmla="*/ 44 w 55"/>
                <a:gd name="T33" fmla="*/ 0 h 44"/>
                <a:gd name="T34" fmla="*/ 38 w 55"/>
                <a:gd name="T35" fmla="*/ 2 h 44"/>
                <a:gd name="T36" fmla="*/ 40 w 55"/>
                <a:gd name="T37" fmla="*/ 6 h 44"/>
                <a:gd name="T38" fmla="*/ 40 w 55"/>
                <a:gd name="T39" fmla="*/ 10 h 44"/>
                <a:gd name="T40" fmla="*/ 36 w 55"/>
                <a:gd name="T41" fmla="*/ 6 h 44"/>
                <a:gd name="T42" fmla="*/ 32 w 55"/>
                <a:gd name="T43" fmla="*/ 4 h 44"/>
                <a:gd name="T44" fmla="*/ 29 w 55"/>
                <a:gd name="T45" fmla="*/ 2 h 44"/>
                <a:gd name="T46" fmla="*/ 23 w 55"/>
                <a:gd name="T47" fmla="*/ 2 h 44"/>
                <a:gd name="T48" fmla="*/ 19 w 55"/>
                <a:gd name="T49" fmla="*/ 2 h 44"/>
                <a:gd name="T50" fmla="*/ 13 w 55"/>
                <a:gd name="T51" fmla="*/ 2 h 44"/>
                <a:gd name="T52" fmla="*/ 6 w 55"/>
                <a:gd name="T53" fmla="*/ 2 h 44"/>
                <a:gd name="T54" fmla="*/ 2 w 55"/>
                <a:gd name="T55" fmla="*/ 6 h 44"/>
                <a:gd name="T56" fmla="*/ 0 w 55"/>
                <a:gd name="T57" fmla="*/ 10 h 44"/>
                <a:gd name="T58" fmla="*/ 0 w 55"/>
                <a:gd name="T59" fmla="*/ 18 h 44"/>
                <a:gd name="T60" fmla="*/ 4 w 55"/>
                <a:gd name="T61" fmla="*/ 21 h 44"/>
                <a:gd name="T62" fmla="*/ 2 w 55"/>
                <a:gd name="T63" fmla="*/ 27 h 44"/>
                <a:gd name="T64" fmla="*/ 4 w 55"/>
                <a:gd name="T65" fmla="*/ 27 h 44"/>
                <a:gd name="T66" fmla="*/ 6 w 55"/>
                <a:gd name="T67" fmla="*/ 31 h 44"/>
                <a:gd name="T68" fmla="*/ 8 w 55"/>
                <a:gd name="T69" fmla="*/ 35 h 44"/>
                <a:gd name="T70" fmla="*/ 9 w 55"/>
                <a:gd name="T71" fmla="*/ 37 h 44"/>
                <a:gd name="T72" fmla="*/ 9 w 55"/>
                <a:gd name="T73" fmla="*/ 39 h 44"/>
                <a:gd name="T74" fmla="*/ 11 w 55"/>
                <a:gd name="T75" fmla="*/ 40 h 44"/>
                <a:gd name="T76" fmla="*/ 13 w 55"/>
                <a:gd name="T77" fmla="*/ 39 h 44"/>
                <a:gd name="T78" fmla="*/ 15 w 55"/>
                <a:gd name="T79" fmla="*/ 37 h 44"/>
                <a:gd name="T80" fmla="*/ 15 w 55"/>
                <a:gd name="T81" fmla="*/ 39 h 44"/>
                <a:gd name="T82" fmla="*/ 13 w 55"/>
                <a:gd name="T83" fmla="*/ 42 h 44"/>
                <a:gd name="T84" fmla="*/ 15 w 55"/>
                <a:gd name="T85" fmla="*/ 44 h 44"/>
                <a:gd name="T86" fmla="*/ 17 w 55"/>
                <a:gd name="T87" fmla="*/ 42 h 44"/>
                <a:gd name="T88" fmla="*/ 19 w 55"/>
                <a:gd name="T89" fmla="*/ 42 h 44"/>
                <a:gd name="T90" fmla="*/ 23 w 55"/>
                <a:gd name="T9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5" h="44">
                  <a:moveTo>
                    <a:pt x="25" y="44"/>
                  </a:moveTo>
                  <a:lnTo>
                    <a:pt x="27" y="42"/>
                  </a:lnTo>
                  <a:lnTo>
                    <a:pt x="29" y="42"/>
                  </a:lnTo>
                  <a:lnTo>
                    <a:pt x="29" y="39"/>
                  </a:lnTo>
                  <a:lnTo>
                    <a:pt x="32" y="39"/>
                  </a:lnTo>
                  <a:lnTo>
                    <a:pt x="32" y="39"/>
                  </a:lnTo>
                  <a:lnTo>
                    <a:pt x="38" y="39"/>
                  </a:lnTo>
                  <a:lnTo>
                    <a:pt x="40" y="39"/>
                  </a:lnTo>
                  <a:lnTo>
                    <a:pt x="40" y="40"/>
                  </a:lnTo>
                  <a:lnTo>
                    <a:pt x="44" y="40"/>
                  </a:lnTo>
                  <a:lnTo>
                    <a:pt x="42" y="39"/>
                  </a:lnTo>
                  <a:lnTo>
                    <a:pt x="44" y="37"/>
                  </a:lnTo>
                  <a:lnTo>
                    <a:pt x="42" y="35"/>
                  </a:lnTo>
                  <a:lnTo>
                    <a:pt x="38" y="35"/>
                  </a:lnTo>
                  <a:lnTo>
                    <a:pt x="38" y="31"/>
                  </a:lnTo>
                  <a:lnTo>
                    <a:pt x="40" y="29"/>
                  </a:lnTo>
                  <a:lnTo>
                    <a:pt x="44" y="29"/>
                  </a:lnTo>
                  <a:lnTo>
                    <a:pt x="46" y="29"/>
                  </a:lnTo>
                  <a:lnTo>
                    <a:pt x="50" y="27"/>
                  </a:lnTo>
                  <a:lnTo>
                    <a:pt x="52" y="25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5" y="21"/>
                  </a:lnTo>
                  <a:lnTo>
                    <a:pt x="55" y="18"/>
                  </a:lnTo>
                  <a:lnTo>
                    <a:pt x="55" y="16"/>
                  </a:lnTo>
                  <a:lnTo>
                    <a:pt x="55" y="14"/>
                  </a:lnTo>
                  <a:lnTo>
                    <a:pt x="55" y="12"/>
                  </a:lnTo>
                  <a:lnTo>
                    <a:pt x="53" y="8"/>
                  </a:lnTo>
                  <a:lnTo>
                    <a:pt x="52" y="6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4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38" y="8"/>
                  </a:lnTo>
                  <a:lnTo>
                    <a:pt x="36" y="6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7" y="2"/>
                  </a:lnTo>
                  <a:lnTo>
                    <a:pt x="23" y="2"/>
                  </a:lnTo>
                  <a:lnTo>
                    <a:pt x="21" y="2"/>
                  </a:lnTo>
                  <a:lnTo>
                    <a:pt x="19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19"/>
                  </a:lnTo>
                  <a:lnTo>
                    <a:pt x="4" y="21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9"/>
                  </a:lnTo>
                  <a:lnTo>
                    <a:pt x="6" y="31"/>
                  </a:lnTo>
                  <a:lnTo>
                    <a:pt x="6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9" y="37"/>
                  </a:lnTo>
                  <a:lnTo>
                    <a:pt x="8" y="37"/>
                  </a:lnTo>
                  <a:lnTo>
                    <a:pt x="9" y="39"/>
                  </a:lnTo>
                  <a:lnTo>
                    <a:pt x="9" y="40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39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5" y="40"/>
                  </a:lnTo>
                  <a:lnTo>
                    <a:pt x="13" y="42"/>
                  </a:lnTo>
                  <a:lnTo>
                    <a:pt x="15" y="42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23" y="42"/>
                  </a:lnTo>
                  <a:lnTo>
                    <a:pt x="25" y="4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0" name="Freeform 26"/>
            <p:cNvSpPr>
              <a:spLocks/>
            </p:cNvSpPr>
            <p:nvPr/>
          </p:nvSpPr>
          <p:spPr bwMode="auto">
            <a:xfrm>
              <a:off x="6080314" y="2616308"/>
              <a:ext cx="126177" cy="134980"/>
            </a:xfrm>
            <a:custGeom>
              <a:avLst/>
              <a:gdLst>
                <a:gd name="T0" fmla="*/ 12 w 86"/>
                <a:gd name="T1" fmla="*/ 12 h 92"/>
                <a:gd name="T2" fmla="*/ 16 w 86"/>
                <a:gd name="T3" fmla="*/ 10 h 92"/>
                <a:gd name="T4" fmla="*/ 16 w 86"/>
                <a:gd name="T5" fmla="*/ 2 h 92"/>
                <a:gd name="T6" fmla="*/ 20 w 86"/>
                <a:gd name="T7" fmla="*/ 0 h 92"/>
                <a:gd name="T8" fmla="*/ 27 w 86"/>
                <a:gd name="T9" fmla="*/ 4 h 92"/>
                <a:gd name="T10" fmla="*/ 27 w 86"/>
                <a:gd name="T11" fmla="*/ 10 h 92"/>
                <a:gd name="T12" fmla="*/ 39 w 86"/>
                <a:gd name="T13" fmla="*/ 17 h 92"/>
                <a:gd name="T14" fmla="*/ 46 w 86"/>
                <a:gd name="T15" fmla="*/ 16 h 92"/>
                <a:gd name="T16" fmla="*/ 52 w 86"/>
                <a:gd name="T17" fmla="*/ 19 h 92"/>
                <a:gd name="T18" fmla="*/ 54 w 86"/>
                <a:gd name="T19" fmla="*/ 23 h 92"/>
                <a:gd name="T20" fmla="*/ 50 w 86"/>
                <a:gd name="T21" fmla="*/ 29 h 92"/>
                <a:gd name="T22" fmla="*/ 44 w 86"/>
                <a:gd name="T23" fmla="*/ 31 h 92"/>
                <a:gd name="T24" fmla="*/ 44 w 86"/>
                <a:gd name="T25" fmla="*/ 37 h 92"/>
                <a:gd name="T26" fmla="*/ 48 w 86"/>
                <a:gd name="T27" fmla="*/ 40 h 92"/>
                <a:gd name="T28" fmla="*/ 58 w 86"/>
                <a:gd name="T29" fmla="*/ 42 h 92"/>
                <a:gd name="T30" fmla="*/ 65 w 86"/>
                <a:gd name="T31" fmla="*/ 50 h 92"/>
                <a:gd name="T32" fmla="*/ 69 w 86"/>
                <a:gd name="T33" fmla="*/ 56 h 92"/>
                <a:gd name="T34" fmla="*/ 75 w 86"/>
                <a:gd name="T35" fmla="*/ 59 h 92"/>
                <a:gd name="T36" fmla="*/ 77 w 86"/>
                <a:gd name="T37" fmla="*/ 61 h 92"/>
                <a:gd name="T38" fmla="*/ 79 w 86"/>
                <a:gd name="T39" fmla="*/ 65 h 92"/>
                <a:gd name="T40" fmla="*/ 85 w 86"/>
                <a:gd name="T41" fmla="*/ 67 h 92"/>
                <a:gd name="T42" fmla="*/ 85 w 86"/>
                <a:gd name="T43" fmla="*/ 69 h 92"/>
                <a:gd name="T44" fmla="*/ 86 w 86"/>
                <a:gd name="T45" fmla="*/ 73 h 92"/>
                <a:gd name="T46" fmla="*/ 85 w 86"/>
                <a:gd name="T47" fmla="*/ 80 h 92"/>
                <a:gd name="T48" fmla="*/ 85 w 86"/>
                <a:gd name="T49" fmla="*/ 84 h 92"/>
                <a:gd name="T50" fmla="*/ 79 w 86"/>
                <a:gd name="T51" fmla="*/ 84 h 92"/>
                <a:gd name="T52" fmla="*/ 71 w 86"/>
                <a:gd name="T53" fmla="*/ 84 h 92"/>
                <a:gd name="T54" fmla="*/ 75 w 86"/>
                <a:gd name="T55" fmla="*/ 90 h 92"/>
                <a:gd name="T56" fmla="*/ 69 w 86"/>
                <a:gd name="T57" fmla="*/ 88 h 92"/>
                <a:gd name="T58" fmla="*/ 62 w 86"/>
                <a:gd name="T59" fmla="*/ 84 h 92"/>
                <a:gd name="T60" fmla="*/ 65 w 86"/>
                <a:gd name="T61" fmla="*/ 79 h 92"/>
                <a:gd name="T62" fmla="*/ 65 w 86"/>
                <a:gd name="T63" fmla="*/ 75 h 92"/>
                <a:gd name="T64" fmla="*/ 62 w 86"/>
                <a:gd name="T65" fmla="*/ 69 h 92"/>
                <a:gd name="T66" fmla="*/ 60 w 86"/>
                <a:gd name="T67" fmla="*/ 67 h 92"/>
                <a:gd name="T68" fmla="*/ 56 w 86"/>
                <a:gd name="T69" fmla="*/ 63 h 92"/>
                <a:gd name="T70" fmla="*/ 56 w 86"/>
                <a:gd name="T71" fmla="*/ 56 h 92"/>
                <a:gd name="T72" fmla="*/ 52 w 86"/>
                <a:gd name="T73" fmla="*/ 50 h 92"/>
                <a:gd name="T74" fmla="*/ 41 w 86"/>
                <a:gd name="T75" fmla="*/ 44 h 92"/>
                <a:gd name="T76" fmla="*/ 31 w 86"/>
                <a:gd name="T77" fmla="*/ 50 h 92"/>
                <a:gd name="T78" fmla="*/ 23 w 86"/>
                <a:gd name="T79" fmla="*/ 46 h 92"/>
                <a:gd name="T80" fmla="*/ 16 w 86"/>
                <a:gd name="T81" fmla="*/ 50 h 92"/>
                <a:gd name="T82" fmla="*/ 14 w 86"/>
                <a:gd name="T83" fmla="*/ 42 h 92"/>
                <a:gd name="T84" fmla="*/ 14 w 86"/>
                <a:gd name="T85" fmla="*/ 37 h 92"/>
                <a:gd name="T86" fmla="*/ 14 w 86"/>
                <a:gd name="T87" fmla="*/ 31 h 92"/>
                <a:gd name="T88" fmla="*/ 6 w 86"/>
                <a:gd name="T89" fmla="*/ 33 h 92"/>
                <a:gd name="T90" fmla="*/ 6 w 86"/>
                <a:gd name="T91" fmla="*/ 25 h 92"/>
                <a:gd name="T92" fmla="*/ 0 w 86"/>
                <a:gd name="T93" fmla="*/ 21 h 92"/>
                <a:gd name="T94" fmla="*/ 4 w 86"/>
                <a:gd name="T95" fmla="*/ 17 h 92"/>
                <a:gd name="T96" fmla="*/ 4 w 86"/>
                <a:gd name="T97" fmla="*/ 1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" h="92">
                  <a:moveTo>
                    <a:pt x="10" y="10"/>
                  </a:moveTo>
                  <a:lnTo>
                    <a:pt x="10" y="12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5" y="2"/>
                  </a:lnTo>
                  <a:lnTo>
                    <a:pt x="27" y="4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7" y="10"/>
                  </a:lnTo>
                  <a:lnTo>
                    <a:pt x="31" y="14"/>
                  </a:lnTo>
                  <a:lnTo>
                    <a:pt x="35" y="17"/>
                  </a:lnTo>
                  <a:lnTo>
                    <a:pt x="39" y="17"/>
                  </a:lnTo>
                  <a:lnTo>
                    <a:pt x="41" y="17"/>
                  </a:lnTo>
                  <a:lnTo>
                    <a:pt x="44" y="16"/>
                  </a:lnTo>
                  <a:lnTo>
                    <a:pt x="46" y="16"/>
                  </a:lnTo>
                  <a:lnTo>
                    <a:pt x="48" y="17"/>
                  </a:lnTo>
                  <a:lnTo>
                    <a:pt x="50" y="17"/>
                  </a:lnTo>
                  <a:lnTo>
                    <a:pt x="52" y="19"/>
                  </a:lnTo>
                  <a:lnTo>
                    <a:pt x="52" y="21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2" y="25"/>
                  </a:lnTo>
                  <a:lnTo>
                    <a:pt x="52" y="29"/>
                  </a:lnTo>
                  <a:lnTo>
                    <a:pt x="50" y="29"/>
                  </a:lnTo>
                  <a:lnTo>
                    <a:pt x="48" y="29"/>
                  </a:lnTo>
                  <a:lnTo>
                    <a:pt x="44" y="31"/>
                  </a:lnTo>
                  <a:lnTo>
                    <a:pt x="44" y="31"/>
                  </a:lnTo>
                  <a:lnTo>
                    <a:pt x="44" y="33"/>
                  </a:lnTo>
                  <a:lnTo>
                    <a:pt x="46" y="35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46" y="37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4" y="42"/>
                  </a:lnTo>
                  <a:lnTo>
                    <a:pt x="58" y="42"/>
                  </a:lnTo>
                  <a:lnTo>
                    <a:pt x="60" y="46"/>
                  </a:lnTo>
                  <a:lnTo>
                    <a:pt x="63" y="46"/>
                  </a:lnTo>
                  <a:lnTo>
                    <a:pt x="65" y="50"/>
                  </a:lnTo>
                  <a:lnTo>
                    <a:pt x="65" y="50"/>
                  </a:lnTo>
                  <a:lnTo>
                    <a:pt x="67" y="54"/>
                  </a:lnTo>
                  <a:lnTo>
                    <a:pt x="69" y="56"/>
                  </a:lnTo>
                  <a:lnTo>
                    <a:pt x="71" y="58"/>
                  </a:lnTo>
                  <a:lnTo>
                    <a:pt x="73" y="58"/>
                  </a:lnTo>
                  <a:lnTo>
                    <a:pt x="75" y="59"/>
                  </a:lnTo>
                  <a:lnTo>
                    <a:pt x="75" y="61"/>
                  </a:lnTo>
                  <a:lnTo>
                    <a:pt x="77" y="61"/>
                  </a:lnTo>
                  <a:lnTo>
                    <a:pt x="77" y="61"/>
                  </a:lnTo>
                  <a:lnTo>
                    <a:pt x="79" y="61"/>
                  </a:lnTo>
                  <a:lnTo>
                    <a:pt x="79" y="63"/>
                  </a:lnTo>
                  <a:lnTo>
                    <a:pt x="79" y="65"/>
                  </a:lnTo>
                  <a:lnTo>
                    <a:pt x="81" y="65"/>
                  </a:lnTo>
                  <a:lnTo>
                    <a:pt x="83" y="67"/>
                  </a:lnTo>
                  <a:lnTo>
                    <a:pt x="85" y="67"/>
                  </a:lnTo>
                  <a:lnTo>
                    <a:pt x="86" y="65"/>
                  </a:lnTo>
                  <a:lnTo>
                    <a:pt x="86" y="67"/>
                  </a:lnTo>
                  <a:lnTo>
                    <a:pt x="85" y="69"/>
                  </a:lnTo>
                  <a:lnTo>
                    <a:pt x="85" y="71"/>
                  </a:lnTo>
                  <a:lnTo>
                    <a:pt x="86" y="73"/>
                  </a:lnTo>
                  <a:lnTo>
                    <a:pt x="86" y="73"/>
                  </a:lnTo>
                  <a:lnTo>
                    <a:pt x="86" y="75"/>
                  </a:lnTo>
                  <a:lnTo>
                    <a:pt x="85" y="77"/>
                  </a:lnTo>
                  <a:lnTo>
                    <a:pt x="85" y="80"/>
                  </a:lnTo>
                  <a:lnTo>
                    <a:pt x="85" y="80"/>
                  </a:lnTo>
                  <a:lnTo>
                    <a:pt x="86" y="84"/>
                  </a:lnTo>
                  <a:lnTo>
                    <a:pt x="85" y="84"/>
                  </a:lnTo>
                  <a:lnTo>
                    <a:pt x="83" y="84"/>
                  </a:lnTo>
                  <a:lnTo>
                    <a:pt x="79" y="84"/>
                  </a:lnTo>
                  <a:lnTo>
                    <a:pt x="79" y="84"/>
                  </a:lnTo>
                  <a:lnTo>
                    <a:pt x="77" y="82"/>
                  </a:lnTo>
                  <a:lnTo>
                    <a:pt x="73" y="82"/>
                  </a:lnTo>
                  <a:lnTo>
                    <a:pt x="71" y="84"/>
                  </a:lnTo>
                  <a:lnTo>
                    <a:pt x="73" y="86"/>
                  </a:lnTo>
                  <a:lnTo>
                    <a:pt x="73" y="88"/>
                  </a:lnTo>
                  <a:lnTo>
                    <a:pt x="75" y="90"/>
                  </a:lnTo>
                  <a:lnTo>
                    <a:pt x="73" y="92"/>
                  </a:lnTo>
                  <a:lnTo>
                    <a:pt x="71" y="90"/>
                  </a:lnTo>
                  <a:lnTo>
                    <a:pt x="69" y="88"/>
                  </a:lnTo>
                  <a:lnTo>
                    <a:pt x="65" y="88"/>
                  </a:lnTo>
                  <a:lnTo>
                    <a:pt x="65" y="86"/>
                  </a:lnTo>
                  <a:lnTo>
                    <a:pt x="62" y="84"/>
                  </a:lnTo>
                  <a:lnTo>
                    <a:pt x="63" y="84"/>
                  </a:lnTo>
                  <a:lnTo>
                    <a:pt x="65" y="82"/>
                  </a:lnTo>
                  <a:lnTo>
                    <a:pt x="65" y="79"/>
                  </a:lnTo>
                  <a:lnTo>
                    <a:pt x="63" y="77"/>
                  </a:lnTo>
                  <a:lnTo>
                    <a:pt x="65" y="75"/>
                  </a:lnTo>
                  <a:lnTo>
                    <a:pt x="65" y="75"/>
                  </a:lnTo>
                  <a:lnTo>
                    <a:pt x="65" y="73"/>
                  </a:lnTo>
                  <a:lnTo>
                    <a:pt x="65" y="71"/>
                  </a:lnTo>
                  <a:lnTo>
                    <a:pt x="62" y="69"/>
                  </a:lnTo>
                  <a:lnTo>
                    <a:pt x="63" y="69"/>
                  </a:lnTo>
                  <a:lnTo>
                    <a:pt x="62" y="67"/>
                  </a:lnTo>
                  <a:lnTo>
                    <a:pt x="60" y="67"/>
                  </a:lnTo>
                  <a:lnTo>
                    <a:pt x="56" y="65"/>
                  </a:lnTo>
                  <a:lnTo>
                    <a:pt x="54" y="63"/>
                  </a:lnTo>
                  <a:lnTo>
                    <a:pt x="56" y="63"/>
                  </a:lnTo>
                  <a:lnTo>
                    <a:pt x="56" y="59"/>
                  </a:lnTo>
                  <a:lnTo>
                    <a:pt x="54" y="58"/>
                  </a:lnTo>
                  <a:lnTo>
                    <a:pt x="56" y="56"/>
                  </a:lnTo>
                  <a:lnTo>
                    <a:pt x="56" y="54"/>
                  </a:lnTo>
                  <a:lnTo>
                    <a:pt x="54" y="52"/>
                  </a:lnTo>
                  <a:lnTo>
                    <a:pt x="52" y="50"/>
                  </a:lnTo>
                  <a:lnTo>
                    <a:pt x="46" y="48"/>
                  </a:lnTo>
                  <a:lnTo>
                    <a:pt x="46" y="44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5" y="48"/>
                  </a:lnTo>
                  <a:lnTo>
                    <a:pt x="31" y="50"/>
                  </a:lnTo>
                  <a:lnTo>
                    <a:pt x="29" y="46"/>
                  </a:lnTo>
                  <a:lnTo>
                    <a:pt x="27" y="48"/>
                  </a:lnTo>
                  <a:lnTo>
                    <a:pt x="23" y="46"/>
                  </a:lnTo>
                  <a:lnTo>
                    <a:pt x="20" y="46"/>
                  </a:lnTo>
                  <a:lnTo>
                    <a:pt x="20" y="48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4" y="46"/>
                  </a:lnTo>
                  <a:lnTo>
                    <a:pt x="14" y="42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4" y="37"/>
                  </a:lnTo>
                  <a:lnTo>
                    <a:pt x="12" y="35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0" y="31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6" y="25"/>
                  </a:lnTo>
                  <a:lnTo>
                    <a:pt x="4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1" name="Freeform 27"/>
            <p:cNvSpPr>
              <a:spLocks noEditPoints="1"/>
            </p:cNvSpPr>
            <p:nvPr/>
          </p:nvSpPr>
          <p:spPr bwMode="auto">
            <a:xfrm>
              <a:off x="6042167" y="2647119"/>
              <a:ext cx="133513" cy="224478"/>
            </a:xfrm>
            <a:custGeom>
              <a:avLst/>
              <a:gdLst>
                <a:gd name="T0" fmla="*/ 17 w 48"/>
                <a:gd name="T1" fmla="*/ 4 h 80"/>
                <a:gd name="T2" fmla="*/ 21 w 48"/>
                <a:gd name="T3" fmla="*/ 5 h 80"/>
                <a:gd name="T4" fmla="*/ 20 w 48"/>
                <a:gd name="T5" fmla="*/ 10 h 80"/>
                <a:gd name="T6" fmla="*/ 24 w 48"/>
                <a:gd name="T7" fmla="*/ 14 h 80"/>
                <a:gd name="T8" fmla="*/ 30 w 48"/>
                <a:gd name="T9" fmla="*/ 15 h 80"/>
                <a:gd name="T10" fmla="*/ 38 w 48"/>
                <a:gd name="T11" fmla="*/ 14 h 80"/>
                <a:gd name="T12" fmla="*/ 42 w 48"/>
                <a:gd name="T13" fmla="*/ 19 h 80"/>
                <a:gd name="T14" fmla="*/ 45 w 48"/>
                <a:gd name="T15" fmla="*/ 24 h 80"/>
                <a:gd name="T16" fmla="*/ 48 w 48"/>
                <a:gd name="T17" fmla="*/ 27 h 80"/>
                <a:gd name="T18" fmla="*/ 48 w 48"/>
                <a:gd name="T19" fmla="*/ 32 h 80"/>
                <a:gd name="T20" fmla="*/ 42 w 48"/>
                <a:gd name="T21" fmla="*/ 33 h 80"/>
                <a:gd name="T22" fmla="*/ 34 w 48"/>
                <a:gd name="T23" fmla="*/ 33 h 80"/>
                <a:gd name="T24" fmla="*/ 31 w 48"/>
                <a:gd name="T25" fmla="*/ 39 h 80"/>
                <a:gd name="T26" fmla="*/ 32 w 48"/>
                <a:gd name="T27" fmla="*/ 46 h 80"/>
                <a:gd name="T28" fmla="*/ 30 w 48"/>
                <a:gd name="T29" fmla="*/ 45 h 80"/>
                <a:gd name="T30" fmla="*/ 27 w 48"/>
                <a:gd name="T31" fmla="*/ 43 h 80"/>
                <a:gd name="T32" fmla="*/ 24 w 48"/>
                <a:gd name="T33" fmla="*/ 43 h 80"/>
                <a:gd name="T34" fmla="*/ 22 w 48"/>
                <a:gd name="T35" fmla="*/ 42 h 80"/>
                <a:gd name="T36" fmla="*/ 21 w 48"/>
                <a:gd name="T37" fmla="*/ 39 h 80"/>
                <a:gd name="T38" fmla="*/ 18 w 48"/>
                <a:gd name="T39" fmla="*/ 39 h 80"/>
                <a:gd name="T40" fmla="*/ 17 w 48"/>
                <a:gd name="T41" fmla="*/ 39 h 80"/>
                <a:gd name="T42" fmla="*/ 17 w 48"/>
                <a:gd name="T43" fmla="*/ 43 h 80"/>
                <a:gd name="T44" fmla="*/ 16 w 48"/>
                <a:gd name="T45" fmla="*/ 47 h 80"/>
                <a:gd name="T46" fmla="*/ 13 w 48"/>
                <a:gd name="T47" fmla="*/ 56 h 80"/>
                <a:gd name="T48" fmla="*/ 14 w 48"/>
                <a:gd name="T49" fmla="*/ 58 h 80"/>
                <a:gd name="T50" fmla="*/ 15 w 48"/>
                <a:gd name="T51" fmla="*/ 62 h 80"/>
                <a:gd name="T52" fmla="*/ 17 w 48"/>
                <a:gd name="T53" fmla="*/ 62 h 80"/>
                <a:gd name="T54" fmla="*/ 19 w 48"/>
                <a:gd name="T55" fmla="*/ 66 h 80"/>
                <a:gd name="T56" fmla="*/ 21 w 48"/>
                <a:gd name="T57" fmla="*/ 66 h 80"/>
                <a:gd name="T58" fmla="*/ 21 w 48"/>
                <a:gd name="T59" fmla="*/ 70 h 80"/>
                <a:gd name="T60" fmla="*/ 22 w 48"/>
                <a:gd name="T61" fmla="*/ 71 h 80"/>
                <a:gd name="T62" fmla="*/ 25 w 48"/>
                <a:gd name="T63" fmla="*/ 74 h 80"/>
                <a:gd name="T64" fmla="*/ 29 w 48"/>
                <a:gd name="T65" fmla="*/ 77 h 80"/>
                <a:gd name="T66" fmla="*/ 29 w 48"/>
                <a:gd name="T67" fmla="*/ 80 h 80"/>
                <a:gd name="T68" fmla="*/ 25 w 48"/>
                <a:gd name="T69" fmla="*/ 79 h 80"/>
                <a:gd name="T70" fmla="*/ 24 w 48"/>
                <a:gd name="T71" fmla="*/ 76 h 80"/>
                <a:gd name="T72" fmla="*/ 19 w 48"/>
                <a:gd name="T73" fmla="*/ 76 h 80"/>
                <a:gd name="T74" fmla="*/ 17 w 48"/>
                <a:gd name="T75" fmla="*/ 73 h 80"/>
                <a:gd name="T76" fmla="*/ 13 w 48"/>
                <a:gd name="T77" fmla="*/ 69 h 80"/>
                <a:gd name="T78" fmla="*/ 11 w 48"/>
                <a:gd name="T79" fmla="*/ 66 h 80"/>
                <a:gd name="T80" fmla="*/ 8 w 48"/>
                <a:gd name="T81" fmla="*/ 65 h 80"/>
                <a:gd name="T82" fmla="*/ 10 w 48"/>
                <a:gd name="T83" fmla="*/ 61 h 80"/>
                <a:gd name="T84" fmla="*/ 11 w 48"/>
                <a:gd name="T85" fmla="*/ 57 h 80"/>
                <a:gd name="T86" fmla="*/ 11 w 48"/>
                <a:gd name="T87" fmla="*/ 53 h 80"/>
                <a:gd name="T88" fmla="*/ 14 w 48"/>
                <a:gd name="T89" fmla="*/ 45 h 80"/>
                <a:gd name="T90" fmla="*/ 13 w 48"/>
                <a:gd name="T91" fmla="*/ 40 h 80"/>
                <a:gd name="T92" fmla="*/ 9 w 48"/>
                <a:gd name="T93" fmla="*/ 33 h 80"/>
                <a:gd name="T94" fmla="*/ 8 w 48"/>
                <a:gd name="T95" fmla="*/ 27 h 80"/>
                <a:gd name="T96" fmla="*/ 8 w 48"/>
                <a:gd name="T97" fmla="*/ 22 h 80"/>
                <a:gd name="T98" fmla="*/ 3 w 48"/>
                <a:gd name="T99" fmla="*/ 16 h 80"/>
                <a:gd name="T100" fmla="*/ 0 w 48"/>
                <a:gd name="T101" fmla="*/ 12 h 80"/>
                <a:gd name="T102" fmla="*/ 3 w 48"/>
                <a:gd name="T103" fmla="*/ 8 h 80"/>
                <a:gd name="T104" fmla="*/ 8 w 48"/>
                <a:gd name="T105" fmla="*/ 5 h 80"/>
                <a:gd name="T106" fmla="*/ 11 w 48"/>
                <a:gd name="T107" fmla="*/ 2 h 80"/>
                <a:gd name="T108" fmla="*/ 14 w 48"/>
                <a:gd name="T109" fmla="*/ 0 h 80"/>
                <a:gd name="T110" fmla="*/ 17 w 48"/>
                <a:gd name="T111" fmla="*/ 75 h 80"/>
                <a:gd name="T112" fmla="*/ 13 w 48"/>
                <a:gd name="T113" fmla="*/ 70 h 80"/>
                <a:gd name="T114" fmla="*/ 9 w 48"/>
                <a:gd name="T115" fmla="*/ 69 h 80"/>
                <a:gd name="T116" fmla="*/ 30 w 48"/>
                <a:gd name="T117" fmla="*/ 46 h 80"/>
                <a:gd name="T118" fmla="*/ 17 w 48"/>
                <a:gd name="T119" fmla="*/ 58 h 80"/>
                <a:gd name="T120" fmla="*/ 18 w 48"/>
                <a:gd name="T121" fmla="*/ 6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" h="80">
                  <a:moveTo>
                    <a:pt x="14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9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17" y="75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5"/>
                    <a:pt x="17" y="75"/>
                    <a:pt x="17" y="75"/>
                  </a:cubicBezTo>
                  <a:close/>
                  <a:moveTo>
                    <a:pt x="13" y="70"/>
                  </a:moveTo>
                  <a:cubicBezTo>
                    <a:pt x="13" y="71"/>
                    <a:pt x="13" y="71"/>
                    <a:pt x="13" y="71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lose/>
                  <a:moveTo>
                    <a:pt x="9" y="67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7"/>
                    <a:pt x="9" y="67"/>
                    <a:pt x="9" y="67"/>
                  </a:cubicBezTo>
                  <a:close/>
                  <a:moveTo>
                    <a:pt x="30" y="45"/>
                  </a:moveTo>
                  <a:cubicBezTo>
                    <a:pt x="30" y="46"/>
                    <a:pt x="30" y="46"/>
                    <a:pt x="30" y="46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5"/>
                    <a:pt x="30" y="45"/>
                    <a:pt x="30" y="45"/>
                  </a:cubicBezTo>
                  <a:close/>
                  <a:moveTo>
                    <a:pt x="18" y="58"/>
                  </a:moveTo>
                  <a:cubicBezTo>
                    <a:pt x="17" y="58"/>
                    <a:pt x="17" y="58"/>
                    <a:pt x="17" y="58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19" y="59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0"/>
                    <a:pt x="19" y="60"/>
                    <a:pt x="19" y="60"/>
                  </a:cubicBezTo>
                  <a:lnTo>
                    <a:pt x="19" y="5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2" name="Freeform 28"/>
            <p:cNvSpPr>
              <a:spLocks noEditPoints="1"/>
            </p:cNvSpPr>
            <p:nvPr/>
          </p:nvSpPr>
          <p:spPr bwMode="auto">
            <a:xfrm>
              <a:off x="5955604" y="2523876"/>
              <a:ext cx="139382" cy="286099"/>
            </a:xfrm>
            <a:custGeom>
              <a:avLst/>
              <a:gdLst>
                <a:gd name="T0" fmla="*/ 53 w 95"/>
                <a:gd name="T1" fmla="*/ 4 h 195"/>
                <a:gd name="T2" fmla="*/ 61 w 95"/>
                <a:gd name="T3" fmla="*/ 16 h 195"/>
                <a:gd name="T4" fmla="*/ 59 w 95"/>
                <a:gd name="T5" fmla="*/ 29 h 195"/>
                <a:gd name="T6" fmla="*/ 53 w 95"/>
                <a:gd name="T7" fmla="*/ 35 h 195"/>
                <a:gd name="T8" fmla="*/ 55 w 95"/>
                <a:gd name="T9" fmla="*/ 42 h 195"/>
                <a:gd name="T10" fmla="*/ 66 w 95"/>
                <a:gd name="T11" fmla="*/ 46 h 195"/>
                <a:gd name="T12" fmla="*/ 70 w 95"/>
                <a:gd name="T13" fmla="*/ 54 h 195"/>
                <a:gd name="T14" fmla="*/ 78 w 95"/>
                <a:gd name="T15" fmla="*/ 56 h 195"/>
                <a:gd name="T16" fmla="*/ 74 w 95"/>
                <a:gd name="T17" fmla="*/ 67 h 195"/>
                <a:gd name="T18" fmla="*/ 82 w 95"/>
                <a:gd name="T19" fmla="*/ 71 h 195"/>
                <a:gd name="T20" fmla="*/ 95 w 95"/>
                <a:gd name="T21" fmla="*/ 71 h 195"/>
                <a:gd name="T22" fmla="*/ 89 w 95"/>
                <a:gd name="T23" fmla="*/ 80 h 195"/>
                <a:gd name="T24" fmla="*/ 80 w 95"/>
                <a:gd name="T25" fmla="*/ 86 h 195"/>
                <a:gd name="T26" fmla="*/ 74 w 95"/>
                <a:gd name="T27" fmla="*/ 94 h 195"/>
                <a:gd name="T28" fmla="*/ 63 w 95"/>
                <a:gd name="T29" fmla="*/ 100 h 195"/>
                <a:gd name="T30" fmla="*/ 61 w 95"/>
                <a:gd name="T31" fmla="*/ 109 h 195"/>
                <a:gd name="T32" fmla="*/ 72 w 95"/>
                <a:gd name="T33" fmla="*/ 122 h 195"/>
                <a:gd name="T34" fmla="*/ 72 w 95"/>
                <a:gd name="T35" fmla="*/ 132 h 195"/>
                <a:gd name="T36" fmla="*/ 76 w 95"/>
                <a:gd name="T37" fmla="*/ 147 h 195"/>
                <a:gd name="T38" fmla="*/ 84 w 95"/>
                <a:gd name="T39" fmla="*/ 163 h 195"/>
                <a:gd name="T40" fmla="*/ 87 w 95"/>
                <a:gd name="T41" fmla="*/ 176 h 195"/>
                <a:gd name="T42" fmla="*/ 78 w 95"/>
                <a:gd name="T43" fmla="*/ 189 h 195"/>
                <a:gd name="T44" fmla="*/ 76 w 95"/>
                <a:gd name="T45" fmla="*/ 187 h 195"/>
                <a:gd name="T46" fmla="*/ 78 w 95"/>
                <a:gd name="T47" fmla="*/ 182 h 195"/>
                <a:gd name="T48" fmla="*/ 78 w 95"/>
                <a:gd name="T49" fmla="*/ 172 h 195"/>
                <a:gd name="T50" fmla="*/ 76 w 95"/>
                <a:gd name="T51" fmla="*/ 161 h 195"/>
                <a:gd name="T52" fmla="*/ 70 w 95"/>
                <a:gd name="T53" fmla="*/ 157 h 195"/>
                <a:gd name="T54" fmla="*/ 66 w 95"/>
                <a:gd name="T55" fmla="*/ 143 h 195"/>
                <a:gd name="T56" fmla="*/ 64 w 95"/>
                <a:gd name="T57" fmla="*/ 130 h 195"/>
                <a:gd name="T58" fmla="*/ 61 w 95"/>
                <a:gd name="T59" fmla="*/ 126 h 195"/>
                <a:gd name="T60" fmla="*/ 55 w 95"/>
                <a:gd name="T61" fmla="*/ 119 h 195"/>
                <a:gd name="T62" fmla="*/ 55 w 95"/>
                <a:gd name="T63" fmla="*/ 121 h 195"/>
                <a:gd name="T64" fmla="*/ 47 w 95"/>
                <a:gd name="T65" fmla="*/ 124 h 195"/>
                <a:gd name="T66" fmla="*/ 45 w 95"/>
                <a:gd name="T67" fmla="*/ 128 h 195"/>
                <a:gd name="T68" fmla="*/ 36 w 95"/>
                <a:gd name="T69" fmla="*/ 132 h 195"/>
                <a:gd name="T70" fmla="*/ 30 w 95"/>
                <a:gd name="T71" fmla="*/ 134 h 195"/>
                <a:gd name="T72" fmla="*/ 28 w 95"/>
                <a:gd name="T73" fmla="*/ 130 h 195"/>
                <a:gd name="T74" fmla="*/ 30 w 95"/>
                <a:gd name="T75" fmla="*/ 119 h 195"/>
                <a:gd name="T76" fmla="*/ 26 w 95"/>
                <a:gd name="T77" fmla="*/ 107 h 195"/>
                <a:gd name="T78" fmla="*/ 19 w 95"/>
                <a:gd name="T79" fmla="*/ 98 h 195"/>
                <a:gd name="T80" fmla="*/ 13 w 95"/>
                <a:gd name="T81" fmla="*/ 98 h 195"/>
                <a:gd name="T82" fmla="*/ 17 w 95"/>
                <a:gd name="T83" fmla="*/ 98 h 195"/>
                <a:gd name="T84" fmla="*/ 17 w 95"/>
                <a:gd name="T85" fmla="*/ 92 h 195"/>
                <a:gd name="T86" fmla="*/ 7 w 95"/>
                <a:gd name="T87" fmla="*/ 90 h 195"/>
                <a:gd name="T88" fmla="*/ 7 w 95"/>
                <a:gd name="T89" fmla="*/ 88 h 195"/>
                <a:gd name="T90" fmla="*/ 0 w 95"/>
                <a:gd name="T91" fmla="*/ 79 h 195"/>
                <a:gd name="T92" fmla="*/ 5 w 95"/>
                <a:gd name="T93" fmla="*/ 69 h 195"/>
                <a:gd name="T94" fmla="*/ 9 w 95"/>
                <a:gd name="T95" fmla="*/ 58 h 195"/>
                <a:gd name="T96" fmla="*/ 17 w 95"/>
                <a:gd name="T97" fmla="*/ 48 h 195"/>
                <a:gd name="T98" fmla="*/ 21 w 95"/>
                <a:gd name="T99" fmla="*/ 29 h 195"/>
                <a:gd name="T100" fmla="*/ 30 w 95"/>
                <a:gd name="T101" fmla="*/ 12 h 195"/>
                <a:gd name="T102" fmla="*/ 42 w 95"/>
                <a:gd name="T103" fmla="*/ 8 h 195"/>
                <a:gd name="T104" fmla="*/ 15 w 95"/>
                <a:gd name="T105" fmla="*/ 103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5" h="195">
                  <a:moveTo>
                    <a:pt x="43" y="0"/>
                  </a:moveTo>
                  <a:lnTo>
                    <a:pt x="45" y="0"/>
                  </a:lnTo>
                  <a:lnTo>
                    <a:pt x="47" y="2"/>
                  </a:lnTo>
                  <a:lnTo>
                    <a:pt x="49" y="0"/>
                  </a:lnTo>
                  <a:lnTo>
                    <a:pt x="51" y="0"/>
                  </a:lnTo>
                  <a:lnTo>
                    <a:pt x="53" y="4"/>
                  </a:lnTo>
                  <a:lnTo>
                    <a:pt x="55" y="4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10"/>
                  </a:lnTo>
                  <a:lnTo>
                    <a:pt x="59" y="12"/>
                  </a:lnTo>
                  <a:lnTo>
                    <a:pt x="61" y="16"/>
                  </a:lnTo>
                  <a:lnTo>
                    <a:pt x="61" y="19"/>
                  </a:lnTo>
                  <a:lnTo>
                    <a:pt x="61" y="23"/>
                  </a:lnTo>
                  <a:lnTo>
                    <a:pt x="61" y="25"/>
                  </a:lnTo>
                  <a:lnTo>
                    <a:pt x="61" y="25"/>
                  </a:lnTo>
                  <a:lnTo>
                    <a:pt x="59" y="27"/>
                  </a:lnTo>
                  <a:lnTo>
                    <a:pt x="59" y="29"/>
                  </a:lnTo>
                  <a:lnTo>
                    <a:pt x="57" y="29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5" y="33"/>
                  </a:lnTo>
                  <a:lnTo>
                    <a:pt x="53" y="35"/>
                  </a:lnTo>
                  <a:lnTo>
                    <a:pt x="53" y="37"/>
                  </a:lnTo>
                  <a:lnTo>
                    <a:pt x="53" y="37"/>
                  </a:lnTo>
                  <a:lnTo>
                    <a:pt x="53" y="38"/>
                  </a:lnTo>
                  <a:lnTo>
                    <a:pt x="53" y="40"/>
                  </a:lnTo>
                  <a:lnTo>
                    <a:pt x="55" y="40"/>
                  </a:lnTo>
                  <a:lnTo>
                    <a:pt x="55" y="42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7" y="48"/>
                  </a:lnTo>
                  <a:lnTo>
                    <a:pt x="61" y="46"/>
                  </a:lnTo>
                  <a:lnTo>
                    <a:pt x="64" y="46"/>
                  </a:lnTo>
                  <a:lnTo>
                    <a:pt x="66" y="46"/>
                  </a:lnTo>
                  <a:lnTo>
                    <a:pt x="64" y="48"/>
                  </a:lnTo>
                  <a:lnTo>
                    <a:pt x="66" y="50"/>
                  </a:lnTo>
                  <a:lnTo>
                    <a:pt x="68" y="48"/>
                  </a:lnTo>
                  <a:lnTo>
                    <a:pt x="70" y="50"/>
                  </a:lnTo>
                  <a:lnTo>
                    <a:pt x="68" y="52"/>
                  </a:lnTo>
                  <a:lnTo>
                    <a:pt x="70" y="54"/>
                  </a:lnTo>
                  <a:lnTo>
                    <a:pt x="72" y="54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4" y="56"/>
                  </a:lnTo>
                  <a:lnTo>
                    <a:pt x="76" y="56"/>
                  </a:lnTo>
                  <a:lnTo>
                    <a:pt x="78" y="56"/>
                  </a:lnTo>
                  <a:lnTo>
                    <a:pt x="78" y="58"/>
                  </a:lnTo>
                  <a:lnTo>
                    <a:pt x="78" y="59"/>
                  </a:lnTo>
                  <a:lnTo>
                    <a:pt x="78" y="61"/>
                  </a:lnTo>
                  <a:lnTo>
                    <a:pt x="76" y="63"/>
                  </a:lnTo>
                  <a:lnTo>
                    <a:pt x="74" y="65"/>
                  </a:lnTo>
                  <a:lnTo>
                    <a:pt x="74" y="67"/>
                  </a:lnTo>
                  <a:lnTo>
                    <a:pt x="76" y="67"/>
                  </a:lnTo>
                  <a:lnTo>
                    <a:pt x="78" y="67"/>
                  </a:lnTo>
                  <a:lnTo>
                    <a:pt x="80" y="67"/>
                  </a:lnTo>
                  <a:lnTo>
                    <a:pt x="82" y="65"/>
                  </a:lnTo>
                  <a:lnTo>
                    <a:pt x="82" y="67"/>
                  </a:lnTo>
                  <a:lnTo>
                    <a:pt x="82" y="71"/>
                  </a:lnTo>
                  <a:lnTo>
                    <a:pt x="82" y="73"/>
                  </a:lnTo>
                  <a:lnTo>
                    <a:pt x="85" y="73"/>
                  </a:lnTo>
                  <a:lnTo>
                    <a:pt x="85" y="73"/>
                  </a:lnTo>
                  <a:lnTo>
                    <a:pt x="89" y="73"/>
                  </a:lnTo>
                  <a:lnTo>
                    <a:pt x="93" y="71"/>
                  </a:lnTo>
                  <a:lnTo>
                    <a:pt x="95" y="71"/>
                  </a:lnTo>
                  <a:lnTo>
                    <a:pt x="95" y="73"/>
                  </a:lnTo>
                  <a:lnTo>
                    <a:pt x="93" y="75"/>
                  </a:lnTo>
                  <a:lnTo>
                    <a:pt x="89" y="75"/>
                  </a:lnTo>
                  <a:lnTo>
                    <a:pt x="89" y="77"/>
                  </a:lnTo>
                  <a:lnTo>
                    <a:pt x="87" y="79"/>
                  </a:lnTo>
                  <a:lnTo>
                    <a:pt x="89" y="80"/>
                  </a:lnTo>
                  <a:lnTo>
                    <a:pt x="87" y="82"/>
                  </a:lnTo>
                  <a:lnTo>
                    <a:pt x="85" y="82"/>
                  </a:lnTo>
                  <a:lnTo>
                    <a:pt x="84" y="84"/>
                  </a:lnTo>
                  <a:lnTo>
                    <a:pt x="82" y="84"/>
                  </a:lnTo>
                  <a:lnTo>
                    <a:pt x="80" y="84"/>
                  </a:lnTo>
                  <a:lnTo>
                    <a:pt x="80" y="86"/>
                  </a:lnTo>
                  <a:lnTo>
                    <a:pt x="80" y="88"/>
                  </a:lnTo>
                  <a:lnTo>
                    <a:pt x="80" y="88"/>
                  </a:lnTo>
                  <a:lnTo>
                    <a:pt x="76" y="88"/>
                  </a:lnTo>
                  <a:lnTo>
                    <a:pt x="76" y="90"/>
                  </a:lnTo>
                  <a:lnTo>
                    <a:pt x="76" y="92"/>
                  </a:lnTo>
                  <a:lnTo>
                    <a:pt x="74" y="94"/>
                  </a:lnTo>
                  <a:lnTo>
                    <a:pt x="72" y="94"/>
                  </a:lnTo>
                  <a:lnTo>
                    <a:pt x="70" y="94"/>
                  </a:lnTo>
                  <a:lnTo>
                    <a:pt x="66" y="94"/>
                  </a:lnTo>
                  <a:lnTo>
                    <a:pt x="64" y="96"/>
                  </a:lnTo>
                  <a:lnTo>
                    <a:pt x="64" y="100"/>
                  </a:lnTo>
                  <a:lnTo>
                    <a:pt x="63" y="100"/>
                  </a:lnTo>
                  <a:lnTo>
                    <a:pt x="63" y="103"/>
                  </a:lnTo>
                  <a:lnTo>
                    <a:pt x="64" y="105"/>
                  </a:lnTo>
                  <a:lnTo>
                    <a:pt x="61" y="105"/>
                  </a:lnTo>
                  <a:lnTo>
                    <a:pt x="59" y="107"/>
                  </a:lnTo>
                  <a:lnTo>
                    <a:pt x="59" y="109"/>
                  </a:lnTo>
                  <a:lnTo>
                    <a:pt x="61" y="109"/>
                  </a:lnTo>
                  <a:lnTo>
                    <a:pt x="63" y="111"/>
                  </a:lnTo>
                  <a:lnTo>
                    <a:pt x="64" y="113"/>
                  </a:lnTo>
                  <a:lnTo>
                    <a:pt x="64" y="115"/>
                  </a:lnTo>
                  <a:lnTo>
                    <a:pt x="68" y="117"/>
                  </a:lnTo>
                  <a:lnTo>
                    <a:pt x="70" y="121"/>
                  </a:lnTo>
                  <a:lnTo>
                    <a:pt x="72" y="122"/>
                  </a:lnTo>
                  <a:lnTo>
                    <a:pt x="72" y="124"/>
                  </a:lnTo>
                  <a:lnTo>
                    <a:pt x="74" y="126"/>
                  </a:lnTo>
                  <a:lnTo>
                    <a:pt x="76" y="128"/>
                  </a:lnTo>
                  <a:lnTo>
                    <a:pt x="76" y="130"/>
                  </a:lnTo>
                  <a:lnTo>
                    <a:pt x="74" y="130"/>
                  </a:lnTo>
                  <a:lnTo>
                    <a:pt x="72" y="132"/>
                  </a:lnTo>
                  <a:lnTo>
                    <a:pt x="74" y="136"/>
                  </a:lnTo>
                  <a:lnTo>
                    <a:pt x="74" y="138"/>
                  </a:lnTo>
                  <a:lnTo>
                    <a:pt x="72" y="140"/>
                  </a:lnTo>
                  <a:lnTo>
                    <a:pt x="74" y="143"/>
                  </a:lnTo>
                  <a:lnTo>
                    <a:pt x="74" y="145"/>
                  </a:lnTo>
                  <a:lnTo>
                    <a:pt x="76" y="147"/>
                  </a:lnTo>
                  <a:lnTo>
                    <a:pt x="80" y="149"/>
                  </a:lnTo>
                  <a:lnTo>
                    <a:pt x="82" y="153"/>
                  </a:lnTo>
                  <a:lnTo>
                    <a:pt x="84" y="157"/>
                  </a:lnTo>
                  <a:lnTo>
                    <a:pt x="84" y="159"/>
                  </a:lnTo>
                  <a:lnTo>
                    <a:pt x="84" y="161"/>
                  </a:lnTo>
                  <a:lnTo>
                    <a:pt x="84" y="163"/>
                  </a:lnTo>
                  <a:lnTo>
                    <a:pt x="84" y="163"/>
                  </a:lnTo>
                  <a:lnTo>
                    <a:pt x="85" y="166"/>
                  </a:lnTo>
                  <a:lnTo>
                    <a:pt x="85" y="168"/>
                  </a:lnTo>
                  <a:lnTo>
                    <a:pt x="85" y="170"/>
                  </a:lnTo>
                  <a:lnTo>
                    <a:pt x="87" y="174"/>
                  </a:lnTo>
                  <a:lnTo>
                    <a:pt x="87" y="176"/>
                  </a:lnTo>
                  <a:lnTo>
                    <a:pt x="85" y="178"/>
                  </a:lnTo>
                  <a:lnTo>
                    <a:pt x="84" y="184"/>
                  </a:lnTo>
                  <a:lnTo>
                    <a:pt x="80" y="185"/>
                  </a:lnTo>
                  <a:lnTo>
                    <a:pt x="80" y="187"/>
                  </a:lnTo>
                  <a:lnTo>
                    <a:pt x="80" y="189"/>
                  </a:lnTo>
                  <a:lnTo>
                    <a:pt x="78" y="189"/>
                  </a:lnTo>
                  <a:lnTo>
                    <a:pt x="80" y="189"/>
                  </a:lnTo>
                  <a:lnTo>
                    <a:pt x="78" y="191"/>
                  </a:lnTo>
                  <a:lnTo>
                    <a:pt x="78" y="195"/>
                  </a:lnTo>
                  <a:lnTo>
                    <a:pt x="76" y="191"/>
                  </a:lnTo>
                  <a:lnTo>
                    <a:pt x="76" y="189"/>
                  </a:lnTo>
                  <a:lnTo>
                    <a:pt x="76" y="187"/>
                  </a:lnTo>
                  <a:lnTo>
                    <a:pt x="76" y="187"/>
                  </a:lnTo>
                  <a:lnTo>
                    <a:pt x="76" y="187"/>
                  </a:lnTo>
                  <a:lnTo>
                    <a:pt x="78" y="185"/>
                  </a:lnTo>
                  <a:lnTo>
                    <a:pt x="78" y="184"/>
                  </a:lnTo>
                  <a:lnTo>
                    <a:pt x="78" y="184"/>
                  </a:lnTo>
                  <a:lnTo>
                    <a:pt x="78" y="182"/>
                  </a:lnTo>
                  <a:lnTo>
                    <a:pt x="78" y="180"/>
                  </a:lnTo>
                  <a:lnTo>
                    <a:pt x="80" y="180"/>
                  </a:lnTo>
                  <a:lnTo>
                    <a:pt x="80" y="178"/>
                  </a:lnTo>
                  <a:lnTo>
                    <a:pt x="78" y="176"/>
                  </a:lnTo>
                  <a:lnTo>
                    <a:pt x="80" y="174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78" y="168"/>
                  </a:lnTo>
                  <a:lnTo>
                    <a:pt x="78" y="168"/>
                  </a:lnTo>
                  <a:lnTo>
                    <a:pt x="78" y="166"/>
                  </a:lnTo>
                  <a:lnTo>
                    <a:pt x="76" y="166"/>
                  </a:lnTo>
                  <a:lnTo>
                    <a:pt x="76" y="161"/>
                  </a:lnTo>
                  <a:lnTo>
                    <a:pt x="74" y="159"/>
                  </a:lnTo>
                  <a:lnTo>
                    <a:pt x="74" y="157"/>
                  </a:lnTo>
                  <a:lnTo>
                    <a:pt x="72" y="155"/>
                  </a:lnTo>
                  <a:lnTo>
                    <a:pt x="72" y="157"/>
                  </a:lnTo>
                  <a:lnTo>
                    <a:pt x="70" y="157"/>
                  </a:lnTo>
                  <a:lnTo>
                    <a:pt x="70" y="157"/>
                  </a:lnTo>
                  <a:lnTo>
                    <a:pt x="70" y="155"/>
                  </a:lnTo>
                  <a:lnTo>
                    <a:pt x="70" y="149"/>
                  </a:lnTo>
                  <a:lnTo>
                    <a:pt x="68" y="149"/>
                  </a:lnTo>
                  <a:lnTo>
                    <a:pt x="68" y="145"/>
                  </a:lnTo>
                  <a:lnTo>
                    <a:pt x="70" y="145"/>
                  </a:lnTo>
                  <a:lnTo>
                    <a:pt x="66" y="143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64" y="134"/>
                  </a:lnTo>
                  <a:lnTo>
                    <a:pt x="64" y="132"/>
                  </a:lnTo>
                  <a:lnTo>
                    <a:pt x="63" y="130"/>
                  </a:lnTo>
                  <a:lnTo>
                    <a:pt x="64" y="130"/>
                  </a:lnTo>
                  <a:lnTo>
                    <a:pt x="64" y="130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4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59" y="126"/>
                  </a:lnTo>
                  <a:lnTo>
                    <a:pt x="59" y="124"/>
                  </a:lnTo>
                  <a:lnTo>
                    <a:pt x="59" y="124"/>
                  </a:lnTo>
                  <a:lnTo>
                    <a:pt x="55" y="121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55" y="117"/>
                  </a:lnTo>
                  <a:lnTo>
                    <a:pt x="53" y="117"/>
                  </a:lnTo>
                  <a:lnTo>
                    <a:pt x="53" y="119"/>
                  </a:lnTo>
                  <a:lnTo>
                    <a:pt x="53" y="119"/>
                  </a:lnTo>
                  <a:lnTo>
                    <a:pt x="53" y="119"/>
                  </a:lnTo>
                  <a:lnTo>
                    <a:pt x="55" y="121"/>
                  </a:lnTo>
                  <a:lnTo>
                    <a:pt x="55" y="122"/>
                  </a:lnTo>
                  <a:lnTo>
                    <a:pt x="53" y="122"/>
                  </a:lnTo>
                  <a:lnTo>
                    <a:pt x="53" y="124"/>
                  </a:lnTo>
                  <a:lnTo>
                    <a:pt x="51" y="126"/>
                  </a:lnTo>
                  <a:lnTo>
                    <a:pt x="49" y="126"/>
                  </a:lnTo>
                  <a:lnTo>
                    <a:pt x="47" y="124"/>
                  </a:lnTo>
                  <a:lnTo>
                    <a:pt x="47" y="124"/>
                  </a:lnTo>
                  <a:lnTo>
                    <a:pt x="47" y="126"/>
                  </a:lnTo>
                  <a:lnTo>
                    <a:pt x="47" y="126"/>
                  </a:lnTo>
                  <a:lnTo>
                    <a:pt x="49" y="128"/>
                  </a:lnTo>
                  <a:lnTo>
                    <a:pt x="47" y="128"/>
                  </a:lnTo>
                  <a:lnTo>
                    <a:pt x="45" y="128"/>
                  </a:lnTo>
                  <a:lnTo>
                    <a:pt x="43" y="128"/>
                  </a:lnTo>
                  <a:lnTo>
                    <a:pt x="43" y="130"/>
                  </a:lnTo>
                  <a:lnTo>
                    <a:pt x="40" y="132"/>
                  </a:lnTo>
                  <a:lnTo>
                    <a:pt x="38" y="132"/>
                  </a:lnTo>
                  <a:lnTo>
                    <a:pt x="38" y="132"/>
                  </a:lnTo>
                  <a:lnTo>
                    <a:pt x="36" y="132"/>
                  </a:lnTo>
                  <a:lnTo>
                    <a:pt x="36" y="132"/>
                  </a:lnTo>
                  <a:lnTo>
                    <a:pt x="36" y="134"/>
                  </a:lnTo>
                  <a:lnTo>
                    <a:pt x="34" y="134"/>
                  </a:lnTo>
                  <a:lnTo>
                    <a:pt x="34" y="132"/>
                  </a:lnTo>
                  <a:lnTo>
                    <a:pt x="30" y="134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8" y="132"/>
                  </a:lnTo>
                  <a:lnTo>
                    <a:pt x="32" y="130"/>
                  </a:lnTo>
                  <a:lnTo>
                    <a:pt x="32" y="126"/>
                  </a:lnTo>
                  <a:lnTo>
                    <a:pt x="30" y="130"/>
                  </a:lnTo>
                  <a:lnTo>
                    <a:pt x="28" y="130"/>
                  </a:lnTo>
                  <a:lnTo>
                    <a:pt x="26" y="134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0"/>
                  </a:lnTo>
                  <a:lnTo>
                    <a:pt x="28" y="121"/>
                  </a:lnTo>
                  <a:lnTo>
                    <a:pt x="30" y="119"/>
                  </a:lnTo>
                  <a:lnTo>
                    <a:pt x="30" y="119"/>
                  </a:lnTo>
                  <a:lnTo>
                    <a:pt x="28" y="113"/>
                  </a:lnTo>
                  <a:lnTo>
                    <a:pt x="26" y="109"/>
                  </a:lnTo>
                  <a:lnTo>
                    <a:pt x="26" y="109"/>
                  </a:lnTo>
                  <a:lnTo>
                    <a:pt x="26" y="109"/>
                  </a:lnTo>
                  <a:lnTo>
                    <a:pt x="26" y="107"/>
                  </a:lnTo>
                  <a:lnTo>
                    <a:pt x="24" y="107"/>
                  </a:lnTo>
                  <a:lnTo>
                    <a:pt x="24" y="103"/>
                  </a:lnTo>
                  <a:lnTo>
                    <a:pt x="22" y="103"/>
                  </a:lnTo>
                  <a:lnTo>
                    <a:pt x="22" y="101"/>
                  </a:lnTo>
                  <a:lnTo>
                    <a:pt x="22" y="100"/>
                  </a:lnTo>
                  <a:lnTo>
                    <a:pt x="19" y="98"/>
                  </a:lnTo>
                  <a:lnTo>
                    <a:pt x="21" y="100"/>
                  </a:lnTo>
                  <a:lnTo>
                    <a:pt x="21" y="103"/>
                  </a:lnTo>
                  <a:lnTo>
                    <a:pt x="17" y="101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3" y="98"/>
                  </a:lnTo>
                  <a:lnTo>
                    <a:pt x="13" y="96"/>
                  </a:lnTo>
                  <a:lnTo>
                    <a:pt x="15" y="96"/>
                  </a:lnTo>
                  <a:lnTo>
                    <a:pt x="15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15" y="96"/>
                  </a:lnTo>
                  <a:lnTo>
                    <a:pt x="17" y="96"/>
                  </a:lnTo>
                  <a:lnTo>
                    <a:pt x="19" y="96"/>
                  </a:lnTo>
                  <a:lnTo>
                    <a:pt x="19" y="96"/>
                  </a:lnTo>
                  <a:lnTo>
                    <a:pt x="19" y="94"/>
                  </a:lnTo>
                  <a:lnTo>
                    <a:pt x="17" y="92"/>
                  </a:lnTo>
                  <a:lnTo>
                    <a:pt x="13" y="90"/>
                  </a:lnTo>
                  <a:lnTo>
                    <a:pt x="13" y="90"/>
                  </a:lnTo>
                  <a:lnTo>
                    <a:pt x="11" y="90"/>
                  </a:lnTo>
                  <a:lnTo>
                    <a:pt x="11" y="88"/>
                  </a:lnTo>
                  <a:lnTo>
                    <a:pt x="11" y="90"/>
                  </a:lnTo>
                  <a:lnTo>
                    <a:pt x="7" y="90"/>
                  </a:lnTo>
                  <a:lnTo>
                    <a:pt x="7" y="88"/>
                  </a:lnTo>
                  <a:lnTo>
                    <a:pt x="9" y="86"/>
                  </a:lnTo>
                  <a:lnTo>
                    <a:pt x="7" y="88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7" y="88"/>
                  </a:lnTo>
                  <a:lnTo>
                    <a:pt x="1" y="84"/>
                  </a:lnTo>
                  <a:lnTo>
                    <a:pt x="1" y="82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3" y="75"/>
                  </a:lnTo>
                  <a:lnTo>
                    <a:pt x="3" y="77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5" y="69"/>
                  </a:lnTo>
                  <a:lnTo>
                    <a:pt x="5" y="69"/>
                  </a:lnTo>
                  <a:lnTo>
                    <a:pt x="7" y="69"/>
                  </a:lnTo>
                  <a:lnTo>
                    <a:pt x="9" y="65"/>
                  </a:lnTo>
                  <a:lnTo>
                    <a:pt x="7" y="63"/>
                  </a:lnTo>
                  <a:lnTo>
                    <a:pt x="9" y="61"/>
                  </a:lnTo>
                  <a:lnTo>
                    <a:pt x="7" y="58"/>
                  </a:lnTo>
                  <a:lnTo>
                    <a:pt x="9" y="58"/>
                  </a:lnTo>
                  <a:lnTo>
                    <a:pt x="11" y="56"/>
                  </a:lnTo>
                  <a:lnTo>
                    <a:pt x="11" y="52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13" y="48"/>
                  </a:lnTo>
                  <a:lnTo>
                    <a:pt x="17" y="48"/>
                  </a:lnTo>
                  <a:lnTo>
                    <a:pt x="17" y="44"/>
                  </a:lnTo>
                  <a:lnTo>
                    <a:pt x="19" y="40"/>
                  </a:lnTo>
                  <a:lnTo>
                    <a:pt x="21" y="35"/>
                  </a:lnTo>
                  <a:lnTo>
                    <a:pt x="19" y="35"/>
                  </a:lnTo>
                  <a:lnTo>
                    <a:pt x="19" y="33"/>
                  </a:lnTo>
                  <a:lnTo>
                    <a:pt x="21" y="29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21"/>
                  </a:lnTo>
                  <a:lnTo>
                    <a:pt x="26" y="16"/>
                  </a:lnTo>
                  <a:lnTo>
                    <a:pt x="28" y="16"/>
                  </a:lnTo>
                  <a:lnTo>
                    <a:pt x="30" y="12"/>
                  </a:lnTo>
                  <a:lnTo>
                    <a:pt x="32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2" y="4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0"/>
                  </a:lnTo>
                  <a:lnTo>
                    <a:pt x="43" y="0"/>
                  </a:lnTo>
                  <a:close/>
                  <a:moveTo>
                    <a:pt x="15" y="103"/>
                  </a:moveTo>
                  <a:lnTo>
                    <a:pt x="15" y="105"/>
                  </a:lnTo>
                  <a:lnTo>
                    <a:pt x="17" y="105"/>
                  </a:lnTo>
                  <a:lnTo>
                    <a:pt x="17" y="105"/>
                  </a:lnTo>
                  <a:lnTo>
                    <a:pt x="15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3" name="Freeform 29"/>
            <p:cNvSpPr>
              <a:spLocks noEditPoints="1"/>
            </p:cNvSpPr>
            <p:nvPr/>
          </p:nvSpPr>
          <p:spPr bwMode="auto">
            <a:xfrm>
              <a:off x="5772207" y="2809976"/>
              <a:ext cx="33746" cy="58687"/>
            </a:xfrm>
            <a:custGeom>
              <a:avLst/>
              <a:gdLst>
                <a:gd name="T0" fmla="*/ 0 w 23"/>
                <a:gd name="T1" fmla="*/ 17 h 40"/>
                <a:gd name="T2" fmla="*/ 2 w 23"/>
                <a:gd name="T3" fmla="*/ 15 h 40"/>
                <a:gd name="T4" fmla="*/ 0 w 23"/>
                <a:gd name="T5" fmla="*/ 17 h 40"/>
                <a:gd name="T6" fmla="*/ 0 w 23"/>
                <a:gd name="T7" fmla="*/ 21 h 40"/>
                <a:gd name="T8" fmla="*/ 4 w 23"/>
                <a:gd name="T9" fmla="*/ 4 h 40"/>
                <a:gd name="T10" fmla="*/ 2 w 23"/>
                <a:gd name="T11" fmla="*/ 2 h 40"/>
                <a:gd name="T12" fmla="*/ 6 w 23"/>
                <a:gd name="T13" fmla="*/ 2 h 40"/>
                <a:gd name="T14" fmla="*/ 4 w 23"/>
                <a:gd name="T15" fmla="*/ 4 h 40"/>
                <a:gd name="T16" fmla="*/ 4 w 23"/>
                <a:gd name="T17" fmla="*/ 4 h 40"/>
                <a:gd name="T18" fmla="*/ 8 w 23"/>
                <a:gd name="T19" fmla="*/ 2 h 40"/>
                <a:gd name="T20" fmla="*/ 12 w 23"/>
                <a:gd name="T21" fmla="*/ 6 h 40"/>
                <a:gd name="T22" fmla="*/ 10 w 23"/>
                <a:gd name="T23" fmla="*/ 6 h 40"/>
                <a:gd name="T24" fmla="*/ 8 w 23"/>
                <a:gd name="T25" fmla="*/ 4 h 40"/>
                <a:gd name="T26" fmla="*/ 6 w 23"/>
                <a:gd name="T27" fmla="*/ 2 h 40"/>
                <a:gd name="T28" fmla="*/ 6 w 23"/>
                <a:gd name="T29" fmla="*/ 2 h 40"/>
                <a:gd name="T30" fmla="*/ 6 w 23"/>
                <a:gd name="T31" fmla="*/ 2 h 40"/>
                <a:gd name="T32" fmla="*/ 4 w 23"/>
                <a:gd name="T33" fmla="*/ 6 h 40"/>
                <a:gd name="T34" fmla="*/ 4 w 23"/>
                <a:gd name="T35" fmla="*/ 6 h 40"/>
                <a:gd name="T36" fmla="*/ 4 w 23"/>
                <a:gd name="T37" fmla="*/ 8 h 40"/>
                <a:gd name="T38" fmla="*/ 4 w 23"/>
                <a:gd name="T39" fmla="*/ 10 h 40"/>
                <a:gd name="T40" fmla="*/ 2 w 23"/>
                <a:gd name="T41" fmla="*/ 10 h 40"/>
                <a:gd name="T42" fmla="*/ 0 w 23"/>
                <a:gd name="T43" fmla="*/ 10 h 40"/>
                <a:gd name="T44" fmla="*/ 2 w 23"/>
                <a:gd name="T45" fmla="*/ 10 h 40"/>
                <a:gd name="T46" fmla="*/ 2 w 23"/>
                <a:gd name="T47" fmla="*/ 13 h 40"/>
                <a:gd name="T48" fmla="*/ 2 w 23"/>
                <a:gd name="T49" fmla="*/ 17 h 40"/>
                <a:gd name="T50" fmla="*/ 2 w 23"/>
                <a:gd name="T51" fmla="*/ 21 h 40"/>
                <a:gd name="T52" fmla="*/ 2 w 23"/>
                <a:gd name="T53" fmla="*/ 27 h 40"/>
                <a:gd name="T54" fmla="*/ 2 w 23"/>
                <a:gd name="T55" fmla="*/ 32 h 40"/>
                <a:gd name="T56" fmla="*/ 6 w 23"/>
                <a:gd name="T57" fmla="*/ 40 h 40"/>
                <a:gd name="T58" fmla="*/ 10 w 23"/>
                <a:gd name="T59" fmla="*/ 40 h 40"/>
                <a:gd name="T60" fmla="*/ 18 w 23"/>
                <a:gd name="T61" fmla="*/ 38 h 40"/>
                <a:gd name="T62" fmla="*/ 23 w 23"/>
                <a:gd name="T63" fmla="*/ 32 h 40"/>
                <a:gd name="T64" fmla="*/ 23 w 23"/>
                <a:gd name="T65" fmla="*/ 29 h 40"/>
                <a:gd name="T66" fmla="*/ 23 w 23"/>
                <a:gd name="T67" fmla="*/ 27 h 40"/>
                <a:gd name="T68" fmla="*/ 23 w 23"/>
                <a:gd name="T69" fmla="*/ 23 h 40"/>
                <a:gd name="T70" fmla="*/ 19 w 23"/>
                <a:gd name="T71" fmla="*/ 17 h 40"/>
                <a:gd name="T72" fmla="*/ 18 w 23"/>
                <a:gd name="T73" fmla="*/ 15 h 40"/>
                <a:gd name="T74" fmla="*/ 16 w 23"/>
                <a:gd name="T75" fmla="*/ 15 h 40"/>
                <a:gd name="T76" fmla="*/ 18 w 23"/>
                <a:gd name="T77" fmla="*/ 13 h 40"/>
                <a:gd name="T78" fmla="*/ 14 w 23"/>
                <a:gd name="T79" fmla="*/ 10 h 40"/>
                <a:gd name="T80" fmla="*/ 14 w 23"/>
                <a:gd name="T81" fmla="*/ 8 h 40"/>
                <a:gd name="T82" fmla="*/ 12 w 23"/>
                <a:gd name="T83" fmla="*/ 6 h 40"/>
                <a:gd name="T84" fmla="*/ 8 w 23"/>
                <a:gd name="T85" fmla="*/ 6 h 40"/>
                <a:gd name="T86" fmla="*/ 8 w 23"/>
                <a:gd name="T8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" h="40">
                  <a:moveTo>
                    <a:pt x="0" y="21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0" y="21"/>
                  </a:lnTo>
                  <a:close/>
                  <a:moveTo>
                    <a:pt x="4" y="4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6" y="2"/>
                  </a:moveTo>
                  <a:lnTo>
                    <a:pt x="8" y="2"/>
                  </a:lnTo>
                  <a:lnTo>
                    <a:pt x="8" y="4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close/>
                  <a:moveTo>
                    <a:pt x="4" y="4"/>
                  </a:moveTo>
                  <a:lnTo>
                    <a:pt x="4" y="6"/>
                  </a:lnTo>
                  <a:lnTo>
                    <a:pt x="6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4" y="40"/>
                  </a:lnTo>
                  <a:lnTo>
                    <a:pt x="18" y="38"/>
                  </a:lnTo>
                  <a:lnTo>
                    <a:pt x="21" y="36"/>
                  </a:lnTo>
                  <a:lnTo>
                    <a:pt x="23" y="32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27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1" y="23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18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6" y="13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FC61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4" name="Freeform 30"/>
            <p:cNvSpPr>
              <a:spLocks noEditPoints="1"/>
            </p:cNvSpPr>
            <p:nvPr/>
          </p:nvSpPr>
          <p:spPr bwMode="auto">
            <a:xfrm>
              <a:off x="5577073" y="2446116"/>
              <a:ext cx="441621" cy="391736"/>
            </a:xfrm>
            <a:custGeom>
              <a:avLst/>
              <a:gdLst>
                <a:gd name="T0" fmla="*/ 103 w 301"/>
                <a:gd name="T1" fmla="*/ 23 h 267"/>
                <a:gd name="T2" fmla="*/ 118 w 301"/>
                <a:gd name="T3" fmla="*/ 30 h 267"/>
                <a:gd name="T4" fmla="*/ 122 w 301"/>
                <a:gd name="T5" fmla="*/ 51 h 267"/>
                <a:gd name="T6" fmla="*/ 156 w 301"/>
                <a:gd name="T7" fmla="*/ 65 h 267"/>
                <a:gd name="T8" fmla="*/ 196 w 301"/>
                <a:gd name="T9" fmla="*/ 72 h 267"/>
                <a:gd name="T10" fmla="*/ 212 w 301"/>
                <a:gd name="T11" fmla="*/ 59 h 267"/>
                <a:gd name="T12" fmla="*/ 229 w 301"/>
                <a:gd name="T13" fmla="*/ 72 h 267"/>
                <a:gd name="T14" fmla="*/ 242 w 301"/>
                <a:gd name="T15" fmla="*/ 61 h 267"/>
                <a:gd name="T16" fmla="*/ 258 w 301"/>
                <a:gd name="T17" fmla="*/ 49 h 267"/>
                <a:gd name="T18" fmla="*/ 280 w 301"/>
                <a:gd name="T19" fmla="*/ 44 h 267"/>
                <a:gd name="T20" fmla="*/ 292 w 301"/>
                <a:gd name="T21" fmla="*/ 44 h 267"/>
                <a:gd name="T22" fmla="*/ 301 w 301"/>
                <a:gd name="T23" fmla="*/ 55 h 267"/>
                <a:gd name="T24" fmla="*/ 286 w 301"/>
                <a:gd name="T25" fmla="*/ 69 h 267"/>
                <a:gd name="T26" fmla="*/ 275 w 301"/>
                <a:gd name="T27" fmla="*/ 97 h 267"/>
                <a:gd name="T28" fmla="*/ 265 w 301"/>
                <a:gd name="T29" fmla="*/ 116 h 267"/>
                <a:gd name="T30" fmla="*/ 261 w 301"/>
                <a:gd name="T31" fmla="*/ 122 h 267"/>
                <a:gd name="T32" fmla="*/ 252 w 301"/>
                <a:gd name="T33" fmla="*/ 105 h 267"/>
                <a:gd name="T34" fmla="*/ 246 w 301"/>
                <a:gd name="T35" fmla="*/ 107 h 267"/>
                <a:gd name="T36" fmla="*/ 250 w 301"/>
                <a:gd name="T37" fmla="*/ 99 h 267"/>
                <a:gd name="T38" fmla="*/ 248 w 301"/>
                <a:gd name="T39" fmla="*/ 88 h 267"/>
                <a:gd name="T40" fmla="*/ 227 w 301"/>
                <a:gd name="T41" fmla="*/ 80 h 267"/>
                <a:gd name="T42" fmla="*/ 217 w 301"/>
                <a:gd name="T43" fmla="*/ 76 h 267"/>
                <a:gd name="T44" fmla="*/ 212 w 301"/>
                <a:gd name="T45" fmla="*/ 74 h 267"/>
                <a:gd name="T46" fmla="*/ 215 w 301"/>
                <a:gd name="T47" fmla="*/ 88 h 267"/>
                <a:gd name="T48" fmla="*/ 219 w 301"/>
                <a:gd name="T49" fmla="*/ 109 h 267"/>
                <a:gd name="T50" fmla="*/ 221 w 301"/>
                <a:gd name="T51" fmla="*/ 126 h 267"/>
                <a:gd name="T52" fmla="*/ 214 w 301"/>
                <a:gd name="T53" fmla="*/ 124 h 267"/>
                <a:gd name="T54" fmla="*/ 212 w 301"/>
                <a:gd name="T55" fmla="*/ 124 h 267"/>
                <a:gd name="T56" fmla="*/ 200 w 301"/>
                <a:gd name="T57" fmla="*/ 139 h 267"/>
                <a:gd name="T58" fmla="*/ 187 w 301"/>
                <a:gd name="T59" fmla="*/ 145 h 267"/>
                <a:gd name="T60" fmla="*/ 166 w 301"/>
                <a:gd name="T61" fmla="*/ 170 h 267"/>
                <a:gd name="T62" fmla="*/ 147 w 301"/>
                <a:gd name="T63" fmla="*/ 185 h 267"/>
                <a:gd name="T64" fmla="*/ 135 w 301"/>
                <a:gd name="T65" fmla="*/ 204 h 267"/>
                <a:gd name="T66" fmla="*/ 133 w 301"/>
                <a:gd name="T67" fmla="*/ 244 h 267"/>
                <a:gd name="T68" fmla="*/ 130 w 301"/>
                <a:gd name="T69" fmla="*/ 256 h 267"/>
                <a:gd name="T70" fmla="*/ 114 w 301"/>
                <a:gd name="T71" fmla="*/ 265 h 267"/>
                <a:gd name="T72" fmla="*/ 93 w 301"/>
                <a:gd name="T73" fmla="*/ 240 h 267"/>
                <a:gd name="T74" fmla="*/ 78 w 301"/>
                <a:gd name="T75" fmla="*/ 216 h 267"/>
                <a:gd name="T76" fmla="*/ 66 w 301"/>
                <a:gd name="T77" fmla="*/ 193 h 267"/>
                <a:gd name="T78" fmla="*/ 57 w 301"/>
                <a:gd name="T79" fmla="*/ 164 h 267"/>
                <a:gd name="T80" fmla="*/ 49 w 301"/>
                <a:gd name="T81" fmla="*/ 143 h 267"/>
                <a:gd name="T82" fmla="*/ 47 w 301"/>
                <a:gd name="T83" fmla="*/ 128 h 267"/>
                <a:gd name="T84" fmla="*/ 47 w 301"/>
                <a:gd name="T85" fmla="*/ 120 h 267"/>
                <a:gd name="T86" fmla="*/ 38 w 301"/>
                <a:gd name="T87" fmla="*/ 135 h 267"/>
                <a:gd name="T88" fmla="*/ 7 w 301"/>
                <a:gd name="T89" fmla="*/ 120 h 267"/>
                <a:gd name="T90" fmla="*/ 15 w 301"/>
                <a:gd name="T91" fmla="*/ 120 h 267"/>
                <a:gd name="T92" fmla="*/ 17 w 301"/>
                <a:gd name="T93" fmla="*/ 116 h 267"/>
                <a:gd name="T94" fmla="*/ 0 w 301"/>
                <a:gd name="T95" fmla="*/ 107 h 267"/>
                <a:gd name="T96" fmla="*/ 23 w 301"/>
                <a:gd name="T97" fmla="*/ 97 h 267"/>
                <a:gd name="T98" fmla="*/ 21 w 301"/>
                <a:gd name="T99" fmla="*/ 84 h 267"/>
                <a:gd name="T100" fmla="*/ 7 w 301"/>
                <a:gd name="T101" fmla="*/ 70 h 267"/>
                <a:gd name="T102" fmla="*/ 24 w 301"/>
                <a:gd name="T103" fmla="*/ 61 h 267"/>
                <a:gd name="T104" fmla="*/ 49 w 301"/>
                <a:gd name="T105" fmla="*/ 34 h 267"/>
                <a:gd name="T106" fmla="*/ 59 w 301"/>
                <a:gd name="T107" fmla="*/ 13 h 267"/>
                <a:gd name="T108" fmla="*/ 87 w 301"/>
                <a:gd name="T109" fmla="*/ 4 h 267"/>
                <a:gd name="T110" fmla="*/ 219 w 301"/>
                <a:gd name="T111" fmla="*/ 126 h 267"/>
                <a:gd name="T112" fmla="*/ 215 w 301"/>
                <a:gd name="T113" fmla="*/ 1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1" h="267">
                  <a:moveTo>
                    <a:pt x="97" y="7"/>
                  </a:moveTo>
                  <a:lnTo>
                    <a:pt x="97" y="9"/>
                  </a:lnTo>
                  <a:lnTo>
                    <a:pt x="97" y="11"/>
                  </a:lnTo>
                  <a:lnTo>
                    <a:pt x="101" y="11"/>
                  </a:lnTo>
                  <a:lnTo>
                    <a:pt x="99" y="15"/>
                  </a:lnTo>
                  <a:lnTo>
                    <a:pt x="101" y="17"/>
                  </a:lnTo>
                  <a:lnTo>
                    <a:pt x="101" y="19"/>
                  </a:lnTo>
                  <a:lnTo>
                    <a:pt x="101" y="19"/>
                  </a:lnTo>
                  <a:lnTo>
                    <a:pt x="103" y="21"/>
                  </a:lnTo>
                  <a:lnTo>
                    <a:pt x="103" y="23"/>
                  </a:lnTo>
                  <a:lnTo>
                    <a:pt x="103" y="23"/>
                  </a:lnTo>
                  <a:lnTo>
                    <a:pt x="105" y="25"/>
                  </a:lnTo>
                  <a:lnTo>
                    <a:pt x="107" y="27"/>
                  </a:lnTo>
                  <a:lnTo>
                    <a:pt x="109" y="25"/>
                  </a:lnTo>
                  <a:lnTo>
                    <a:pt x="110" y="25"/>
                  </a:lnTo>
                  <a:lnTo>
                    <a:pt x="112" y="25"/>
                  </a:lnTo>
                  <a:lnTo>
                    <a:pt x="114" y="27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18" y="30"/>
                  </a:lnTo>
                  <a:lnTo>
                    <a:pt x="120" y="30"/>
                  </a:lnTo>
                  <a:lnTo>
                    <a:pt x="122" y="32"/>
                  </a:lnTo>
                  <a:lnTo>
                    <a:pt x="122" y="32"/>
                  </a:lnTo>
                  <a:lnTo>
                    <a:pt x="122" y="36"/>
                  </a:lnTo>
                  <a:lnTo>
                    <a:pt x="120" y="42"/>
                  </a:lnTo>
                  <a:lnTo>
                    <a:pt x="120" y="44"/>
                  </a:lnTo>
                  <a:lnTo>
                    <a:pt x="118" y="48"/>
                  </a:lnTo>
                  <a:lnTo>
                    <a:pt x="118" y="49"/>
                  </a:lnTo>
                  <a:lnTo>
                    <a:pt x="120" y="49"/>
                  </a:lnTo>
                  <a:lnTo>
                    <a:pt x="122" y="51"/>
                  </a:lnTo>
                  <a:lnTo>
                    <a:pt x="124" y="51"/>
                  </a:lnTo>
                  <a:lnTo>
                    <a:pt x="126" y="53"/>
                  </a:lnTo>
                  <a:lnTo>
                    <a:pt x="130" y="53"/>
                  </a:lnTo>
                  <a:lnTo>
                    <a:pt x="135" y="57"/>
                  </a:lnTo>
                  <a:lnTo>
                    <a:pt x="139" y="61"/>
                  </a:lnTo>
                  <a:lnTo>
                    <a:pt x="143" y="61"/>
                  </a:lnTo>
                  <a:lnTo>
                    <a:pt x="145" y="63"/>
                  </a:lnTo>
                  <a:lnTo>
                    <a:pt x="147" y="63"/>
                  </a:lnTo>
                  <a:lnTo>
                    <a:pt x="151" y="65"/>
                  </a:lnTo>
                  <a:lnTo>
                    <a:pt x="156" y="65"/>
                  </a:lnTo>
                  <a:lnTo>
                    <a:pt x="158" y="67"/>
                  </a:lnTo>
                  <a:lnTo>
                    <a:pt x="164" y="65"/>
                  </a:lnTo>
                  <a:lnTo>
                    <a:pt x="170" y="65"/>
                  </a:lnTo>
                  <a:lnTo>
                    <a:pt x="170" y="69"/>
                  </a:lnTo>
                  <a:lnTo>
                    <a:pt x="173" y="70"/>
                  </a:lnTo>
                  <a:lnTo>
                    <a:pt x="179" y="72"/>
                  </a:lnTo>
                  <a:lnTo>
                    <a:pt x="181" y="70"/>
                  </a:lnTo>
                  <a:lnTo>
                    <a:pt x="185" y="70"/>
                  </a:lnTo>
                  <a:lnTo>
                    <a:pt x="193" y="74"/>
                  </a:lnTo>
                  <a:lnTo>
                    <a:pt x="196" y="72"/>
                  </a:lnTo>
                  <a:lnTo>
                    <a:pt x="200" y="74"/>
                  </a:lnTo>
                  <a:lnTo>
                    <a:pt x="206" y="72"/>
                  </a:lnTo>
                  <a:lnTo>
                    <a:pt x="208" y="69"/>
                  </a:lnTo>
                  <a:lnTo>
                    <a:pt x="206" y="65"/>
                  </a:lnTo>
                  <a:lnTo>
                    <a:pt x="206" y="61"/>
                  </a:lnTo>
                  <a:lnTo>
                    <a:pt x="206" y="59"/>
                  </a:lnTo>
                  <a:lnTo>
                    <a:pt x="206" y="59"/>
                  </a:lnTo>
                  <a:lnTo>
                    <a:pt x="208" y="57"/>
                  </a:lnTo>
                  <a:lnTo>
                    <a:pt x="210" y="57"/>
                  </a:lnTo>
                  <a:lnTo>
                    <a:pt x="212" y="59"/>
                  </a:lnTo>
                  <a:lnTo>
                    <a:pt x="212" y="61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5"/>
                  </a:lnTo>
                  <a:lnTo>
                    <a:pt x="212" y="67"/>
                  </a:lnTo>
                  <a:lnTo>
                    <a:pt x="215" y="69"/>
                  </a:lnTo>
                  <a:lnTo>
                    <a:pt x="217" y="70"/>
                  </a:lnTo>
                  <a:lnTo>
                    <a:pt x="219" y="69"/>
                  </a:lnTo>
                  <a:lnTo>
                    <a:pt x="225" y="72"/>
                  </a:lnTo>
                  <a:lnTo>
                    <a:pt x="229" y="72"/>
                  </a:lnTo>
                  <a:lnTo>
                    <a:pt x="231" y="69"/>
                  </a:lnTo>
                  <a:lnTo>
                    <a:pt x="233" y="69"/>
                  </a:lnTo>
                  <a:lnTo>
                    <a:pt x="235" y="70"/>
                  </a:lnTo>
                  <a:lnTo>
                    <a:pt x="238" y="69"/>
                  </a:lnTo>
                  <a:lnTo>
                    <a:pt x="242" y="69"/>
                  </a:lnTo>
                  <a:lnTo>
                    <a:pt x="246" y="69"/>
                  </a:lnTo>
                  <a:lnTo>
                    <a:pt x="246" y="67"/>
                  </a:lnTo>
                  <a:lnTo>
                    <a:pt x="246" y="63"/>
                  </a:lnTo>
                  <a:lnTo>
                    <a:pt x="242" y="63"/>
                  </a:lnTo>
                  <a:lnTo>
                    <a:pt x="242" y="61"/>
                  </a:lnTo>
                  <a:lnTo>
                    <a:pt x="242" y="57"/>
                  </a:lnTo>
                  <a:lnTo>
                    <a:pt x="244" y="57"/>
                  </a:lnTo>
                  <a:lnTo>
                    <a:pt x="248" y="57"/>
                  </a:lnTo>
                  <a:lnTo>
                    <a:pt x="250" y="57"/>
                  </a:lnTo>
                  <a:lnTo>
                    <a:pt x="252" y="55"/>
                  </a:lnTo>
                  <a:lnTo>
                    <a:pt x="254" y="53"/>
                  </a:lnTo>
                  <a:lnTo>
                    <a:pt x="254" y="53"/>
                  </a:lnTo>
                  <a:lnTo>
                    <a:pt x="254" y="53"/>
                  </a:lnTo>
                  <a:lnTo>
                    <a:pt x="258" y="51"/>
                  </a:lnTo>
                  <a:lnTo>
                    <a:pt x="258" y="49"/>
                  </a:lnTo>
                  <a:lnTo>
                    <a:pt x="259" y="48"/>
                  </a:lnTo>
                  <a:lnTo>
                    <a:pt x="261" y="48"/>
                  </a:lnTo>
                  <a:lnTo>
                    <a:pt x="265" y="48"/>
                  </a:lnTo>
                  <a:lnTo>
                    <a:pt x="267" y="44"/>
                  </a:lnTo>
                  <a:lnTo>
                    <a:pt x="267" y="42"/>
                  </a:lnTo>
                  <a:lnTo>
                    <a:pt x="269" y="42"/>
                  </a:lnTo>
                  <a:lnTo>
                    <a:pt x="271" y="40"/>
                  </a:lnTo>
                  <a:lnTo>
                    <a:pt x="273" y="42"/>
                  </a:lnTo>
                  <a:lnTo>
                    <a:pt x="277" y="42"/>
                  </a:lnTo>
                  <a:lnTo>
                    <a:pt x="280" y="44"/>
                  </a:lnTo>
                  <a:lnTo>
                    <a:pt x="282" y="42"/>
                  </a:lnTo>
                  <a:lnTo>
                    <a:pt x="282" y="40"/>
                  </a:lnTo>
                  <a:lnTo>
                    <a:pt x="286" y="38"/>
                  </a:lnTo>
                  <a:lnTo>
                    <a:pt x="288" y="38"/>
                  </a:lnTo>
                  <a:lnTo>
                    <a:pt x="288" y="40"/>
                  </a:lnTo>
                  <a:lnTo>
                    <a:pt x="290" y="40"/>
                  </a:lnTo>
                  <a:lnTo>
                    <a:pt x="290" y="40"/>
                  </a:lnTo>
                  <a:lnTo>
                    <a:pt x="290" y="44"/>
                  </a:lnTo>
                  <a:lnTo>
                    <a:pt x="290" y="46"/>
                  </a:lnTo>
                  <a:lnTo>
                    <a:pt x="292" y="44"/>
                  </a:lnTo>
                  <a:lnTo>
                    <a:pt x="294" y="44"/>
                  </a:lnTo>
                  <a:lnTo>
                    <a:pt x="294" y="46"/>
                  </a:lnTo>
                  <a:lnTo>
                    <a:pt x="296" y="48"/>
                  </a:lnTo>
                  <a:lnTo>
                    <a:pt x="296" y="49"/>
                  </a:lnTo>
                  <a:lnTo>
                    <a:pt x="294" y="49"/>
                  </a:lnTo>
                  <a:lnTo>
                    <a:pt x="294" y="51"/>
                  </a:lnTo>
                  <a:lnTo>
                    <a:pt x="296" y="51"/>
                  </a:lnTo>
                  <a:lnTo>
                    <a:pt x="298" y="51"/>
                  </a:lnTo>
                  <a:lnTo>
                    <a:pt x="300" y="53"/>
                  </a:lnTo>
                  <a:lnTo>
                    <a:pt x="301" y="55"/>
                  </a:lnTo>
                  <a:lnTo>
                    <a:pt x="301" y="55"/>
                  </a:lnTo>
                  <a:lnTo>
                    <a:pt x="300" y="57"/>
                  </a:lnTo>
                  <a:lnTo>
                    <a:pt x="300" y="61"/>
                  </a:lnTo>
                  <a:lnTo>
                    <a:pt x="300" y="63"/>
                  </a:lnTo>
                  <a:lnTo>
                    <a:pt x="298" y="61"/>
                  </a:lnTo>
                  <a:lnTo>
                    <a:pt x="296" y="59"/>
                  </a:lnTo>
                  <a:lnTo>
                    <a:pt x="294" y="61"/>
                  </a:lnTo>
                  <a:lnTo>
                    <a:pt x="290" y="63"/>
                  </a:lnTo>
                  <a:lnTo>
                    <a:pt x="288" y="65"/>
                  </a:lnTo>
                  <a:lnTo>
                    <a:pt x="286" y="69"/>
                  </a:lnTo>
                  <a:lnTo>
                    <a:pt x="284" y="69"/>
                  </a:lnTo>
                  <a:lnTo>
                    <a:pt x="280" y="74"/>
                  </a:lnTo>
                  <a:lnTo>
                    <a:pt x="280" y="76"/>
                  </a:lnTo>
                  <a:lnTo>
                    <a:pt x="280" y="78"/>
                  </a:lnTo>
                  <a:lnTo>
                    <a:pt x="279" y="82"/>
                  </a:lnTo>
                  <a:lnTo>
                    <a:pt x="277" y="86"/>
                  </a:lnTo>
                  <a:lnTo>
                    <a:pt x="277" y="88"/>
                  </a:lnTo>
                  <a:lnTo>
                    <a:pt x="279" y="88"/>
                  </a:lnTo>
                  <a:lnTo>
                    <a:pt x="277" y="93"/>
                  </a:lnTo>
                  <a:lnTo>
                    <a:pt x="275" y="97"/>
                  </a:lnTo>
                  <a:lnTo>
                    <a:pt x="275" y="101"/>
                  </a:lnTo>
                  <a:lnTo>
                    <a:pt x="271" y="101"/>
                  </a:lnTo>
                  <a:lnTo>
                    <a:pt x="269" y="101"/>
                  </a:lnTo>
                  <a:lnTo>
                    <a:pt x="267" y="101"/>
                  </a:lnTo>
                  <a:lnTo>
                    <a:pt x="269" y="105"/>
                  </a:lnTo>
                  <a:lnTo>
                    <a:pt x="269" y="109"/>
                  </a:lnTo>
                  <a:lnTo>
                    <a:pt x="267" y="111"/>
                  </a:lnTo>
                  <a:lnTo>
                    <a:pt x="265" y="111"/>
                  </a:lnTo>
                  <a:lnTo>
                    <a:pt x="267" y="114"/>
                  </a:lnTo>
                  <a:lnTo>
                    <a:pt x="265" y="116"/>
                  </a:lnTo>
                  <a:lnTo>
                    <a:pt x="267" y="118"/>
                  </a:lnTo>
                  <a:lnTo>
                    <a:pt x="265" y="122"/>
                  </a:lnTo>
                  <a:lnTo>
                    <a:pt x="263" y="122"/>
                  </a:lnTo>
                  <a:lnTo>
                    <a:pt x="263" y="122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1" y="124"/>
                  </a:lnTo>
                  <a:lnTo>
                    <a:pt x="261" y="122"/>
                  </a:lnTo>
                  <a:lnTo>
                    <a:pt x="261" y="122"/>
                  </a:lnTo>
                  <a:lnTo>
                    <a:pt x="261" y="122"/>
                  </a:lnTo>
                  <a:lnTo>
                    <a:pt x="259" y="120"/>
                  </a:lnTo>
                  <a:lnTo>
                    <a:pt x="259" y="116"/>
                  </a:lnTo>
                  <a:lnTo>
                    <a:pt x="259" y="112"/>
                  </a:lnTo>
                  <a:lnTo>
                    <a:pt x="258" y="112"/>
                  </a:lnTo>
                  <a:lnTo>
                    <a:pt x="258" y="111"/>
                  </a:lnTo>
                  <a:lnTo>
                    <a:pt x="258" y="107"/>
                  </a:lnTo>
                  <a:lnTo>
                    <a:pt x="256" y="105"/>
                  </a:lnTo>
                  <a:lnTo>
                    <a:pt x="256" y="105"/>
                  </a:lnTo>
                  <a:lnTo>
                    <a:pt x="254" y="105"/>
                  </a:lnTo>
                  <a:lnTo>
                    <a:pt x="252" y="105"/>
                  </a:lnTo>
                  <a:lnTo>
                    <a:pt x="252" y="105"/>
                  </a:lnTo>
                  <a:lnTo>
                    <a:pt x="252" y="105"/>
                  </a:lnTo>
                  <a:lnTo>
                    <a:pt x="252" y="107"/>
                  </a:lnTo>
                  <a:lnTo>
                    <a:pt x="252" y="107"/>
                  </a:lnTo>
                  <a:lnTo>
                    <a:pt x="250" y="109"/>
                  </a:lnTo>
                  <a:lnTo>
                    <a:pt x="252" y="109"/>
                  </a:lnTo>
                  <a:lnTo>
                    <a:pt x="252" y="111"/>
                  </a:lnTo>
                  <a:lnTo>
                    <a:pt x="250" y="111"/>
                  </a:lnTo>
                  <a:lnTo>
                    <a:pt x="248" y="109"/>
                  </a:lnTo>
                  <a:lnTo>
                    <a:pt x="246" y="107"/>
                  </a:lnTo>
                  <a:lnTo>
                    <a:pt x="246" y="107"/>
                  </a:lnTo>
                  <a:lnTo>
                    <a:pt x="244" y="107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1"/>
                  </a:lnTo>
                  <a:lnTo>
                    <a:pt x="244" y="101"/>
                  </a:lnTo>
                  <a:lnTo>
                    <a:pt x="248" y="99"/>
                  </a:lnTo>
                  <a:lnTo>
                    <a:pt x="248" y="99"/>
                  </a:lnTo>
                  <a:lnTo>
                    <a:pt x="250" y="99"/>
                  </a:lnTo>
                  <a:lnTo>
                    <a:pt x="250" y="99"/>
                  </a:lnTo>
                  <a:lnTo>
                    <a:pt x="250" y="97"/>
                  </a:lnTo>
                  <a:lnTo>
                    <a:pt x="252" y="97"/>
                  </a:lnTo>
                  <a:lnTo>
                    <a:pt x="252" y="93"/>
                  </a:lnTo>
                  <a:lnTo>
                    <a:pt x="254" y="91"/>
                  </a:lnTo>
                  <a:lnTo>
                    <a:pt x="254" y="90"/>
                  </a:lnTo>
                  <a:lnTo>
                    <a:pt x="254" y="90"/>
                  </a:lnTo>
                  <a:lnTo>
                    <a:pt x="252" y="88"/>
                  </a:lnTo>
                  <a:lnTo>
                    <a:pt x="250" y="88"/>
                  </a:lnTo>
                  <a:lnTo>
                    <a:pt x="250" y="88"/>
                  </a:lnTo>
                  <a:lnTo>
                    <a:pt x="248" y="88"/>
                  </a:lnTo>
                  <a:lnTo>
                    <a:pt x="244" y="88"/>
                  </a:lnTo>
                  <a:lnTo>
                    <a:pt x="240" y="88"/>
                  </a:lnTo>
                  <a:lnTo>
                    <a:pt x="236" y="88"/>
                  </a:lnTo>
                  <a:lnTo>
                    <a:pt x="233" y="88"/>
                  </a:lnTo>
                  <a:lnTo>
                    <a:pt x="231" y="86"/>
                  </a:lnTo>
                  <a:lnTo>
                    <a:pt x="229" y="86"/>
                  </a:lnTo>
                  <a:lnTo>
                    <a:pt x="227" y="86"/>
                  </a:lnTo>
                  <a:lnTo>
                    <a:pt x="227" y="84"/>
                  </a:lnTo>
                  <a:lnTo>
                    <a:pt x="227" y="82"/>
                  </a:lnTo>
                  <a:lnTo>
                    <a:pt x="227" y="80"/>
                  </a:lnTo>
                  <a:lnTo>
                    <a:pt x="225" y="78"/>
                  </a:lnTo>
                  <a:lnTo>
                    <a:pt x="225" y="76"/>
                  </a:lnTo>
                  <a:lnTo>
                    <a:pt x="223" y="76"/>
                  </a:lnTo>
                  <a:lnTo>
                    <a:pt x="223" y="76"/>
                  </a:lnTo>
                  <a:lnTo>
                    <a:pt x="221" y="76"/>
                  </a:lnTo>
                  <a:lnTo>
                    <a:pt x="219" y="76"/>
                  </a:lnTo>
                  <a:lnTo>
                    <a:pt x="217" y="74"/>
                  </a:lnTo>
                  <a:lnTo>
                    <a:pt x="217" y="74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15" y="76"/>
                  </a:lnTo>
                  <a:lnTo>
                    <a:pt x="214" y="74"/>
                  </a:lnTo>
                  <a:lnTo>
                    <a:pt x="214" y="74"/>
                  </a:lnTo>
                  <a:lnTo>
                    <a:pt x="212" y="72"/>
                  </a:lnTo>
                  <a:lnTo>
                    <a:pt x="212" y="70"/>
                  </a:lnTo>
                  <a:lnTo>
                    <a:pt x="210" y="72"/>
                  </a:lnTo>
                  <a:lnTo>
                    <a:pt x="210" y="72"/>
                  </a:lnTo>
                  <a:lnTo>
                    <a:pt x="210" y="74"/>
                  </a:lnTo>
                  <a:lnTo>
                    <a:pt x="212" y="74"/>
                  </a:lnTo>
                  <a:lnTo>
                    <a:pt x="210" y="76"/>
                  </a:lnTo>
                  <a:lnTo>
                    <a:pt x="208" y="80"/>
                  </a:lnTo>
                  <a:lnTo>
                    <a:pt x="208" y="82"/>
                  </a:lnTo>
                  <a:lnTo>
                    <a:pt x="212" y="84"/>
                  </a:lnTo>
                  <a:lnTo>
                    <a:pt x="214" y="82"/>
                  </a:lnTo>
                  <a:lnTo>
                    <a:pt x="217" y="82"/>
                  </a:lnTo>
                  <a:lnTo>
                    <a:pt x="217" y="84"/>
                  </a:lnTo>
                  <a:lnTo>
                    <a:pt x="217" y="86"/>
                  </a:lnTo>
                  <a:lnTo>
                    <a:pt x="215" y="88"/>
                  </a:lnTo>
                  <a:lnTo>
                    <a:pt x="215" y="88"/>
                  </a:lnTo>
                  <a:lnTo>
                    <a:pt x="214" y="88"/>
                  </a:lnTo>
                  <a:lnTo>
                    <a:pt x="212" y="90"/>
                  </a:lnTo>
                  <a:lnTo>
                    <a:pt x="210" y="91"/>
                  </a:lnTo>
                  <a:lnTo>
                    <a:pt x="210" y="95"/>
                  </a:lnTo>
                  <a:lnTo>
                    <a:pt x="212" y="97"/>
                  </a:lnTo>
                  <a:lnTo>
                    <a:pt x="215" y="99"/>
                  </a:lnTo>
                  <a:lnTo>
                    <a:pt x="217" y="101"/>
                  </a:lnTo>
                  <a:lnTo>
                    <a:pt x="217" y="105"/>
                  </a:lnTo>
                  <a:lnTo>
                    <a:pt x="219" y="107"/>
                  </a:lnTo>
                  <a:lnTo>
                    <a:pt x="219" y="109"/>
                  </a:lnTo>
                  <a:lnTo>
                    <a:pt x="219" y="112"/>
                  </a:lnTo>
                  <a:lnTo>
                    <a:pt x="221" y="116"/>
                  </a:lnTo>
                  <a:lnTo>
                    <a:pt x="223" y="118"/>
                  </a:lnTo>
                  <a:lnTo>
                    <a:pt x="223" y="120"/>
                  </a:lnTo>
                  <a:lnTo>
                    <a:pt x="223" y="122"/>
                  </a:lnTo>
                  <a:lnTo>
                    <a:pt x="223" y="124"/>
                  </a:lnTo>
                  <a:lnTo>
                    <a:pt x="223" y="126"/>
                  </a:lnTo>
                  <a:lnTo>
                    <a:pt x="223" y="128"/>
                  </a:lnTo>
                  <a:lnTo>
                    <a:pt x="221" y="126"/>
                  </a:lnTo>
                  <a:lnTo>
                    <a:pt x="221" y="126"/>
                  </a:lnTo>
                  <a:lnTo>
                    <a:pt x="219" y="126"/>
                  </a:lnTo>
                  <a:lnTo>
                    <a:pt x="219" y="124"/>
                  </a:lnTo>
                  <a:lnTo>
                    <a:pt x="219" y="122"/>
                  </a:lnTo>
                  <a:lnTo>
                    <a:pt x="219" y="124"/>
                  </a:lnTo>
                  <a:lnTo>
                    <a:pt x="217" y="124"/>
                  </a:lnTo>
                  <a:lnTo>
                    <a:pt x="217" y="124"/>
                  </a:lnTo>
                  <a:lnTo>
                    <a:pt x="217" y="124"/>
                  </a:lnTo>
                  <a:lnTo>
                    <a:pt x="215" y="124"/>
                  </a:lnTo>
                  <a:lnTo>
                    <a:pt x="215" y="126"/>
                  </a:lnTo>
                  <a:lnTo>
                    <a:pt x="214" y="124"/>
                  </a:lnTo>
                  <a:lnTo>
                    <a:pt x="214" y="122"/>
                  </a:lnTo>
                  <a:lnTo>
                    <a:pt x="214" y="120"/>
                  </a:lnTo>
                  <a:lnTo>
                    <a:pt x="212" y="120"/>
                  </a:lnTo>
                  <a:lnTo>
                    <a:pt x="210" y="120"/>
                  </a:lnTo>
                  <a:lnTo>
                    <a:pt x="210" y="120"/>
                  </a:lnTo>
                  <a:lnTo>
                    <a:pt x="212" y="120"/>
                  </a:lnTo>
                  <a:lnTo>
                    <a:pt x="212" y="120"/>
                  </a:lnTo>
                  <a:lnTo>
                    <a:pt x="212" y="122"/>
                  </a:lnTo>
                  <a:lnTo>
                    <a:pt x="212" y="122"/>
                  </a:lnTo>
                  <a:lnTo>
                    <a:pt x="212" y="124"/>
                  </a:lnTo>
                  <a:lnTo>
                    <a:pt x="210" y="126"/>
                  </a:lnTo>
                  <a:lnTo>
                    <a:pt x="202" y="128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200" y="132"/>
                  </a:lnTo>
                  <a:lnTo>
                    <a:pt x="200" y="133"/>
                  </a:lnTo>
                  <a:lnTo>
                    <a:pt x="202" y="135"/>
                  </a:lnTo>
                  <a:lnTo>
                    <a:pt x="202" y="135"/>
                  </a:lnTo>
                  <a:lnTo>
                    <a:pt x="202" y="137"/>
                  </a:lnTo>
                  <a:lnTo>
                    <a:pt x="200" y="139"/>
                  </a:lnTo>
                  <a:lnTo>
                    <a:pt x="198" y="141"/>
                  </a:lnTo>
                  <a:lnTo>
                    <a:pt x="198" y="141"/>
                  </a:lnTo>
                  <a:lnTo>
                    <a:pt x="198" y="141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89" y="149"/>
                  </a:lnTo>
                  <a:lnTo>
                    <a:pt x="189" y="147"/>
                  </a:lnTo>
                  <a:lnTo>
                    <a:pt x="189" y="147"/>
                  </a:lnTo>
                  <a:lnTo>
                    <a:pt x="187" y="145"/>
                  </a:lnTo>
                  <a:lnTo>
                    <a:pt x="187" y="145"/>
                  </a:lnTo>
                  <a:lnTo>
                    <a:pt x="185" y="147"/>
                  </a:lnTo>
                  <a:lnTo>
                    <a:pt x="183" y="147"/>
                  </a:lnTo>
                  <a:lnTo>
                    <a:pt x="183" y="151"/>
                  </a:lnTo>
                  <a:lnTo>
                    <a:pt x="185" y="149"/>
                  </a:lnTo>
                  <a:lnTo>
                    <a:pt x="185" y="149"/>
                  </a:lnTo>
                  <a:lnTo>
                    <a:pt x="187" y="149"/>
                  </a:lnTo>
                  <a:lnTo>
                    <a:pt x="179" y="154"/>
                  </a:lnTo>
                  <a:lnTo>
                    <a:pt x="177" y="160"/>
                  </a:lnTo>
                  <a:lnTo>
                    <a:pt x="168" y="166"/>
                  </a:lnTo>
                  <a:lnTo>
                    <a:pt x="166" y="170"/>
                  </a:lnTo>
                  <a:lnTo>
                    <a:pt x="164" y="172"/>
                  </a:lnTo>
                  <a:lnTo>
                    <a:pt x="160" y="172"/>
                  </a:lnTo>
                  <a:lnTo>
                    <a:pt x="156" y="174"/>
                  </a:lnTo>
                  <a:lnTo>
                    <a:pt x="156" y="177"/>
                  </a:lnTo>
                  <a:lnTo>
                    <a:pt x="156" y="179"/>
                  </a:lnTo>
                  <a:lnTo>
                    <a:pt x="154" y="181"/>
                  </a:lnTo>
                  <a:lnTo>
                    <a:pt x="152" y="183"/>
                  </a:lnTo>
                  <a:lnTo>
                    <a:pt x="149" y="181"/>
                  </a:lnTo>
                  <a:lnTo>
                    <a:pt x="147" y="183"/>
                  </a:lnTo>
                  <a:lnTo>
                    <a:pt x="147" y="185"/>
                  </a:lnTo>
                  <a:lnTo>
                    <a:pt x="143" y="189"/>
                  </a:lnTo>
                  <a:lnTo>
                    <a:pt x="141" y="189"/>
                  </a:lnTo>
                  <a:lnTo>
                    <a:pt x="141" y="187"/>
                  </a:lnTo>
                  <a:lnTo>
                    <a:pt x="139" y="187"/>
                  </a:lnTo>
                  <a:lnTo>
                    <a:pt x="135" y="191"/>
                  </a:lnTo>
                  <a:lnTo>
                    <a:pt x="135" y="193"/>
                  </a:lnTo>
                  <a:lnTo>
                    <a:pt x="135" y="196"/>
                  </a:lnTo>
                  <a:lnTo>
                    <a:pt x="137" y="200"/>
                  </a:lnTo>
                  <a:lnTo>
                    <a:pt x="135" y="202"/>
                  </a:lnTo>
                  <a:lnTo>
                    <a:pt x="135" y="204"/>
                  </a:lnTo>
                  <a:lnTo>
                    <a:pt x="135" y="212"/>
                  </a:lnTo>
                  <a:lnTo>
                    <a:pt x="137" y="214"/>
                  </a:lnTo>
                  <a:lnTo>
                    <a:pt x="139" y="217"/>
                  </a:lnTo>
                  <a:lnTo>
                    <a:pt x="135" y="225"/>
                  </a:lnTo>
                  <a:lnTo>
                    <a:pt x="133" y="229"/>
                  </a:lnTo>
                  <a:lnTo>
                    <a:pt x="133" y="233"/>
                  </a:lnTo>
                  <a:lnTo>
                    <a:pt x="133" y="235"/>
                  </a:lnTo>
                  <a:lnTo>
                    <a:pt x="135" y="242"/>
                  </a:lnTo>
                  <a:lnTo>
                    <a:pt x="135" y="244"/>
                  </a:lnTo>
                  <a:lnTo>
                    <a:pt x="133" y="244"/>
                  </a:lnTo>
                  <a:lnTo>
                    <a:pt x="131" y="244"/>
                  </a:lnTo>
                  <a:lnTo>
                    <a:pt x="130" y="244"/>
                  </a:lnTo>
                  <a:lnTo>
                    <a:pt x="128" y="246"/>
                  </a:lnTo>
                  <a:lnTo>
                    <a:pt x="128" y="248"/>
                  </a:lnTo>
                  <a:lnTo>
                    <a:pt x="126" y="252"/>
                  </a:lnTo>
                  <a:lnTo>
                    <a:pt x="124" y="252"/>
                  </a:lnTo>
                  <a:lnTo>
                    <a:pt x="126" y="254"/>
                  </a:lnTo>
                  <a:lnTo>
                    <a:pt x="128" y="256"/>
                  </a:lnTo>
                  <a:lnTo>
                    <a:pt x="130" y="256"/>
                  </a:lnTo>
                  <a:lnTo>
                    <a:pt x="130" y="256"/>
                  </a:lnTo>
                  <a:lnTo>
                    <a:pt x="128" y="256"/>
                  </a:lnTo>
                  <a:lnTo>
                    <a:pt x="126" y="256"/>
                  </a:lnTo>
                  <a:lnTo>
                    <a:pt x="122" y="256"/>
                  </a:lnTo>
                  <a:lnTo>
                    <a:pt x="122" y="256"/>
                  </a:lnTo>
                  <a:lnTo>
                    <a:pt x="118" y="258"/>
                  </a:lnTo>
                  <a:lnTo>
                    <a:pt x="116" y="259"/>
                  </a:lnTo>
                  <a:lnTo>
                    <a:pt x="116" y="261"/>
                  </a:lnTo>
                  <a:lnTo>
                    <a:pt x="116" y="261"/>
                  </a:lnTo>
                  <a:lnTo>
                    <a:pt x="116" y="261"/>
                  </a:lnTo>
                  <a:lnTo>
                    <a:pt x="114" y="265"/>
                  </a:lnTo>
                  <a:lnTo>
                    <a:pt x="110" y="267"/>
                  </a:lnTo>
                  <a:lnTo>
                    <a:pt x="107" y="267"/>
                  </a:lnTo>
                  <a:lnTo>
                    <a:pt x="105" y="265"/>
                  </a:lnTo>
                  <a:lnTo>
                    <a:pt x="101" y="261"/>
                  </a:lnTo>
                  <a:lnTo>
                    <a:pt x="97" y="254"/>
                  </a:lnTo>
                  <a:lnTo>
                    <a:pt x="97" y="250"/>
                  </a:lnTo>
                  <a:lnTo>
                    <a:pt x="95" y="246"/>
                  </a:lnTo>
                  <a:lnTo>
                    <a:pt x="93" y="242"/>
                  </a:lnTo>
                  <a:lnTo>
                    <a:pt x="93" y="240"/>
                  </a:lnTo>
                  <a:lnTo>
                    <a:pt x="93" y="240"/>
                  </a:lnTo>
                  <a:lnTo>
                    <a:pt x="91" y="237"/>
                  </a:lnTo>
                  <a:lnTo>
                    <a:pt x="91" y="235"/>
                  </a:lnTo>
                  <a:lnTo>
                    <a:pt x="87" y="231"/>
                  </a:lnTo>
                  <a:lnTo>
                    <a:pt x="86" y="227"/>
                  </a:lnTo>
                  <a:lnTo>
                    <a:pt x="84" y="227"/>
                  </a:lnTo>
                  <a:lnTo>
                    <a:pt x="82" y="225"/>
                  </a:lnTo>
                  <a:lnTo>
                    <a:pt x="80" y="223"/>
                  </a:lnTo>
                  <a:lnTo>
                    <a:pt x="80" y="221"/>
                  </a:lnTo>
                  <a:lnTo>
                    <a:pt x="80" y="217"/>
                  </a:lnTo>
                  <a:lnTo>
                    <a:pt x="78" y="216"/>
                  </a:lnTo>
                  <a:lnTo>
                    <a:pt x="76" y="212"/>
                  </a:lnTo>
                  <a:lnTo>
                    <a:pt x="76" y="208"/>
                  </a:lnTo>
                  <a:lnTo>
                    <a:pt x="74" y="206"/>
                  </a:lnTo>
                  <a:lnTo>
                    <a:pt x="72" y="204"/>
                  </a:lnTo>
                  <a:lnTo>
                    <a:pt x="72" y="202"/>
                  </a:lnTo>
                  <a:lnTo>
                    <a:pt x="72" y="202"/>
                  </a:lnTo>
                  <a:lnTo>
                    <a:pt x="70" y="198"/>
                  </a:lnTo>
                  <a:lnTo>
                    <a:pt x="70" y="196"/>
                  </a:lnTo>
                  <a:lnTo>
                    <a:pt x="68" y="196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65" y="191"/>
                  </a:lnTo>
                  <a:lnTo>
                    <a:pt x="65" y="189"/>
                  </a:lnTo>
                  <a:lnTo>
                    <a:pt x="63" y="187"/>
                  </a:lnTo>
                  <a:lnTo>
                    <a:pt x="61" y="183"/>
                  </a:lnTo>
                  <a:lnTo>
                    <a:pt x="61" y="177"/>
                  </a:lnTo>
                  <a:lnTo>
                    <a:pt x="55" y="170"/>
                  </a:lnTo>
                  <a:lnTo>
                    <a:pt x="55" y="168"/>
                  </a:lnTo>
                  <a:lnTo>
                    <a:pt x="53" y="164"/>
                  </a:lnTo>
                  <a:lnTo>
                    <a:pt x="57" y="164"/>
                  </a:lnTo>
                  <a:lnTo>
                    <a:pt x="53" y="160"/>
                  </a:lnTo>
                  <a:lnTo>
                    <a:pt x="53" y="158"/>
                  </a:lnTo>
                  <a:lnTo>
                    <a:pt x="55" y="158"/>
                  </a:lnTo>
                  <a:lnTo>
                    <a:pt x="53" y="156"/>
                  </a:lnTo>
                  <a:lnTo>
                    <a:pt x="53" y="154"/>
                  </a:lnTo>
                  <a:lnTo>
                    <a:pt x="49" y="149"/>
                  </a:lnTo>
                  <a:lnTo>
                    <a:pt x="49" y="147"/>
                  </a:lnTo>
                  <a:lnTo>
                    <a:pt x="51" y="145"/>
                  </a:lnTo>
                  <a:lnTo>
                    <a:pt x="49" y="145"/>
                  </a:lnTo>
                  <a:lnTo>
                    <a:pt x="49" y="143"/>
                  </a:lnTo>
                  <a:lnTo>
                    <a:pt x="51" y="141"/>
                  </a:lnTo>
                  <a:lnTo>
                    <a:pt x="51" y="137"/>
                  </a:lnTo>
                  <a:lnTo>
                    <a:pt x="49" y="135"/>
                  </a:lnTo>
                  <a:lnTo>
                    <a:pt x="47" y="133"/>
                  </a:lnTo>
                  <a:lnTo>
                    <a:pt x="47" y="130"/>
                  </a:lnTo>
                  <a:lnTo>
                    <a:pt x="49" y="128"/>
                  </a:lnTo>
                  <a:lnTo>
                    <a:pt x="51" y="128"/>
                  </a:lnTo>
                  <a:lnTo>
                    <a:pt x="53" y="128"/>
                  </a:lnTo>
                  <a:lnTo>
                    <a:pt x="51" y="128"/>
                  </a:lnTo>
                  <a:lnTo>
                    <a:pt x="47" y="128"/>
                  </a:lnTo>
                  <a:lnTo>
                    <a:pt x="47" y="128"/>
                  </a:lnTo>
                  <a:lnTo>
                    <a:pt x="47" y="126"/>
                  </a:lnTo>
                  <a:lnTo>
                    <a:pt x="45" y="124"/>
                  </a:lnTo>
                  <a:lnTo>
                    <a:pt x="45" y="122"/>
                  </a:lnTo>
                  <a:lnTo>
                    <a:pt x="47" y="122"/>
                  </a:lnTo>
                  <a:lnTo>
                    <a:pt x="47" y="122"/>
                  </a:lnTo>
                  <a:lnTo>
                    <a:pt x="49" y="120"/>
                  </a:lnTo>
                  <a:lnTo>
                    <a:pt x="51" y="118"/>
                  </a:lnTo>
                  <a:lnTo>
                    <a:pt x="49" y="120"/>
                  </a:lnTo>
                  <a:lnTo>
                    <a:pt x="47" y="120"/>
                  </a:lnTo>
                  <a:lnTo>
                    <a:pt x="45" y="120"/>
                  </a:lnTo>
                  <a:lnTo>
                    <a:pt x="44" y="118"/>
                  </a:lnTo>
                  <a:lnTo>
                    <a:pt x="44" y="120"/>
                  </a:lnTo>
                  <a:lnTo>
                    <a:pt x="44" y="122"/>
                  </a:lnTo>
                  <a:lnTo>
                    <a:pt x="42" y="126"/>
                  </a:lnTo>
                  <a:lnTo>
                    <a:pt x="44" y="126"/>
                  </a:lnTo>
                  <a:lnTo>
                    <a:pt x="44" y="130"/>
                  </a:lnTo>
                  <a:lnTo>
                    <a:pt x="42" y="132"/>
                  </a:lnTo>
                  <a:lnTo>
                    <a:pt x="42" y="133"/>
                  </a:lnTo>
                  <a:lnTo>
                    <a:pt x="38" y="135"/>
                  </a:lnTo>
                  <a:lnTo>
                    <a:pt x="32" y="137"/>
                  </a:lnTo>
                  <a:lnTo>
                    <a:pt x="30" y="139"/>
                  </a:lnTo>
                  <a:lnTo>
                    <a:pt x="26" y="137"/>
                  </a:lnTo>
                  <a:lnTo>
                    <a:pt x="17" y="132"/>
                  </a:lnTo>
                  <a:lnTo>
                    <a:pt x="15" y="128"/>
                  </a:lnTo>
                  <a:lnTo>
                    <a:pt x="15" y="128"/>
                  </a:lnTo>
                  <a:lnTo>
                    <a:pt x="13" y="128"/>
                  </a:lnTo>
                  <a:lnTo>
                    <a:pt x="11" y="126"/>
                  </a:lnTo>
                  <a:lnTo>
                    <a:pt x="7" y="122"/>
                  </a:lnTo>
                  <a:lnTo>
                    <a:pt x="7" y="120"/>
                  </a:lnTo>
                  <a:lnTo>
                    <a:pt x="7" y="120"/>
                  </a:lnTo>
                  <a:lnTo>
                    <a:pt x="9" y="120"/>
                  </a:lnTo>
                  <a:lnTo>
                    <a:pt x="9" y="120"/>
                  </a:lnTo>
                  <a:lnTo>
                    <a:pt x="9" y="120"/>
                  </a:lnTo>
                  <a:lnTo>
                    <a:pt x="9" y="122"/>
                  </a:lnTo>
                  <a:lnTo>
                    <a:pt x="11" y="122"/>
                  </a:lnTo>
                  <a:lnTo>
                    <a:pt x="13" y="122"/>
                  </a:lnTo>
                  <a:lnTo>
                    <a:pt x="13" y="122"/>
                  </a:lnTo>
                  <a:lnTo>
                    <a:pt x="15" y="122"/>
                  </a:lnTo>
                  <a:lnTo>
                    <a:pt x="15" y="120"/>
                  </a:lnTo>
                  <a:lnTo>
                    <a:pt x="19" y="118"/>
                  </a:lnTo>
                  <a:lnTo>
                    <a:pt x="21" y="118"/>
                  </a:lnTo>
                  <a:lnTo>
                    <a:pt x="23" y="114"/>
                  </a:lnTo>
                  <a:lnTo>
                    <a:pt x="24" y="114"/>
                  </a:lnTo>
                  <a:lnTo>
                    <a:pt x="24" y="112"/>
                  </a:lnTo>
                  <a:lnTo>
                    <a:pt x="23" y="112"/>
                  </a:lnTo>
                  <a:lnTo>
                    <a:pt x="23" y="112"/>
                  </a:lnTo>
                  <a:lnTo>
                    <a:pt x="23" y="112"/>
                  </a:lnTo>
                  <a:lnTo>
                    <a:pt x="23" y="114"/>
                  </a:lnTo>
                  <a:lnTo>
                    <a:pt x="17" y="116"/>
                  </a:lnTo>
                  <a:lnTo>
                    <a:pt x="15" y="116"/>
                  </a:lnTo>
                  <a:lnTo>
                    <a:pt x="13" y="116"/>
                  </a:lnTo>
                  <a:lnTo>
                    <a:pt x="5" y="114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2" y="109"/>
                  </a:lnTo>
                  <a:lnTo>
                    <a:pt x="3" y="107"/>
                  </a:lnTo>
                  <a:lnTo>
                    <a:pt x="5" y="105"/>
                  </a:lnTo>
                  <a:lnTo>
                    <a:pt x="3" y="105"/>
                  </a:lnTo>
                  <a:lnTo>
                    <a:pt x="0" y="107"/>
                  </a:lnTo>
                  <a:lnTo>
                    <a:pt x="0" y="105"/>
                  </a:lnTo>
                  <a:lnTo>
                    <a:pt x="2" y="103"/>
                  </a:lnTo>
                  <a:lnTo>
                    <a:pt x="3" y="103"/>
                  </a:lnTo>
                  <a:lnTo>
                    <a:pt x="3" y="101"/>
                  </a:lnTo>
                  <a:lnTo>
                    <a:pt x="5" y="101"/>
                  </a:lnTo>
                  <a:lnTo>
                    <a:pt x="7" y="99"/>
                  </a:lnTo>
                  <a:lnTo>
                    <a:pt x="15" y="101"/>
                  </a:lnTo>
                  <a:lnTo>
                    <a:pt x="19" y="99"/>
                  </a:lnTo>
                  <a:lnTo>
                    <a:pt x="21" y="97"/>
                  </a:lnTo>
                  <a:lnTo>
                    <a:pt x="23" y="97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4" y="99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6" y="95"/>
                  </a:lnTo>
                  <a:lnTo>
                    <a:pt x="24" y="90"/>
                  </a:lnTo>
                  <a:lnTo>
                    <a:pt x="23" y="88"/>
                  </a:lnTo>
                  <a:lnTo>
                    <a:pt x="23" y="86"/>
                  </a:lnTo>
                  <a:lnTo>
                    <a:pt x="21" y="84"/>
                  </a:lnTo>
                  <a:lnTo>
                    <a:pt x="19" y="84"/>
                  </a:lnTo>
                  <a:lnTo>
                    <a:pt x="15" y="82"/>
                  </a:lnTo>
                  <a:lnTo>
                    <a:pt x="15" y="78"/>
                  </a:lnTo>
                  <a:lnTo>
                    <a:pt x="15" y="76"/>
                  </a:lnTo>
                  <a:lnTo>
                    <a:pt x="13" y="74"/>
                  </a:lnTo>
                  <a:lnTo>
                    <a:pt x="11" y="74"/>
                  </a:lnTo>
                  <a:lnTo>
                    <a:pt x="11" y="74"/>
                  </a:lnTo>
                  <a:lnTo>
                    <a:pt x="7" y="74"/>
                  </a:lnTo>
                  <a:lnTo>
                    <a:pt x="7" y="74"/>
                  </a:lnTo>
                  <a:lnTo>
                    <a:pt x="7" y="70"/>
                  </a:lnTo>
                  <a:lnTo>
                    <a:pt x="7" y="67"/>
                  </a:lnTo>
                  <a:lnTo>
                    <a:pt x="9" y="67"/>
                  </a:lnTo>
                  <a:lnTo>
                    <a:pt x="13" y="63"/>
                  </a:lnTo>
                  <a:lnTo>
                    <a:pt x="13" y="61"/>
                  </a:lnTo>
                  <a:lnTo>
                    <a:pt x="15" y="61"/>
                  </a:lnTo>
                  <a:lnTo>
                    <a:pt x="17" y="59"/>
                  </a:lnTo>
                  <a:lnTo>
                    <a:pt x="19" y="61"/>
                  </a:lnTo>
                  <a:lnTo>
                    <a:pt x="19" y="63"/>
                  </a:lnTo>
                  <a:lnTo>
                    <a:pt x="21" y="63"/>
                  </a:lnTo>
                  <a:lnTo>
                    <a:pt x="24" y="61"/>
                  </a:lnTo>
                  <a:lnTo>
                    <a:pt x="30" y="61"/>
                  </a:lnTo>
                  <a:lnTo>
                    <a:pt x="34" y="57"/>
                  </a:lnTo>
                  <a:lnTo>
                    <a:pt x="36" y="51"/>
                  </a:lnTo>
                  <a:lnTo>
                    <a:pt x="42" y="48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5" y="40"/>
                  </a:lnTo>
                  <a:lnTo>
                    <a:pt x="49" y="38"/>
                  </a:lnTo>
                  <a:lnTo>
                    <a:pt x="49" y="36"/>
                  </a:lnTo>
                  <a:lnTo>
                    <a:pt x="49" y="34"/>
                  </a:lnTo>
                  <a:lnTo>
                    <a:pt x="47" y="32"/>
                  </a:lnTo>
                  <a:lnTo>
                    <a:pt x="51" y="30"/>
                  </a:lnTo>
                  <a:lnTo>
                    <a:pt x="53" y="28"/>
                  </a:lnTo>
                  <a:lnTo>
                    <a:pt x="53" y="27"/>
                  </a:lnTo>
                  <a:lnTo>
                    <a:pt x="53" y="21"/>
                  </a:lnTo>
                  <a:lnTo>
                    <a:pt x="53" y="17"/>
                  </a:lnTo>
                  <a:lnTo>
                    <a:pt x="51" y="17"/>
                  </a:lnTo>
                  <a:lnTo>
                    <a:pt x="55" y="15"/>
                  </a:lnTo>
                  <a:lnTo>
                    <a:pt x="57" y="13"/>
                  </a:lnTo>
                  <a:lnTo>
                    <a:pt x="59" y="13"/>
                  </a:lnTo>
                  <a:lnTo>
                    <a:pt x="61" y="13"/>
                  </a:lnTo>
                  <a:lnTo>
                    <a:pt x="65" y="9"/>
                  </a:lnTo>
                  <a:lnTo>
                    <a:pt x="66" y="6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82" y="4"/>
                  </a:lnTo>
                  <a:lnTo>
                    <a:pt x="86" y="2"/>
                  </a:lnTo>
                  <a:lnTo>
                    <a:pt x="87" y="4"/>
                  </a:lnTo>
                  <a:lnTo>
                    <a:pt x="89" y="6"/>
                  </a:lnTo>
                  <a:lnTo>
                    <a:pt x="91" y="6"/>
                  </a:lnTo>
                  <a:lnTo>
                    <a:pt x="97" y="7"/>
                  </a:lnTo>
                  <a:lnTo>
                    <a:pt x="97" y="7"/>
                  </a:lnTo>
                  <a:lnTo>
                    <a:pt x="97" y="7"/>
                  </a:lnTo>
                  <a:close/>
                  <a:moveTo>
                    <a:pt x="219" y="126"/>
                  </a:moveTo>
                  <a:lnTo>
                    <a:pt x="219" y="128"/>
                  </a:lnTo>
                  <a:lnTo>
                    <a:pt x="219" y="128"/>
                  </a:lnTo>
                  <a:lnTo>
                    <a:pt x="219" y="126"/>
                  </a:lnTo>
                  <a:lnTo>
                    <a:pt x="219" y="126"/>
                  </a:lnTo>
                  <a:close/>
                  <a:moveTo>
                    <a:pt x="217" y="126"/>
                  </a:moveTo>
                  <a:lnTo>
                    <a:pt x="215" y="126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7" y="126"/>
                  </a:lnTo>
                  <a:lnTo>
                    <a:pt x="217" y="126"/>
                  </a:lnTo>
                  <a:lnTo>
                    <a:pt x="217" y="126"/>
                  </a:lnTo>
                  <a:close/>
                  <a:moveTo>
                    <a:pt x="214" y="126"/>
                  </a:moveTo>
                  <a:lnTo>
                    <a:pt x="215" y="128"/>
                  </a:lnTo>
                  <a:lnTo>
                    <a:pt x="215" y="128"/>
                  </a:lnTo>
                  <a:lnTo>
                    <a:pt x="215" y="126"/>
                  </a:lnTo>
                  <a:lnTo>
                    <a:pt x="214" y="126"/>
                  </a:lnTo>
                  <a:lnTo>
                    <a:pt x="214" y="126"/>
                  </a:lnTo>
                  <a:close/>
                  <a:moveTo>
                    <a:pt x="212" y="126"/>
                  </a:moveTo>
                  <a:lnTo>
                    <a:pt x="212" y="128"/>
                  </a:lnTo>
                  <a:lnTo>
                    <a:pt x="212" y="128"/>
                  </a:lnTo>
                  <a:lnTo>
                    <a:pt x="214" y="124"/>
                  </a:lnTo>
                  <a:lnTo>
                    <a:pt x="212" y="124"/>
                  </a:lnTo>
                  <a:lnTo>
                    <a:pt x="212" y="12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5" name="Freeform 31"/>
            <p:cNvSpPr>
              <a:spLocks noEditPoints="1"/>
            </p:cNvSpPr>
            <p:nvPr/>
          </p:nvSpPr>
          <p:spPr bwMode="auto">
            <a:xfrm>
              <a:off x="5882245" y="2548818"/>
              <a:ext cx="80695" cy="95366"/>
            </a:xfrm>
            <a:custGeom>
              <a:avLst/>
              <a:gdLst>
                <a:gd name="T0" fmla="*/ 28 w 29"/>
                <a:gd name="T1" fmla="*/ 31 h 34"/>
                <a:gd name="T2" fmla="*/ 26 w 29"/>
                <a:gd name="T3" fmla="*/ 32 h 34"/>
                <a:gd name="T4" fmla="*/ 26 w 29"/>
                <a:gd name="T5" fmla="*/ 34 h 34"/>
                <a:gd name="T6" fmla="*/ 24 w 29"/>
                <a:gd name="T7" fmla="*/ 31 h 34"/>
                <a:gd name="T8" fmla="*/ 24 w 29"/>
                <a:gd name="T9" fmla="*/ 29 h 34"/>
                <a:gd name="T10" fmla="*/ 23 w 29"/>
                <a:gd name="T11" fmla="*/ 30 h 34"/>
                <a:gd name="T12" fmla="*/ 23 w 29"/>
                <a:gd name="T13" fmla="*/ 27 h 34"/>
                <a:gd name="T14" fmla="*/ 21 w 29"/>
                <a:gd name="T15" fmla="*/ 22 h 34"/>
                <a:gd name="T16" fmla="*/ 20 w 29"/>
                <a:gd name="T17" fmla="*/ 22 h 34"/>
                <a:gd name="T18" fmla="*/ 17 w 29"/>
                <a:gd name="T19" fmla="*/ 22 h 34"/>
                <a:gd name="T20" fmla="*/ 15 w 29"/>
                <a:gd name="T21" fmla="*/ 20 h 34"/>
                <a:gd name="T22" fmla="*/ 16 w 29"/>
                <a:gd name="T23" fmla="*/ 23 h 34"/>
                <a:gd name="T24" fmla="*/ 16 w 29"/>
                <a:gd name="T25" fmla="*/ 25 h 34"/>
                <a:gd name="T26" fmla="*/ 14 w 29"/>
                <a:gd name="T27" fmla="*/ 28 h 34"/>
                <a:gd name="T28" fmla="*/ 14 w 29"/>
                <a:gd name="T29" fmla="*/ 26 h 34"/>
                <a:gd name="T30" fmla="*/ 13 w 29"/>
                <a:gd name="T31" fmla="*/ 27 h 34"/>
                <a:gd name="T32" fmla="*/ 13 w 29"/>
                <a:gd name="T33" fmla="*/ 24 h 34"/>
                <a:gd name="T34" fmla="*/ 12 w 29"/>
                <a:gd name="T35" fmla="*/ 25 h 34"/>
                <a:gd name="T36" fmla="*/ 12 w 29"/>
                <a:gd name="T37" fmla="*/ 27 h 34"/>
                <a:gd name="T38" fmla="*/ 11 w 29"/>
                <a:gd name="T39" fmla="*/ 28 h 34"/>
                <a:gd name="T40" fmla="*/ 10 w 29"/>
                <a:gd name="T41" fmla="*/ 29 h 34"/>
                <a:gd name="T42" fmla="*/ 9 w 29"/>
                <a:gd name="T43" fmla="*/ 27 h 34"/>
                <a:gd name="T44" fmla="*/ 8 w 29"/>
                <a:gd name="T45" fmla="*/ 25 h 34"/>
                <a:gd name="T46" fmla="*/ 6 w 29"/>
                <a:gd name="T47" fmla="*/ 20 h 34"/>
                <a:gd name="T48" fmla="*/ 5 w 29"/>
                <a:gd name="T49" fmla="*/ 16 h 34"/>
                <a:gd name="T50" fmla="*/ 1 w 29"/>
                <a:gd name="T51" fmla="*/ 13 h 34"/>
                <a:gd name="T52" fmla="*/ 3 w 29"/>
                <a:gd name="T53" fmla="*/ 9 h 34"/>
                <a:gd name="T54" fmla="*/ 5 w 29"/>
                <a:gd name="T55" fmla="*/ 8 h 34"/>
                <a:gd name="T56" fmla="*/ 3 w 29"/>
                <a:gd name="T57" fmla="*/ 6 h 34"/>
                <a:gd name="T58" fmla="*/ 0 w 29"/>
                <a:gd name="T59" fmla="*/ 5 h 34"/>
                <a:gd name="T60" fmla="*/ 1 w 29"/>
                <a:gd name="T61" fmla="*/ 2 h 34"/>
                <a:gd name="T62" fmla="*/ 2 w 29"/>
                <a:gd name="T63" fmla="*/ 0 h 34"/>
                <a:gd name="T64" fmla="*/ 3 w 29"/>
                <a:gd name="T65" fmla="*/ 2 h 34"/>
                <a:gd name="T66" fmla="*/ 5 w 29"/>
                <a:gd name="T67" fmla="*/ 3 h 34"/>
                <a:gd name="T68" fmla="*/ 5 w 29"/>
                <a:gd name="T69" fmla="*/ 2 h 34"/>
                <a:gd name="T70" fmla="*/ 8 w 29"/>
                <a:gd name="T71" fmla="*/ 3 h 34"/>
                <a:gd name="T72" fmla="*/ 9 w 29"/>
                <a:gd name="T73" fmla="*/ 4 h 34"/>
                <a:gd name="T74" fmla="*/ 10 w 29"/>
                <a:gd name="T75" fmla="*/ 7 h 34"/>
                <a:gd name="T76" fmla="*/ 12 w 29"/>
                <a:gd name="T77" fmla="*/ 8 h 34"/>
                <a:gd name="T78" fmla="*/ 17 w 29"/>
                <a:gd name="T79" fmla="*/ 9 h 34"/>
                <a:gd name="T80" fmla="*/ 22 w 29"/>
                <a:gd name="T81" fmla="*/ 9 h 34"/>
                <a:gd name="T82" fmla="*/ 24 w 29"/>
                <a:gd name="T83" fmla="*/ 10 h 34"/>
                <a:gd name="T84" fmla="*/ 23 w 29"/>
                <a:gd name="T85" fmla="*/ 12 h 34"/>
                <a:gd name="T86" fmla="*/ 22 w 29"/>
                <a:gd name="T87" fmla="*/ 15 h 34"/>
                <a:gd name="T88" fmla="*/ 21 w 29"/>
                <a:gd name="T89" fmla="*/ 15 h 34"/>
                <a:gd name="T90" fmla="*/ 19 w 29"/>
                <a:gd name="T91" fmla="*/ 17 h 34"/>
                <a:gd name="T92" fmla="*/ 20 w 29"/>
                <a:gd name="T93" fmla="*/ 19 h 34"/>
                <a:gd name="T94" fmla="*/ 22 w 29"/>
                <a:gd name="T95" fmla="*/ 21 h 34"/>
                <a:gd name="T96" fmla="*/ 22 w 29"/>
                <a:gd name="T97" fmla="*/ 20 h 34"/>
                <a:gd name="T98" fmla="*/ 23 w 29"/>
                <a:gd name="T99" fmla="*/ 18 h 34"/>
                <a:gd name="T100" fmla="*/ 24 w 29"/>
                <a:gd name="T101" fmla="*/ 18 h 34"/>
                <a:gd name="T102" fmla="*/ 26 w 29"/>
                <a:gd name="T103" fmla="*/ 19 h 34"/>
                <a:gd name="T104" fmla="*/ 27 w 29"/>
                <a:gd name="T105" fmla="*/ 22 h 34"/>
                <a:gd name="T106" fmla="*/ 28 w 29"/>
                <a:gd name="T107" fmla="*/ 27 h 34"/>
                <a:gd name="T108" fmla="*/ 28 w 29"/>
                <a:gd name="T109" fmla="*/ 28 h 34"/>
                <a:gd name="T110" fmla="*/ 21 w 29"/>
                <a:gd name="T111" fmla="*/ 24 h 34"/>
                <a:gd name="T112" fmla="*/ 21 w 29"/>
                <a:gd name="T113" fmla="*/ 25 h 34"/>
                <a:gd name="T114" fmla="*/ 19 w 29"/>
                <a:gd name="T115" fmla="*/ 25 h 34"/>
                <a:gd name="T116" fmla="*/ 20 w 29"/>
                <a:gd name="T117" fmla="*/ 25 h 34"/>
                <a:gd name="T118" fmla="*/ 18 w 29"/>
                <a:gd name="T119" fmla="*/ 24 h 34"/>
                <a:gd name="T120" fmla="*/ 16 w 29"/>
                <a:gd name="T121" fmla="*/ 24 h 34"/>
                <a:gd name="T122" fmla="*/ 18 w 29"/>
                <a:gd name="T123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" h="34">
                  <a:moveTo>
                    <a:pt x="29" y="28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9" y="28"/>
                    <a:pt x="29" y="28"/>
                    <a:pt x="29" y="28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8" y="24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lose/>
                  <a:moveTo>
                    <a:pt x="17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lnTo>
                    <a:pt x="17" y="2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6" name="Freeform 32"/>
            <p:cNvSpPr>
              <a:spLocks/>
            </p:cNvSpPr>
            <p:nvPr/>
          </p:nvSpPr>
          <p:spPr bwMode="auto">
            <a:xfrm>
              <a:off x="5888114" y="2523876"/>
              <a:ext cx="49884" cy="27876"/>
            </a:xfrm>
            <a:custGeom>
              <a:avLst/>
              <a:gdLst>
                <a:gd name="T0" fmla="*/ 2 w 34"/>
                <a:gd name="T1" fmla="*/ 10 h 19"/>
                <a:gd name="T2" fmla="*/ 3 w 34"/>
                <a:gd name="T3" fmla="*/ 8 h 19"/>
                <a:gd name="T4" fmla="*/ 5 w 34"/>
                <a:gd name="T5" fmla="*/ 4 h 19"/>
                <a:gd name="T6" fmla="*/ 11 w 34"/>
                <a:gd name="T7" fmla="*/ 0 h 19"/>
                <a:gd name="T8" fmla="*/ 15 w 34"/>
                <a:gd name="T9" fmla="*/ 0 h 19"/>
                <a:gd name="T10" fmla="*/ 17 w 34"/>
                <a:gd name="T11" fmla="*/ 2 h 19"/>
                <a:gd name="T12" fmla="*/ 21 w 34"/>
                <a:gd name="T13" fmla="*/ 2 h 19"/>
                <a:gd name="T14" fmla="*/ 23 w 34"/>
                <a:gd name="T15" fmla="*/ 4 h 19"/>
                <a:gd name="T16" fmla="*/ 26 w 34"/>
                <a:gd name="T17" fmla="*/ 2 h 19"/>
                <a:gd name="T18" fmla="*/ 28 w 34"/>
                <a:gd name="T19" fmla="*/ 2 h 19"/>
                <a:gd name="T20" fmla="*/ 30 w 34"/>
                <a:gd name="T21" fmla="*/ 4 h 19"/>
                <a:gd name="T22" fmla="*/ 30 w 34"/>
                <a:gd name="T23" fmla="*/ 4 h 19"/>
                <a:gd name="T24" fmla="*/ 30 w 34"/>
                <a:gd name="T25" fmla="*/ 8 h 19"/>
                <a:gd name="T26" fmla="*/ 30 w 34"/>
                <a:gd name="T27" fmla="*/ 10 h 19"/>
                <a:gd name="T28" fmla="*/ 34 w 34"/>
                <a:gd name="T29" fmla="*/ 10 h 19"/>
                <a:gd name="T30" fmla="*/ 34 w 34"/>
                <a:gd name="T31" fmla="*/ 14 h 19"/>
                <a:gd name="T32" fmla="*/ 34 w 34"/>
                <a:gd name="T33" fmla="*/ 16 h 19"/>
                <a:gd name="T34" fmla="*/ 30 w 34"/>
                <a:gd name="T35" fmla="*/ 16 h 19"/>
                <a:gd name="T36" fmla="*/ 26 w 34"/>
                <a:gd name="T37" fmla="*/ 16 h 19"/>
                <a:gd name="T38" fmla="*/ 23 w 34"/>
                <a:gd name="T39" fmla="*/ 17 h 19"/>
                <a:gd name="T40" fmla="*/ 21 w 34"/>
                <a:gd name="T41" fmla="*/ 16 h 19"/>
                <a:gd name="T42" fmla="*/ 19 w 34"/>
                <a:gd name="T43" fmla="*/ 16 h 19"/>
                <a:gd name="T44" fmla="*/ 17 w 34"/>
                <a:gd name="T45" fmla="*/ 19 h 19"/>
                <a:gd name="T46" fmla="*/ 13 w 34"/>
                <a:gd name="T47" fmla="*/ 19 h 19"/>
                <a:gd name="T48" fmla="*/ 7 w 34"/>
                <a:gd name="T49" fmla="*/ 16 h 19"/>
                <a:gd name="T50" fmla="*/ 5 w 34"/>
                <a:gd name="T51" fmla="*/ 17 h 19"/>
                <a:gd name="T52" fmla="*/ 3 w 34"/>
                <a:gd name="T53" fmla="*/ 16 h 19"/>
                <a:gd name="T54" fmla="*/ 0 w 34"/>
                <a:gd name="T55" fmla="*/ 14 h 19"/>
                <a:gd name="T56" fmla="*/ 2 w 34"/>
                <a:gd name="T57" fmla="*/ 12 h 19"/>
                <a:gd name="T58" fmla="*/ 2 w 34"/>
                <a:gd name="T5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19">
                  <a:moveTo>
                    <a:pt x="2" y="10"/>
                  </a:moveTo>
                  <a:lnTo>
                    <a:pt x="3" y="8"/>
                  </a:lnTo>
                  <a:lnTo>
                    <a:pt x="5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4" y="10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0" y="16"/>
                  </a:lnTo>
                  <a:lnTo>
                    <a:pt x="26" y="16"/>
                  </a:lnTo>
                  <a:lnTo>
                    <a:pt x="23" y="17"/>
                  </a:lnTo>
                  <a:lnTo>
                    <a:pt x="21" y="16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3" y="19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7" name="Freeform 33"/>
            <p:cNvSpPr>
              <a:spLocks/>
            </p:cNvSpPr>
            <p:nvPr/>
          </p:nvSpPr>
          <p:spPr bwMode="auto">
            <a:xfrm>
              <a:off x="5750200" y="2493066"/>
              <a:ext cx="132046" cy="61621"/>
            </a:xfrm>
            <a:custGeom>
              <a:avLst/>
              <a:gdLst>
                <a:gd name="T0" fmla="*/ 4 w 90"/>
                <a:gd name="T1" fmla="*/ 0 h 42"/>
                <a:gd name="T2" fmla="*/ 8 w 90"/>
                <a:gd name="T3" fmla="*/ 2 h 42"/>
                <a:gd name="T4" fmla="*/ 12 w 90"/>
                <a:gd name="T5" fmla="*/ 2 h 42"/>
                <a:gd name="T6" fmla="*/ 15 w 90"/>
                <a:gd name="T7" fmla="*/ 0 h 42"/>
                <a:gd name="T8" fmla="*/ 21 w 90"/>
                <a:gd name="T9" fmla="*/ 2 h 42"/>
                <a:gd name="T10" fmla="*/ 25 w 90"/>
                <a:gd name="T11" fmla="*/ 4 h 42"/>
                <a:gd name="T12" fmla="*/ 31 w 90"/>
                <a:gd name="T13" fmla="*/ 8 h 42"/>
                <a:gd name="T14" fmla="*/ 33 w 90"/>
                <a:gd name="T15" fmla="*/ 10 h 42"/>
                <a:gd name="T16" fmla="*/ 36 w 90"/>
                <a:gd name="T17" fmla="*/ 14 h 42"/>
                <a:gd name="T18" fmla="*/ 38 w 90"/>
                <a:gd name="T19" fmla="*/ 10 h 42"/>
                <a:gd name="T20" fmla="*/ 40 w 90"/>
                <a:gd name="T21" fmla="*/ 10 h 42"/>
                <a:gd name="T22" fmla="*/ 44 w 90"/>
                <a:gd name="T23" fmla="*/ 12 h 42"/>
                <a:gd name="T24" fmla="*/ 48 w 90"/>
                <a:gd name="T25" fmla="*/ 16 h 42"/>
                <a:gd name="T26" fmla="*/ 54 w 90"/>
                <a:gd name="T27" fmla="*/ 16 h 42"/>
                <a:gd name="T28" fmla="*/ 54 w 90"/>
                <a:gd name="T29" fmla="*/ 21 h 42"/>
                <a:gd name="T30" fmla="*/ 59 w 90"/>
                <a:gd name="T31" fmla="*/ 23 h 42"/>
                <a:gd name="T32" fmla="*/ 63 w 90"/>
                <a:gd name="T33" fmla="*/ 21 h 42"/>
                <a:gd name="T34" fmla="*/ 69 w 90"/>
                <a:gd name="T35" fmla="*/ 19 h 42"/>
                <a:gd name="T36" fmla="*/ 71 w 90"/>
                <a:gd name="T37" fmla="*/ 23 h 42"/>
                <a:gd name="T38" fmla="*/ 76 w 90"/>
                <a:gd name="T39" fmla="*/ 27 h 42"/>
                <a:gd name="T40" fmla="*/ 82 w 90"/>
                <a:gd name="T41" fmla="*/ 27 h 42"/>
                <a:gd name="T42" fmla="*/ 86 w 90"/>
                <a:gd name="T43" fmla="*/ 25 h 42"/>
                <a:gd name="T44" fmla="*/ 88 w 90"/>
                <a:gd name="T45" fmla="*/ 29 h 42"/>
                <a:gd name="T46" fmla="*/ 90 w 90"/>
                <a:gd name="T47" fmla="*/ 37 h 42"/>
                <a:gd name="T48" fmla="*/ 82 w 90"/>
                <a:gd name="T49" fmla="*/ 42 h 42"/>
                <a:gd name="T50" fmla="*/ 75 w 90"/>
                <a:gd name="T51" fmla="*/ 42 h 42"/>
                <a:gd name="T52" fmla="*/ 63 w 90"/>
                <a:gd name="T53" fmla="*/ 38 h 42"/>
                <a:gd name="T54" fmla="*/ 55 w 90"/>
                <a:gd name="T55" fmla="*/ 38 h 42"/>
                <a:gd name="T56" fmla="*/ 52 w 90"/>
                <a:gd name="T57" fmla="*/ 33 h 42"/>
                <a:gd name="T58" fmla="*/ 40 w 90"/>
                <a:gd name="T59" fmla="*/ 35 h 42"/>
                <a:gd name="T60" fmla="*/ 33 w 90"/>
                <a:gd name="T61" fmla="*/ 33 h 42"/>
                <a:gd name="T62" fmla="*/ 27 w 90"/>
                <a:gd name="T63" fmla="*/ 31 h 42"/>
                <a:gd name="T64" fmla="*/ 21 w 90"/>
                <a:gd name="T65" fmla="*/ 29 h 42"/>
                <a:gd name="T66" fmla="*/ 12 w 90"/>
                <a:gd name="T67" fmla="*/ 21 h 42"/>
                <a:gd name="T68" fmla="*/ 6 w 90"/>
                <a:gd name="T69" fmla="*/ 19 h 42"/>
                <a:gd name="T70" fmla="*/ 2 w 90"/>
                <a:gd name="T71" fmla="*/ 17 h 42"/>
                <a:gd name="T72" fmla="*/ 0 w 90"/>
                <a:gd name="T73" fmla="*/ 16 h 42"/>
                <a:gd name="T74" fmla="*/ 2 w 90"/>
                <a:gd name="T75" fmla="*/ 10 h 42"/>
                <a:gd name="T76" fmla="*/ 4 w 90"/>
                <a:gd name="T7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0" h="42">
                  <a:moveTo>
                    <a:pt x="4" y="0"/>
                  </a:moveTo>
                  <a:lnTo>
                    <a:pt x="4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9" y="8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4" y="12"/>
                  </a:lnTo>
                  <a:lnTo>
                    <a:pt x="36" y="14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4" y="16"/>
                  </a:lnTo>
                  <a:lnTo>
                    <a:pt x="52" y="19"/>
                  </a:lnTo>
                  <a:lnTo>
                    <a:pt x="54" y="21"/>
                  </a:lnTo>
                  <a:lnTo>
                    <a:pt x="55" y="21"/>
                  </a:lnTo>
                  <a:lnTo>
                    <a:pt x="59" y="23"/>
                  </a:lnTo>
                  <a:lnTo>
                    <a:pt x="59" y="21"/>
                  </a:lnTo>
                  <a:lnTo>
                    <a:pt x="63" y="21"/>
                  </a:lnTo>
                  <a:lnTo>
                    <a:pt x="65" y="19"/>
                  </a:lnTo>
                  <a:lnTo>
                    <a:pt x="69" y="19"/>
                  </a:lnTo>
                  <a:lnTo>
                    <a:pt x="71" y="21"/>
                  </a:lnTo>
                  <a:lnTo>
                    <a:pt x="71" y="23"/>
                  </a:lnTo>
                  <a:lnTo>
                    <a:pt x="75" y="25"/>
                  </a:lnTo>
                  <a:lnTo>
                    <a:pt x="76" y="27"/>
                  </a:lnTo>
                  <a:lnTo>
                    <a:pt x="78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6" y="25"/>
                  </a:lnTo>
                  <a:lnTo>
                    <a:pt x="88" y="27"/>
                  </a:lnTo>
                  <a:lnTo>
                    <a:pt x="88" y="29"/>
                  </a:lnTo>
                  <a:lnTo>
                    <a:pt x="88" y="33"/>
                  </a:lnTo>
                  <a:lnTo>
                    <a:pt x="90" y="37"/>
                  </a:lnTo>
                  <a:lnTo>
                    <a:pt x="88" y="40"/>
                  </a:lnTo>
                  <a:lnTo>
                    <a:pt x="82" y="42"/>
                  </a:lnTo>
                  <a:lnTo>
                    <a:pt x="78" y="40"/>
                  </a:lnTo>
                  <a:lnTo>
                    <a:pt x="75" y="42"/>
                  </a:lnTo>
                  <a:lnTo>
                    <a:pt x="67" y="38"/>
                  </a:lnTo>
                  <a:lnTo>
                    <a:pt x="63" y="38"/>
                  </a:lnTo>
                  <a:lnTo>
                    <a:pt x="61" y="40"/>
                  </a:lnTo>
                  <a:lnTo>
                    <a:pt x="55" y="38"/>
                  </a:lnTo>
                  <a:lnTo>
                    <a:pt x="52" y="37"/>
                  </a:lnTo>
                  <a:lnTo>
                    <a:pt x="52" y="33"/>
                  </a:lnTo>
                  <a:lnTo>
                    <a:pt x="46" y="33"/>
                  </a:lnTo>
                  <a:lnTo>
                    <a:pt x="40" y="35"/>
                  </a:lnTo>
                  <a:lnTo>
                    <a:pt x="38" y="33"/>
                  </a:lnTo>
                  <a:lnTo>
                    <a:pt x="33" y="33"/>
                  </a:lnTo>
                  <a:lnTo>
                    <a:pt x="29" y="31"/>
                  </a:lnTo>
                  <a:lnTo>
                    <a:pt x="27" y="31"/>
                  </a:lnTo>
                  <a:lnTo>
                    <a:pt x="25" y="29"/>
                  </a:lnTo>
                  <a:lnTo>
                    <a:pt x="21" y="29"/>
                  </a:lnTo>
                  <a:lnTo>
                    <a:pt x="17" y="25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8" name="Freeform 34"/>
            <p:cNvSpPr>
              <a:spLocks/>
            </p:cNvSpPr>
            <p:nvPr/>
          </p:nvSpPr>
          <p:spPr bwMode="auto">
            <a:xfrm>
              <a:off x="5450896" y="2387429"/>
              <a:ext cx="218610" cy="218609"/>
            </a:xfrm>
            <a:custGeom>
              <a:avLst/>
              <a:gdLst>
                <a:gd name="T0" fmla="*/ 89 w 149"/>
                <a:gd name="T1" fmla="*/ 143 h 149"/>
                <a:gd name="T2" fmla="*/ 101 w 149"/>
                <a:gd name="T3" fmla="*/ 141 h 149"/>
                <a:gd name="T4" fmla="*/ 109 w 149"/>
                <a:gd name="T5" fmla="*/ 139 h 149"/>
                <a:gd name="T6" fmla="*/ 112 w 149"/>
                <a:gd name="T7" fmla="*/ 137 h 149"/>
                <a:gd name="T8" fmla="*/ 109 w 149"/>
                <a:gd name="T9" fmla="*/ 126 h 149"/>
                <a:gd name="T10" fmla="*/ 101 w 149"/>
                <a:gd name="T11" fmla="*/ 118 h 149"/>
                <a:gd name="T12" fmla="*/ 97 w 149"/>
                <a:gd name="T13" fmla="*/ 114 h 149"/>
                <a:gd name="T14" fmla="*/ 93 w 149"/>
                <a:gd name="T15" fmla="*/ 107 h 149"/>
                <a:gd name="T16" fmla="*/ 101 w 149"/>
                <a:gd name="T17" fmla="*/ 101 h 149"/>
                <a:gd name="T18" fmla="*/ 107 w 149"/>
                <a:gd name="T19" fmla="*/ 103 h 149"/>
                <a:gd name="T20" fmla="*/ 122 w 149"/>
                <a:gd name="T21" fmla="*/ 91 h 149"/>
                <a:gd name="T22" fmla="*/ 131 w 149"/>
                <a:gd name="T23" fmla="*/ 80 h 149"/>
                <a:gd name="T24" fmla="*/ 133 w 149"/>
                <a:gd name="T25" fmla="*/ 72 h 149"/>
                <a:gd name="T26" fmla="*/ 139 w 149"/>
                <a:gd name="T27" fmla="*/ 61 h 149"/>
                <a:gd name="T28" fmla="*/ 143 w 149"/>
                <a:gd name="T29" fmla="*/ 53 h 149"/>
                <a:gd name="T30" fmla="*/ 149 w 149"/>
                <a:gd name="T31" fmla="*/ 47 h 149"/>
                <a:gd name="T32" fmla="*/ 139 w 149"/>
                <a:gd name="T33" fmla="*/ 46 h 149"/>
                <a:gd name="T34" fmla="*/ 126 w 149"/>
                <a:gd name="T35" fmla="*/ 38 h 149"/>
                <a:gd name="T36" fmla="*/ 124 w 149"/>
                <a:gd name="T37" fmla="*/ 25 h 149"/>
                <a:gd name="T38" fmla="*/ 126 w 149"/>
                <a:gd name="T39" fmla="*/ 17 h 149"/>
                <a:gd name="T40" fmla="*/ 116 w 149"/>
                <a:gd name="T41" fmla="*/ 9 h 149"/>
                <a:gd name="T42" fmla="*/ 110 w 149"/>
                <a:gd name="T43" fmla="*/ 5 h 149"/>
                <a:gd name="T44" fmla="*/ 109 w 149"/>
                <a:gd name="T45" fmla="*/ 0 h 149"/>
                <a:gd name="T46" fmla="*/ 99 w 149"/>
                <a:gd name="T47" fmla="*/ 5 h 149"/>
                <a:gd name="T48" fmla="*/ 97 w 149"/>
                <a:gd name="T49" fmla="*/ 25 h 149"/>
                <a:gd name="T50" fmla="*/ 91 w 149"/>
                <a:gd name="T51" fmla="*/ 32 h 149"/>
                <a:gd name="T52" fmla="*/ 89 w 149"/>
                <a:gd name="T53" fmla="*/ 36 h 149"/>
                <a:gd name="T54" fmla="*/ 86 w 149"/>
                <a:gd name="T55" fmla="*/ 42 h 149"/>
                <a:gd name="T56" fmla="*/ 84 w 149"/>
                <a:gd name="T57" fmla="*/ 51 h 149"/>
                <a:gd name="T58" fmla="*/ 78 w 149"/>
                <a:gd name="T59" fmla="*/ 57 h 149"/>
                <a:gd name="T60" fmla="*/ 74 w 149"/>
                <a:gd name="T61" fmla="*/ 57 h 149"/>
                <a:gd name="T62" fmla="*/ 68 w 149"/>
                <a:gd name="T63" fmla="*/ 61 h 149"/>
                <a:gd name="T64" fmla="*/ 59 w 149"/>
                <a:gd name="T65" fmla="*/ 65 h 149"/>
                <a:gd name="T66" fmla="*/ 55 w 149"/>
                <a:gd name="T67" fmla="*/ 70 h 149"/>
                <a:gd name="T68" fmla="*/ 55 w 149"/>
                <a:gd name="T69" fmla="*/ 80 h 149"/>
                <a:gd name="T70" fmla="*/ 44 w 149"/>
                <a:gd name="T71" fmla="*/ 84 h 149"/>
                <a:gd name="T72" fmla="*/ 30 w 149"/>
                <a:gd name="T73" fmla="*/ 86 h 149"/>
                <a:gd name="T74" fmla="*/ 0 w 149"/>
                <a:gd name="T75" fmla="*/ 82 h 149"/>
                <a:gd name="T76" fmla="*/ 11 w 149"/>
                <a:gd name="T77" fmla="*/ 95 h 149"/>
                <a:gd name="T78" fmla="*/ 19 w 149"/>
                <a:gd name="T79" fmla="*/ 99 h 149"/>
                <a:gd name="T80" fmla="*/ 23 w 149"/>
                <a:gd name="T81" fmla="*/ 107 h 149"/>
                <a:gd name="T82" fmla="*/ 28 w 149"/>
                <a:gd name="T83" fmla="*/ 114 h 149"/>
                <a:gd name="T84" fmla="*/ 17 w 149"/>
                <a:gd name="T85" fmla="*/ 116 h 149"/>
                <a:gd name="T86" fmla="*/ 13 w 149"/>
                <a:gd name="T87" fmla="*/ 124 h 149"/>
                <a:gd name="T88" fmla="*/ 15 w 149"/>
                <a:gd name="T89" fmla="*/ 131 h 149"/>
                <a:gd name="T90" fmla="*/ 21 w 149"/>
                <a:gd name="T91" fmla="*/ 131 h 149"/>
                <a:gd name="T92" fmla="*/ 26 w 149"/>
                <a:gd name="T93" fmla="*/ 130 h 149"/>
                <a:gd name="T94" fmla="*/ 30 w 149"/>
                <a:gd name="T95" fmla="*/ 130 h 149"/>
                <a:gd name="T96" fmla="*/ 36 w 149"/>
                <a:gd name="T97" fmla="*/ 130 h 149"/>
                <a:gd name="T98" fmla="*/ 40 w 149"/>
                <a:gd name="T99" fmla="*/ 130 h 149"/>
                <a:gd name="T100" fmla="*/ 47 w 149"/>
                <a:gd name="T101" fmla="*/ 130 h 149"/>
                <a:gd name="T102" fmla="*/ 53 w 149"/>
                <a:gd name="T103" fmla="*/ 128 h 149"/>
                <a:gd name="T104" fmla="*/ 63 w 149"/>
                <a:gd name="T105" fmla="*/ 128 h 149"/>
                <a:gd name="T106" fmla="*/ 67 w 149"/>
                <a:gd name="T107" fmla="*/ 133 h 149"/>
                <a:gd name="T108" fmla="*/ 70 w 149"/>
                <a:gd name="T109" fmla="*/ 133 h 149"/>
                <a:gd name="T110" fmla="*/ 74 w 149"/>
                <a:gd name="T111" fmla="*/ 141 h 149"/>
                <a:gd name="T112" fmla="*/ 74 w 149"/>
                <a:gd name="T113" fmla="*/ 143 h 149"/>
                <a:gd name="T114" fmla="*/ 84 w 149"/>
                <a:gd name="T115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" h="149">
                  <a:moveTo>
                    <a:pt x="86" y="147"/>
                  </a:moveTo>
                  <a:lnTo>
                    <a:pt x="86" y="145"/>
                  </a:lnTo>
                  <a:lnTo>
                    <a:pt x="88" y="143"/>
                  </a:lnTo>
                  <a:lnTo>
                    <a:pt x="89" y="143"/>
                  </a:lnTo>
                  <a:lnTo>
                    <a:pt x="89" y="141"/>
                  </a:lnTo>
                  <a:lnTo>
                    <a:pt x="91" y="141"/>
                  </a:lnTo>
                  <a:lnTo>
                    <a:pt x="93" y="139"/>
                  </a:lnTo>
                  <a:lnTo>
                    <a:pt x="101" y="141"/>
                  </a:lnTo>
                  <a:lnTo>
                    <a:pt x="105" y="139"/>
                  </a:lnTo>
                  <a:lnTo>
                    <a:pt x="107" y="137"/>
                  </a:lnTo>
                  <a:lnTo>
                    <a:pt x="109" y="137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10" y="139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5"/>
                  </a:lnTo>
                  <a:lnTo>
                    <a:pt x="110" y="130"/>
                  </a:lnTo>
                  <a:lnTo>
                    <a:pt x="109" y="128"/>
                  </a:lnTo>
                  <a:lnTo>
                    <a:pt x="109" y="126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1" y="122"/>
                  </a:lnTo>
                  <a:lnTo>
                    <a:pt x="101" y="118"/>
                  </a:lnTo>
                  <a:lnTo>
                    <a:pt x="101" y="116"/>
                  </a:lnTo>
                  <a:lnTo>
                    <a:pt x="99" y="114"/>
                  </a:lnTo>
                  <a:lnTo>
                    <a:pt x="97" y="114"/>
                  </a:lnTo>
                  <a:lnTo>
                    <a:pt x="97" y="114"/>
                  </a:lnTo>
                  <a:lnTo>
                    <a:pt x="93" y="114"/>
                  </a:lnTo>
                  <a:lnTo>
                    <a:pt x="93" y="114"/>
                  </a:lnTo>
                  <a:lnTo>
                    <a:pt x="93" y="110"/>
                  </a:lnTo>
                  <a:lnTo>
                    <a:pt x="93" y="107"/>
                  </a:lnTo>
                  <a:lnTo>
                    <a:pt x="95" y="107"/>
                  </a:lnTo>
                  <a:lnTo>
                    <a:pt x="99" y="103"/>
                  </a:lnTo>
                  <a:lnTo>
                    <a:pt x="99" y="101"/>
                  </a:lnTo>
                  <a:lnTo>
                    <a:pt x="101" y="101"/>
                  </a:lnTo>
                  <a:lnTo>
                    <a:pt x="103" y="99"/>
                  </a:lnTo>
                  <a:lnTo>
                    <a:pt x="105" y="101"/>
                  </a:lnTo>
                  <a:lnTo>
                    <a:pt x="105" y="103"/>
                  </a:lnTo>
                  <a:lnTo>
                    <a:pt x="107" y="103"/>
                  </a:lnTo>
                  <a:lnTo>
                    <a:pt x="110" y="101"/>
                  </a:lnTo>
                  <a:lnTo>
                    <a:pt x="116" y="101"/>
                  </a:lnTo>
                  <a:lnTo>
                    <a:pt x="120" y="97"/>
                  </a:lnTo>
                  <a:lnTo>
                    <a:pt x="122" y="91"/>
                  </a:lnTo>
                  <a:lnTo>
                    <a:pt x="128" y="88"/>
                  </a:lnTo>
                  <a:lnTo>
                    <a:pt x="128" y="86"/>
                  </a:lnTo>
                  <a:lnTo>
                    <a:pt x="130" y="82"/>
                  </a:lnTo>
                  <a:lnTo>
                    <a:pt x="131" y="80"/>
                  </a:lnTo>
                  <a:lnTo>
                    <a:pt x="135" y="78"/>
                  </a:lnTo>
                  <a:lnTo>
                    <a:pt x="135" y="76"/>
                  </a:lnTo>
                  <a:lnTo>
                    <a:pt x="135" y="74"/>
                  </a:lnTo>
                  <a:lnTo>
                    <a:pt x="133" y="72"/>
                  </a:lnTo>
                  <a:lnTo>
                    <a:pt x="137" y="70"/>
                  </a:lnTo>
                  <a:lnTo>
                    <a:pt x="139" y="68"/>
                  </a:lnTo>
                  <a:lnTo>
                    <a:pt x="139" y="67"/>
                  </a:lnTo>
                  <a:lnTo>
                    <a:pt x="139" y="61"/>
                  </a:lnTo>
                  <a:lnTo>
                    <a:pt x="139" y="57"/>
                  </a:lnTo>
                  <a:lnTo>
                    <a:pt x="137" y="57"/>
                  </a:lnTo>
                  <a:lnTo>
                    <a:pt x="141" y="55"/>
                  </a:lnTo>
                  <a:lnTo>
                    <a:pt x="143" y="53"/>
                  </a:lnTo>
                  <a:lnTo>
                    <a:pt x="145" y="53"/>
                  </a:lnTo>
                  <a:lnTo>
                    <a:pt x="147" y="53"/>
                  </a:lnTo>
                  <a:lnTo>
                    <a:pt x="149" y="51"/>
                  </a:lnTo>
                  <a:lnTo>
                    <a:pt x="149" y="47"/>
                  </a:lnTo>
                  <a:lnTo>
                    <a:pt x="147" y="47"/>
                  </a:lnTo>
                  <a:lnTo>
                    <a:pt x="143" y="49"/>
                  </a:lnTo>
                  <a:lnTo>
                    <a:pt x="141" y="47"/>
                  </a:lnTo>
                  <a:lnTo>
                    <a:pt x="139" y="46"/>
                  </a:lnTo>
                  <a:lnTo>
                    <a:pt x="135" y="44"/>
                  </a:lnTo>
                  <a:lnTo>
                    <a:pt x="131" y="44"/>
                  </a:lnTo>
                  <a:lnTo>
                    <a:pt x="128" y="40"/>
                  </a:lnTo>
                  <a:lnTo>
                    <a:pt x="126" y="38"/>
                  </a:lnTo>
                  <a:lnTo>
                    <a:pt x="126" y="30"/>
                  </a:lnTo>
                  <a:lnTo>
                    <a:pt x="124" y="28"/>
                  </a:lnTo>
                  <a:lnTo>
                    <a:pt x="124" y="25"/>
                  </a:lnTo>
                  <a:lnTo>
                    <a:pt x="124" y="25"/>
                  </a:lnTo>
                  <a:lnTo>
                    <a:pt x="126" y="23"/>
                  </a:lnTo>
                  <a:lnTo>
                    <a:pt x="128" y="21"/>
                  </a:lnTo>
                  <a:lnTo>
                    <a:pt x="128" y="17"/>
                  </a:lnTo>
                  <a:lnTo>
                    <a:pt x="126" y="17"/>
                  </a:lnTo>
                  <a:lnTo>
                    <a:pt x="124" y="15"/>
                  </a:lnTo>
                  <a:lnTo>
                    <a:pt x="122" y="13"/>
                  </a:lnTo>
                  <a:lnTo>
                    <a:pt x="118" y="11"/>
                  </a:lnTo>
                  <a:lnTo>
                    <a:pt x="116" y="9"/>
                  </a:lnTo>
                  <a:lnTo>
                    <a:pt x="114" y="9"/>
                  </a:lnTo>
                  <a:lnTo>
                    <a:pt x="112" y="9"/>
                  </a:lnTo>
                  <a:lnTo>
                    <a:pt x="110" y="9"/>
                  </a:lnTo>
                  <a:lnTo>
                    <a:pt x="110" y="5"/>
                  </a:lnTo>
                  <a:lnTo>
                    <a:pt x="116" y="2"/>
                  </a:lnTo>
                  <a:lnTo>
                    <a:pt x="114" y="0"/>
                  </a:lnTo>
                  <a:lnTo>
                    <a:pt x="112" y="2"/>
                  </a:lnTo>
                  <a:lnTo>
                    <a:pt x="109" y="0"/>
                  </a:lnTo>
                  <a:lnTo>
                    <a:pt x="107" y="2"/>
                  </a:lnTo>
                  <a:lnTo>
                    <a:pt x="103" y="4"/>
                  </a:lnTo>
                  <a:lnTo>
                    <a:pt x="101" y="4"/>
                  </a:lnTo>
                  <a:lnTo>
                    <a:pt x="99" y="5"/>
                  </a:lnTo>
                  <a:lnTo>
                    <a:pt x="97" y="7"/>
                  </a:lnTo>
                  <a:lnTo>
                    <a:pt x="101" y="13"/>
                  </a:lnTo>
                  <a:lnTo>
                    <a:pt x="101" y="17"/>
                  </a:lnTo>
                  <a:lnTo>
                    <a:pt x="97" y="25"/>
                  </a:lnTo>
                  <a:lnTo>
                    <a:pt x="99" y="26"/>
                  </a:lnTo>
                  <a:lnTo>
                    <a:pt x="99" y="28"/>
                  </a:lnTo>
                  <a:lnTo>
                    <a:pt x="97" y="32"/>
                  </a:lnTo>
                  <a:lnTo>
                    <a:pt x="91" y="32"/>
                  </a:lnTo>
                  <a:lnTo>
                    <a:pt x="88" y="30"/>
                  </a:lnTo>
                  <a:lnTo>
                    <a:pt x="86" y="32"/>
                  </a:lnTo>
                  <a:lnTo>
                    <a:pt x="88" y="36"/>
                  </a:lnTo>
                  <a:lnTo>
                    <a:pt x="89" y="36"/>
                  </a:lnTo>
                  <a:lnTo>
                    <a:pt x="91" y="40"/>
                  </a:lnTo>
                  <a:lnTo>
                    <a:pt x="89" y="40"/>
                  </a:lnTo>
                  <a:lnTo>
                    <a:pt x="88" y="42"/>
                  </a:lnTo>
                  <a:lnTo>
                    <a:pt x="86" y="42"/>
                  </a:lnTo>
                  <a:lnTo>
                    <a:pt x="84" y="44"/>
                  </a:lnTo>
                  <a:lnTo>
                    <a:pt x="84" y="47"/>
                  </a:lnTo>
                  <a:lnTo>
                    <a:pt x="84" y="49"/>
                  </a:lnTo>
                  <a:lnTo>
                    <a:pt x="84" y="51"/>
                  </a:lnTo>
                  <a:lnTo>
                    <a:pt x="82" y="51"/>
                  </a:lnTo>
                  <a:lnTo>
                    <a:pt x="84" y="55"/>
                  </a:lnTo>
                  <a:lnTo>
                    <a:pt x="80" y="59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4" y="57"/>
                  </a:lnTo>
                  <a:lnTo>
                    <a:pt x="74" y="57"/>
                  </a:lnTo>
                  <a:lnTo>
                    <a:pt x="70" y="57"/>
                  </a:lnTo>
                  <a:lnTo>
                    <a:pt x="70" y="59"/>
                  </a:lnTo>
                  <a:lnTo>
                    <a:pt x="67" y="61"/>
                  </a:lnTo>
                  <a:lnTo>
                    <a:pt x="68" y="61"/>
                  </a:lnTo>
                  <a:lnTo>
                    <a:pt x="67" y="63"/>
                  </a:lnTo>
                  <a:lnTo>
                    <a:pt x="63" y="65"/>
                  </a:lnTo>
                  <a:lnTo>
                    <a:pt x="61" y="65"/>
                  </a:lnTo>
                  <a:lnTo>
                    <a:pt x="59" y="65"/>
                  </a:lnTo>
                  <a:lnTo>
                    <a:pt x="59" y="67"/>
                  </a:lnTo>
                  <a:lnTo>
                    <a:pt x="57" y="67"/>
                  </a:lnTo>
                  <a:lnTo>
                    <a:pt x="55" y="68"/>
                  </a:lnTo>
                  <a:lnTo>
                    <a:pt x="55" y="70"/>
                  </a:lnTo>
                  <a:lnTo>
                    <a:pt x="55" y="72"/>
                  </a:lnTo>
                  <a:lnTo>
                    <a:pt x="55" y="76"/>
                  </a:lnTo>
                  <a:lnTo>
                    <a:pt x="55" y="78"/>
                  </a:lnTo>
                  <a:lnTo>
                    <a:pt x="55" y="80"/>
                  </a:lnTo>
                  <a:lnTo>
                    <a:pt x="55" y="82"/>
                  </a:lnTo>
                  <a:lnTo>
                    <a:pt x="51" y="82"/>
                  </a:lnTo>
                  <a:lnTo>
                    <a:pt x="47" y="82"/>
                  </a:lnTo>
                  <a:lnTo>
                    <a:pt x="44" y="84"/>
                  </a:lnTo>
                  <a:lnTo>
                    <a:pt x="38" y="84"/>
                  </a:lnTo>
                  <a:lnTo>
                    <a:pt x="34" y="84"/>
                  </a:lnTo>
                  <a:lnTo>
                    <a:pt x="34" y="86"/>
                  </a:lnTo>
                  <a:lnTo>
                    <a:pt x="30" y="86"/>
                  </a:lnTo>
                  <a:lnTo>
                    <a:pt x="26" y="86"/>
                  </a:lnTo>
                  <a:lnTo>
                    <a:pt x="13" y="86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5" y="89"/>
                  </a:lnTo>
                  <a:lnTo>
                    <a:pt x="5" y="91"/>
                  </a:lnTo>
                  <a:lnTo>
                    <a:pt x="9" y="93"/>
                  </a:lnTo>
                  <a:lnTo>
                    <a:pt x="11" y="95"/>
                  </a:lnTo>
                  <a:lnTo>
                    <a:pt x="13" y="97"/>
                  </a:lnTo>
                  <a:lnTo>
                    <a:pt x="15" y="97"/>
                  </a:lnTo>
                  <a:lnTo>
                    <a:pt x="19" y="97"/>
                  </a:lnTo>
                  <a:lnTo>
                    <a:pt x="19" y="99"/>
                  </a:lnTo>
                  <a:lnTo>
                    <a:pt x="21" y="99"/>
                  </a:lnTo>
                  <a:lnTo>
                    <a:pt x="21" y="103"/>
                  </a:lnTo>
                  <a:lnTo>
                    <a:pt x="23" y="105"/>
                  </a:lnTo>
                  <a:lnTo>
                    <a:pt x="23" y="107"/>
                  </a:lnTo>
                  <a:lnTo>
                    <a:pt x="23" y="109"/>
                  </a:lnTo>
                  <a:lnTo>
                    <a:pt x="24" y="109"/>
                  </a:lnTo>
                  <a:lnTo>
                    <a:pt x="28" y="110"/>
                  </a:lnTo>
                  <a:lnTo>
                    <a:pt x="28" y="114"/>
                  </a:lnTo>
                  <a:lnTo>
                    <a:pt x="26" y="116"/>
                  </a:lnTo>
                  <a:lnTo>
                    <a:pt x="24" y="114"/>
                  </a:lnTo>
                  <a:lnTo>
                    <a:pt x="19" y="116"/>
                  </a:lnTo>
                  <a:lnTo>
                    <a:pt x="17" y="116"/>
                  </a:lnTo>
                  <a:lnTo>
                    <a:pt x="15" y="118"/>
                  </a:lnTo>
                  <a:lnTo>
                    <a:pt x="13" y="120"/>
                  </a:lnTo>
                  <a:lnTo>
                    <a:pt x="15" y="122"/>
                  </a:lnTo>
                  <a:lnTo>
                    <a:pt x="13" y="124"/>
                  </a:lnTo>
                  <a:lnTo>
                    <a:pt x="13" y="126"/>
                  </a:lnTo>
                  <a:lnTo>
                    <a:pt x="13" y="130"/>
                  </a:lnTo>
                  <a:lnTo>
                    <a:pt x="13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3"/>
                  </a:lnTo>
                  <a:lnTo>
                    <a:pt x="19" y="131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3" y="131"/>
                  </a:lnTo>
                  <a:lnTo>
                    <a:pt x="23" y="130"/>
                  </a:lnTo>
                  <a:lnTo>
                    <a:pt x="26" y="130"/>
                  </a:lnTo>
                  <a:lnTo>
                    <a:pt x="26" y="131"/>
                  </a:lnTo>
                  <a:lnTo>
                    <a:pt x="28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2" y="130"/>
                  </a:lnTo>
                  <a:lnTo>
                    <a:pt x="32" y="128"/>
                  </a:lnTo>
                  <a:lnTo>
                    <a:pt x="34" y="130"/>
                  </a:lnTo>
                  <a:lnTo>
                    <a:pt x="36" y="130"/>
                  </a:lnTo>
                  <a:lnTo>
                    <a:pt x="36" y="130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1"/>
                  </a:lnTo>
                  <a:lnTo>
                    <a:pt x="42" y="131"/>
                  </a:lnTo>
                  <a:lnTo>
                    <a:pt x="46" y="130"/>
                  </a:lnTo>
                  <a:lnTo>
                    <a:pt x="47" y="130"/>
                  </a:lnTo>
                  <a:lnTo>
                    <a:pt x="49" y="130"/>
                  </a:lnTo>
                  <a:lnTo>
                    <a:pt x="51" y="128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7" y="130"/>
                  </a:lnTo>
                  <a:lnTo>
                    <a:pt x="59" y="128"/>
                  </a:lnTo>
                  <a:lnTo>
                    <a:pt x="63" y="128"/>
                  </a:lnTo>
                  <a:lnTo>
                    <a:pt x="65" y="130"/>
                  </a:lnTo>
                  <a:lnTo>
                    <a:pt x="67" y="131"/>
                  </a:lnTo>
                  <a:lnTo>
                    <a:pt x="67" y="133"/>
                  </a:lnTo>
                  <a:lnTo>
                    <a:pt x="67" y="133"/>
                  </a:lnTo>
                  <a:lnTo>
                    <a:pt x="65" y="133"/>
                  </a:lnTo>
                  <a:lnTo>
                    <a:pt x="67" y="135"/>
                  </a:lnTo>
                  <a:lnTo>
                    <a:pt x="67" y="135"/>
                  </a:lnTo>
                  <a:lnTo>
                    <a:pt x="70" y="133"/>
                  </a:lnTo>
                  <a:lnTo>
                    <a:pt x="70" y="135"/>
                  </a:lnTo>
                  <a:lnTo>
                    <a:pt x="72" y="137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3"/>
                  </a:lnTo>
                  <a:lnTo>
                    <a:pt x="72" y="143"/>
                  </a:lnTo>
                  <a:lnTo>
                    <a:pt x="74" y="143"/>
                  </a:lnTo>
                  <a:lnTo>
                    <a:pt x="74" y="143"/>
                  </a:lnTo>
                  <a:lnTo>
                    <a:pt x="76" y="145"/>
                  </a:lnTo>
                  <a:lnTo>
                    <a:pt x="78" y="145"/>
                  </a:lnTo>
                  <a:lnTo>
                    <a:pt x="80" y="145"/>
                  </a:lnTo>
                  <a:lnTo>
                    <a:pt x="84" y="147"/>
                  </a:lnTo>
                  <a:lnTo>
                    <a:pt x="84" y="149"/>
                  </a:lnTo>
                  <a:lnTo>
                    <a:pt x="86" y="14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9" name="Freeform 35"/>
            <p:cNvSpPr>
              <a:spLocks/>
            </p:cNvSpPr>
            <p:nvPr/>
          </p:nvSpPr>
          <p:spPr bwMode="auto">
            <a:xfrm>
              <a:off x="5612285" y="2375692"/>
              <a:ext cx="115907" cy="86563"/>
            </a:xfrm>
            <a:custGeom>
              <a:avLst/>
              <a:gdLst>
                <a:gd name="T0" fmla="*/ 41 w 79"/>
                <a:gd name="T1" fmla="*/ 57 h 59"/>
                <a:gd name="T2" fmla="*/ 46 w 79"/>
                <a:gd name="T3" fmla="*/ 50 h 59"/>
                <a:gd name="T4" fmla="*/ 50 w 79"/>
                <a:gd name="T5" fmla="*/ 48 h 59"/>
                <a:gd name="T6" fmla="*/ 58 w 79"/>
                <a:gd name="T7" fmla="*/ 52 h 59"/>
                <a:gd name="T8" fmla="*/ 63 w 79"/>
                <a:gd name="T9" fmla="*/ 52 h 59"/>
                <a:gd name="T10" fmla="*/ 67 w 79"/>
                <a:gd name="T11" fmla="*/ 54 h 59"/>
                <a:gd name="T12" fmla="*/ 75 w 79"/>
                <a:gd name="T13" fmla="*/ 54 h 59"/>
                <a:gd name="T14" fmla="*/ 77 w 79"/>
                <a:gd name="T15" fmla="*/ 55 h 59"/>
                <a:gd name="T16" fmla="*/ 79 w 79"/>
                <a:gd name="T17" fmla="*/ 50 h 59"/>
                <a:gd name="T18" fmla="*/ 75 w 79"/>
                <a:gd name="T19" fmla="*/ 44 h 59"/>
                <a:gd name="T20" fmla="*/ 73 w 79"/>
                <a:gd name="T21" fmla="*/ 36 h 59"/>
                <a:gd name="T22" fmla="*/ 67 w 79"/>
                <a:gd name="T23" fmla="*/ 31 h 59"/>
                <a:gd name="T24" fmla="*/ 63 w 79"/>
                <a:gd name="T25" fmla="*/ 23 h 59"/>
                <a:gd name="T26" fmla="*/ 56 w 79"/>
                <a:gd name="T27" fmla="*/ 21 h 59"/>
                <a:gd name="T28" fmla="*/ 52 w 79"/>
                <a:gd name="T29" fmla="*/ 17 h 59"/>
                <a:gd name="T30" fmla="*/ 44 w 79"/>
                <a:gd name="T31" fmla="*/ 17 h 59"/>
                <a:gd name="T32" fmla="*/ 41 w 79"/>
                <a:gd name="T33" fmla="*/ 15 h 59"/>
                <a:gd name="T34" fmla="*/ 39 w 79"/>
                <a:gd name="T35" fmla="*/ 12 h 59"/>
                <a:gd name="T36" fmla="*/ 33 w 79"/>
                <a:gd name="T37" fmla="*/ 2 h 59"/>
                <a:gd name="T38" fmla="*/ 29 w 79"/>
                <a:gd name="T39" fmla="*/ 0 h 59"/>
                <a:gd name="T40" fmla="*/ 27 w 79"/>
                <a:gd name="T41" fmla="*/ 2 h 59"/>
                <a:gd name="T42" fmla="*/ 23 w 79"/>
                <a:gd name="T43" fmla="*/ 2 h 59"/>
                <a:gd name="T44" fmla="*/ 21 w 79"/>
                <a:gd name="T45" fmla="*/ 0 h 59"/>
                <a:gd name="T46" fmla="*/ 20 w 79"/>
                <a:gd name="T47" fmla="*/ 2 h 59"/>
                <a:gd name="T48" fmla="*/ 12 w 79"/>
                <a:gd name="T49" fmla="*/ 8 h 59"/>
                <a:gd name="T50" fmla="*/ 6 w 79"/>
                <a:gd name="T51" fmla="*/ 10 h 59"/>
                <a:gd name="T52" fmla="*/ 0 w 79"/>
                <a:gd name="T53" fmla="*/ 17 h 59"/>
                <a:gd name="T54" fmla="*/ 4 w 79"/>
                <a:gd name="T55" fmla="*/ 17 h 59"/>
                <a:gd name="T56" fmla="*/ 8 w 79"/>
                <a:gd name="T57" fmla="*/ 19 h 59"/>
                <a:gd name="T58" fmla="*/ 14 w 79"/>
                <a:gd name="T59" fmla="*/ 23 h 59"/>
                <a:gd name="T60" fmla="*/ 18 w 79"/>
                <a:gd name="T61" fmla="*/ 25 h 59"/>
                <a:gd name="T62" fmla="*/ 16 w 79"/>
                <a:gd name="T63" fmla="*/ 31 h 59"/>
                <a:gd name="T64" fmla="*/ 14 w 79"/>
                <a:gd name="T65" fmla="*/ 33 h 59"/>
                <a:gd name="T66" fmla="*/ 16 w 79"/>
                <a:gd name="T67" fmla="*/ 38 h 59"/>
                <a:gd name="T68" fmla="*/ 18 w 79"/>
                <a:gd name="T69" fmla="*/ 48 h 59"/>
                <a:gd name="T70" fmla="*/ 25 w 79"/>
                <a:gd name="T71" fmla="*/ 52 h 59"/>
                <a:gd name="T72" fmla="*/ 31 w 79"/>
                <a:gd name="T73" fmla="*/ 55 h 59"/>
                <a:gd name="T74" fmla="*/ 37 w 79"/>
                <a:gd name="T75" fmla="*/ 55 h 59"/>
                <a:gd name="T76" fmla="*/ 39 w 79"/>
                <a:gd name="T7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59">
                  <a:moveTo>
                    <a:pt x="39" y="59"/>
                  </a:moveTo>
                  <a:lnTo>
                    <a:pt x="41" y="57"/>
                  </a:lnTo>
                  <a:lnTo>
                    <a:pt x="42" y="54"/>
                  </a:lnTo>
                  <a:lnTo>
                    <a:pt x="46" y="50"/>
                  </a:lnTo>
                  <a:lnTo>
                    <a:pt x="48" y="50"/>
                  </a:lnTo>
                  <a:lnTo>
                    <a:pt x="50" y="48"/>
                  </a:lnTo>
                  <a:lnTo>
                    <a:pt x="52" y="48"/>
                  </a:lnTo>
                  <a:lnTo>
                    <a:pt x="58" y="52"/>
                  </a:lnTo>
                  <a:lnTo>
                    <a:pt x="62" y="50"/>
                  </a:lnTo>
                  <a:lnTo>
                    <a:pt x="63" y="52"/>
                  </a:lnTo>
                  <a:lnTo>
                    <a:pt x="65" y="54"/>
                  </a:lnTo>
                  <a:lnTo>
                    <a:pt x="67" y="54"/>
                  </a:lnTo>
                  <a:lnTo>
                    <a:pt x="73" y="55"/>
                  </a:lnTo>
                  <a:lnTo>
                    <a:pt x="75" y="54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9" y="54"/>
                  </a:lnTo>
                  <a:lnTo>
                    <a:pt x="79" y="50"/>
                  </a:lnTo>
                  <a:lnTo>
                    <a:pt x="77" y="46"/>
                  </a:lnTo>
                  <a:lnTo>
                    <a:pt x="75" y="44"/>
                  </a:lnTo>
                  <a:lnTo>
                    <a:pt x="73" y="40"/>
                  </a:lnTo>
                  <a:lnTo>
                    <a:pt x="73" y="36"/>
                  </a:lnTo>
                  <a:lnTo>
                    <a:pt x="71" y="33"/>
                  </a:lnTo>
                  <a:lnTo>
                    <a:pt x="67" y="31"/>
                  </a:lnTo>
                  <a:lnTo>
                    <a:pt x="65" y="29"/>
                  </a:lnTo>
                  <a:lnTo>
                    <a:pt x="63" y="23"/>
                  </a:lnTo>
                  <a:lnTo>
                    <a:pt x="60" y="23"/>
                  </a:lnTo>
                  <a:lnTo>
                    <a:pt x="56" y="21"/>
                  </a:lnTo>
                  <a:lnTo>
                    <a:pt x="54" y="19"/>
                  </a:lnTo>
                  <a:lnTo>
                    <a:pt x="52" y="17"/>
                  </a:lnTo>
                  <a:lnTo>
                    <a:pt x="48" y="17"/>
                  </a:lnTo>
                  <a:lnTo>
                    <a:pt x="44" y="17"/>
                  </a:lnTo>
                  <a:lnTo>
                    <a:pt x="42" y="17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39" y="12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7" y="2"/>
                  </a:lnTo>
                  <a:lnTo>
                    <a:pt x="25" y="2"/>
                  </a:lnTo>
                  <a:lnTo>
                    <a:pt x="23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6"/>
                  </a:lnTo>
                  <a:lnTo>
                    <a:pt x="12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6" y="17"/>
                  </a:lnTo>
                  <a:lnTo>
                    <a:pt x="8" y="19"/>
                  </a:lnTo>
                  <a:lnTo>
                    <a:pt x="12" y="21"/>
                  </a:lnTo>
                  <a:lnTo>
                    <a:pt x="14" y="23"/>
                  </a:lnTo>
                  <a:lnTo>
                    <a:pt x="16" y="25"/>
                  </a:lnTo>
                  <a:lnTo>
                    <a:pt x="18" y="25"/>
                  </a:lnTo>
                  <a:lnTo>
                    <a:pt x="18" y="29"/>
                  </a:lnTo>
                  <a:lnTo>
                    <a:pt x="16" y="31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6"/>
                  </a:lnTo>
                  <a:lnTo>
                    <a:pt x="16" y="38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1" y="52"/>
                  </a:lnTo>
                  <a:lnTo>
                    <a:pt x="25" y="52"/>
                  </a:lnTo>
                  <a:lnTo>
                    <a:pt x="29" y="54"/>
                  </a:lnTo>
                  <a:lnTo>
                    <a:pt x="31" y="55"/>
                  </a:lnTo>
                  <a:lnTo>
                    <a:pt x="33" y="57"/>
                  </a:lnTo>
                  <a:lnTo>
                    <a:pt x="37" y="55"/>
                  </a:lnTo>
                  <a:lnTo>
                    <a:pt x="39" y="55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0" name="Freeform 36"/>
            <p:cNvSpPr>
              <a:spLocks/>
            </p:cNvSpPr>
            <p:nvPr/>
          </p:nvSpPr>
          <p:spPr bwMode="auto">
            <a:xfrm>
              <a:off x="5433290" y="2356618"/>
              <a:ext cx="209807" cy="156987"/>
            </a:xfrm>
            <a:custGeom>
              <a:avLst/>
              <a:gdLst>
                <a:gd name="T0" fmla="*/ 132 w 143"/>
                <a:gd name="T1" fmla="*/ 9 h 107"/>
                <a:gd name="T2" fmla="*/ 138 w 143"/>
                <a:gd name="T3" fmla="*/ 9 h 107"/>
                <a:gd name="T4" fmla="*/ 140 w 143"/>
                <a:gd name="T5" fmla="*/ 15 h 107"/>
                <a:gd name="T6" fmla="*/ 134 w 143"/>
                <a:gd name="T7" fmla="*/ 21 h 107"/>
                <a:gd name="T8" fmla="*/ 119 w 143"/>
                <a:gd name="T9" fmla="*/ 23 h 107"/>
                <a:gd name="T10" fmla="*/ 111 w 143"/>
                <a:gd name="T11" fmla="*/ 26 h 107"/>
                <a:gd name="T12" fmla="*/ 113 w 143"/>
                <a:gd name="T13" fmla="*/ 38 h 107"/>
                <a:gd name="T14" fmla="*/ 111 w 143"/>
                <a:gd name="T15" fmla="*/ 49 h 107"/>
                <a:gd name="T16" fmla="*/ 100 w 143"/>
                <a:gd name="T17" fmla="*/ 51 h 107"/>
                <a:gd name="T18" fmla="*/ 101 w 143"/>
                <a:gd name="T19" fmla="*/ 57 h 107"/>
                <a:gd name="T20" fmla="*/ 100 w 143"/>
                <a:gd name="T21" fmla="*/ 63 h 107"/>
                <a:gd name="T22" fmla="*/ 96 w 143"/>
                <a:gd name="T23" fmla="*/ 68 h 107"/>
                <a:gd name="T24" fmla="*/ 94 w 143"/>
                <a:gd name="T25" fmla="*/ 72 h 107"/>
                <a:gd name="T26" fmla="*/ 90 w 143"/>
                <a:gd name="T27" fmla="*/ 78 h 107"/>
                <a:gd name="T28" fmla="*/ 86 w 143"/>
                <a:gd name="T29" fmla="*/ 78 h 107"/>
                <a:gd name="T30" fmla="*/ 82 w 143"/>
                <a:gd name="T31" fmla="*/ 80 h 107"/>
                <a:gd name="T32" fmla="*/ 79 w 143"/>
                <a:gd name="T33" fmla="*/ 84 h 107"/>
                <a:gd name="T34" fmla="*/ 71 w 143"/>
                <a:gd name="T35" fmla="*/ 86 h 107"/>
                <a:gd name="T36" fmla="*/ 67 w 143"/>
                <a:gd name="T37" fmla="*/ 89 h 107"/>
                <a:gd name="T38" fmla="*/ 67 w 143"/>
                <a:gd name="T39" fmla="*/ 97 h 107"/>
                <a:gd name="T40" fmla="*/ 67 w 143"/>
                <a:gd name="T41" fmla="*/ 103 h 107"/>
                <a:gd name="T42" fmla="*/ 56 w 143"/>
                <a:gd name="T43" fmla="*/ 105 h 107"/>
                <a:gd name="T44" fmla="*/ 46 w 143"/>
                <a:gd name="T45" fmla="*/ 107 h 107"/>
                <a:gd name="T46" fmla="*/ 25 w 143"/>
                <a:gd name="T47" fmla="*/ 107 h 107"/>
                <a:gd name="T48" fmla="*/ 19 w 143"/>
                <a:gd name="T49" fmla="*/ 93 h 107"/>
                <a:gd name="T50" fmla="*/ 17 w 143"/>
                <a:gd name="T51" fmla="*/ 82 h 107"/>
                <a:gd name="T52" fmla="*/ 6 w 143"/>
                <a:gd name="T53" fmla="*/ 78 h 107"/>
                <a:gd name="T54" fmla="*/ 2 w 143"/>
                <a:gd name="T55" fmla="*/ 67 h 107"/>
                <a:gd name="T56" fmla="*/ 6 w 143"/>
                <a:gd name="T57" fmla="*/ 61 h 107"/>
                <a:gd name="T58" fmla="*/ 2 w 143"/>
                <a:gd name="T59" fmla="*/ 53 h 107"/>
                <a:gd name="T60" fmla="*/ 2 w 143"/>
                <a:gd name="T61" fmla="*/ 49 h 107"/>
                <a:gd name="T62" fmla="*/ 6 w 143"/>
                <a:gd name="T63" fmla="*/ 46 h 107"/>
                <a:gd name="T64" fmla="*/ 4 w 143"/>
                <a:gd name="T65" fmla="*/ 42 h 107"/>
                <a:gd name="T66" fmla="*/ 6 w 143"/>
                <a:gd name="T67" fmla="*/ 38 h 107"/>
                <a:gd name="T68" fmla="*/ 8 w 143"/>
                <a:gd name="T69" fmla="*/ 38 h 107"/>
                <a:gd name="T70" fmla="*/ 14 w 143"/>
                <a:gd name="T71" fmla="*/ 38 h 107"/>
                <a:gd name="T72" fmla="*/ 17 w 143"/>
                <a:gd name="T73" fmla="*/ 40 h 107"/>
                <a:gd name="T74" fmla="*/ 23 w 143"/>
                <a:gd name="T75" fmla="*/ 40 h 107"/>
                <a:gd name="T76" fmla="*/ 27 w 143"/>
                <a:gd name="T77" fmla="*/ 36 h 107"/>
                <a:gd name="T78" fmla="*/ 33 w 143"/>
                <a:gd name="T79" fmla="*/ 32 h 107"/>
                <a:gd name="T80" fmla="*/ 36 w 143"/>
                <a:gd name="T81" fmla="*/ 28 h 107"/>
                <a:gd name="T82" fmla="*/ 40 w 143"/>
                <a:gd name="T83" fmla="*/ 21 h 107"/>
                <a:gd name="T84" fmla="*/ 40 w 143"/>
                <a:gd name="T85" fmla="*/ 17 h 107"/>
                <a:gd name="T86" fmla="*/ 44 w 143"/>
                <a:gd name="T87" fmla="*/ 15 h 107"/>
                <a:gd name="T88" fmla="*/ 52 w 143"/>
                <a:gd name="T89" fmla="*/ 13 h 107"/>
                <a:gd name="T90" fmla="*/ 58 w 143"/>
                <a:gd name="T91" fmla="*/ 15 h 107"/>
                <a:gd name="T92" fmla="*/ 63 w 143"/>
                <a:gd name="T93" fmla="*/ 17 h 107"/>
                <a:gd name="T94" fmla="*/ 69 w 143"/>
                <a:gd name="T95" fmla="*/ 15 h 107"/>
                <a:gd name="T96" fmla="*/ 77 w 143"/>
                <a:gd name="T97" fmla="*/ 17 h 107"/>
                <a:gd name="T98" fmla="*/ 80 w 143"/>
                <a:gd name="T99" fmla="*/ 15 h 107"/>
                <a:gd name="T100" fmla="*/ 84 w 143"/>
                <a:gd name="T101" fmla="*/ 15 h 107"/>
                <a:gd name="T102" fmla="*/ 88 w 143"/>
                <a:gd name="T103" fmla="*/ 13 h 107"/>
                <a:gd name="T104" fmla="*/ 90 w 143"/>
                <a:gd name="T105" fmla="*/ 11 h 107"/>
                <a:gd name="T106" fmla="*/ 94 w 143"/>
                <a:gd name="T107" fmla="*/ 11 h 107"/>
                <a:gd name="T108" fmla="*/ 96 w 143"/>
                <a:gd name="T109" fmla="*/ 5 h 107"/>
                <a:gd name="T110" fmla="*/ 100 w 143"/>
                <a:gd name="T111" fmla="*/ 0 h 107"/>
                <a:gd name="T112" fmla="*/ 105 w 143"/>
                <a:gd name="T113" fmla="*/ 2 h 107"/>
                <a:gd name="T114" fmla="*/ 105 w 143"/>
                <a:gd name="T115" fmla="*/ 7 h 107"/>
                <a:gd name="T116" fmla="*/ 107 w 143"/>
                <a:gd name="T117" fmla="*/ 11 h 107"/>
                <a:gd name="T118" fmla="*/ 109 w 143"/>
                <a:gd name="T119" fmla="*/ 19 h 107"/>
                <a:gd name="T120" fmla="*/ 115 w 143"/>
                <a:gd name="T121" fmla="*/ 21 h 107"/>
                <a:gd name="T122" fmla="*/ 121 w 143"/>
                <a:gd name="T123" fmla="*/ 17 h 107"/>
                <a:gd name="T124" fmla="*/ 124 w 143"/>
                <a:gd name="T125" fmla="*/ 1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3" h="107">
                  <a:moveTo>
                    <a:pt x="124" y="13"/>
                  </a:moveTo>
                  <a:lnTo>
                    <a:pt x="128" y="11"/>
                  </a:lnTo>
                  <a:lnTo>
                    <a:pt x="132" y="9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38" y="9"/>
                  </a:lnTo>
                  <a:lnTo>
                    <a:pt x="143" y="9"/>
                  </a:lnTo>
                  <a:lnTo>
                    <a:pt x="143" y="11"/>
                  </a:lnTo>
                  <a:lnTo>
                    <a:pt x="140" y="15"/>
                  </a:lnTo>
                  <a:lnTo>
                    <a:pt x="142" y="15"/>
                  </a:lnTo>
                  <a:lnTo>
                    <a:pt x="140" y="19"/>
                  </a:lnTo>
                  <a:lnTo>
                    <a:pt x="134" y="21"/>
                  </a:lnTo>
                  <a:lnTo>
                    <a:pt x="124" y="23"/>
                  </a:lnTo>
                  <a:lnTo>
                    <a:pt x="121" y="21"/>
                  </a:lnTo>
                  <a:lnTo>
                    <a:pt x="119" y="23"/>
                  </a:lnTo>
                  <a:lnTo>
                    <a:pt x="115" y="25"/>
                  </a:lnTo>
                  <a:lnTo>
                    <a:pt x="113" y="25"/>
                  </a:lnTo>
                  <a:lnTo>
                    <a:pt x="111" y="26"/>
                  </a:lnTo>
                  <a:lnTo>
                    <a:pt x="109" y="28"/>
                  </a:lnTo>
                  <a:lnTo>
                    <a:pt x="113" y="34"/>
                  </a:lnTo>
                  <a:lnTo>
                    <a:pt x="113" y="38"/>
                  </a:lnTo>
                  <a:lnTo>
                    <a:pt x="109" y="46"/>
                  </a:lnTo>
                  <a:lnTo>
                    <a:pt x="111" y="47"/>
                  </a:lnTo>
                  <a:lnTo>
                    <a:pt x="111" y="49"/>
                  </a:lnTo>
                  <a:lnTo>
                    <a:pt x="109" y="53"/>
                  </a:lnTo>
                  <a:lnTo>
                    <a:pt x="103" y="53"/>
                  </a:lnTo>
                  <a:lnTo>
                    <a:pt x="100" y="51"/>
                  </a:lnTo>
                  <a:lnTo>
                    <a:pt x="98" y="53"/>
                  </a:lnTo>
                  <a:lnTo>
                    <a:pt x="100" y="57"/>
                  </a:lnTo>
                  <a:lnTo>
                    <a:pt x="101" y="57"/>
                  </a:lnTo>
                  <a:lnTo>
                    <a:pt x="103" y="61"/>
                  </a:lnTo>
                  <a:lnTo>
                    <a:pt x="101" y="61"/>
                  </a:lnTo>
                  <a:lnTo>
                    <a:pt x="100" y="63"/>
                  </a:lnTo>
                  <a:lnTo>
                    <a:pt x="98" y="63"/>
                  </a:lnTo>
                  <a:lnTo>
                    <a:pt x="96" y="65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6" y="72"/>
                  </a:lnTo>
                  <a:lnTo>
                    <a:pt x="94" y="72"/>
                  </a:lnTo>
                  <a:lnTo>
                    <a:pt x="96" y="76"/>
                  </a:lnTo>
                  <a:lnTo>
                    <a:pt x="92" y="80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86" y="78"/>
                  </a:lnTo>
                  <a:lnTo>
                    <a:pt x="86" y="78"/>
                  </a:lnTo>
                  <a:lnTo>
                    <a:pt x="82" y="78"/>
                  </a:lnTo>
                  <a:lnTo>
                    <a:pt x="82" y="80"/>
                  </a:lnTo>
                  <a:lnTo>
                    <a:pt x="79" y="82"/>
                  </a:lnTo>
                  <a:lnTo>
                    <a:pt x="80" y="82"/>
                  </a:lnTo>
                  <a:lnTo>
                    <a:pt x="79" y="84"/>
                  </a:lnTo>
                  <a:lnTo>
                    <a:pt x="75" y="86"/>
                  </a:lnTo>
                  <a:lnTo>
                    <a:pt x="73" y="86"/>
                  </a:lnTo>
                  <a:lnTo>
                    <a:pt x="71" y="86"/>
                  </a:lnTo>
                  <a:lnTo>
                    <a:pt x="71" y="88"/>
                  </a:lnTo>
                  <a:lnTo>
                    <a:pt x="69" y="88"/>
                  </a:lnTo>
                  <a:lnTo>
                    <a:pt x="67" y="89"/>
                  </a:lnTo>
                  <a:lnTo>
                    <a:pt x="67" y="91"/>
                  </a:lnTo>
                  <a:lnTo>
                    <a:pt x="67" y="93"/>
                  </a:lnTo>
                  <a:lnTo>
                    <a:pt x="67" y="97"/>
                  </a:lnTo>
                  <a:lnTo>
                    <a:pt x="67" y="99"/>
                  </a:lnTo>
                  <a:lnTo>
                    <a:pt x="67" y="101"/>
                  </a:lnTo>
                  <a:lnTo>
                    <a:pt x="67" y="103"/>
                  </a:lnTo>
                  <a:lnTo>
                    <a:pt x="63" y="103"/>
                  </a:lnTo>
                  <a:lnTo>
                    <a:pt x="59" y="103"/>
                  </a:lnTo>
                  <a:lnTo>
                    <a:pt x="56" y="105"/>
                  </a:lnTo>
                  <a:lnTo>
                    <a:pt x="50" y="105"/>
                  </a:lnTo>
                  <a:lnTo>
                    <a:pt x="46" y="105"/>
                  </a:lnTo>
                  <a:lnTo>
                    <a:pt x="46" y="107"/>
                  </a:lnTo>
                  <a:lnTo>
                    <a:pt x="42" y="107"/>
                  </a:lnTo>
                  <a:lnTo>
                    <a:pt x="38" y="107"/>
                  </a:lnTo>
                  <a:lnTo>
                    <a:pt x="25" y="107"/>
                  </a:lnTo>
                  <a:lnTo>
                    <a:pt x="12" y="103"/>
                  </a:lnTo>
                  <a:lnTo>
                    <a:pt x="19" y="93"/>
                  </a:lnTo>
                  <a:lnTo>
                    <a:pt x="19" y="93"/>
                  </a:lnTo>
                  <a:lnTo>
                    <a:pt x="19" y="89"/>
                  </a:lnTo>
                  <a:lnTo>
                    <a:pt x="19" y="86"/>
                  </a:lnTo>
                  <a:lnTo>
                    <a:pt x="17" y="82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6" y="78"/>
                  </a:lnTo>
                  <a:lnTo>
                    <a:pt x="8" y="76"/>
                  </a:lnTo>
                  <a:lnTo>
                    <a:pt x="6" y="70"/>
                  </a:lnTo>
                  <a:lnTo>
                    <a:pt x="2" y="67"/>
                  </a:lnTo>
                  <a:lnTo>
                    <a:pt x="4" y="63"/>
                  </a:lnTo>
                  <a:lnTo>
                    <a:pt x="6" y="61"/>
                  </a:lnTo>
                  <a:lnTo>
                    <a:pt x="6" y="61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3"/>
                  </a:lnTo>
                  <a:lnTo>
                    <a:pt x="0" y="53"/>
                  </a:lnTo>
                  <a:lnTo>
                    <a:pt x="4" y="51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4" y="38"/>
                  </a:lnTo>
                  <a:lnTo>
                    <a:pt x="15" y="38"/>
                  </a:lnTo>
                  <a:lnTo>
                    <a:pt x="17" y="38"/>
                  </a:lnTo>
                  <a:lnTo>
                    <a:pt x="17" y="40"/>
                  </a:lnTo>
                  <a:lnTo>
                    <a:pt x="19" y="40"/>
                  </a:lnTo>
                  <a:lnTo>
                    <a:pt x="21" y="40"/>
                  </a:lnTo>
                  <a:lnTo>
                    <a:pt x="23" y="40"/>
                  </a:lnTo>
                  <a:lnTo>
                    <a:pt x="25" y="38"/>
                  </a:lnTo>
                  <a:lnTo>
                    <a:pt x="25" y="36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9" y="32"/>
                  </a:lnTo>
                  <a:lnTo>
                    <a:pt x="33" y="32"/>
                  </a:lnTo>
                  <a:lnTo>
                    <a:pt x="35" y="30"/>
                  </a:lnTo>
                  <a:lnTo>
                    <a:pt x="36" y="30"/>
                  </a:lnTo>
                  <a:lnTo>
                    <a:pt x="36" y="28"/>
                  </a:lnTo>
                  <a:lnTo>
                    <a:pt x="38" y="26"/>
                  </a:lnTo>
                  <a:lnTo>
                    <a:pt x="38" y="25"/>
                  </a:lnTo>
                  <a:lnTo>
                    <a:pt x="40" y="21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4" y="15"/>
                  </a:lnTo>
                  <a:lnTo>
                    <a:pt x="46" y="15"/>
                  </a:lnTo>
                  <a:lnTo>
                    <a:pt x="48" y="13"/>
                  </a:lnTo>
                  <a:lnTo>
                    <a:pt x="52" y="13"/>
                  </a:lnTo>
                  <a:lnTo>
                    <a:pt x="54" y="15"/>
                  </a:lnTo>
                  <a:lnTo>
                    <a:pt x="56" y="13"/>
                  </a:lnTo>
                  <a:lnTo>
                    <a:pt x="58" y="15"/>
                  </a:lnTo>
                  <a:lnTo>
                    <a:pt x="59" y="13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5" y="17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7"/>
                  </a:lnTo>
                  <a:lnTo>
                    <a:pt x="73" y="19"/>
                  </a:lnTo>
                  <a:lnTo>
                    <a:pt x="77" y="17"/>
                  </a:lnTo>
                  <a:lnTo>
                    <a:pt x="79" y="17"/>
                  </a:lnTo>
                  <a:lnTo>
                    <a:pt x="80" y="15"/>
                  </a:lnTo>
                  <a:lnTo>
                    <a:pt x="80" y="15"/>
                  </a:lnTo>
                  <a:lnTo>
                    <a:pt x="82" y="13"/>
                  </a:lnTo>
                  <a:lnTo>
                    <a:pt x="84" y="15"/>
                  </a:lnTo>
                  <a:lnTo>
                    <a:pt x="84" y="15"/>
                  </a:lnTo>
                  <a:lnTo>
                    <a:pt x="88" y="17"/>
                  </a:lnTo>
                  <a:lnTo>
                    <a:pt x="88" y="15"/>
                  </a:lnTo>
                  <a:lnTo>
                    <a:pt x="88" y="13"/>
                  </a:lnTo>
                  <a:lnTo>
                    <a:pt x="88" y="13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4" y="11"/>
                  </a:lnTo>
                  <a:lnTo>
                    <a:pt x="96" y="9"/>
                  </a:lnTo>
                  <a:lnTo>
                    <a:pt x="96" y="7"/>
                  </a:lnTo>
                  <a:lnTo>
                    <a:pt x="96" y="5"/>
                  </a:lnTo>
                  <a:lnTo>
                    <a:pt x="98" y="4"/>
                  </a:lnTo>
                  <a:lnTo>
                    <a:pt x="98" y="2"/>
                  </a:lnTo>
                  <a:lnTo>
                    <a:pt x="100" y="0"/>
                  </a:lnTo>
                  <a:lnTo>
                    <a:pt x="101" y="0"/>
                  </a:lnTo>
                  <a:lnTo>
                    <a:pt x="103" y="2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5"/>
                  </a:lnTo>
                  <a:lnTo>
                    <a:pt x="105" y="7"/>
                  </a:lnTo>
                  <a:lnTo>
                    <a:pt x="107" y="7"/>
                  </a:lnTo>
                  <a:lnTo>
                    <a:pt x="107" y="9"/>
                  </a:lnTo>
                  <a:lnTo>
                    <a:pt x="107" y="11"/>
                  </a:lnTo>
                  <a:lnTo>
                    <a:pt x="109" y="13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09" y="21"/>
                  </a:lnTo>
                  <a:lnTo>
                    <a:pt x="111" y="21"/>
                  </a:lnTo>
                  <a:lnTo>
                    <a:pt x="115" y="21"/>
                  </a:lnTo>
                  <a:lnTo>
                    <a:pt x="117" y="21"/>
                  </a:lnTo>
                  <a:lnTo>
                    <a:pt x="117" y="19"/>
                  </a:lnTo>
                  <a:lnTo>
                    <a:pt x="121" y="17"/>
                  </a:lnTo>
                  <a:lnTo>
                    <a:pt x="122" y="17"/>
                  </a:lnTo>
                  <a:lnTo>
                    <a:pt x="122" y="15"/>
                  </a:lnTo>
                  <a:lnTo>
                    <a:pt x="124" y="1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1" name="Freeform 37"/>
            <p:cNvSpPr>
              <a:spLocks noEditPoints="1"/>
            </p:cNvSpPr>
            <p:nvPr/>
          </p:nvSpPr>
          <p:spPr bwMode="auto">
            <a:xfrm>
              <a:off x="4614605" y="2017701"/>
              <a:ext cx="101236" cy="68957"/>
            </a:xfrm>
            <a:custGeom>
              <a:avLst/>
              <a:gdLst>
                <a:gd name="T0" fmla="*/ 28 w 36"/>
                <a:gd name="T1" fmla="*/ 25 h 25"/>
                <a:gd name="T2" fmla="*/ 28 w 36"/>
                <a:gd name="T3" fmla="*/ 23 h 25"/>
                <a:gd name="T4" fmla="*/ 26 w 36"/>
                <a:gd name="T5" fmla="*/ 23 h 25"/>
                <a:gd name="T6" fmla="*/ 26 w 36"/>
                <a:gd name="T7" fmla="*/ 24 h 25"/>
                <a:gd name="T8" fmla="*/ 34 w 36"/>
                <a:gd name="T9" fmla="*/ 20 h 25"/>
                <a:gd name="T10" fmla="*/ 34 w 36"/>
                <a:gd name="T11" fmla="*/ 18 h 25"/>
                <a:gd name="T12" fmla="*/ 23 w 36"/>
                <a:gd name="T13" fmla="*/ 15 h 25"/>
                <a:gd name="T14" fmla="*/ 19 w 36"/>
                <a:gd name="T15" fmla="*/ 19 h 25"/>
                <a:gd name="T16" fmla="*/ 16 w 36"/>
                <a:gd name="T17" fmla="*/ 18 h 25"/>
                <a:gd name="T18" fmla="*/ 16 w 36"/>
                <a:gd name="T19" fmla="*/ 15 h 25"/>
                <a:gd name="T20" fmla="*/ 18 w 36"/>
                <a:gd name="T21" fmla="*/ 15 h 25"/>
                <a:gd name="T22" fmla="*/ 20 w 36"/>
                <a:gd name="T23" fmla="*/ 15 h 25"/>
                <a:gd name="T24" fmla="*/ 21 w 36"/>
                <a:gd name="T25" fmla="*/ 13 h 25"/>
                <a:gd name="T26" fmla="*/ 22 w 36"/>
                <a:gd name="T27" fmla="*/ 16 h 25"/>
                <a:gd name="T28" fmla="*/ 22 w 36"/>
                <a:gd name="T29" fmla="*/ 18 h 25"/>
                <a:gd name="T30" fmla="*/ 20 w 36"/>
                <a:gd name="T31" fmla="*/ 20 h 25"/>
                <a:gd name="T32" fmla="*/ 22 w 36"/>
                <a:gd name="T33" fmla="*/ 20 h 25"/>
                <a:gd name="T34" fmla="*/ 16 w 36"/>
                <a:gd name="T35" fmla="*/ 21 h 25"/>
                <a:gd name="T36" fmla="*/ 19 w 36"/>
                <a:gd name="T37" fmla="*/ 21 h 25"/>
                <a:gd name="T38" fmla="*/ 20 w 36"/>
                <a:gd name="T39" fmla="*/ 22 h 25"/>
                <a:gd name="T40" fmla="*/ 19 w 36"/>
                <a:gd name="T41" fmla="*/ 23 h 25"/>
                <a:gd name="T42" fmla="*/ 16 w 36"/>
                <a:gd name="T43" fmla="*/ 22 h 25"/>
                <a:gd name="T44" fmla="*/ 12 w 36"/>
                <a:gd name="T45" fmla="*/ 15 h 25"/>
                <a:gd name="T46" fmla="*/ 13 w 36"/>
                <a:gd name="T47" fmla="*/ 15 h 25"/>
                <a:gd name="T48" fmla="*/ 13 w 36"/>
                <a:gd name="T49" fmla="*/ 21 h 25"/>
                <a:gd name="T50" fmla="*/ 14 w 36"/>
                <a:gd name="T51" fmla="*/ 21 h 25"/>
                <a:gd name="T52" fmla="*/ 14 w 36"/>
                <a:gd name="T53" fmla="*/ 19 h 25"/>
                <a:gd name="T54" fmla="*/ 13 w 36"/>
                <a:gd name="T55" fmla="*/ 17 h 25"/>
                <a:gd name="T56" fmla="*/ 12 w 36"/>
                <a:gd name="T57" fmla="*/ 20 h 25"/>
                <a:gd name="T58" fmla="*/ 9 w 36"/>
                <a:gd name="T59" fmla="*/ 18 h 25"/>
                <a:gd name="T60" fmla="*/ 16 w 36"/>
                <a:gd name="T61" fmla="*/ 3 h 25"/>
                <a:gd name="T62" fmla="*/ 4 w 36"/>
                <a:gd name="T63" fmla="*/ 8 h 25"/>
                <a:gd name="T64" fmla="*/ 4 w 36"/>
                <a:gd name="T65" fmla="*/ 8 h 25"/>
                <a:gd name="T66" fmla="*/ 3 w 36"/>
                <a:gd name="T67" fmla="*/ 7 h 25"/>
                <a:gd name="T68" fmla="*/ 8 w 36"/>
                <a:gd name="T69" fmla="*/ 6 h 25"/>
                <a:gd name="T70" fmla="*/ 11 w 36"/>
                <a:gd name="T71" fmla="*/ 6 h 25"/>
                <a:gd name="T72" fmla="*/ 12 w 36"/>
                <a:gd name="T73" fmla="*/ 2 h 25"/>
                <a:gd name="T74" fmla="*/ 10 w 36"/>
                <a:gd name="T75" fmla="*/ 2 h 25"/>
                <a:gd name="T76" fmla="*/ 6 w 36"/>
                <a:gd name="T77" fmla="*/ 5 h 25"/>
                <a:gd name="T78" fmla="*/ 2 w 36"/>
                <a:gd name="T79" fmla="*/ 6 h 25"/>
                <a:gd name="T80" fmla="*/ 2 w 36"/>
                <a:gd name="T81" fmla="*/ 8 h 25"/>
                <a:gd name="T82" fmla="*/ 8 w 36"/>
                <a:gd name="T83" fmla="*/ 21 h 25"/>
                <a:gd name="T84" fmla="*/ 8 w 36"/>
                <a:gd name="T85" fmla="*/ 19 h 25"/>
                <a:gd name="T86" fmla="*/ 10 w 36"/>
                <a:gd name="T87" fmla="*/ 16 h 25"/>
                <a:gd name="T88" fmla="*/ 12 w 36"/>
                <a:gd name="T89" fmla="*/ 15 h 25"/>
                <a:gd name="T90" fmla="*/ 13 w 36"/>
                <a:gd name="T91" fmla="*/ 12 h 25"/>
                <a:gd name="T92" fmla="*/ 15 w 36"/>
                <a:gd name="T93" fmla="*/ 12 h 25"/>
                <a:gd name="T94" fmla="*/ 12 w 36"/>
                <a:gd name="T95" fmla="*/ 10 h 25"/>
                <a:gd name="T96" fmla="*/ 11 w 36"/>
                <a:gd name="T97" fmla="*/ 8 h 25"/>
                <a:gd name="T98" fmla="*/ 7 w 36"/>
                <a:gd name="T99" fmla="*/ 7 h 25"/>
                <a:gd name="T100" fmla="*/ 7 w 36"/>
                <a:gd name="T101" fmla="*/ 9 h 25"/>
                <a:gd name="T102" fmla="*/ 6 w 36"/>
                <a:gd name="T103" fmla="*/ 10 h 25"/>
                <a:gd name="T104" fmla="*/ 5 w 36"/>
                <a:gd name="T105" fmla="*/ 8 h 25"/>
                <a:gd name="T106" fmla="*/ 3 w 36"/>
                <a:gd name="T107" fmla="*/ 10 h 25"/>
                <a:gd name="T108" fmla="*/ 2 w 36"/>
                <a:gd name="T109" fmla="*/ 11 h 25"/>
                <a:gd name="T110" fmla="*/ 1 w 36"/>
                <a:gd name="T111" fmla="*/ 13 h 25"/>
                <a:gd name="T112" fmla="*/ 1 w 36"/>
                <a:gd name="T113" fmla="*/ 16 h 25"/>
                <a:gd name="T114" fmla="*/ 3 w 36"/>
                <a:gd name="T115" fmla="*/ 18 h 25"/>
                <a:gd name="T116" fmla="*/ 5 w 36"/>
                <a:gd name="T11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" h="25">
                  <a:moveTo>
                    <a:pt x="26" y="25"/>
                  </a:moveTo>
                  <a:cubicBezTo>
                    <a:pt x="26" y="25"/>
                    <a:pt x="26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34" y="18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23" y="15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5"/>
                    <a:pt x="23" y="15"/>
                    <a:pt x="23" y="15"/>
                  </a:cubicBezTo>
                  <a:close/>
                  <a:moveTo>
                    <a:pt x="20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lose/>
                  <a:moveTo>
                    <a:pt x="21" y="21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16" y="2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lose/>
                  <a:moveTo>
                    <a:pt x="12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2" y="21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close/>
                  <a:moveTo>
                    <a:pt x="14" y="19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19"/>
                    <a:pt x="14" y="19"/>
                  </a:cubicBezTo>
                  <a:close/>
                  <a:moveTo>
                    <a:pt x="9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lose/>
                  <a:moveTo>
                    <a:pt x="14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4" y="9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lnTo>
                    <a:pt x="8" y="2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2" name="Freeform 38"/>
            <p:cNvSpPr>
              <a:spLocks noEditPoints="1"/>
            </p:cNvSpPr>
            <p:nvPr/>
          </p:nvSpPr>
          <p:spPr bwMode="auto">
            <a:xfrm>
              <a:off x="4564721" y="1681717"/>
              <a:ext cx="322779" cy="333049"/>
            </a:xfrm>
            <a:custGeom>
              <a:avLst/>
              <a:gdLst>
                <a:gd name="T0" fmla="*/ 110 w 115"/>
                <a:gd name="T1" fmla="*/ 15 h 119"/>
                <a:gd name="T2" fmla="*/ 114 w 115"/>
                <a:gd name="T3" fmla="*/ 8 h 119"/>
                <a:gd name="T4" fmla="*/ 105 w 115"/>
                <a:gd name="T5" fmla="*/ 5 h 119"/>
                <a:gd name="T6" fmla="*/ 101 w 115"/>
                <a:gd name="T7" fmla="*/ 6 h 119"/>
                <a:gd name="T8" fmla="*/ 97 w 115"/>
                <a:gd name="T9" fmla="*/ 0 h 119"/>
                <a:gd name="T10" fmla="*/ 93 w 115"/>
                <a:gd name="T11" fmla="*/ 8 h 119"/>
                <a:gd name="T12" fmla="*/ 86 w 115"/>
                <a:gd name="T13" fmla="*/ 11 h 119"/>
                <a:gd name="T14" fmla="*/ 83 w 115"/>
                <a:gd name="T15" fmla="*/ 4 h 119"/>
                <a:gd name="T16" fmla="*/ 80 w 115"/>
                <a:gd name="T17" fmla="*/ 13 h 119"/>
                <a:gd name="T18" fmla="*/ 73 w 115"/>
                <a:gd name="T19" fmla="*/ 14 h 119"/>
                <a:gd name="T20" fmla="*/ 66 w 115"/>
                <a:gd name="T21" fmla="*/ 20 h 119"/>
                <a:gd name="T22" fmla="*/ 63 w 115"/>
                <a:gd name="T23" fmla="*/ 22 h 119"/>
                <a:gd name="T24" fmla="*/ 56 w 115"/>
                <a:gd name="T25" fmla="*/ 22 h 119"/>
                <a:gd name="T26" fmla="*/ 51 w 115"/>
                <a:gd name="T27" fmla="*/ 29 h 119"/>
                <a:gd name="T28" fmla="*/ 50 w 115"/>
                <a:gd name="T29" fmla="*/ 33 h 119"/>
                <a:gd name="T30" fmla="*/ 45 w 115"/>
                <a:gd name="T31" fmla="*/ 36 h 119"/>
                <a:gd name="T32" fmla="*/ 46 w 115"/>
                <a:gd name="T33" fmla="*/ 41 h 119"/>
                <a:gd name="T34" fmla="*/ 40 w 115"/>
                <a:gd name="T35" fmla="*/ 46 h 119"/>
                <a:gd name="T36" fmla="*/ 39 w 115"/>
                <a:gd name="T37" fmla="*/ 51 h 119"/>
                <a:gd name="T38" fmla="*/ 37 w 115"/>
                <a:gd name="T39" fmla="*/ 57 h 119"/>
                <a:gd name="T40" fmla="*/ 30 w 115"/>
                <a:gd name="T41" fmla="*/ 64 h 119"/>
                <a:gd name="T42" fmla="*/ 23 w 115"/>
                <a:gd name="T43" fmla="*/ 72 h 119"/>
                <a:gd name="T44" fmla="*/ 32 w 115"/>
                <a:gd name="T45" fmla="*/ 72 h 119"/>
                <a:gd name="T46" fmla="*/ 21 w 115"/>
                <a:gd name="T47" fmla="*/ 74 h 119"/>
                <a:gd name="T48" fmla="*/ 18 w 115"/>
                <a:gd name="T49" fmla="*/ 79 h 119"/>
                <a:gd name="T50" fmla="*/ 13 w 115"/>
                <a:gd name="T51" fmla="*/ 81 h 119"/>
                <a:gd name="T52" fmla="*/ 11 w 115"/>
                <a:gd name="T53" fmla="*/ 85 h 119"/>
                <a:gd name="T54" fmla="*/ 2 w 115"/>
                <a:gd name="T55" fmla="*/ 86 h 119"/>
                <a:gd name="T56" fmla="*/ 4 w 115"/>
                <a:gd name="T57" fmla="*/ 91 h 119"/>
                <a:gd name="T58" fmla="*/ 9 w 115"/>
                <a:gd name="T59" fmla="*/ 93 h 119"/>
                <a:gd name="T60" fmla="*/ 11 w 115"/>
                <a:gd name="T61" fmla="*/ 95 h 119"/>
                <a:gd name="T62" fmla="*/ 3 w 115"/>
                <a:gd name="T63" fmla="*/ 98 h 119"/>
                <a:gd name="T64" fmla="*/ 11 w 115"/>
                <a:gd name="T65" fmla="*/ 99 h 119"/>
                <a:gd name="T66" fmla="*/ 5 w 115"/>
                <a:gd name="T67" fmla="*/ 106 h 119"/>
                <a:gd name="T68" fmla="*/ 8 w 115"/>
                <a:gd name="T69" fmla="*/ 112 h 119"/>
                <a:gd name="T70" fmla="*/ 14 w 115"/>
                <a:gd name="T71" fmla="*/ 119 h 119"/>
                <a:gd name="T72" fmla="*/ 24 w 115"/>
                <a:gd name="T73" fmla="*/ 110 h 119"/>
                <a:gd name="T74" fmla="*/ 28 w 115"/>
                <a:gd name="T75" fmla="*/ 107 h 119"/>
                <a:gd name="T76" fmla="*/ 36 w 115"/>
                <a:gd name="T77" fmla="*/ 111 h 119"/>
                <a:gd name="T78" fmla="*/ 36 w 115"/>
                <a:gd name="T79" fmla="*/ 84 h 119"/>
                <a:gd name="T80" fmla="*/ 44 w 115"/>
                <a:gd name="T81" fmla="*/ 50 h 119"/>
                <a:gd name="T82" fmla="*/ 58 w 115"/>
                <a:gd name="T83" fmla="*/ 31 h 119"/>
                <a:gd name="T84" fmla="*/ 68 w 115"/>
                <a:gd name="T85" fmla="*/ 23 h 119"/>
                <a:gd name="T86" fmla="*/ 88 w 115"/>
                <a:gd name="T87" fmla="*/ 25 h 119"/>
                <a:gd name="T88" fmla="*/ 101 w 115"/>
                <a:gd name="T89" fmla="*/ 12 h 119"/>
                <a:gd name="T90" fmla="*/ 4 w 115"/>
                <a:gd name="T91" fmla="*/ 103 h 119"/>
                <a:gd name="T92" fmla="*/ 2 w 115"/>
                <a:gd name="T93" fmla="*/ 101 h 119"/>
                <a:gd name="T94" fmla="*/ 5 w 115"/>
                <a:gd name="T95" fmla="*/ 85 h 119"/>
                <a:gd name="T96" fmla="*/ 20 w 115"/>
                <a:gd name="T97" fmla="*/ 73 h 119"/>
                <a:gd name="T98" fmla="*/ 34 w 115"/>
                <a:gd name="T99" fmla="*/ 55 h 119"/>
                <a:gd name="T100" fmla="*/ 35 w 115"/>
                <a:gd name="T101" fmla="*/ 37 h 119"/>
                <a:gd name="T102" fmla="*/ 43 w 115"/>
                <a:gd name="T103" fmla="*/ 29 h 119"/>
                <a:gd name="T104" fmla="*/ 46 w 115"/>
                <a:gd name="T105" fmla="*/ 25 h 119"/>
                <a:gd name="T106" fmla="*/ 45 w 115"/>
                <a:gd name="T107" fmla="*/ 28 h 119"/>
                <a:gd name="T108" fmla="*/ 56 w 115"/>
                <a:gd name="T109" fmla="*/ 20 h 119"/>
                <a:gd name="T110" fmla="*/ 56 w 115"/>
                <a:gd name="T111" fmla="*/ 20 h 119"/>
                <a:gd name="T112" fmla="*/ 63 w 115"/>
                <a:gd name="T113" fmla="*/ 15 h 119"/>
                <a:gd name="T114" fmla="*/ 65 w 115"/>
                <a:gd name="T115" fmla="*/ 12 h 119"/>
                <a:gd name="T116" fmla="*/ 79 w 115"/>
                <a:gd name="T117" fmla="*/ 8 h 119"/>
                <a:gd name="T118" fmla="*/ 79 w 115"/>
                <a:gd name="T119" fmla="*/ 5 h 119"/>
                <a:gd name="T120" fmla="*/ 90 w 115"/>
                <a:gd name="T121" fmla="*/ 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" h="119">
                  <a:moveTo>
                    <a:pt x="107" y="21"/>
                  </a:moveTo>
                  <a:cubicBezTo>
                    <a:pt x="107" y="21"/>
                    <a:pt x="107" y="21"/>
                    <a:pt x="107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99" y="6"/>
                    <a:pt x="99" y="6"/>
                    <a:pt x="99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2" y="63"/>
                    <a:pt x="32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2" y="63"/>
                    <a:pt x="32" y="63"/>
                    <a:pt x="32" y="63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3" y="92"/>
                    <a:pt x="3" y="92"/>
                    <a:pt x="3" y="92"/>
                  </a:cubicBezTo>
                  <a:cubicBezTo>
                    <a:pt x="3" y="92"/>
                    <a:pt x="3" y="92"/>
                    <a:pt x="3" y="92"/>
                  </a:cubicBezTo>
                  <a:cubicBezTo>
                    <a:pt x="3" y="92"/>
                    <a:pt x="3" y="92"/>
                    <a:pt x="3" y="92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9" y="95"/>
                    <a:pt x="9" y="95"/>
                    <a:pt x="9" y="95"/>
                  </a:cubicBezTo>
                  <a:cubicBezTo>
                    <a:pt x="9" y="95"/>
                    <a:pt x="9" y="95"/>
                    <a:pt x="9" y="95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99"/>
                    <a:pt x="6" y="99"/>
                    <a:pt x="6" y="99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5" y="101"/>
                    <a:pt x="5" y="101"/>
                    <a:pt x="5" y="101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9" y="101"/>
                    <a:pt x="9" y="101"/>
                    <a:pt x="9" y="101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8" y="105"/>
                    <a:pt x="8" y="105"/>
                    <a:pt x="8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6" y="109"/>
                    <a:pt x="6" y="109"/>
                    <a:pt x="6" y="109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7" y="110"/>
                    <a:pt x="7" y="110"/>
                    <a:pt x="7" y="110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0" y="110"/>
                    <a:pt x="10" y="110"/>
                    <a:pt x="10" y="110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1" y="119"/>
                    <a:pt x="11" y="119"/>
                    <a:pt x="11" y="119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19" y="118"/>
                    <a:pt x="19" y="118"/>
                    <a:pt x="19" y="118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4"/>
                    <a:pt x="23" y="114"/>
                    <a:pt x="23" y="114"/>
                  </a:cubicBezTo>
                  <a:cubicBezTo>
                    <a:pt x="22" y="114"/>
                    <a:pt x="22" y="114"/>
                    <a:pt x="22" y="114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25" y="111"/>
                    <a:pt x="25" y="111"/>
                    <a:pt x="25" y="111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6" y="111"/>
                    <a:pt x="26" y="111"/>
                    <a:pt x="26" y="111"/>
                  </a:cubicBezTo>
                  <a:cubicBezTo>
                    <a:pt x="26" y="111"/>
                    <a:pt x="26" y="111"/>
                    <a:pt x="26" y="111"/>
                  </a:cubicBezTo>
                  <a:cubicBezTo>
                    <a:pt x="26" y="112"/>
                    <a:pt x="26" y="112"/>
                    <a:pt x="26" y="112"/>
                  </a:cubicBezTo>
                  <a:cubicBezTo>
                    <a:pt x="27" y="111"/>
                    <a:pt x="27" y="111"/>
                    <a:pt x="27" y="111"/>
                  </a:cubicBezTo>
                  <a:cubicBezTo>
                    <a:pt x="27" y="111"/>
                    <a:pt x="27" y="111"/>
                    <a:pt x="27" y="111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7" y="21"/>
                    <a:pt x="107" y="21"/>
                    <a:pt x="107" y="21"/>
                  </a:cubicBezTo>
                  <a:close/>
                  <a:moveTo>
                    <a:pt x="5" y="110"/>
                  </a:moveTo>
                  <a:cubicBezTo>
                    <a:pt x="6" y="110"/>
                    <a:pt x="6" y="110"/>
                    <a:pt x="6" y="110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0"/>
                    <a:pt x="5" y="110"/>
                    <a:pt x="5" y="110"/>
                  </a:cubicBezTo>
                  <a:close/>
                  <a:moveTo>
                    <a:pt x="3" y="104"/>
                  </a:moveTo>
                  <a:cubicBezTo>
                    <a:pt x="3" y="104"/>
                    <a:pt x="3" y="104"/>
                    <a:pt x="3" y="104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3" y="104"/>
                    <a:pt x="3" y="104"/>
                    <a:pt x="3" y="104"/>
                  </a:cubicBezTo>
                  <a:close/>
                  <a:moveTo>
                    <a:pt x="5" y="102"/>
                  </a:moveTo>
                  <a:cubicBezTo>
                    <a:pt x="5" y="103"/>
                    <a:pt x="5" y="103"/>
                    <a:pt x="5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5" y="102"/>
                    <a:pt x="5" y="102"/>
                    <a:pt x="5" y="102"/>
                  </a:cubicBezTo>
                  <a:close/>
                  <a:moveTo>
                    <a:pt x="4" y="102"/>
                  </a:moveTo>
                  <a:cubicBezTo>
                    <a:pt x="4" y="102"/>
                    <a:pt x="4" y="102"/>
                    <a:pt x="4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2"/>
                    <a:pt x="4" y="102"/>
                    <a:pt x="4" y="102"/>
                  </a:cubicBezTo>
                  <a:close/>
                  <a:moveTo>
                    <a:pt x="2" y="98"/>
                  </a:moveTo>
                  <a:cubicBezTo>
                    <a:pt x="1" y="97"/>
                    <a:pt x="1" y="97"/>
                    <a:pt x="1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8"/>
                    <a:pt x="2" y="98"/>
                  </a:cubicBezTo>
                  <a:close/>
                  <a:moveTo>
                    <a:pt x="1" y="99"/>
                  </a:moveTo>
                  <a:cubicBezTo>
                    <a:pt x="2" y="99"/>
                    <a:pt x="2" y="99"/>
                    <a:pt x="2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1" y="99"/>
                    <a:pt x="1" y="99"/>
                    <a:pt x="1" y="99"/>
                  </a:cubicBezTo>
                  <a:close/>
                  <a:moveTo>
                    <a:pt x="4" y="99"/>
                  </a:moveTo>
                  <a:cubicBezTo>
                    <a:pt x="4" y="100"/>
                    <a:pt x="4" y="100"/>
                    <a:pt x="4" y="100"/>
                  </a:cubicBezTo>
                  <a:cubicBezTo>
                    <a:pt x="4" y="101"/>
                    <a:pt x="4" y="101"/>
                    <a:pt x="4" y="101"/>
                  </a:cubicBezTo>
                  <a:cubicBezTo>
                    <a:pt x="4" y="99"/>
                    <a:pt x="4" y="99"/>
                    <a:pt x="4" y="99"/>
                  </a:cubicBezTo>
                  <a:close/>
                  <a:moveTo>
                    <a:pt x="2" y="101"/>
                  </a:moveTo>
                  <a:cubicBezTo>
                    <a:pt x="1" y="100"/>
                    <a:pt x="1" y="100"/>
                    <a:pt x="1" y="100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2" y="101"/>
                    <a:pt x="2" y="101"/>
                    <a:pt x="2" y="101"/>
                  </a:cubicBezTo>
                  <a:close/>
                  <a:moveTo>
                    <a:pt x="1" y="95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1" y="95"/>
                    <a:pt x="1" y="95"/>
                  </a:cubicBezTo>
                  <a:close/>
                  <a:moveTo>
                    <a:pt x="1" y="88"/>
                  </a:moveTo>
                  <a:cubicBezTo>
                    <a:pt x="2" y="88"/>
                    <a:pt x="2" y="88"/>
                    <a:pt x="2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lose/>
                  <a:moveTo>
                    <a:pt x="1" y="86"/>
                  </a:moveTo>
                  <a:cubicBezTo>
                    <a:pt x="2" y="87"/>
                    <a:pt x="2" y="87"/>
                    <a:pt x="2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1" y="86"/>
                    <a:pt x="1" y="86"/>
                    <a:pt x="1" y="86"/>
                  </a:cubicBezTo>
                  <a:close/>
                  <a:moveTo>
                    <a:pt x="4" y="84"/>
                  </a:moveTo>
                  <a:cubicBezTo>
                    <a:pt x="5" y="85"/>
                    <a:pt x="5" y="85"/>
                    <a:pt x="5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4"/>
                    <a:pt x="4" y="84"/>
                    <a:pt x="4" y="84"/>
                  </a:cubicBezTo>
                  <a:close/>
                  <a:moveTo>
                    <a:pt x="5" y="83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5" y="83"/>
                    <a:pt x="5" y="83"/>
                    <a:pt x="5" y="83"/>
                  </a:cubicBezTo>
                  <a:close/>
                  <a:moveTo>
                    <a:pt x="15" y="77"/>
                  </a:moveTo>
                  <a:cubicBezTo>
                    <a:pt x="15" y="77"/>
                    <a:pt x="16" y="76"/>
                    <a:pt x="16" y="76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7"/>
                    <a:pt x="15" y="77"/>
                    <a:pt x="15" y="77"/>
                  </a:cubicBezTo>
                  <a:close/>
                  <a:moveTo>
                    <a:pt x="16" y="75"/>
                  </a:moveTo>
                  <a:cubicBezTo>
                    <a:pt x="16" y="75"/>
                    <a:pt x="15" y="76"/>
                    <a:pt x="15" y="7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6" y="75"/>
                    <a:pt x="16" y="75"/>
                    <a:pt x="16" y="75"/>
                  </a:cubicBezTo>
                  <a:close/>
                  <a:moveTo>
                    <a:pt x="17" y="73"/>
                  </a:move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7" y="73"/>
                    <a:pt x="17" y="73"/>
                    <a:pt x="17" y="73"/>
                  </a:cubicBezTo>
                  <a:close/>
                  <a:moveTo>
                    <a:pt x="17" y="75"/>
                  </a:moveTo>
                  <a:cubicBezTo>
                    <a:pt x="18" y="74"/>
                    <a:pt x="18" y="74"/>
                    <a:pt x="18" y="74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7" y="75"/>
                    <a:pt x="17" y="75"/>
                    <a:pt x="17" y="75"/>
                  </a:cubicBezTo>
                  <a:close/>
                  <a:moveTo>
                    <a:pt x="32" y="61"/>
                  </a:moveTo>
                  <a:cubicBezTo>
                    <a:pt x="32" y="60"/>
                    <a:pt x="32" y="60"/>
                    <a:pt x="32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2" y="61"/>
                    <a:pt x="32" y="61"/>
                  </a:cubicBezTo>
                  <a:close/>
                  <a:moveTo>
                    <a:pt x="30" y="63"/>
                  </a:moveTo>
                  <a:cubicBezTo>
                    <a:pt x="30" y="62"/>
                    <a:pt x="30" y="62"/>
                    <a:pt x="30" y="62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0" y="63"/>
                    <a:pt x="30" y="63"/>
                    <a:pt x="30" y="63"/>
                  </a:cubicBezTo>
                  <a:close/>
                  <a:moveTo>
                    <a:pt x="33" y="55"/>
                  </a:move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lose/>
                  <a:moveTo>
                    <a:pt x="35" y="53"/>
                  </a:moveTo>
                  <a:cubicBezTo>
                    <a:pt x="36" y="52"/>
                    <a:pt x="36" y="52"/>
                    <a:pt x="36" y="52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5" y="53"/>
                    <a:pt x="35" y="53"/>
                    <a:pt x="35" y="53"/>
                  </a:cubicBezTo>
                  <a:close/>
                  <a:moveTo>
                    <a:pt x="35" y="51"/>
                  </a:moveTo>
                  <a:cubicBezTo>
                    <a:pt x="36" y="50"/>
                    <a:pt x="36" y="50"/>
                    <a:pt x="36" y="50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1"/>
                    <a:pt x="35" y="51"/>
                    <a:pt x="35" y="51"/>
                  </a:cubicBezTo>
                  <a:close/>
                  <a:moveTo>
                    <a:pt x="42" y="42"/>
                  </a:move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lose/>
                  <a:moveTo>
                    <a:pt x="35" y="36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6"/>
                    <a:pt x="35" y="36"/>
                    <a:pt x="35" y="36"/>
                  </a:cubicBezTo>
                  <a:close/>
                  <a:moveTo>
                    <a:pt x="37" y="34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7" y="34"/>
                    <a:pt x="37" y="34"/>
                    <a:pt x="37" y="34"/>
                  </a:cubicBezTo>
                  <a:close/>
                  <a:moveTo>
                    <a:pt x="38" y="33"/>
                  </a:moveTo>
                  <a:cubicBezTo>
                    <a:pt x="37" y="33"/>
                    <a:pt x="37" y="33"/>
                    <a:pt x="37" y="3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3"/>
                    <a:pt x="38" y="33"/>
                    <a:pt x="38" y="33"/>
                  </a:cubicBezTo>
                  <a:close/>
                  <a:moveTo>
                    <a:pt x="41" y="31"/>
                  </a:moveTo>
                  <a:cubicBezTo>
                    <a:pt x="41" y="32"/>
                    <a:pt x="41" y="32"/>
                    <a:pt x="41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1" y="31"/>
                    <a:pt x="41" y="31"/>
                    <a:pt x="41" y="31"/>
                  </a:cubicBezTo>
                  <a:close/>
                  <a:moveTo>
                    <a:pt x="43" y="29"/>
                  </a:moveTo>
                  <a:cubicBezTo>
                    <a:pt x="43" y="28"/>
                    <a:pt x="43" y="28"/>
                    <a:pt x="43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3" y="29"/>
                    <a:pt x="43" y="29"/>
                    <a:pt x="43" y="29"/>
                  </a:cubicBezTo>
                  <a:close/>
                  <a:moveTo>
                    <a:pt x="44" y="29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45" y="24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  <a:moveTo>
                    <a:pt x="46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6" y="25"/>
                    <a:pt x="46" y="25"/>
                    <a:pt x="46" y="25"/>
                  </a:cubicBezTo>
                  <a:close/>
                  <a:moveTo>
                    <a:pt x="50" y="25"/>
                  </a:moveTo>
                  <a:cubicBezTo>
                    <a:pt x="51" y="26"/>
                    <a:pt x="51" y="26"/>
                    <a:pt x="51" y="26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5"/>
                    <a:pt x="50" y="25"/>
                    <a:pt x="50" y="25"/>
                  </a:cubicBezTo>
                  <a:close/>
                  <a:moveTo>
                    <a:pt x="50" y="24"/>
                  </a:moveTo>
                  <a:cubicBezTo>
                    <a:pt x="49" y="24"/>
                    <a:pt x="49" y="24"/>
                    <a:pt x="49" y="24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4"/>
                    <a:pt x="50" y="24"/>
                    <a:pt x="50" y="24"/>
                  </a:cubicBezTo>
                  <a:close/>
                  <a:moveTo>
                    <a:pt x="53" y="26"/>
                  </a:moveTo>
                  <a:cubicBezTo>
                    <a:pt x="53" y="24"/>
                    <a:pt x="53" y="24"/>
                    <a:pt x="53" y="24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3" y="26"/>
                    <a:pt x="53" y="26"/>
                    <a:pt x="53" y="26"/>
                  </a:cubicBezTo>
                  <a:close/>
                  <a:moveTo>
                    <a:pt x="56" y="20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56" y="17"/>
                  </a:moveTo>
                  <a:cubicBezTo>
                    <a:pt x="58" y="17"/>
                    <a:pt x="58" y="17"/>
                    <a:pt x="58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6" y="17"/>
                    <a:pt x="56" y="17"/>
                    <a:pt x="56" y="17"/>
                  </a:cubicBezTo>
                  <a:close/>
                  <a:moveTo>
                    <a:pt x="61" y="11"/>
                  </a:moveTo>
                  <a:cubicBezTo>
                    <a:pt x="61" y="11"/>
                    <a:pt x="61" y="11"/>
                    <a:pt x="61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lose/>
                  <a:moveTo>
                    <a:pt x="59" y="13"/>
                  </a:moveTo>
                  <a:cubicBezTo>
                    <a:pt x="59" y="12"/>
                    <a:pt x="59" y="12"/>
                    <a:pt x="59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59" y="13"/>
                    <a:pt x="59" y="13"/>
                  </a:cubicBezTo>
                  <a:close/>
                  <a:moveTo>
                    <a:pt x="63" y="15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15"/>
                    <a:pt x="63" y="15"/>
                    <a:pt x="63" y="15"/>
                  </a:cubicBezTo>
                  <a:close/>
                  <a:moveTo>
                    <a:pt x="62" y="15"/>
                  </a:moveTo>
                  <a:cubicBezTo>
                    <a:pt x="62" y="15"/>
                    <a:pt x="62" y="15"/>
                    <a:pt x="62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5"/>
                    <a:pt x="62" y="15"/>
                    <a:pt x="62" y="15"/>
                  </a:cubicBezTo>
                  <a:close/>
                  <a:moveTo>
                    <a:pt x="65" y="13"/>
                  </a:moveTo>
                  <a:cubicBezTo>
                    <a:pt x="65" y="13"/>
                    <a:pt x="65" y="13"/>
                    <a:pt x="65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3"/>
                    <a:pt x="65" y="13"/>
                    <a:pt x="65" y="13"/>
                  </a:cubicBezTo>
                  <a:close/>
                  <a:moveTo>
                    <a:pt x="68" y="14"/>
                  </a:moveTo>
                  <a:cubicBezTo>
                    <a:pt x="68" y="13"/>
                    <a:pt x="68" y="13"/>
                    <a:pt x="68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4"/>
                    <a:pt x="68" y="14"/>
                    <a:pt x="68" y="14"/>
                  </a:cubicBezTo>
                  <a:close/>
                  <a:moveTo>
                    <a:pt x="77" y="10"/>
                  </a:moveTo>
                  <a:cubicBezTo>
                    <a:pt x="76" y="10"/>
                    <a:pt x="76" y="10"/>
                    <a:pt x="76" y="10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10"/>
                    <a:pt x="77" y="10"/>
                    <a:pt x="77" y="10"/>
                  </a:cubicBezTo>
                  <a:close/>
                  <a:moveTo>
                    <a:pt x="78" y="9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8" y="9"/>
                    <a:pt x="78" y="9"/>
                    <a:pt x="78" y="9"/>
                  </a:cubicBezTo>
                  <a:close/>
                  <a:moveTo>
                    <a:pt x="76" y="8"/>
                  </a:moveTo>
                  <a:cubicBezTo>
                    <a:pt x="75" y="8"/>
                    <a:pt x="75" y="8"/>
                    <a:pt x="75" y="8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79" y="5"/>
                  </a:moveTo>
                  <a:cubicBezTo>
                    <a:pt x="79" y="5"/>
                    <a:pt x="81" y="5"/>
                    <a:pt x="81" y="5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9" y="5"/>
                    <a:pt x="79" y="5"/>
                    <a:pt x="79" y="5"/>
                  </a:cubicBezTo>
                  <a:close/>
                  <a:moveTo>
                    <a:pt x="82" y="3"/>
                  </a:moveTo>
                  <a:cubicBezTo>
                    <a:pt x="82" y="4"/>
                    <a:pt x="82" y="4"/>
                    <a:pt x="82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2" y="3"/>
                    <a:pt x="82" y="3"/>
                    <a:pt x="82" y="3"/>
                  </a:cubicBezTo>
                  <a:close/>
                  <a:moveTo>
                    <a:pt x="85" y="1"/>
                  </a:moveTo>
                  <a:cubicBezTo>
                    <a:pt x="84" y="1"/>
                    <a:pt x="84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6" y="2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7" y="2"/>
                    <a:pt x="87" y="2"/>
                    <a:pt x="87" y="2"/>
                  </a:cubicBezTo>
                  <a:lnTo>
                    <a:pt x="86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3" name="Freeform 39"/>
            <p:cNvSpPr>
              <a:spLocks noEditPoints="1"/>
            </p:cNvSpPr>
            <p:nvPr/>
          </p:nvSpPr>
          <p:spPr bwMode="auto">
            <a:xfrm>
              <a:off x="4657153" y="1746272"/>
              <a:ext cx="156988" cy="318377"/>
            </a:xfrm>
            <a:custGeom>
              <a:avLst/>
              <a:gdLst>
                <a:gd name="T0" fmla="*/ 4 w 107"/>
                <a:gd name="T1" fmla="*/ 156 h 217"/>
                <a:gd name="T2" fmla="*/ 10 w 107"/>
                <a:gd name="T3" fmla="*/ 147 h 217"/>
                <a:gd name="T4" fmla="*/ 12 w 107"/>
                <a:gd name="T5" fmla="*/ 127 h 217"/>
                <a:gd name="T6" fmla="*/ 6 w 107"/>
                <a:gd name="T7" fmla="*/ 106 h 217"/>
                <a:gd name="T8" fmla="*/ 15 w 107"/>
                <a:gd name="T9" fmla="*/ 87 h 217"/>
                <a:gd name="T10" fmla="*/ 21 w 107"/>
                <a:gd name="T11" fmla="*/ 61 h 217"/>
                <a:gd name="T12" fmla="*/ 29 w 107"/>
                <a:gd name="T13" fmla="*/ 47 h 217"/>
                <a:gd name="T14" fmla="*/ 34 w 107"/>
                <a:gd name="T15" fmla="*/ 26 h 217"/>
                <a:gd name="T16" fmla="*/ 46 w 107"/>
                <a:gd name="T17" fmla="*/ 17 h 217"/>
                <a:gd name="T18" fmla="*/ 50 w 107"/>
                <a:gd name="T19" fmla="*/ 13 h 217"/>
                <a:gd name="T20" fmla="*/ 63 w 107"/>
                <a:gd name="T21" fmla="*/ 11 h 217"/>
                <a:gd name="T22" fmla="*/ 67 w 107"/>
                <a:gd name="T23" fmla="*/ 3 h 217"/>
                <a:gd name="T24" fmla="*/ 73 w 107"/>
                <a:gd name="T25" fmla="*/ 1 h 217"/>
                <a:gd name="T26" fmla="*/ 92 w 107"/>
                <a:gd name="T27" fmla="*/ 11 h 217"/>
                <a:gd name="T28" fmla="*/ 97 w 107"/>
                <a:gd name="T29" fmla="*/ 19 h 217"/>
                <a:gd name="T30" fmla="*/ 99 w 107"/>
                <a:gd name="T31" fmla="*/ 32 h 217"/>
                <a:gd name="T32" fmla="*/ 101 w 107"/>
                <a:gd name="T33" fmla="*/ 49 h 217"/>
                <a:gd name="T34" fmla="*/ 103 w 107"/>
                <a:gd name="T35" fmla="*/ 57 h 217"/>
                <a:gd name="T36" fmla="*/ 92 w 107"/>
                <a:gd name="T37" fmla="*/ 57 h 217"/>
                <a:gd name="T38" fmla="*/ 86 w 107"/>
                <a:gd name="T39" fmla="*/ 59 h 217"/>
                <a:gd name="T40" fmla="*/ 84 w 107"/>
                <a:gd name="T41" fmla="*/ 64 h 217"/>
                <a:gd name="T42" fmla="*/ 84 w 107"/>
                <a:gd name="T43" fmla="*/ 68 h 217"/>
                <a:gd name="T44" fmla="*/ 84 w 107"/>
                <a:gd name="T45" fmla="*/ 78 h 217"/>
                <a:gd name="T46" fmla="*/ 82 w 107"/>
                <a:gd name="T47" fmla="*/ 85 h 217"/>
                <a:gd name="T48" fmla="*/ 73 w 107"/>
                <a:gd name="T49" fmla="*/ 95 h 217"/>
                <a:gd name="T50" fmla="*/ 67 w 107"/>
                <a:gd name="T51" fmla="*/ 101 h 217"/>
                <a:gd name="T52" fmla="*/ 59 w 107"/>
                <a:gd name="T53" fmla="*/ 105 h 217"/>
                <a:gd name="T54" fmla="*/ 55 w 107"/>
                <a:gd name="T55" fmla="*/ 112 h 217"/>
                <a:gd name="T56" fmla="*/ 52 w 107"/>
                <a:gd name="T57" fmla="*/ 124 h 217"/>
                <a:gd name="T58" fmla="*/ 52 w 107"/>
                <a:gd name="T59" fmla="*/ 131 h 217"/>
                <a:gd name="T60" fmla="*/ 55 w 107"/>
                <a:gd name="T61" fmla="*/ 139 h 217"/>
                <a:gd name="T62" fmla="*/ 65 w 107"/>
                <a:gd name="T63" fmla="*/ 147 h 217"/>
                <a:gd name="T64" fmla="*/ 65 w 107"/>
                <a:gd name="T65" fmla="*/ 160 h 217"/>
                <a:gd name="T66" fmla="*/ 55 w 107"/>
                <a:gd name="T67" fmla="*/ 158 h 217"/>
                <a:gd name="T68" fmla="*/ 46 w 107"/>
                <a:gd name="T69" fmla="*/ 158 h 217"/>
                <a:gd name="T70" fmla="*/ 54 w 107"/>
                <a:gd name="T71" fmla="*/ 160 h 217"/>
                <a:gd name="T72" fmla="*/ 65 w 107"/>
                <a:gd name="T73" fmla="*/ 162 h 217"/>
                <a:gd name="T74" fmla="*/ 59 w 107"/>
                <a:gd name="T75" fmla="*/ 166 h 217"/>
                <a:gd name="T76" fmla="*/ 54 w 107"/>
                <a:gd name="T77" fmla="*/ 171 h 217"/>
                <a:gd name="T78" fmla="*/ 50 w 107"/>
                <a:gd name="T79" fmla="*/ 175 h 217"/>
                <a:gd name="T80" fmla="*/ 50 w 107"/>
                <a:gd name="T81" fmla="*/ 183 h 217"/>
                <a:gd name="T82" fmla="*/ 52 w 107"/>
                <a:gd name="T83" fmla="*/ 194 h 217"/>
                <a:gd name="T84" fmla="*/ 42 w 107"/>
                <a:gd name="T85" fmla="*/ 208 h 217"/>
                <a:gd name="T86" fmla="*/ 31 w 107"/>
                <a:gd name="T87" fmla="*/ 213 h 217"/>
                <a:gd name="T88" fmla="*/ 19 w 107"/>
                <a:gd name="T89" fmla="*/ 215 h 217"/>
                <a:gd name="T90" fmla="*/ 19 w 107"/>
                <a:gd name="T91" fmla="*/ 204 h 217"/>
                <a:gd name="T92" fmla="*/ 10 w 107"/>
                <a:gd name="T93" fmla="*/ 192 h 217"/>
                <a:gd name="T94" fmla="*/ 4 w 107"/>
                <a:gd name="T95" fmla="*/ 181 h 217"/>
                <a:gd name="T96" fmla="*/ 4 w 107"/>
                <a:gd name="T97" fmla="*/ 177 h 217"/>
                <a:gd name="T98" fmla="*/ 0 w 107"/>
                <a:gd name="T99" fmla="*/ 171 h 217"/>
                <a:gd name="T100" fmla="*/ 67 w 107"/>
                <a:gd name="T101" fmla="*/ 164 h 217"/>
                <a:gd name="T102" fmla="*/ 2 w 107"/>
                <a:gd name="T103" fmla="*/ 181 h 217"/>
                <a:gd name="T104" fmla="*/ 75 w 107"/>
                <a:gd name="T105" fmla="*/ 175 h 217"/>
                <a:gd name="T106" fmla="*/ 76 w 107"/>
                <a:gd name="T107" fmla="*/ 183 h 217"/>
                <a:gd name="T108" fmla="*/ 69 w 107"/>
                <a:gd name="T109" fmla="*/ 198 h 217"/>
                <a:gd name="T110" fmla="*/ 75 w 107"/>
                <a:gd name="T111" fmla="*/ 189 h 217"/>
                <a:gd name="T112" fmla="*/ 69 w 107"/>
                <a:gd name="T113" fmla="*/ 185 h 217"/>
                <a:gd name="T114" fmla="*/ 69 w 107"/>
                <a:gd name="T115" fmla="*/ 194 h 217"/>
                <a:gd name="T116" fmla="*/ 52 w 107"/>
                <a:gd name="T117" fmla="*/ 208 h 217"/>
                <a:gd name="T118" fmla="*/ 55 w 107"/>
                <a:gd name="T119" fmla="*/ 19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7" h="217">
                  <a:moveTo>
                    <a:pt x="2" y="166"/>
                  </a:moveTo>
                  <a:lnTo>
                    <a:pt x="2" y="168"/>
                  </a:lnTo>
                  <a:lnTo>
                    <a:pt x="4" y="169"/>
                  </a:lnTo>
                  <a:lnTo>
                    <a:pt x="6" y="168"/>
                  </a:lnTo>
                  <a:lnTo>
                    <a:pt x="4" y="162"/>
                  </a:lnTo>
                  <a:lnTo>
                    <a:pt x="4" y="158"/>
                  </a:lnTo>
                  <a:lnTo>
                    <a:pt x="4" y="156"/>
                  </a:lnTo>
                  <a:lnTo>
                    <a:pt x="6" y="156"/>
                  </a:lnTo>
                  <a:lnTo>
                    <a:pt x="4" y="154"/>
                  </a:lnTo>
                  <a:lnTo>
                    <a:pt x="6" y="152"/>
                  </a:lnTo>
                  <a:lnTo>
                    <a:pt x="8" y="152"/>
                  </a:lnTo>
                  <a:lnTo>
                    <a:pt x="10" y="152"/>
                  </a:lnTo>
                  <a:lnTo>
                    <a:pt x="10" y="148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8" y="141"/>
                  </a:lnTo>
                  <a:lnTo>
                    <a:pt x="6" y="137"/>
                  </a:lnTo>
                  <a:lnTo>
                    <a:pt x="6" y="135"/>
                  </a:lnTo>
                  <a:lnTo>
                    <a:pt x="12" y="133"/>
                  </a:lnTo>
                  <a:lnTo>
                    <a:pt x="12" y="129"/>
                  </a:lnTo>
                  <a:lnTo>
                    <a:pt x="12" y="127"/>
                  </a:lnTo>
                  <a:lnTo>
                    <a:pt x="8" y="124"/>
                  </a:lnTo>
                  <a:lnTo>
                    <a:pt x="6" y="124"/>
                  </a:lnTo>
                  <a:lnTo>
                    <a:pt x="6" y="120"/>
                  </a:lnTo>
                  <a:lnTo>
                    <a:pt x="6" y="116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6" y="106"/>
                  </a:lnTo>
                  <a:lnTo>
                    <a:pt x="4" y="101"/>
                  </a:lnTo>
                  <a:lnTo>
                    <a:pt x="4" y="97"/>
                  </a:lnTo>
                  <a:lnTo>
                    <a:pt x="4" y="91"/>
                  </a:lnTo>
                  <a:lnTo>
                    <a:pt x="8" y="87"/>
                  </a:lnTo>
                  <a:lnTo>
                    <a:pt x="10" y="87"/>
                  </a:lnTo>
                  <a:lnTo>
                    <a:pt x="12" y="87"/>
                  </a:lnTo>
                  <a:lnTo>
                    <a:pt x="15" y="87"/>
                  </a:lnTo>
                  <a:lnTo>
                    <a:pt x="17" y="85"/>
                  </a:lnTo>
                  <a:lnTo>
                    <a:pt x="17" y="82"/>
                  </a:lnTo>
                  <a:lnTo>
                    <a:pt x="15" y="80"/>
                  </a:lnTo>
                  <a:lnTo>
                    <a:pt x="17" y="78"/>
                  </a:lnTo>
                  <a:lnTo>
                    <a:pt x="19" y="70"/>
                  </a:lnTo>
                  <a:lnTo>
                    <a:pt x="21" y="64"/>
                  </a:lnTo>
                  <a:lnTo>
                    <a:pt x="21" y="61"/>
                  </a:lnTo>
                  <a:lnTo>
                    <a:pt x="23" y="59"/>
                  </a:lnTo>
                  <a:lnTo>
                    <a:pt x="23" y="55"/>
                  </a:lnTo>
                  <a:lnTo>
                    <a:pt x="21" y="53"/>
                  </a:lnTo>
                  <a:lnTo>
                    <a:pt x="21" y="51"/>
                  </a:lnTo>
                  <a:lnTo>
                    <a:pt x="25" y="49"/>
                  </a:lnTo>
                  <a:lnTo>
                    <a:pt x="29" y="49"/>
                  </a:lnTo>
                  <a:lnTo>
                    <a:pt x="29" y="47"/>
                  </a:lnTo>
                  <a:lnTo>
                    <a:pt x="31" y="45"/>
                  </a:lnTo>
                  <a:lnTo>
                    <a:pt x="33" y="42"/>
                  </a:lnTo>
                  <a:lnTo>
                    <a:pt x="36" y="38"/>
                  </a:lnTo>
                  <a:lnTo>
                    <a:pt x="36" y="36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6" y="24"/>
                  </a:lnTo>
                  <a:lnTo>
                    <a:pt x="38" y="22"/>
                  </a:lnTo>
                  <a:lnTo>
                    <a:pt x="38" y="21"/>
                  </a:lnTo>
                  <a:lnTo>
                    <a:pt x="40" y="19"/>
                  </a:lnTo>
                  <a:lnTo>
                    <a:pt x="42" y="17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8" y="19"/>
                  </a:lnTo>
                  <a:lnTo>
                    <a:pt x="50" y="17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8" y="9"/>
                  </a:lnTo>
                  <a:lnTo>
                    <a:pt x="50" y="9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7" y="9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7" y="11"/>
                  </a:lnTo>
                  <a:lnTo>
                    <a:pt x="67" y="9"/>
                  </a:lnTo>
                  <a:lnTo>
                    <a:pt x="65" y="7"/>
                  </a:lnTo>
                  <a:lnTo>
                    <a:pt x="65" y="5"/>
                  </a:lnTo>
                  <a:lnTo>
                    <a:pt x="67" y="3"/>
                  </a:lnTo>
                  <a:lnTo>
                    <a:pt x="67" y="1"/>
                  </a:lnTo>
                  <a:lnTo>
                    <a:pt x="65" y="1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1"/>
                  </a:lnTo>
                  <a:lnTo>
                    <a:pt x="75" y="1"/>
                  </a:lnTo>
                  <a:lnTo>
                    <a:pt x="78" y="5"/>
                  </a:lnTo>
                  <a:lnTo>
                    <a:pt x="82" y="7"/>
                  </a:lnTo>
                  <a:lnTo>
                    <a:pt x="86" y="7"/>
                  </a:lnTo>
                  <a:lnTo>
                    <a:pt x="88" y="9"/>
                  </a:lnTo>
                  <a:lnTo>
                    <a:pt x="88" y="9"/>
                  </a:lnTo>
                  <a:lnTo>
                    <a:pt x="92" y="11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7" y="17"/>
                  </a:lnTo>
                  <a:lnTo>
                    <a:pt x="97" y="19"/>
                  </a:lnTo>
                  <a:lnTo>
                    <a:pt x="97" y="22"/>
                  </a:lnTo>
                  <a:lnTo>
                    <a:pt x="96" y="24"/>
                  </a:lnTo>
                  <a:lnTo>
                    <a:pt x="97" y="26"/>
                  </a:lnTo>
                  <a:lnTo>
                    <a:pt x="99" y="26"/>
                  </a:lnTo>
                  <a:lnTo>
                    <a:pt x="99" y="28"/>
                  </a:lnTo>
                  <a:lnTo>
                    <a:pt x="99" y="30"/>
                  </a:lnTo>
                  <a:lnTo>
                    <a:pt x="99" y="32"/>
                  </a:lnTo>
                  <a:lnTo>
                    <a:pt x="101" y="34"/>
                  </a:lnTo>
                  <a:lnTo>
                    <a:pt x="101" y="38"/>
                  </a:lnTo>
                  <a:lnTo>
                    <a:pt x="101" y="40"/>
                  </a:lnTo>
                  <a:lnTo>
                    <a:pt x="101" y="40"/>
                  </a:lnTo>
                  <a:lnTo>
                    <a:pt x="101" y="43"/>
                  </a:lnTo>
                  <a:lnTo>
                    <a:pt x="101" y="45"/>
                  </a:lnTo>
                  <a:lnTo>
                    <a:pt x="101" y="49"/>
                  </a:lnTo>
                  <a:lnTo>
                    <a:pt x="103" y="49"/>
                  </a:lnTo>
                  <a:lnTo>
                    <a:pt x="105" y="53"/>
                  </a:lnTo>
                  <a:lnTo>
                    <a:pt x="107" y="53"/>
                  </a:lnTo>
                  <a:lnTo>
                    <a:pt x="107" y="57"/>
                  </a:lnTo>
                  <a:lnTo>
                    <a:pt x="107" y="57"/>
                  </a:lnTo>
                  <a:lnTo>
                    <a:pt x="105" y="57"/>
                  </a:lnTo>
                  <a:lnTo>
                    <a:pt x="103" y="57"/>
                  </a:lnTo>
                  <a:lnTo>
                    <a:pt x="101" y="55"/>
                  </a:lnTo>
                  <a:lnTo>
                    <a:pt x="99" y="57"/>
                  </a:lnTo>
                  <a:lnTo>
                    <a:pt x="97" y="57"/>
                  </a:lnTo>
                  <a:lnTo>
                    <a:pt x="97" y="57"/>
                  </a:lnTo>
                  <a:lnTo>
                    <a:pt x="96" y="57"/>
                  </a:lnTo>
                  <a:lnTo>
                    <a:pt x="94" y="55"/>
                  </a:lnTo>
                  <a:lnTo>
                    <a:pt x="92" y="57"/>
                  </a:lnTo>
                  <a:lnTo>
                    <a:pt x="92" y="55"/>
                  </a:lnTo>
                  <a:lnTo>
                    <a:pt x="90" y="55"/>
                  </a:lnTo>
                  <a:lnTo>
                    <a:pt x="90" y="57"/>
                  </a:lnTo>
                  <a:lnTo>
                    <a:pt x="90" y="59"/>
                  </a:lnTo>
                  <a:lnTo>
                    <a:pt x="88" y="59"/>
                  </a:lnTo>
                  <a:lnTo>
                    <a:pt x="86" y="59"/>
                  </a:lnTo>
                  <a:lnTo>
                    <a:pt x="86" y="59"/>
                  </a:lnTo>
                  <a:lnTo>
                    <a:pt x="86" y="61"/>
                  </a:lnTo>
                  <a:lnTo>
                    <a:pt x="88" y="61"/>
                  </a:lnTo>
                  <a:lnTo>
                    <a:pt x="86" y="63"/>
                  </a:lnTo>
                  <a:lnTo>
                    <a:pt x="84" y="63"/>
                  </a:lnTo>
                  <a:lnTo>
                    <a:pt x="82" y="63"/>
                  </a:lnTo>
                  <a:lnTo>
                    <a:pt x="84" y="64"/>
                  </a:lnTo>
                  <a:lnTo>
                    <a:pt x="84" y="64"/>
                  </a:lnTo>
                  <a:lnTo>
                    <a:pt x="84" y="66"/>
                  </a:lnTo>
                  <a:lnTo>
                    <a:pt x="84" y="64"/>
                  </a:lnTo>
                  <a:lnTo>
                    <a:pt x="82" y="64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4" y="66"/>
                  </a:lnTo>
                  <a:lnTo>
                    <a:pt x="84" y="68"/>
                  </a:lnTo>
                  <a:lnTo>
                    <a:pt x="84" y="68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0" y="74"/>
                  </a:lnTo>
                  <a:lnTo>
                    <a:pt x="82" y="76"/>
                  </a:lnTo>
                  <a:lnTo>
                    <a:pt x="84" y="76"/>
                  </a:lnTo>
                  <a:lnTo>
                    <a:pt x="84" y="78"/>
                  </a:lnTo>
                  <a:lnTo>
                    <a:pt x="84" y="78"/>
                  </a:lnTo>
                  <a:lnTo>
                    <a:pt x="84" y="80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2" y="82"/>
                  </a:lnTo>
                  <a:lnTo>
                    <a:pt x="82" y="84"/>
                  </a:lnTo>
                  <a:lnTo>
                    <a:pt x="82" y="85"/>
                  </a:lnTo>
                  <a:lnTo>
                    <a:pt x="80" y="89"/>
                  </a:lnTo>
                  <a:lnTo>
                    <a:pt x="78" y="89"/>
                  </a:lnTo>
                  <a:lnTo>
                    <a:pt x="76" y="91"/>
                  </a:lnTo>
                  <a:lnTo>
                    <a:pt x="75" y="89"/>
                  </a:lnTo>
                  <a:lnTo>
                    <a:pt x="75" y="91"/>
                  </a:lnTo>
                  <a:lnTo>
                    <a:pt x="75" y="93"/>
                  </a:lnTo>
                  <a:lnTo>
                    <a:pt x="73" y="95"/>
                  </a:lnTo>
                  <a:lnTo>
                    <a:pt x="73" y="97"/>
                  </a:lnTo>
                  <a:lnTo>
                    <a:pt x="71" y="97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67" y="97"/>
                  </a:lnTo>
                  <a:lnTo>
                    <a:pt x="67" y="99"/>
                  </a:lnTo>
                  <a:lnTo>
                    <a:pt x="67" y="101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3" y="101"/>
                  </a:lnTo>
                  <a:lnTo>
                    <a:pt x="63" y="103"/>
                  </a:lnTo>
                  <a:lnTo>
                    <a:pt x="61" y="101"/>
                  </a:lnTo>
                  <a:lnTo>
                    <a:pt x="61" y="103"/>
                  </a:lnTo>
                  <a:lnTo>
                    <a:pt x="59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57" y="106"/>
                  </a:lnTo>
                  <a:lnTo>
                    <a:pt x="55" y="106"/>
                  </a:lnTo>
                  <a:lnTo>
                    <a:pt x="55" y="108"/>
                  </a:lnTo>
                  <a:lnTo>
                    <a:pt x="57" y="110"/>
                  </a:lnTo>
                  <a:lnTo>
                    <a:pt x="55" y="112"/>
                  </a:lnTo>
                  <a:lnTo>
                    <a:pt x="52" y="112"/>
                  </a:lnTo>
                  <a:lnTo>
                    <a:pt x="50" y="112"/>
                  </a:lnTo>
                  <a:lnTo>
                    <a:pt x="52" y="114"/>
                  </a:lnTo>
                  <a:lnTo>
                    <a:pt x="54" y="118"/>
                  </a:lnTo>
                  <a:lnTo>
                    <a:pt x="52" y="118"/>
                  </a:lnTo>
                  <a:lnTo>
                    <a:pt x="54" y="120"/>
                  </a:lnTo>
                  <a:lnTo>
                    <a:pt x="52" y="124"/>
                  </a:lnTo>
                  <a:lnTo>
                    <a:pt x="54" y="124"/>
                  </a:lnTo>
                  <a:lnTo>
                    <a:pt x="54" y="126"/>
                  </a:lnTo>
                  <a:lnTo>
                    <a:pt x="52" y="126"/>
                  </a:lnTo>
                  <a:lnTo>
                    <a:pt x="52" y="126"/>
                  </a:lnTo>
                  <a:lnTo>
                    <a:pt x="52" y="129"/>
                  </a:lnTo>
                  <a:lnTo>
                    <a:pt x="50" y="131"/>
                  </a:lnTo>
                  <a:lnTo>
                    <a:pt x="52" y="131"/>
                  </a:lnTo>
                  <a:lnTo>
                    <a:pt x="52" y="133"/>
                  </a:lnTo>
                  <a:lnTo>
                    <a:pt x="52" y="133"/>
                  </a:lnTo>
                  <a:lnTo>
                    <a:pt x="52" y="135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4" y="139"/>
                  </a:lnTo>
                  <a:lnTo>
                    <a:pt x="55" y="139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7" y="143"/>
                  </a:lnTo>
                  <a:lnTo>
                    <a:pt x="59" y="141"/>
                  </a:lnTo>
                  <a:lnTo>
                    <a:pt x="61" y="141"/>
                  </a:lnTo>
                  <a:lnTo>
                    <a:pt x="61" y="143"/>
                  </a:lnTo>
                  <a:lnTo>
                    <a:pt x="65" y="147"/>
                  </a:lnTo>
                  <a:lnTo>
                    <a:pt x="63" y="147"/>
                  </a:lnTo>
                  <a:lnTo>
                    <a:pt x="67" y="148"/>
                  </a:lnTo>
                  <a:lnTo>
                    <a:pt x="67" y="150"/>
                  </a:lnTo>
                  <a:lnTo>
                    <a:pt x="69" y="152"/>
                  </a:lnTo>
                  <a:lnTo>
                    <a:pt x="69" y="154"/>
                  </a:lnTo>
                  <a:lnTo>
                    <a:pt x="65" y="158"/>
                  </a:lnTo>
                  <a:lnTo>
                    <a:pt x="65" y="160"/>
                  </a:lnTo>
                  <a:lnTo>
                    <a:pt x="61" y="160"/>
                  </a:lnTo>
                  <a:lnTo>
                    <a:pt x="59" y="160"/>
                  </a:lnTo>
                  <a:lnTo>
                    <a:pt x="59" y="158"/>
                  </a:lnTo>
                  <a:lnTo>
                    <a:pt x="57" y="158"/>
                  </a:lnTo>
                  <a:lnTo>
                    <a:pt x="57" y="156"/>
                  </a:lnTo>
                  <a:lnTo>
                    <a:pt x="55" y="158"/>
                  </a:lnTo>
                  <a:lnTo>
                    <a:pt x="55" y="158"/>
                  </a:lnTo>
                  <a:lnTo>
                    <a:pt x="54" y="156"/>
                  </a:lnTo>
                  <a:lnTo>
                    <a:pt x="52" y="156"/>
                  </a:lnTo>
                  <a:lnTo>
                    <a:pt x="52" y="158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48" y="160"/>
                  </a:lnTo>
                  <a:lnTo>
                    <a:pt x="46" y="158"/>
                  </a:lnTo>
                  <a:lnTo>
                    <a:pt x="44" y="158"/>
                  </a:lnTo>
                  <a:lnTo>
                    <a:pt x="44" y="160"/>
                  </a:lnTo>
                  <a:lnTo>
                    <a:pt x="48" y="160"/>
                  </a:lnTo>
                  <a:lnTo>
                    <a:pt x="48" y="160"/>
                  </a:lnTo>
                  <a:lnTo>
                    <a:pt x="48" y="160"/>
                  </a:lnTo>
                  <a:lnTo>
                    <a:pt x="52" y="160"/>
                  </a:lnTo>
                  <a:lnTo>
                    <a:pt x="54" y="160"/>
                  </a:lnTo>
                  <a:lnTo>
                    <a:pt x="55" y="160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9" y="162"/>
                  </a:lnTo>
                  <a:lnTo>
                    <a:pt x="61" y="162"/>
                  </a:lnTo>
                  <a:lnTo>
                    <a:pt x="63" y="162"/>
                  </a:lnTo>
                  <a:lnTo>
                    <a:pt x="65" y="162"/>
                  </a:lnTo>
                  <a:lnTo>
                    <a:pt x="65" y="164"/>
                  </a:lnTo>
                  <a:lnTo>
                    <a:pt x="63" y="166"/>
                  </a:lnTo>
                  <a:lnTo>
                    <a:pt x="63" y="166"/>
                  </a:lnTo>
                  <a:lnTo>
                    <a:pt x="61" y="168"/>
                  </a:lnTo>
                  <a:lnTo>
                    <a:pt x="59" y="168"/>
                  </a:lnTo>
                  <a:lnTo>
                    <a:pt x="59" y="166"/>
                  </a:lnTo>
                  <a:lnTo>
                    <a:pt x="59" y="166"/>
                  </a:lnTo>
                  <a:lnTo>
                    <a:pt x="57" y="166"/>
                  </a:lnTo>
                  <a:lnTo>
                    <a:pt x="59" y="168"/>
                  </a:lnTo>
                  <a:lnTo>
                    <a:pt x="57" y="168"/>
                  </a:lnTo>
                  <a:lnTo>
                    <a:pt x="55" y="169"/>
                  </a:lnTo>
                  <a:lnTo>
                    <a:pt x="55" y="171"/>
                  </a:lnTo>
                  <a:lnTo>
                    <a:pt x="54" y="169"/>
                  </a:lnTo>
                  <a:lnTo>
                    <a:pt x="54" y="171"/>
                  </a:lnTo>
                  <a:lnTo>
                    <a:pt x="52" y="171"/>
                  </a:lnTo>
                  <a:lnTo>
                    <a:pt x="52" y="171"/>
                  </a:lnTo>
                  <a:lnTo>
                    <a:pt x="52" y="171"/>
                  </a:lnTo>
                  <a:lnTo>
                    <a:pt x="50" y="173"/>
                  </a:lnTo>
                  <a:lnTo>
                    <a:pt x="52" y="173"/>
                  </a:lnTo>
                  <a:lnTo>
                    <a:pt x="54" y="175"/>
                  </a:lnTo>
                  <a:lnTo>
                    <a:pt x="50" y="175"/>
                  </a:lnTo>
                  <a:lnTo>
                    <a:pt x="54" y="177"/>
                  </a:lnTo>
                  <a:lnTo>
                    <a:pt x="54" y="177"/>
                  </a:lnTo>
                  <a:lnTo>
                    <a:pt x="52" y="181"/>
                  </a:lnTo>
                  <a:lnTo>
                    <a:pt x="54" y="183"/>
                  </a:lnTo>
                  <a:lnTo>
                    <a:pt x="52" y="183"/>
                  </a:lnTo>
                  <a:lnTo>
                    <a:pt x="50" y="181"/>
                  </a:lnTo>
                  <a:lnTo>
                    <a:pt x="50" y="183"/>
                  </a:lnTo>
                  <a:lnTo>
                    <a:pt x="50" y="185"/>
                  </a:lnTo>
                  <a:lnTo>
                    <a:pt x="52" y="187"/>
                  </a:lnTo>
                  <a:lnTo>
                    <a:pt x="50" y="189"/>
                  </a:lnTo>
                  <a:lnTo>
                    <a:pt x="52" y="190"/>
                  </a:lnTo>
                  <a:lnTo>
                    <a:pt x="50" y="192"/>
                  </a:lnTo>
                  <a:lnTo>
                    <a:pt x="50" y="194"/>
                  </a:lnTo>
                  <a:lnTo>
                    <a:pt x="52" y="194"/>
                  </a:lnTo>
                  <a:lnTo>
                    <a:pt x="50" y="196"/>
                  </a:lnTo>
                  <a:lnTo>
                    <a:pt x="50" y="202"/>
                  </a:lnTo>
                  <a:lnTo>
                    <a:pt x="48" y="204"/>
                  </a:lnTo>
                  <a:lnTo>
                    <a:pt x="48" y="208"/>
                  </a:lnTo>
                  <a:lnTo>
                    <a:pt x="46" y="210"/>
                  </a:lnTo>
                  <a:lnTo>
                    <a:pt x="44" y="208"/>
                  </a:lnTo>
                  <a:lnTo>
                    <a:pt x="42" y="208"/>
                  </a:lnTo>
                  <a:lnTo>
                    <a:pt x="40" y="208"/>
                  </a:lnTo>
                  <a:lnTo>
                    <a:pt x="36" y="208"/>
                  </a:lnTo>
                  <a:lnTo>
                    <a:pt x="34" y="206"/>
                  </a:lnTo>
                  <a:lnTo>
                    <a:pt x="34" y="210"/>
                  </a:lnTo>
                  <a:lnTo>
                    <a:pt x="31" y="210"/>
                  </a:lnTo>
                  <a:lnTo>
                    <a:pt x="31" y="213"/>
                  </a:lnTo>
                  <a:lnTo>
                    <a:pt x="31" y="213"/>
                  </a:lnTo>
                  <a:lnTo>
                    <a:pt x="31" y="215"/>
                  </a:lnTo>
                  <a:lnTo>
                    <a:pt x="29" y="217"/>
                  </a:lnTo>
                  <a:lnTo>
                    <a:pt x="27" y="217"/>
                  </a:lnTo>
                  <a:lnTo>
                    <a:pt x="21" y="217"/>
                  </a:lnTo>
                  <a:lnTo>
                    <a:pt x="19" y="217"/>
                  </a:lnTo>
                  <a:lnTo>
                    <a:pt x="17" y="217"/>
                  </a:lnTo>
                  <a:lnTo>
                    <a:pt x="19" y="215"/>
                  </a:lnTo>
                  <a:lnTo>
                    <a:pt x="17" y="211"/>
                  </a:lnTo>
                  <a:lnTo>
                    <a:pt x="15" y="210"/>
                  </a:lnTo>
                  <a:lnTo>
                    <a:pt x="15" y="208"/>
                  </a:lnTo>
                  <a:lnTo>
                    <a:pt x="13" y="208"/>
                  </a:lnTo>
                  <a:lnTo>
                    <a:pt x="15" y="206"/>
                  </a:lnTo>
                  <a:lnTo>
                    <a:pt x="17" y="206"/>
                  </a:lnTo>
                  <a:lnTo>
                    <a:pt x="19" y="204"/>
                  </a:lnTo>
                  <a:lnTo>
                    <a:pt x="17" y="202"/>
                  </a:lnTo>
                  <a:lnTo>
                    <a:pt x="15" y="202"/>
                  </a:lnTo>
                  <a:lnTo>
                    <a:pt x="13" y="200"/>
                  </a:lnTo>
                  <a:lnTo>
                    <a:pt x="13" y="198"/>
                  </a:lnTo>
                  <a:lnTo>
                    <a:pt x="12" y="198"/>
                  </a:lnTo>
                  <a:lnTo>
                    <a:pt x="12" y="194"/>
                  </a:lnTo>
                  <a:lnTo>
                    <a:pt x="10" y="192"/>
                  </a:lnTo>
                  <a:lnTo>
                    <a:pt x="8" y="190"/>
                  </a:lnTo>
                  <a:lnTo>
                    <a:pt x="6" y="189"/>
                  </a:lnTo>
                  <a:lnTo>
                    <a:pt x="6" y="189"/>
                  </a:lnTo>
                  <a:lnTo>
                    <a:pt x="4" y="187"/>
                  </a:lnTo>
                  <a:lnTo>
                    <a:pt x="4" y="185"/>
                  </a:lnTo>
                  <a:lnTo>
                    <a:pt x="6" y="183"/>
                  </a:lnTo>
                  <a:lnTo>
                    <a:pt x="4" y="181"/>
                  </a:lnTo>
                  <a:lnTo>
                    <a:pt x="4" y="181"/>
                  </a:lnTo>
                  <a:lnTo>
                    <a:pt x="8" y="179"/>
                  </a:lnTo>
                  <a:lnTo>
                    <a:pt x="6" y="177"/>
                  </a:lnTo>
                  <a:lnTo>
                    <a:pt x="4" y="177"/>
                  </a:lnTo>
                  <a:lnTo>
                    <a:pt x="6" y="175"/>
                  </a:lnTo>
                  <a:lnTo>
                    <a:pt x="4" y="175"/>
                  </a:lnTo>
                  <a:lnTo>
                    <a:pt x="4" y="177"/>
                  </a:lnTo>
                  <a:lnTo>
                    <a:pt x="6" y="179"/>
                  </a:lnTo>
                  <a:lnTo>
                    <a:pt x="2" y="179"/>
                  </a:lnTo>
                  <a:lnTo>
                    <a:pt x="4" y="177"/>
                  </a:lnTo>
                  <a:lnTo>
                    <a:pt x="2" y="177"/>
                  </a:lnTo>
                  <a:lnTo>
                    <a:pt x="0" y="175"/>
                  </a:lnTo>
                  <a:lnTo>
                    <a:pt x="0" y="173"/>
                  </a:lnTo>
                  <a:lnTo>
                    <a:pt x="0" y="171"/>
                  </a:lnTo>
                  <a:lnTo>
                    <a:pt x="0" y="168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2" y="166"/>
                  </a:lnTo>
                  <a:close/>
                  <a:moveTo>
                    <a:pt x="65" y="160"/>
                  </a:moveTo>
                  <a:lnTo>
                    <a:pt x="65" y="164"/>
                  </a:lnTo>
                  <a:lnTo>
                    <a:pt x="67" y="164"/>
                  </a:lnTo>
                  <a:lnTo>
                    <a:pt x="67" y="162"/>
                  </a:lnTo>
                  <a:lnTo>
                    <a:pt x="69" y="160"/>
                  </a:lnTo>
                  <a:lnTo>
                    <a:pt x="69" y="158"/>
                  </a:lnTo>
                  <a:lnTo>
                    <a:pt x="67" y="158"/>
                  </a:lnTo>
                  <a:lnTo>
                    <a:pt x="65" y="160"/>
                  </a:lnTo>
                  <a:lnTo>
                    <a:pt x="65" y="160"/>
                  </a:lnTo>
                  <a:close/>
                  <a:moveTo>
                    <a:pt x="2" y="181"/>
                  </a:moveTo>
                  <a:lnTo>
                    <a:pt x="2" y="181"/>
                  </a:lnTo>
                  <a:lnTo>
                    <a:pt x="4" y="181"/>
                  </a:lnTo>
                  <a:lnTo>
                    <a:pt x="4" y="179"/>
                  </a:lnTo>
                  <a:lnTo>
                    <a:pt x="2" y="181"/>
                  </a:lnTo>
                  <a:lnTo>
                    <a:pt x="2" y="181"/>
                  </a:lnTo>
                  <a:close/>
                  <a:moveTo>
                    <a:pt x="75" y="173"/>
                  </a:moveTo>
                  <a:lnTo>
                    <a:pt x="75" y="175"/>
                  </a:lnTo>
                  <a:lnTo>
                    <a:pt x="76" y="175"/>
                  </a:lnTo>
                  <a:lnTo>
                    <a:pt x="75" y="173"/>
                  </a:lnTo>
                  <a:lnTo>
                    <a:pt x="75" y="173"/>
                  </a:lnTo>
                  <a:lnTo>
                    <a:pt x="75" y="173"/>
                  </a:lnTo>
                  <a:close/>
                  <a:moveTo>
                    <a:pt x="75" y="183"/>
                  </a:moveTo>
                  <a:lnTo>
                    <a:pt x="75" y="185"/>
                  </a:lnTo>
                  <a:lnTo>
                    <a:pt x="76" y="183"/>
                  </a:lnTo>
                  <a:lnTo>
                    <a:pt x="78" y="183"/>
                  </a:lnTo>
                  <a:lnTo>
                    <a:pt x="78" y="181"/>
                  </a:lnTo>
                  <a:lnTo>
                    <a:pt x="76" y="181"/>
                  </a:lnTo>
                  <a:lnTo>
                    <a:pt x="75" y="183"/>
                  </a:lnTo>
                  <a:lnTo>
                    <a:pt x="75" y="183"/>
                  </a:lnTo>
                  <a:close/>
                  <a:moveTo>
                    <a:pt x="67" y="198"/>
                  </a:moveTo>
                  <a:lnTo>
                    <a:pt x="69" y="198"/>
                  </a:lnTo>
                  <a:lnTo>
                    <a:pt x="71" y="196"/>
                  </a:lnTo>
                  <a:lnTo>
                    <a:pt x="69" y="196"/>
                  </a:lnTo>
                  <a:lnTo>
                    <a:pt x="71" y="194"/>
                  </a:lnTo>
                  <a:lnTo>
                    <a:pt x="73" y="192"/>
                  </a:lnTo>
                  <a:lnTo>
                    <a:pt x="73" y="192"/>
                  </a:lnTo>
                  <a:lnTo>
                    <a:pt x="75" y="190"/>
                  </a:lnTo>
                  <a:lnTo>
                    <a:pt x="75" y="189"/>
                  </a:lnTo>
                  <a:lnTo>
                    <a:pt x="73" y="189"/>
                  </a:lnTo>
                  <a:lnTo>
                    <a:pt x="73" y="187"/>
                  </a:lnTo>
                  <a:lnTo>
                    <a:pt x="73" y="185"/>
                  </a:lnTo>
                  <a:lnTo>
                    <a:pt x="75" y="185"/>
                  </a:lnTo>
                  <a:lnTo>
                    <a:pt x="73" y="183"/>
                  </a:lnTo>
                  <a:lnTo>
                    <a:pt x="73" y="185"/>
                  </a:lnTo>
                  <a:lnTo>
                    <a:pt x="69" y="185"/>
                  </a:lnTo>
                  <a:lnTo>
                    <a:pt x="69" y="187"/>
                  </a:lnTo>
                  <a:lnTo>
                    <a:pt x="67" y="187"/>
                  </a:lnTo>
                  <a:lnTo>
                    <a:pt x="65" y="189"/>
                  </a:lnTo>
                  <a:lnTo>
                    <a:pt x="67" y="190"/>
                  </a:lnTo>
                  <a:lnTo>
                    <a:pt x="65" y="192"/>
                  </a:lnTo>
                  <a:lnTo>
                    <a:pt x="69" y="194"/>
                  </a:lnTo>
                  <a:lnTo>
                    <a:pt x="69" y="194"/>
                  </a:lnTo>
                  <a:lnTo>
                    <a:pt x="69" y="196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close/>
                  <a:moveTo>
                    <a:pt x="52" y="204"/>
                  </a:moveTo>
                  <a:lnTo>
                    <a:pt x="52" y="206"/>
                  </a:lnTo>
                  <a:lnTo>
                    <a:pt x="52" y="208"/>
                  </a:lnTo>
                  <a:lnTo>
                    <a:pt x="52" y="208"/>
                  </a:lnTo>
                  <a:lnTo>
                    <a:pt x="54" y="206"/>
                  </a:lnTo>
                  <a:lnTo>
                    <a:pt x="54" y="202"/>
                  </a:lnTo>
                  <a:lnTo>
                    <a:pt x="54" y="200"/>
                  </a:lnTo>
                  <a:lnTo>
                    <a:pt x="55" y="196"/>
                  </a:lnTo>
                  <a:lnTo>
                    <a:pt x="55" y="194"/>
                  </a:lnTo>
                  <a:lnTo>
                    <a:pt x="55" y="192"/>
                  </a:lnTo>
                  <a:lnTo>
                    <a:pt x="54" y="194"/>
                  </a:lnTo>
                  <a:lnTo>
                    <a:pt x="54" y="194"/>
                  </a:lnTo>
                  <a:lnTo>
                    <a:pt x="54" y="198"/>
                  </a:lnTo>
                  <a:lnTo>
                    <a:pt x="52" y="198"/>
                  </a:lnTo>
                  <a:lnTo>
                    <a:pt x="52" y="20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4" name="Freeform 40"/>
            <p:cNvSpPr>
              <a:spLocks noEditPoints="1"/>
            </p:cNvSpPr>
            <p:nvPr/>
          </p:nvSpPr>
          <p:spPr bwMode="auto">
            <a:xfrm>
              <a:off x="4761323" y="1715462"/>
              <a:ext cx="156988" cy="253821"/>
            </a:xfrm>
            <a:custGeom>
              <a:avLst/>
              <a:gdLst>
                <a:gd name="T0" fmla="*/ 51 w 56"/>
                <a:gd name="T1" fmla="*/ 75 h 91"/>
                <a:gd name="T2" fmla="*/ 52 w 56"/>
                <a:gd name="T3" fmla="*/ 61 h 91"/>
                <a:gd name="T4" fmla="*/ 48 w 56"/>
                <a:gd name="T5" fmla="*/ 51 h 91"/>
                <a:gd name="T6" fmla="*/ 46 w 56"/>
                <a:gd name="T7" fmla="*/ 45 h 91"/>
                <a:gd name="T8" fmla="*/ 45 w 56"/>
                <a:gd name="T9" fmla="*/ 34 h 91"/>
                <a:gd name="T10" fmla="*/ 43 w 56"/>
                <a:gd name="T11" fmla="*/ 22 h 91"/>
                <a:gd name="T12" fmla="*/ 36 w 56"/>
                <a:gd name="T13" fmla="*/ 17 h 91"/>
                <a:gd name="T14" fmla="*/ 35 w 56"/>
                <a:gd name="T15" fmla="*/ 10 h 91"/>
                <a:gd name="T16" fmla="*/ 36 w 56"/>
                <a:gd name="T17" fmla="*/ 3 h 91"/>
                <a:gd name="T18" fmla="*/ 27 w 56"/>
                <a:gd name="T19" fmla="*/ 0 h 91"/>
                <a:gd name="T20" fmla="*/ 23 w 56"/>
                <a:gd name="T21" fmla="*/ 2 h 91"/>
                <a:gd name="T22" fmla="*/ 22 w 56"/>
                <a:gd name="T23" fmla="*/ 9 h 91"/>
                <a:gd name="T24" fmla="*/ 18 w 56"/>
                <a:gd name="T25" fmla="*/ 12 h 91"/>
                <a:gd name="T26" fmla="*/ 11 w 56"/>
                <a:gd name="T27" fmla="*/ 14 h 91"/>
                <a:gd name="T28" fmla="*/ 3 w 56"/>
                <a:gd name="T29" fmla="*/ 8 h 91"/>
                <a:gd name="T30" fmla="*/ 0 w 56"/>
                <a:gd name="T31" fmla="*/ 10 h 91"/>
                <a:gd name="T32" fmla="*/ 8 w 56"/>
                <a:gd name="T33" fmla="*/ 15 h 91"/>
                <a:gd name="T34" fmla="*/ 12 w 56"/>
                <a:gd name="T35" fmla="*/ 18 h 91"/>
                <a:gd name="T36" fmla="*/ 13 w 56"/>
                <a:gd name="T37" fmla="*/ 24 h 91"/>
                <a:gd name="T38" fmla="*/ 16 w 56"/>
                <a:gd name="T39" fmla="*/ 29 h 91"/>
                <a:gd name="T40" fmla="*/ 16 w 56"/>
                <a:gd name="T41" fmla="*/ 37 h 91"/>
                <a:gd name="T42" fmla="*/ 20 w 56"/>
                <a:gd name="T43" fmla="*/ 41 h 91"/>
                <a:gd name="T44" fmla="*/ 25 w 56"/>
                <a:gd name="T45" fmla="*/ 46 h 91"/>
                <a:gd name="T46" fmla="*/ 26 w 56"/>
                <a:gd name="T47" fmla="*/ 49 h 91"/>
                <a:gd name="T48" fmla="*/ 20 w 56"/>
                <a:gd name="T49" fmla="*/ 52 h 91"/>
                <a:gd name="T50" fmla="*/ 17 w 56"/>
                <a:gd name="T51" fmla="*/ 55 h 91"/>
                <a:gd name="T52" fmla="*/ 16 w 56"/>
                <a:gd name="T53" fmla="*/ 60 h 91"/>
                <a:gd name="T54" fmla="*/ 12 w 56"/>
                <a:gd name="T55" fmla="*/ 60 h 91"/>
                <a:gd name="T56" fmla="*/ 11 w 56"/>
                <a:gd name="T57" fmla="*/ 64 h 91"/>
                <a:gd name="T58" fmla="*/ 8 w 56"/>
                <a:gd name="T59" fmla="*/ 64 h 91"/>
                <a:gd name="T60" fmla="*/ 8 w 56"/>
                <a:gd name="T61" fmla="*/ 68 h 91"/>
                <a:gd name="T62" fmla="*/ 9 w 56"/>
                <a:gd name="T63" fmla="*/ 72 h 91"/>
                <a:gd name="T64" fmla="*/ 11 w 56"/>
                <a:gd name="T65" fmla="*/ 77 h 91"/>
                <a:gd name="T66" fmla="*/ 10 w 56"/>
                <a:gd name="T67" fmla="*/ 84 h 91"/>
                <a:gd name="T68" fmla="*/ 14 w 56"/>
                <a:gd name="T69" fmla="*/ 85 h 91"/>
                <a:gd name="T70" fmla="*/ 18 w 56"/>
                <a:gd name="T71" fmla="*/ 87 h 91"/>
                <a:gd name="T72" fmla="*/ 20 w 56"/>
                <a:gd name="T73" fmla="*/ 91 h 91"/>
                <a:gd name="T74" fmla="*/ 23 w 56"/>
                <a:gd name="T75" fmla="*/ 89 h 91"/>
                <a:gd name="T76" fmla="*/ 31 w 56"/>
                <a:gd name="T77" fmla="*/ 87 h 91"/>
                <a:gd name="T78" fmla="*/ 33 w 56"/>
                <a:gd name="T79" fmla="*/ 86 h 91"/>
                <a:gd name="T80" fmla="*/ 35 w 56"/>
                <a:gd name="T81" fmla="*/ 86 h 91"/>
                <a:gd name="T82" fmla="*/ 39 w 56"/>
                <a:gd name="T83" fmla="*/ 85 h 91"/>
                <a:gd name="T84" fmla="*/ 43 w 56"/>
                <a:gd name="T85" fmla="*/ 84 h 91"/>
                <a:gd name="T86" fmla="*/ 22 w 56"/>
                <a:gd name="T87" fmla="*/ 47 h 91"/>
                <a:gd name="T88" fmla="*/ 23 w 56"/>
                <a:gd name="T89" fmla="*/ 47 h 91"/>
                <a:gd name="T90" fmla="*/ 7 w 56"/>
                <a:gd name="T91" fmla="*/ 62 h 91"/>
                <a:gd name="T92" fmla="*/ 7 w 56"/>
                <a:gd name="T93" fmla="*/ 62 h 91"/>
                <a:gd name="T94" fmla="*/ 19 w 56"/>
                <a:gd name="T95" fmla="*/ 89 h 91"/>
                <a:gd name="T96" fmla="*/ 17 w 56"/>
                <a:gd name="T97" fmla="*/ 86 h 91"/>
                <a:gd name="T98" fmla="*/ 14 w 56"/>
                <a:gd name="T99" fmla="*/ 86 h 91"/>
                <a:gd name="T100" fmla="*/ 10 w 56"/>
                <a:gd name="T101" fmla="*/ 86 h 91"/>
                <a:gd name="T102" fmla="*/ 3 w 56"/>
                <a:gd name="T103" fmla="*/ 86 h 91"/>
                <a:gd name="T104" fmla="*/ 5 w 56"/>
                <a:gd name="T105" fmla="*/ 89 h 91"/>
                <a:gd name="T106" fmla="*/ 3 w 56"/>
                <a:gd name="T107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" h="91">
                  <a:moveTo>
                    <a:pt x="44" y="84"/>
                  </a:moveTo>
                  <a:cubicBezTo>
                    <a:pt x="44" y="83"/>
                    <a:pt x="44" y="83"/>
                    <a:pt x="44" y="83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21" y="89"/>
                    <a:pt x="21" y="89"/>
                    <a:pt x="21" y="89"/>
                  </a:cubicBezTo>
                  <a:cubicBezTo>
                    <a:pt x="21" y="89"/>
                    <a:pt x="21" y="89"/>
                    <a:pt x="21" y="89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1" y="87"/>
                    <a:pt x="31" y="87"/>
                    <a:pt x="31" y="87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5"/>
                    <a:pt x="33" y="85"/>
                    <a:pt x="33" y="85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85"/>
                    <a:pt x="36" y="85"/>
                    <a:pt x="36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4" y="85"/>
                    <a:pt x="44" y="84"/>
                    <a:pt x="44" y="84"/>
                  </a:cubicBezTo>
                  <a:close/>
                  <a:moveTo>
                    <a:pt x="23" y="47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lose/>
                  <a:moveTo>
                    <a:pt x="8" y="62"/>
                  </a:moveTo>
                  <a:cubicBezTo>
                    <a:pt x="8" y="61"/>
                    <a:pt x="8" y="61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lose/>
                  <a:moveTo>
                    <a:pt x="7" y="62"/>
                  </a:moveTo>
                  <a:cubicBezTo>
                    <a:pt x="8" y="63"/>
                    <a:pt x="8" y="63"/>
                    <a:pt x="8" y="63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2"/>
                    <a:pt x="7" y="62"/>
                    <a:pt x="7" y="62"/>
                  </a:cubicBezTo>
                  <a:close/>
                  <a:moveTo>
                    <a:pt x="19" y="89"/>
                  </a:moveTo>
                  <a:cubicBezTo>
                    <a:pt x="19" y="90"/>
                    <a:pt x="19" y="90"/>
                    <a:pt x="19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19" y="89"/>
                  </a:cubicBezTo>
                  <a:close/>
                  <a:moveTo>
                    <a:pt x="17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8"/>
                    <a:pt x="17" y="88"/>
                    <a:pt x="17" y="88"/>
                  </a:cubicBezTo>
                  <a:close/>
                  <a:moveTo>
                    <a:pt x="15" y="87"/>
                  </a:moveTo>
                  <a:cubicBezTo>
                    <a:pt x="17" y="86"/>
                    <a:pt x="17" y="86"/>
                    <a:pt x="17" y="86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7"/>
                    <a:pt x="15" y="87"/>
                    <a:pt x="15" y="87"/>
                  </a:cubicBezTo>
                  <a:close/>
                  <a:moveTo>
                    <a:pt x="13" y="85"/>
                  </a:move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3" y="85"/>
                    <a:pt x="13" y="85"/>
                    <a:pt x="13" y="85"/>
                  </a:cubicBezTo>
                  <a:close/>
                  <a:moveTo>
                    <a:pt x="10" y="85"/>
                  </a:moveTo>
                  <a:cubicBezTo>
                    <a:pt x="11" y="86"/>
                    <a:pt x="11" y="86"/>
                    <a:pt x="11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lose/>
                  <a:moveTo>
                    <a:pt x="3" y="87"/>
                  </a:moveTo>
                  <a:cubicBezTo>
                    <a:pt x="4" y="87"/>
                    <a:pt x="4" y="87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2" y="87"/>
                    <a:pt x="2" y="87"/>
                    <a:pt x="2" y="87"/>
                  </a:cubicBezTo>
                  <a:lnTo>
                    <a:pt x="3" y="8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5" name="Freeform 41"/>
            <p:cNvSpPr>
              <a:spLocks noEditPoints="1"/>
            </p:cNvSpPr>
            <p:nvPr/>
          </p:nvSpPr>
          <p:spPr bwMode="auto">
            <a:xfrm>
              <a:off x="4802404" y="1969283"/>
              <a:ext cx="85096" cy="54285"/>
            </a:xfrm>
            <a:custGeom>
              <a:avLst/>
              <a:gdLst>
                <a:gd name="T0" fmla="*/ 56 w 58"/>
                <a:gd name="T1" fmla="*/ 33 h 37"/>
                <a:gd name="T2" fmla="*/ 58 w 58"/>
                <a:gd name="T3" fmla="*/ 31 h 37"/>
                <a:gd name="T4" fmla="*/ 54 w 58"/>
                <a:gd name="T5" fmla="*/ 19 h 37"/>
                <a:gd name="T6" fmla="*/ 56 w 58"/>
                <a:gd name="T7" fmla="*/ 12 h 37"/>
                <a:gd name="T8" fmla="*/ 58 w 58"/>
                <a:gd name="T9" fmla="*/ 8 h 37"/>
                <a:gd name="T10" fmla="*/ 58 w 58"/>
                <a:gd name="T11" fmla="*/ 6 h 37"/>
                <a:gd name="T12" fmla="*/ 56 w 58"/>
                <a:gd name="T13" fmla="*/ 6 h 37"/>
                <a:gd name="T14" fmla="*/ 44 w 58"/>
                <a:gd name="T15" fmla="*/ 4 h 37"/>
                <a:gd name="T16" fmla="*/ 39 w 58"/>
                <a:gd name="T17" fmla="*/ 2 h 37"/>
                <a:gd name="T18" fmla="*/ 33 w 58"/>
                <a:gd name="T19" fmla="*/ 0 h 37"/>
                <a:gd name="T20" fmla="*/ 33 w 58"/>
                <a:gd name="T21" fmla="*/ 2 h 37"/>
                <a:gd name="T22" fmla="*/ 33 w 58"/>
                <a:gd name="T23" fmla="*/ 4 h 37"/>
                <a:gd name="T24" fmla="*/ 31 w 58"/>
                <a:gd name="T25" fmla="*/ 4 h 37"/>
                <a:gd name="T26" fmla="*/ 25 w 58"/>
                <a:gd name="T27" fmla="*/ 4 h 37"/>
                <a:gd name="T28" fmla="*/ 23 w 58"/>
                <a:gd name="T29" fmla="*/ 6 h 37"/>
                <a:gd name="T30" fmla="*/ 21 w 58"/>
                <a:gd name="T31" fmla="*/ 8 h 37"/>
                <a:gd name="T32" fmla="*/ 16 w 58"/>
                <a:gd name="T33" fmla="*/ 8 h 37"/>
                <a:gd name="T34" fmla="*/ 16 w 58"/>
                <a:gd name="T35" fmla="*/ 16 h 37"/>
                <a:gd name="T36" fmla="*/ 18 w 58"/>
                <a:gd name="T37" fmla="*/ 16 h 37"/>
                <a:gd name="T38" fmla="*/ 18 w 58"/>
                <a:gd name="T39" fmla="*/ 17 h 37"/>
                <a:gd name="T40" fmla="*/ 18 w 58"/>
                <a:gd name="T41" fmla="*/ 21 h 37"/>
                <a:gd name="T42" fmla="*/ 21 w 58"/>
                <a:gd name="T43" fmla="*/ 25 h 37"/>
                <a:gd name="T44" fmla="*/ 23 w 58"/>
                <a:gd name="T45" fmla="*/ 23 h 37"/>
                <a:gd name="T46" fmla="*/ 25 w 58"/>
                <a:gd name="T47" fmla="*/ 23 h 37"/>
                <a:gd name="T48" fmla="*/ 25 w 58"/>
                <a:gd name="T49" fmla="*/ 29 h 37"/>
                <a:gd name="T50" fmla="*/ 29 w 58"/>
                <a:gd name="T51" fmla="*/ 27 h 37"/>
                <a:gd name="T52" fmla="*/ 35 w 58"/>
                <a:gd name="T53" fmla="*/ 29 h 37"/>
                <a:gd name="T54" fmla="*/ 37 w 58"/>
                <a:gd name="T55" fmla="*/ 27 h 37"/>
                <a:gd name="T56" fmla="*/ 39 w 58"/>
                <a:gd name="T57" fmla="*/ 29 h 37"/>
                <a:gd name="T58" fmla="*/ 42 w 58"/>
                <a:gd name="T59" fmla="*/ 31 h 37"/>
                <a:gd name="T60" fmla="*/ 46 w 58"/>
                <a:gd name="T61" fmla="*/ 35 h 37"/>
                <a:gd name="T62" fmla="*/ 52 w 58"/>
                <a:gd name="T63" fmla="*/ 35 h 37"/>
                <a:gd name="T64" fmla="*/ 56 w 58"/>
                <a:gd name="T65" fmla="*/ 35 h 37"/>
                <a:gd name="T66" fmla="*/ 14 w 58"/>
                <a:gd name="T67" fmla="*/ 14 h 37"/>
                <a:gd name="T68" fmla="*/ 12 w 58"/>
                <a:gd name="T69" fmla="*/ 14 h 37"/>
                <a:gd name="T70" fmla="*/ 12 w 58"/>
                <a:gd name="T71" fmla="*/ 14 h 37"/>
                <a:gd name="T72" fmla="*/ 6 w 58"/>
                <a:gd name="T73" fmla="*/ 16 h 37"/>
                <a:gd name="T74" fmla="*/ 2 w 58"/>
                <a:gd name="T75" fmla="*/ 16 h 37"/>
                <a:gd name="T76" fmla="*/ 6 w 58"/>
                <a:gd name="T77" fmla="*/ 14 h 37"/>
                <a:gd name="T78" fmla="*/ 6 w 58"/>
                <a:gd name="T79" fmla="*/ 12 h 37"/>
                <a:gd name="T80" fmla="*/ 8 w 58"/>
                <a:gd name="T81" fmla="*/ 14 h 37"/>
                <a:gd name="T82" fmla="*/ 12 w 58"/>
                <a:gd name="T83" fmla="*/ 16 h 37"/>
                <a:gd name="T84" fmla="*/ 8 w 58"/>
                <a:gd name="T85" fmla="*/ 16 h 37"/>
                <a:gd name="T86" fmla="*/ 8 w 58"/>
                <a:gd name="T87" fmla="*/ 17 h 37"/>
                <a:gd name="T88" fmla="*/ 12 w 58"/>
                <a:gd name="T89" fmla="*/ 17 h 37"/>
                <a:gd name="T90" fmla="*/ 16 w 58"/>
                <a:gd name="T91" fmla="*/ 19 h 37"/>
                <a:gd name="T92" fmla="*/ 12 w 58"/>
                <a:gd name="T93" fmla="*/ 19 h 37"/>
                <a:gd name="T94" fmla="*/ 2 w 58"/>
                <a:gd name="T95" fmla="*/ 31 h 37"/>
                <a:gd name="T96" fmla="*/ 4 w 58"/>
                <a:gd name="T97" fmla="*/ 29 h 37"/>
                <a:gd name="T98" fmla="*/ 6 w 58"/>
                <a:gd name="T99" fmla="*/ 25 h 37"/>
                <a:gd name="T100" fmla="*/ 10 w 58"/>
                <a:gd name="T101" fmla="*/ 23 h 37"/>
                <a:gd name="T102" fmla="*/ 14 w 58"/>
                <a:gd name="T103" fmla="*/ 21 h 37"/>
                <a:gd name="T104" fmla="*/ 14 w 58"/>
                <a:gd name="T105" fmla="*/ 21 h 37"/>
                <a:gd name="T106" fmla="*/ 10 w 58"/>
                <a:gd name="T107" fmla="*/ 19 h 37"/>
                <a:gd name="T108" fmla="*/ 6 w 58"/>
                <a:gd name="T109" fmla="*/ 19 h 37"/>
                <a:gd name="T110" fmla="*/ 4 w 58"/>
                <a:gd name="T111" fmla="*/ 19 h 37"/>
                <a:gd name="T112" fmla="*/ 2 w 58"/>
                <a:gd name="T113" fmla="*/ 19 h 37"/>
                <a:gd name="T114" fmla="*/ 2 w 58"/>
                <a:gd name="T115" fmla="*/ 21 h 37"/>
                <a:gd name="T116" fmla="*/ 2 w 58"/>
                <a:gd name="T117" fmla="*/ 21 h 37"/>
                <a:gd name="T118" fmla="*/ 0 w 58"/>
                <a:gd name="T119" fmla="*/ 23 h 37"/>
                <a:gd name="T120" fmla="*/ 2 w 58"/>
                <a:gd name="T121" fmla="*/ 25 h 37"/>
                <a:gd name="T122" fmla="*/ 4 w 58"/>
                <a:gd name="T123" fmla="*/ 27 h 37"/>
                <a:gd name="T124" fmla="*/ 2 w 58"/>
                <a:gd name="T12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" h="37">
                  <a:moveTo>
                    <a:pt x="56" y="35"/>
                  </a:moveTo>
                  <a:lnTo>
                    <a:pt x="56" y="33"/>
                  </a:lnTo>
                  <a:lnTo>
                    <a:pt x="56" y="31"/>
                  </a:lnTo>
                  <a:lnTo>
                    <a:pt x="58" y="31"/>
                  </a:lnTo>
                  <a:lnTo>
                    <a:pt x="58" y="29"/>
                  </a:lnTo>
                  <a:lnTo>
                    <a:pt x="54" y="19"/>
                  </a:lnTo>
                  <a:lnTo>
                    <a:pt x="54" y="14"/>
                  </a:lnTo>
                  <a:lnTo>
                    <a:pt x="56" y="12"/>
                  </a:lnTo>
                  <a:lnTo>
                    <a:pt x="56" y="10"/>
                  </a:lnTo>
                  <a:lnTo>
                    <a:pt x="58" y="8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6" y="4"/>
                  </a:lnTo>
                  <a:lnTo>
                    <a:pt x="56" y="6"/>
                  </a:lnTo>
                  <a:lnTo>
                    <a:pt x="48" y="6"/>
                  </a:lnTo>
                  <a:lnTo>
                    <a:pt x="44" y="4"/>
                  </a:lnTo>
                  <a:lnTo>
                    <a:pt x="41" y="4"/>
                  </a:lnTo>
                  <a:lnTo>
                    <a:pt x="39" y="2"/>
                  </a:lnTo>
                  <a:lnTo>
                    <a:pt x="37" y="2"/>
                  </a:lnTo>
                  <a:lnTo>
                    <a:pt x="33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31" y="6"/>
                  </a:lnTo>
                  <a:lnTo>
                    <a:pt x="31" y="4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3" y="6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8" y="21"/>
                  </a:lnTo>
                  <a:lnTo>
                    <a:pt x="20" y="23"/>
                  </a:lnTo>
                  <a:lnTo>
                    <a:pt x="21" y="25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5" y="21"/>
                  </a:lnTo>
                  <a:lnTo>
                    <a:pt x="25" y="23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9" y="27"/>
                  </a:lnTo>
                  <a:lnTo>
                    <a:pt x="31" y="27"/>
                  </a:lnTo>
                  <a:lnTo>
                    <a:pt x="35" y="29"/>
                  </a:lnTo>
                  <a:lnTo>
                    <a:pt x="35" y="29"/>
                  </a:lnTo>
                  <a:lnTo>
                    <a:pt x="37" y="27"/>
                  </a:lnTo>
                  <a:lnTo>
                    <a:pt x="39" y="27"/>
                  </a:lnTo>
                  <a:lnTo>
                    <a:pt x="39" y="29"/>
                  </a:lnTo>
                  <a:lnTo>
                    <a:pt x="41" y="29"/>
                  </a:lnTo>
                  <a:lnTo>
                    <a:pt x="42" y="31"/>
                  </a:lnTo>
                  <a:lnTo>
                    <a:pt x="44" y="33"/>
                  </a:lnTo>
                  <a:lnTo>
                    <a:pt x="46" y="35"/>
                  </a:lnTo>
                  <a:lnTo>
                    <a:pt x="48" y="37"/>
                  </a:lnTo>
                  <a:lnTo>
                    <a:pt x="52" y="35"/>
                  </a:lnTo>
                  <a:lnTo>
                    <a:pt x="56" y="35"/>
                  </a:lnTo>
                  <a:lnTo>
                    <a:pt x="56" y="35"/>
                  </a:lnTo>
                  <a:close/>
                  <a:moveTo>
                    <a:pt x="12" y="14"/>
                  </a:moveTo>
                  <a:lnTo>
                    <a:pt x="14" y="14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close/>
                  <a:moveTo>
                    <a:pt x="8" y="17"/>
                  </a:moveTo>
                  <a:lnTo>
                    <a:pt x="6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7"/>
                  </a:lnTo>
                  <a:close/>
                  <a:moveTo>
                    <a:pt x="12" y="19"/>
                  </a:moveTo>
                  <a:lnTo>
                    <a:pt x="12" y="17"/>
                  </a:lnTo>
                  <a:lnTo>
                    <a:pt x="14" y="17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2" y="19"/>
                  </a:lnTo>
                  <a:lnTo>
                    <a:pt x="12" y="19"/>
                  </a:lnTo>
                  <a:close/>
                  <a:moveTo>
                    <a:pt x="2" y="31"/>
                  </a:moveTo>
                  <a:lnTo>
                    <a:pt x="2" y="31"/>
                  </a:lnTo>
                  <a:lnTo>
                    <a:pt x="4" y="29"/>
                  </a:lnTo>
                  <a:lnTo>
                    <a:pt x="4" y="27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10" y="23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0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2" y="25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2" y="3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6" name="Freeform 42"/>
            <p:cNvSpPr>
              <a:spLocks/>
            </p:cNvSpPr>
            <p:nvPr/>
          </p:nvSpPr>
          <p:spPr bwMode="auto">
            <a:xfrm>
              <a:off x="4795067" y="2008897"/>
              <a:ext cx="99768" cy="46950"/>
            </a:xfrm>
            <a:custGeom>
              <a:avLst/>
              <a:gdLst>
                <a:gd name="T0" fmla="*/ 68 w 68"/>
                <a:gd name="T1" fmla="*/ 23 h 32"/>
                <a:gd name="T2" fmla="*/ 65 w 68"/>
                <a:gd name="T3" fmla="*/ 19 h 32"/>
                <a:gd name="T4" fmla="*/ 63 w 68"/>
                <a:gd name="T5" fmla="*/ 15 h 32"/>
                <a:gd name="T6" fmla="*/ 63 w 68"/>
                <a:gd name="T7" fmla="*/ 11 h 32"/>
                <a:gd name="T8" fmla="*/ 63 w 68"/>
                <a:gd name="T9" fmla="*/ 10 h 32"/>
                <a:gd name="T10" fmla="*/ 57 w 68"/>
                <a:gd name="T11" fmla="*/ 8 h 32"/>
                <a:gd name="T12" fmla="*/ 51 w 68"/>
                <a:gd name="T13" fmla="*/ 8 h 32"/>
                <a:gd name="T14" fmla="*/ 47 w 68"/>
                <a:gd name="T15" fmla="*/ 4 h 32"/>
                <a:gd name="T16" fmla="*/ 44 w 68"/>
                <a:gd name="T17" fmla="*/ 2 h 32"/>
                <a:gd name="T18" fmla="*/ 42 w 68"/>
                <a:gd name="T19" fmla="*/ 0 h 32"/>
                <a:gd name="T20" fmla="*/ 40 w 68"/>
                <a:gd name="T21" fmla="*/ 2 h 32"/>
                <a:gd name="T22" fmla="*/ 34 w 68"/>
                <a:gd name="T23" fmla="*/ 0 h 32"/>
                <a:gd name="T24" fmla="*/ 30 w 68"/>
                <a:gd name="T25" fmla="*/ 2 h 32"/>
                <a:gd name="T26" fmla="*/ 30 w 68"/>
                <a:gd name="T27" fmla="*/ 10 h 32"/>
                <a:gd name="T28" fmla="*/ 26 w 68"/>
                <a:gd name="T29" fmla="*/ 15 h 32"/>
                <a:gd name="T30" fmla="*/ 21 w 68"/>
                <a:gd name="T31" fmla="*/ 13 h 32"/>
                <a:gd name="T32" fmla="*/ 15 w 68"/>
                <a:gd name="T33" fmla="*/ 8 h 32"/>
                <a:gd name="T34" fmla="*/ 15 w 68"/>
                <a:gd name="T35" fmla="*/ 4 h 32"/>
                <a:gd name="T36" fmla="*/ 9 w 68"/>
                <a:gd name="T37" fmla="*/ 8 h 32"/>
                <a:gd name="T38" fmla="*/ 5 w 68"/>
                <a:gd name="T39" fmla="*/ 8 h 32"/>
                <a:gd name="T40" fmla="*/ 5 w 68"/>
                <a:gd name="T41" fmla="*/ 11 h 32"/>
                <a:gd name="T42" fmla="*/ 3 w 68"/>
                <a:gd name="T43" fmla="*/ 15 h 32"/>
                <a:gd name="T44" fmla="*/ 2 w 68"/>
                <a:gd name="T45" fmla="*/ 19 h 32"/>
                <a:gd name="T46" fmla="*/ 0 w 68"/>
                <a:gd name="T47" fmla="*/ 23 h 32"/>
                <a:gd name="T48" fmla="*/ 2 w 68"/>
                <a:gd name="T49" fmla="*/ 29 h 32"/>
                <a:gd name="T50" fmla="*/ 3 w 68"/>
                <a:gd name="T51" fmla="*/ 29 h 32"/>
                <a:gd name="T52" fmla="*/ 7 w 68"/>
                <a:gd name="T53" fmla="*/ 25 h 32"/>
                <a:gd name="T54" fmla="*/ 17 w 68"/>
                <a:gd name="T55" fmla="*/ 23 h 32"/>
                <a:gd name="T56" fmla="*/ 21 w 68"/>
                <a:gd name="T57" fmla="*/ 25 h 32"/>
                <a:gd name="T58" fmla="*/ 25 w 68"/>
                <a:gd name="T59" fmla="*/ 23 h 32"/>
                <a:gd name="T60" fmla="*/ 26 w 68"/>
                <a:gd name="T61" fmla="*/ 25 h 32"/>
                <a:gd name="T62" fmla="*/ 32 w 68"/>
                <a:gd name="T63" fmla="*/ 25 h 32"/>
                <a:gd name="T64" fmla="*/ 36 w 68"/>
                <a:gd name="T65" fmla="*/ 25 h 32"/>
                <a:gd name="T66" fmla="*/ 44 w 68"/>
                <a:gd name="T67" fmla="*/ 27 h 32"/>
                <a:gd name="T68" fmla="*/ 49 w 68"/>
                <a:gd name="T69" fmla="*/ 29 h 32"/>
                <a:gd name="T70" fmla="*/ 55 w 68"/>
                <a:gd name="T71" fmla="*/ 32 h 32"/>
                <a:gd name="T72" fmla="*/ 55 w 68"/>
                <a:gd name="T73" fmla="*/ 32 h 32"/>
                <a:gd name="T74" fmla="*/ 63 w 68"/>
                <a:gd name="T75" fmla="*/ 31 h 32"/>
                <a:gd name="T76" fmla="*/ 67 w 68"/>
                <a:gd name="T77" fmla="*/ 29 h 32"/>
                <a:gd name="T78" fmla="*/ 68 w 68"/>
                <a:gd name="T7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8" h="32">
                  <a:moveTo>
                    <a:pt x="68" y="25"/>
                  </a:moveTo>
                  <a:lnTo>
                    <a:pt x="68" y="23"/>
                  </a:lnTo>
                  <a:lnTo>
                    <a:pt x="67" y="21"/>
                  </a:lnTo>
                  <a:lnTo>
                    <a:pt x="65" y="19"/>
                  </a:lnTo>
                  <a:lnTo>
                    <a:pt x="65" y="17"/>
                  </a:lnTo>
                  <a:lnTo>
                    <a:pt x="63" y="15"/>
                  </a:lnTo>
                  <a:lnTo>
                    <a:pt x="63" y="13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57" y="8"/>
                  </a:lnTo>
                  <a:lnTo>
                    <a:pt x="53" y="10"/>
                  </a:lnTo>
                  <a:lnTo>
                    <a:pt x="51" y="8"/>
                  </a:lnTo>
                  <a:lnTo>
                    <a:pt x="49" y="6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4" y="2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0" y="6"/>
                  </a:lnTo>
                  <a:lnTo>
                    <a:pt x="30" y="10"/>
                  </a:lnTo>
                  <a:lnTo>
                    <a:pt x="30" y="13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21" y="13"/>
                  </a:lnTo>
                  <a:lnTo>
                    <a:pt x="21" y="11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0" y="23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3" y="29"/>
                  </a:lnTo>
                  <a:lnTo>
                    <a:pt x="5" y="27"/>
                  </a:lnTo>
                  <a:lnTo>
                    <a:pt x="7" y="25"/>
                  </a:lnTo>
                  <a:lnTo>
                    <a:pt x="13" y="23"/>
                  </a:lnTo>
                  <a:lnTo>
                    <a:pt x="17" y="23"/>
                  </a:lnTo>
                  <a:lnTo>
                    <a:pt x="19" y="23"/>
                  </a:lnTo>
                  <a:lnTo>
                    <a:pt x="21" y="25"/>
                  </a:lnTo>
                  <a:lnTo>
                    <a:pt x="23" y="23"/>
                  </a:lnTo>
                  <a:lnTo>
                    <a:pt x="25" y="23"/>
                  </a:lnTo>
                  <a:lnTo>
                    <a:pt x="25" y="25"/>
                  </a:lnTo>
                  <a:lnTo>
                    <a:pt x="26" y="25"/>
                  </a:lnTo>
                  <a:lnTo>
                    <a:pt x="28" y="25"/>
                  </a:lnTo>
                  <a:lnTo>
                    <a:pt x="32" y="25"/>
                  </a:lnTo>
                  <a:lnTo>
                    <a:pt x="34" y="27"/>
                  </a:lnTo>
                  <a:lnTo>
                    <a:pt x="36" y="25"/>
                  </a:lnTo>
                  <a:lnTo>
                    <a:pt x="40" y="25"/>
                  </a:lnTo>
                  <a:lnTo>
                    <a:pt x="44" y="27"/>
                  </a:lnTo>
                  <a:lnTo>
                    <a:pt x="47" y="29"/>
                  </a:lnTo>
                  <a:lnTo>
                    <a:pt x="49" y="29"/>
                  </a:lnTo>
                  <a:lnTo>
                    <a:pt x="51" y="32"/>
                  </a:lnTo>
                  <a:lnTo>
                    <a:pt x="55" y="32"/>
                  </a:lnTo>
                  <a:lnTo>
                    <a:pt x="55" y="32"/>
                  </a:lnTo>
                  <a:lnTo>
                    <a:pt x="55" y="32"/>
                  </a:lnTo>
                  <a:lnTo>
                    <a:pt x="59" y="32"/>
                  </a:lnTo>
                  <a:lnTo>
                    <a:pt x="63" y="31"/>
                  </a:lnTo>
                  <a:lnTo>
                    <a:pt x="65" y="29"/>
                  </a:lnTo>
                  <a:lnTo>
                    <a:pt x="67" y="29"/>
                  </a:lnTo>
                  <a:lnTo>
                    <a:pt x="67" y="27"/>
                  </a:lnTo>
                  <a:lnTo>
                    <a:pt x="68" y="2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7" name="Freeform 43"/>
            <p:cNvSpPr>
              <a:spLocks/>
            </p:cNvSpPr>
            <p:nvPr/>
          </p:nvSpPr>
          <p:spPr bwMode="auto">
            <a:xfrm>
              <a:off x="4798002" y="2042642"/>
              <a:ext cx="77761" cy="49884"/>
            </a:xfrm>
            <a:custGeom>
              <a:avLst/>
              <a:gdLst>
                <a:gd name="T0" fmla="*/ 17 w 53"/>
                <a:gd name="T1" fmla="*/ 25 h 34"/>
                <a:gd name="T2" fmla="*/ 17 w 53"/>
                <a:gd name="T3" fmla="*/ 23 h 34"/>
                <a:gd name="T4" fmla="*/ 19 w 53"/>
                <a:gd name="T5" fmla="*/ 21 h 34"/>
                <a:gd name="T6" fmla="*/ 17 w 53"/>
                <a:gd name="T7" fmla="*/ 19 h 34"/>
                <a:gd name="T8" fmla="*/ 17 w 53"/>
                <a:gd name="T9" fmla="*/ 19 h 34"/>
                <a:gd name="T10" fmla="*/ 15 w 53"/>
                <a:gd name="T11" fmla="*/ 17 h 34"/>
                <a:gd name="T12" fmla="*/ 15 w 53"/>
                <a:gd name="T13" fmla="*/ 17 h 34"/>
                <a:gd name="T14" fmla="*/ 11 w 53"/>
                <a:gd name="T15" fmla="*/ 17 h 34"/>
                <a:gd name="T16" fmla="*/ 7 w 53"/>
                <a:gd name="T17" fmla="*/ 15 h 34"/>
                <a:gd name="T18" fmla="*/ 5 w 53"/>
                <a:gd name="T19" fmla="*/ 13 h 34"/>
                <a:gd name="T20" fmla="*/ 1 w 53"/>
                <a:gd name="T21" fmla="*/ 13 h 34"/>
                <a:gd name="T22" fmla="*/ 0 w 53"/>
                <a:gd name="T23" fmla="*/ 13 h 34"/>
                <a:gd name="T24" fmla="*/ 1 w 53"/>
                <a:gd name="T25" fmla="*/ 11 h 34"/>
                <a:gd name="T26" fmla="*/ 0 w 53"/>
                <a:gd name="T27" fmla="*/ 9 h 34"/>
                <a:gd name="T28" fmla="*/ 0 w 53"/>
                <a:gd name="T29" fmla="*/ 6 h 34"/>
                <a:gd name="T30" fmla="*/ 1 w 53"/>
                <a:gd name="T31" fmla="*/ 6 h 34"/>
                <a:gd name="T32" fmla="*/ 3 w 53"/>
                <a:gd name="T33" fmla="*/ 4 h 34"/>
                <a:gd name="T34" fmla="*/ 5 w 53"/>
                <a:gd name="T35" fmla="*/ 2 h 34"/>
                <a:gd name="T36" fmla="*/ 11 w 53"/>
                <a:gd name="T37" fmla="*/ 0 h 34"/>
                <a:gd name="T38" fmla="*/ 15 w 53"/>
                <a:gd name="T39" fmla="*/ 0 h 34"/>
                <a:gd name="T40" fmla="*/ 17 w 53"/>
                <a:gd name="T41" fmla="*/ 0 h 34"/>
                <a:gd name="T42" fmla="*/ 19 w 53"/>
                <a:gd name="T43" fmla="*/ 2 h 34"/>
                <a:gd name="T44" fmla="*/ 21 w 53"/>
                <a:gd name="T45" fmla="*/ 0 h 34"/>
                <a:gd name="T46" fmla="*/ 23 w 53"/>
                <a:gd name="T47" fmla="*/ 0 h 34"/>
                <a:gd name="T48" fmla="*/ 23 w 53"/>
                <a:gd name="T49" fmla="*/ 2 h 34"/>
                <a:gd name="T50" fmla="*/ 24 w 53"/>
                <a:gd name="T51" fmla="*/ 2 h 34"/>
                <a:gd name="T52" fmla="*/ 26 w 53"/>
                <a:gd name="T53" fmla="*/ 2 h 34"/>
                <a:gd name="T54" fmla="*/ 30 w 53"/>
                <a:gd name="T55" fmla="*/ 2 h 34"/>
                <a:gd name="T56" fmla="*/ 32 w 53"/>
                <a:gd name="T57" fmla="*/ 4 h 34"/>
                <a:gd name="T58" fmla="*/ 34 w 53"/>
                <a:gd name="T59" fmla="*/ 2 h 34"/>
                <a:gd name="T60" fmla="*/ 38 w 53"/>
                <a:gd name="T61" fmla="*/ 2 h 34"/>
                <a:gd name="T62" fmla="*/ 42 w 53"/>
                <a:gd name="T63" fmla="*/ 4 h 34"/>
                <a:gd name="T64" fmla="*/ 45 w 53"/>
                <a:gd name="T65" fmla="*/ 6 h 34"/>
                <a:gd name="T66" fmla="*/ 47 w 53"/>
                <a:gd name="T67" fmla="*/ 6 h 34"/>
                <a:gd name="T68" fmla="*/ 49 w 53"/>
                <a:gd name="T69" fmla="*/ 9 h 34"/>
                <a:gd name="T70" fmla="*/ 53 w 53"/>
                <a:gd name="T71" fmla="*/ 9 h 34"/>
                <a:gd name="T72" fmla="*/ 53 w 53"/>
                <a:gd name="T73" fmla="*/ 9 h 34"/>
                <a:gd name="T74" fmla="*/ 51 w 53"/>
                <a:gd name="T75" fmla="*/ 13 h 34"/>
                <a:gd name="T76" fmla="*/ 53 w 53"/>
                <a:gd name="T77" fmla="*/ 13 h 34"/>
                <a:gd name="T78" fmla="*/ 53 w 53"/>
                <a:gd name="T79" fmla="*/ 15 h 34"/>
                <a:gd name="T80" fmla="*/ 49 w 53"/>
                <a:gd name="T81" fmla="*/ 17 h 34"/>
                <a:gd name="T82" fmla="*/ 47 w 53"/>
                <a:gd name="T83" fmla="*/ 21 h 34"/>
                <a:gd name="T84" fmla="*/ 45 w 53"/>
                <a:gd name="T85" fmla="*/ 21 h 34"/>
                <a:gd name="T86" fmla="*/ 45 w 53"/>
                <a:gd name="T87" fmla="*/ 25 h 34"/>
                <a:gd name="T88" fmla="*/ 47 w 53"/>
                <a:gd name="T89" fmla="*/ 25 h 34"/>
                <a:gd name="T90" fmla="*/ 47 w 53"/>
                <a:gd name="T91" fmla="*/ 27 h 34"/>
                <a:gd name="T92" fmla="*/ 45 w 53"/>
                <a:gd name="T93" fmla="*/ 27 h 34"/>
                <a:gd name="T94" fmla="*/ 44 w 53"/>
                <a:gd name="T95" fmla="*/ 27 h 34"/>
                <a:gd name="T96" fmla="*/ 44 w 53"/>
                <a:gd name="T97" fmla="*/ 27 h 34"/>
                <a:gd name="T98" fmla="*/ 42 w 53"/>
                <a:gd name="T99" fmla="*/ 29 h 34"/>
                <a:gd name="T100" fmla="*/ 38 w 53"/>
                <a:gd name="T101" fmla="*/ 29 h 34"/>
                <a:gd name="T102" fmla="*/ 40 w 53"/>
                <a:gd name="T103" fmla="*/ 32 h 34"/>
                <a:gd name="T104" fmla="*/ 38 w 53"/>
                <a:gd name="T105" fmla="*/ 32 h 34"/>
                <a:gd name="T106" fmla="*/ 34 w 53"/>
                <a:gd name="T107" fmla="*/ 34 h 34"/>
                <a:gd name="T108" fmla="*/ 32 w 53"/>
                <a:gd name="T109" fmla="*/ 32 h 34"/>
                <a:gd name="T110" fmla="*/ 28 w 53"/>
                <a:gd name="T111" fmla="*/ 34 h 34"/>
                <a:gd name="T112" fmla="*/ 26 w 53"/>
                <a:gd name="T113" fmla="*/ 34 h 34"/>
                <a:gd name="T114" fmla="*/ 24 w 53"/>
                <a:gd name="T115" fmla="*/ 32 h 34"/>
                <a:gd name="T116" fmla="*/ 24 w 53"/>
                <a:gd name="T117" fmla="*/ 30 h 34"/>
                <a:gd name="T118" fmla="*/ 23 w 53"/>
                <a:gd name="T119" fmla="*/ 27 h 34"/>
                <a:gd name="T120" fmla="*/ 23 w 53"/>
                <a:gd name="T121" fmla="*/ 27 h 34"/>
                <a:gd name="T122" fmla="*/ 19 w 53"/>
                <a:gd name="T123" fmla="*/ 25 h 34"/>
                <a:gd name="T124" fmla="*/ 17 w 53"/>
                <a:gd name="T125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" h="34">
                  <a:moveTo>
                    <a:pt x="17" y="25"/>
                  </a:moveTo>
                  <a:lnTo>
                    <a:pt x="17" y="23"/>
                  </a:lnTo>
                  <a:lnTo>
                    <a:pt x="19" y="21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1" y="17"/>
                  </a:lnTo>
                  <a:lnTo>
                    <a:pt x="7" y="15"/>
                  </a:lnTo>
                  <a:lnTo>
                    <a:pt x="5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6"/>
                  </a:lnTo>
                  <a:lnTo>
                    <a:pt x="3" y="4"/>
                  </a:lnTo>
                  <a:lnTo>
                    <a:pt x="5" y="2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30" y="2"/>
                  </a:lnTo>
                  <a:lnTo>
                    <a:pt x="32" y="4"/>
                  </a:lnTo>
                  <a:lnTo>
                    <a:pt x="34" y="2"/>
                  </a:lnTo>
                  <a:lnTo>
                    <a:pt x="38" y="2"/>
                  </a:lnTo>
                  <a:lnTo>
                    <a:pt x="42" y="4"/>
                  </a:lnTo>
                  <a:lnTo>
                    <a:pt x="45" y="6"/>
                  </a:lnTo>
                  <a:lnTo>
                    <a:pt x="47" y="6"/>
                  </a:lnTo>
                  <a:lnTo>
                    <a:pt x="49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1" y="13"/>
                  </a:lnTo>
                  <a:lnTo>
                    <a:pt x="53" y="13"/>
                  </a:lnTo>
                  <a:lnTo>
                    <a:pt x="53" y="15"/>
                  </a:lnTo>
                  <a:lnTo>
                    <a:pt x="49" y="17"/>
                  </a:lnTo>
                  <a:lnTo>
                    <a:pt x="47" y="21"/>
                  </a:lnTo>
                  <a:lnTo>
                    <a:pt x="45" y="21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7" y="27"/>
                  </a:lnTo>
                  <a:lnTo>
                    <a:pt x="45" y="27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2" y="29"/>
                  </a:lnTo>
                  <a:lnTo>
                    <a:pt x="38" y="29"/>
                  </a:lnTo>
                  <a:lnTo>
                    <a:pt x="40" y="32"/>
                  </a:lnTo>
                  <a:lnTo>
                    <a:pt x="38" y="32"/>
                  </a:lnTo>
                  <a:lnTo>
                    <a:pt x="34" y="34"/>
                  </a:lnTo>
                  <a:lnTo>
                    <a:pt x="32" y="32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2"/>
                  </a:lnTo>
                  <a:lnTo>
                    <a:pt x="24" y="30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19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8" name="Freeform 44"/>
            <p:cNvSpPr>
              <a:spLocks/>
            </p:cNvSpPr>
            <p:nvPr/>
          </p:nvSpPr>
          <p:spPr bwMode="auto">
            <a:xfrm>
              <a:off x="4836148" y="2045576"/>
              <a:ext cx="132046" cy="92432"/>
            </a:xfrm>
            <a:custGeom>
              <a:avLst/>
              <a:gdLst>
                <a:gd name="T0" fmla="*/ 2 w 90"/>
                <a:gd name="T1" fmla="*/ 32 h 63"/>
                <a:gd name="T2" fmla="*/ 8 w 90"/>
                <a:gd name="T3" fmla="*/ 32 h 63"/>
                <a:gd name="T4" fmla="*/ 14 w 90"/>
                <a:gd name="T5" fmla="*/ 30 h 63"/>
                <a:gd name="T6" fmla="*/ 16 w 90"/>
                <a:gd name="T7" fmla="*/ 27 h 63"/>
                <a:gd name="T8" fmla="*/ 18 w 90"/>
                <a:gd name="T9" fmla="*/ 25 h 63"/>
                <a:gd name="T10" fmla="*/ 21 w 90"/>
                <a:gd name="T11" fmla="*/ 25 h 63"/>
                <a:gd name="T12" fmla="*/ 19 w 90"/>
                <a:gd name="T13" fmla="*/ 23 h 63"/>
                <a:gd name="T14" fmla="*/ 21 w 90"/>
                <a:gd name="T15" fmla="*/ 19 h 63"/>
                <a:gd name="T16" fmla="*/ 27 w 90"/>
                <a:gd name="T17" fmla="*/ 13 h 63"/>
                <a:gd name="T18" fmla="*/ 25 w 90"/>
                <a:gd name="T19" fmla="*/ 11 h 63"/>
                <a:gd name="T20" fmla="*/ 31 w 90"/>
                <a:gd name="T21" fmla="*/ 7 h 63"/>
                <a:gd name="T22" fmla="*/ 37 w 90"/>
                <a:gd name="T23" fmla="*/ 4 h 63"/>
                <a:gd name="T24" fmla="*/ 39 w 90"/>
                <a:gd name="T25" fmla="*/ 2 h 63"/>
                <a:gd name="T26" fmla="*/ 42 w 90"/>
                <a:gd name="T27" fmla="*/ 2 h 63"/>
                <a:gd name="T28" fmla="*/ 48 w 90"/>
                <a:gd name="T29" fmla="*/ 4 h 63"/>
                <a:gd name="T30" fmla="*/ 52 w 90"/>
                <a:gd name="T31" fmla="*/ 2 h 63"/>
                <a:gd name="T32" fmla="*/ 58 w 90"/>
                <a:gd name="T33" fmla="*/ 4 h 63"/>
                <a:gd name="T34" fmla="*/ 61 w 90"/>
                <a:gd name="T35" fmla="*/ 4 h 63"/>
                <a:gd name="T36" fmla="*/ 67 w 90"/>
                <a:gd name="T37" fmla="*/ 6 h 63"/>
                <a:gd name="T38" fmla="*/ 67 w 90"/>
                <a:gd name="T39" fmla="*/ 11 h 63"/>
                <a:gd name="T40" fmla="*/ 69 w 90"/>
                <a:gd name="T41" fmla="*/ 15 h 63"/>
                <a:gd name="T42" fmla="*/ 73 w 90"/>
                <a:gd name="T43" fmla="*/ 21 h 63"/>
                <a:gd name="T44" fmla="*/ 79 w 90"/>
                <a:gd name="T45" fmla="*/ 27 h 63"/>
                <a:gd name="T46" fmla="*/ 82 w 90"/>
                <a:gd name="T47" fmla="*/ 30 h 63"/>
                <a:gd name="T48" fmla="*/ 86 w 90"/>
                <a:gd name="T49" fmla="*/ 34 h 63"/>
                <a:gd name="T50" fmla="*/ 88 w 90"/>
                <a:gd name="T51" fmla="*/ 38 h 63"/>
                <a:gd name="T52" fmla="*/ 81 w 90"/>
                <a:gd name="T53" fmla="*/ 42 h 63"/>
                <a:gd name="T54" fmla="*/ 77 w 90"/>
                <a:gd name="T55" fmla="*/ 42 h 63"/>
                <a:gd name="T56" fmla="*/ 81 w 90"/>
                <a:gd name="T57" fmla="*/ 46 h 63"/>
                <a:gd name="T58" fmla="*/ 82 w 90"/>
                <a:gd name="T59" fmla="*/ 51 h 63"/>
                <a:gd name="T60" fmla="*/ 82 w 90"/>
                <a:gd name="T61" fmla="*/ 53 h 63"/>
                <a:gd name="T62" fmla="*/ 75 w 90"/>
                <a:gd name="T63" fmla="*/ 55 h 63"/>
                <a:gd name="T64" fmla="*/ 73 w 90"/>
                <a:gd name="T65" fmla="*/ 63 h 63"/>
                <a:gd name="T66" fmla="*/ 67 w 90"/>
                <a:gd name="T67" fmla="*/ 61 h 63"/>
                <a:gd name="T68" fmla="*/ 63 w 90"/>
                <a:gd name="T69" fmla="*/ 61 h 63"/>
                <a:gd name="T70" fmla="*/ 60 w 90"/>
                <a:gd name="T71" fmla="*/ 63 h 63"/>
                <a:gd name="T72" fmla="*/ 58 w 90"/>
                <a:gd name="T73" fmla="*/ 61 h 63"/>
                <a:gd name="T74" fmla="*/ 50 w 90"/>
                <a:gd name="T75" fmla="*/ 63 h 63"/>
                <a:gd name="T76" fmla="*/ 46 w 90"/>
                <a:gd name="T77" fmla="*/ 61 h 63"/>
                <a:gd name="T78" fmla="*/ 42 w 90"/>
                <a:gd name="T79" fmla="*/ 63 h 63"/>
                <a:gd name="T80" fmla="*/ 39 w 90"/>
                <a:gd name="T81" fmla="*/ 63 h 63"/>
                <a:gd name="T82" fmla="*/ 35 w 90"/>
                <a:gd name="T83" fmla="*/ 59 h 63"/>
                <a:gd name="T84" fmla="*/ 25 w 90"/>
                <a:gd name="T85" fmla="*/ 57 h 63"/>
                <a:gd name="T86" fmla="*/ 23 w 90"/>
                <a:gd name="T87" fmla="*/ 59 h 63"/>
                <a:gd name="T88" fmla="*/ 12 w 90"/>
                <a:gd name="T89" fmla="*/ 61 h 63"/>
                <a:gd name="T90" fmla="*/ 6 w 90"/>
                <a:gd name="T91" fmla="*/ 59 h 63"/>
                <a:gd name="T92" fmla="*/ 4 w 90"/>
                <a:gd name="T93" fmla="*/ 59 h 63"/>
                <a:gd name="T94" fmla="*/ 2 w 90"/>
                <a:gd name="T95" fmla="*/ 53 h 63"/>
                <a:gd name="T96" fmla="*/ 6 w 90"/>
                <a:gd name="T97" fmla="*/ 49 h 63"/>
                <a:gd name="T98" fmla="*/ 4 w 90"/>
                <a:gd name="T99" fmla="*/ 42 h 63"/>
                <a:gd name="T100" fmla="*/ 2 w 90"/>
                <a:gd name="T101" fmla="*/ 38 h 63"/>
                <a:gd name="T102" fmla="*/ 0 w 90"/>
                <a:gd name="T103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63">
                  <a:moveTo>
                    <a:pt x="0" y="32"/>
                  </a:moveTo>
                  <a:lnTo>
                    <a:pt x="2" y="32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0"/>
                  </a:lnTo>
                  <a:lnTo>
                    <a:pt x="14" y="30"/>
                  </a:lnTo>
                  <a:lnTo>
                    <a:pt x="12" y="27"/>
                  </a:lnTo>
                  <a:lnTo>
                    <a:pt x="16" y="27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19" y="23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3" y="15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7" y="7"/>
                  </a:lnTo>
                  <a:lnTo>
                    <a:pt x="31" y="7"/>
                  </a:lnTo>
                  <a:lnTo>
                    <a:pt x="35" y="6"/>
                  </a:lnTo>
                  <a:lnTo>
                    <a:pt x="37" y="4"/>
                  </a:lnTo>
                  <a:lnTo>
                    <a:pt x="39" y="4"/>
                  </a:lnTo>
                  <a:lnTo>
                    <a:pt x="39" y="2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6" y="0"/>
                  </a:lnTo>
                  <a:lnTo>
                    <a:pt x="48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6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7" y="6"/>
                  </a:lnTo>
                  <a:lnTo>
                    <a:pt x="69" y="7"/>
                  </a:lnTo>
                  <a:lnTo>
                    <a:pt x="67" y="11"/>
                  </a:lnTo>
                  <a:lnTo>
                    <a:pt x="69" y="13"/>
                  </a:lnTo>
                  <a:lnTo>
                    <a:pt x="69" y="15"/>
                  </a:lnTo>
                  <a:lnTo>
                    <a:pt x="73" y="19"/>
                  </a:lnTo>
                  <a:lnTo>
                    <a:pt x="73" y="21"/>
                  </a:lnTo>
                  <a:lnTo>
                    <a:pt x="77" y="25"/>
                  </a:lnTo>
                  <a:lnTo>
                    <a:pt x="79" y="27"/>
                  </a:lnTo>
                  <a:lnTo>
                    <a:pt x="79" y="28"/>
                  </a:lnTo>
                  <a:lnTo>
                    <a:pt x="82" y="30"/>
                  </a:lnTo>
                  <a:lnTo>
                    <a:pt x="86" y="32"/>
                  </a:lnTo>
                  <a:lnTo>
                    <a:pt x="86" y="34"/>
                  </a:lnTo>
                  <a:lnTo>
                    <a:pt x="90" y="36"/>
                  </a:lnTo>
                  <a:lnTo>
                    <a:pt x="88" y="38"/>
                  </a:lnTo>
                  <a:lnTo>
                    <a:pt x="86" y="40"/>
                  </a:lnTo>
                  <a:lnTo>
                    <a:pt x="81" y="42"/>
                  </a:lnTo>
                  <a:lnTo>
                    <a:pt x="79" y="40"/>
                  </a:lnTo>
                  <a:lnTo>
                    <a:pt x="77" y="42"/>
                  </a:lnTo>
                  <a:lnTo>
                    <a:pt x="79" y="44"/>
                  </a:lnTo>
                  <a:lnTo>
                    <a:pt x="81" y="46"/>
                  </a:lnTo>
                  <a:lnTo>
                    <a:pt x="79" y="49"/>
                  </a:lnTo>
                  <a:lnTo>
                    <a:pt x="82" y="51"/>
                  </a:lnTo>
                  <a:lnTo>
                    <a:pt x="82" y="53"/>
                  </a:lnTo>
                  <a:lnTo>
                    <a:pt x="82" y="53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3" y="59"/>
                  </a:lnTo>
                  <a:lnTo>
                    <a:pt x="73" y="63"/>
                  </a:lnTo>
                  <a:lnTo>
                    <a:pt x="69" y="63"/>
                  </a:lnTo>
                  <a:lnTo>
                    <a:pt x="67" y="61"/>
                  </a:lnTo>
                  <a:lnTo>
                    <a:pt x="65" y="63"/>
                  </a:lnTo>
                  <a:lnTo>
                    <a:pt x="63" y="61"/>
                  </a:lnTo>
                  <a:lnTo>
                    <a:pt x="61" y="61"/>
                  </a:lnTo>
                  <a:lnTo>
                    <a:pt x="60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4" y="61"/>
                  </a:lnTo>
                  <a:lnTo>
                    <a:pt x="50" y="63"/>
                  </a:lnTo>
                  <a:lnTo>
                    <a:pt x="48" y="61"/>
                  </a:lnTo>
                  <a:lnTo>
                    <a:pt x="46" y="61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2" y="61"/>
                  </a:lnTo>
                  <a:lnTo>
                    <a:pt x="39" y="63"/>
                  </a:lnTo>
                  <a:lnTo>
                    <a:pt x="37" y="61"/>
                  </a:lnTo>
                  <a:lnTo>
                    <a:pt x="35" y="59"/>
                  </a:lnTo>
                  <a:lnTo>
                    <a:pt x="29" y="59"/>
                  </a:lnTo>
                  <a:lnTo>
                    <a:pt x="25" y="57"/>
                  </a:lnTo>
                  <a:lnTo>
                    <a:pt x="25" y="57"/>
                  </a:lnTo>
                  <a:lnTo>
                    <a:pt x="23" y="59"/>
                  </a:lnTo>
                  <a:lnTo>
                    <a:pt x="19" y="59"/>
                  </a:lnTo>
                  <a:lnTo>
                    <a:pt x="12" y="61"/>
                  </a:lnTo>
                  <a:lnTo>
                    <a:pt x="10" y="61"/>
                  </a:lnTo>
                  <a:lnTo>
                    <a:pt x="6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2" y="49"/>
                  </a:lnTo>
                  <a:lnTo>
                    <a:pt x="6" y="49"/>
                  </a:lnTo>
                  <a:lnTo>
                    <a:pt x="6" y="44"/>
                  </a:lnTo>
                  <a:lnTo>
                    <a:pt x="4" y="42"/>
                  </a:lnTo>
                  <a:lnTo>
                    <a:pt x="4" y="40"/>
                  </a:lnTo>
                  <a:lnTo>
                    <a:pt x="2" y="38"/>
                  </a:lnTo>
                  <a:lnTo>
                    <a:pt x="0" y="34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9" name="Freeform 45"/>
            <p:cNvSpPr>
              <a:spLocks/>
            </p:cNvSpPr>
            <p:nvPr/>
          </p:nvSpPr>
          <p:spPr bwMode="auto">
            <a:xfrm>
              <a:off x="4825879" y="2120403"/>
              <a:ext cx="259691" cy="146718"/>
            </a:xfrm>
            <a:custGeom>
              <a:avLst/>
              <a:gdLst>
                <a:gd name="T0" fmla="*/ 26 w 177"/>
                <a:gd name="T1" fmla="*/ 8 h 100"/>
                <a:gd name="T2" fmla="*/ 42 w 177"/>
                <a:gd name="T3" fmla="*/ 8 h 100"/>
                <a:gd name="T4" fmla="*/ 51 w 177"/>
                <a:gd name="T5" fmla="*/ 12 h 100"/>
                <a:gd name="T6" fmla="*/ 65 w 177"/>
                <a:gd name="T7" fmla="*/ 10 h 100"/>
                <a:gd name="T8" fmla="*/ 72 w 177"/>
                <a:gd name="T9" fmla="*/ 12 h 100"/>
                <a:gd name="T10" fmla="*/ 82 w 177"/>
                <a:gd name="T11" fmla="*/ 4 h 100"/>
                <a:gd name="T12" fmla="*/ 93 w 177"/>
                <a:gd name="T13" fmla="*/ 0 h 100"/>
                <a:gd name="T14" fmla="*/ 110 w 177"/>
                <a:gd name="T15" fmla="*/ 0 h 100"/>
                <a:gd name="T16" fmla="*/ 122 w 177"/>
                <a:gd name="T17" fmla="*/ 12 h 100"/>
                <a:gd name="T18" fmla="*/ 128 w 177"/>
                <a:gd name="T19" fmla="*/ 21 h 100"/>
                <a:gd name="T20" fmla="*/ 143 w 177"/>
                <a:gd name="T21" fmla="*/ 25 h 100"/>
                <a:gd name="T22" fmla="*/ 154 w 177"/>
                <a:gd name="T23" fmla="*/ 31 h 100"/>
                <a:gd name="T24" fmla="*/ 168 w 177"/>
                <a:gd name="T25" fmla="*/ 31 h 100"/>
                <a:gd name="T26" fmla="*/ 177 w 177"/>
                <a:gd name="T27" fmla="*/ 35 h 100"/>
                <a:gd name="T28" fmla="*/ 175 w 177"/>
                <a:gd name="T29" fmla="*/ 46 h 100"/>
                <a:gd name="T30" fmla="*/ 168 w 177"/>
                <a:gd name="T31" fmla="*/ 56 h 100"/>
                <a:gd name="T32" fmla="*/ 162 w 177"/>
                <a:gd name="T33" fmla="*/ 63 h 100"/>
                <a:gd name="T34" fmla="*/ 153 w 177"/>
                <a:gd name="T35" fmla="*/ 67 h 100"/>
                <a:gd name="T36" fmla="*/ 145 w 177"/>
                <a:gd name="T37" fmla="*/ 71 h 100"/>
                <a:gd name="T38" fmla="*/ 133 w 177"/>
                <a:gd name="T39" fmla="*/ 71 h 100"/>
                <a:gd name="T40" fmla="*/ 133 w 177"/>
                <a:gd name="T41" fmla="*/ 77 h 100"/>
                <a:gd name="T42" fmla="*/ 133 w 177"/>
                <a:gd name="T43" fmla="*/ 73 h 100"/>
                <a:gd name="T44" fmla="*/ 126 w 177"/>
                <a:gd name="T45" fmla="*/ 79 h 100"/>
                <a:gd name="T46" fmla="*/ 118 w 177"/>
                <a:gd name="T47" fmla="*/ 79 h 100"/>
                <a:gd name="T48" fmla="*/ 128 w 177"/>
                <a:gd name="T49" fmla="*/ 81 h 100"/>
                <a:gd name="T50" fmla="*/ 130 w 177"/>
                <a:gd name="T51" fmla="*/ 84 h 100"/>
                <a:gd name="T52" fmla="*/ 133 w 177"/>
                <a:gd name="T53" fmla="*/ 88 h 100"/>
                <a:gd name="T54" fmla="*/ 128 w 177"/>
                <a:gd name="T55" fmla="*/ 79 h 100"/>
                <a:gd name="T56" fmla="*/ 137 w 177"/>
                <a:gd name="T57" fmla="*/ 88 h 100"/>
                <a:gd name="T58" fmla="*/ 147 w 177"/>
                <a:gd name="T59" fmla="*/ 86 h 100"/>
                <a:gd name="T60" fmla="*/ 147 w 177"/>
                <a:gd name="T61" fmla="*/ 90 h 100"/>
                <a:gd name="T62" fmla="*/ 131 w 177"/>
                <a:gd name="T63" fmla="*/ 94 h 100"/>
                <a:gd name="T64" fmla="*/ 118 w 177"/>
                <a:gd name="T65" fmla="*/ 98 h 100"/>
                <a:gd name="T66" fmla="*/ 112 w 177"/>
                <a:gd name="T67" fmla="*/ 88 h 100"/>
                <a:gd name="T68" fmla="*/ 118 w 177"/>
                <a:gd name="T69" fmla="*/ 82 h 100"/>
                <a:gd name="T70" fmla="*/ 114 w 177"/>
                <a:gd name="T71" fmla="*/ 81 h 100"/>
                <a:gd name="T72" fmla="*/ 105 w 177"/>
                <a:gd name="T73" fmla="*/ 79 h 100"/>
                <a:gd name="T74" fmla="*/ 99 w 177"/>
                <a:gd name="T75" fmla="*/ 75 h 100"/>
                <a:gd name="T76" fmla="*/ 103 w 177"/>
                <a:gd name="T77" fmla="*/ 75 h 100"/>
                <a:gd name="T78" fmla="*/ 101 w 177"/>
                <a:gd name="T79" fmla="*/ 71 h 100"/>
                <a:gd name="T80" fmla="*/ 95 w 177"/>
                <a:gd name="T81" fmla="*/ 73 h 100"/>
                <a:gd name="T82" fmla="*/ 88 w 177"/>
                <a:gd name="T83" fmla="*/ 77 h 100"/>
                <a:gd name="T84" fmla="*/ 80 w 177"/>
                <a:gd name="T85" fmla="*/ 86 h 100"/>
                <a:gd name="T86" fmla="*/ 80 w 177"/>
                <a:gd name="T87" fmla="*/ 90 h 100"/>
                <a:gd name="T88" fmla="*/ 68 w 177"/>
                <a:gd name="T89" fmla="*/ 90 h 100"/>
                <a:gd name="T90" fmla="*/ 68 w 177"/>
                <a:gd name="T91" fmla="*/ 84 h 100"/>
                <a:gd name="T92" fmla="*/ 72 w 177"/>
                <a:gd name="T93" fmla="*/ 75 h 100"/>
                <a:gd name="T94" fmla="*/ 80 w 177"/>
                <a:gd name="T95" fmla="*/ 73 h 100"/>
                <a:gd name="T96" fmla="*/ 74 w 177"/>
                <a:gd name="T97" fmla="*/ 63 h 100"/>
                <a:gd name="T98" fmla="*/ 65 w 177"/>
                <a:gd name="T99" fmla="*/ 54 h 100"/>
                <a:gd name="T100" fmla="*/ 53 w 177"/>
                <a:gd name="T101" fmla="*/ 52 h 100"/>
                <a:gd name="T102" fmla="*/ 46 w 177"/>
                <a:gd name="T103" fmla="*/ 50 h 100"/>
                <a:gd name="T104" fmla="*/ 44 w 177"/>
                <a:gd name="T105" fmla="*/ 56 h 100"/>
                <a:gd name="T106" fmla="*/ 28 w 177"/>
                <a:gd name="T107" fmla="*/ 61 h 100"/>
                <a:gd name="T108" fmla="*/ 15 w 177"/>
                <a:gd name="T109" fmla="*/ 58 h 100"/>
                <a:gd name="T110" fmla="*/ 5 w 177"/>
                <a:gd name="T111" fmla="*/ 56 h 100"/>
                <a:gd name="T112" fmla="*/ 4 w 177"/>
                <a:gd name="T113" fmla="*/ 44 h 100"/>
                <a:gd name="T114" fmla="*/ 13 w 177"/>
                <a:gd name="T115" fmla="*/ 29 h 100"/>
                <a:gd name="T116" fmla="*/ 15 w 177"/>
                <a:gd name="T117" fmla="*/ 21 h 100"/>
                <a:gd name="T118" fmla="*/ 11 w 177"/>
                <a:gd name="T119" fmla="*/ 1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7" h="100">
                  <a:moveTo>
                    <a:pt x="11" y="8"/>
                  </a:moveTo>
                  <a:lnTo>
                    <a:pt x="13" y="8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8"/>
                  </a:lnTo>
                  <a:lnTo>
                    <a:pt x="42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9" y="10"/>
                  </a:lnTo>
                  <a:lnTo>
                    <a:pt x="49" y="12"/>
                  </a:lnTo>
                  <a:lnTo>
                    <a:pt x="51" y="12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7" y="12"/>
                  </a:lnTo>
                  <a:lnTo>
                    <a:pt x="61" y="10"/>
                  </a:lnTo>
                  <a:lnTo>
                    <a:pt x="65" y="10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68" y="10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4" y="10"/>
                  </a:lnTo>
                  <a:lnTo>
                    <a:pt x="76" y="12"/>
                  </a:lnTo>
                  <a:lnTo>
                    <a:pt x="80" y="12"/>
                  </a:lnTo>
                  <a:lnTo>
                    <a:pt x="80" y="8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9" y="2"/>
                  </a:lnTo>
                  <a:lnTo>
                    <a:pt x="91" y="4"/>
                  </a:lnTo>
                  <a:lnTo>
                    <a:pt x="93" y="2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101" y="0"/>
                  </a:lnTo>
                  <a:lnTo>
                    <a:pt x="105" y="0"/>
                  </a:lnTo>
                  <a:lnTo>
                    <a:pt x="109" y="0"/>
                  </a:lnTo>
                  <a:lnTo>
                    <a:pt x="110" y="0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2" y="8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4" y="12"/>
                  </a:lnTo>
                  <a:lnTo>
                    <a:pt x="124" y="16"/>
                  </a:lnTo>
                  <a:lnTo>
                    <a:pt x="128" y="16"/>
                  </a:lnTo>
                  <a:lnTo>
                    <a:pt x="128" y="18"/>
                  </a:lnTo>
                  <a:lnTo>
                    <a:pt x="128" y="21"/>
                  </a:lnTo>
                  <a:lnTo>
                    <a:pt x="133" y="25"/>
                  </a:lnTo>
                  <a:lnTo>
                    <a:pt x="135" y="23"/>
                  </a:lnTo>
                  <a:lnTo>
                    <a:pt x="137" y="25"/>
                  </a:lnTo>
                  <a:lnTo>
                    <a:pt x="141" y="23"/>
                  </a:lnTo>
                  <a:lnTo>
                    <a:pt x="143" y="25"/>
                  </a:lnTo>
                  <a:lnTo>
                    <a:pt x="147" y="21"/>
                  </a:lnTo>
                  <a:lnTo>
                    <a:pt x="149" y="21"/>
                  </a:lnTo>
                  <a:lnTo>
                    <a:pt x="151" y="27"/>
                  </a:lnTo>
                  <a:lnTo>
                    <a:pt x="154" y="29"/>
                  </a:lnTo>
                  <a:lnTo>
                    <a:pt x="154" y="31"/>
                  </a:lnTo>
                  <a:lnTo>
                    <a:pt x="156" y="29"/>
                  </a:lnTo>
                  <a:lnTo>
                    <a:pt x="160" y="29"/>
                  </a:lnTo>
                  <a:lnTo>
                    <a:pt x="162" y="29"/>
                  </a:lnTo>
                  <a:lnTo>
                    <a:pt x="164" y="31"/>
                  </a:lnTo>
                  <a:lnTo>
                    <a:pt x="168" y="31"/>
                  </a:lnTo>
                  <a:lnTo>
                    <a:pt x="170" y="33"/>
                  </a:lnTo>
                  <a:lnTo>
                    <a:pt x="174" y="33"/>
                  </a:lnTo>
                  <a:lnTo>
                    <a:pt x="175" y="31"/>
                  </a:lnTo>
                  <a:lnTo>
                    <a:pt x="175" y="33"/>
                  </a:lnTo>
                  <a:lnTo>
                    <a:pt x="177" y="35"/>
                  </a:lnTo>
                  <a:lnTo>
                    <a:pt x="177" y="37"/>
                  </a:lnTo>
                  <a:lnTo>
                    <a:pt x="175" y="39"/>
                  </a:lnTo>
                  <a:lnTo>
                    <a:pt x="174" y="39"/>
                  </a:lnTo>
                  <a:lnTo>
                    <a:pt x="174" y="44"/>
                  </a:lnTo>
                  <a:lnTo>
                    <a:pt x="175" y="46"/>
                  </a:lnTo>
                  <a:lnTo>
                    <a:pt x="175" y="48"/>
                  </a:lnTo>
                  <a:lnTo>
                    <a:pt x="175" y="52"/>
                  </a:lnTo>
                  <a:lnTo>
                    <a:pt x="175" y="54"/>
                  </a:lnTo>
                  <a:lnTo>
                    <a:pt x="174" y="56"/>
                  </a:lnTo>
                  <a:lnTo>
                    <a:pt x="168" y="56"/>
                  </a:lnTo>
                  <a:lnTo>
                    <a:pt x="166" y="60"/>
                  </a:lnTo>
                  <a:lnTo>
                    <a:pt x="164" y="60"/>
                  </a:lnTo>
                  <a:lnTo>
                    <a:pt x="164" y="63"/>
                  </a:lnTo>
                  <a:lnTo>
                    <a:pt x="162" y="65"/>
                  </a:lnTo>
                  <a:lnTo>
                    <a:pt x="162" y="63"/>
                  </a:lnTo>
                  <a:lnTo>
                    <a:pt x="160" y="63"/>
                  </a:lnTo>
                  <a:lnTo>
                    <a:pt x="158" y="65"/>
                  </a:lnTo>
                  <a:lnTo>
                    <a:pt x="154" y="65"/>
                  </a:lnTo>
                  <a:lnTo>
                    <a:pt x="154" y="65"/>
                  </a:lnTo>
                  <a:lnTo>
                    <a:pt x="153" y="67"/>
                  </a:lnTo>
                  <a:lnTo>
                    <a:pt x="151" y="67"/>
                  </a:lnTo>
                  <a:lnTo>
                    <a:pt x="149" y="69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45" y="71"/>
                  </a:lnTo>
                  <a:lnTo>
                    <a:pt x="143" y="73"/>
                  </a:lnTo>
                  <a:lnTo>
                    <a:pt x="139" y="71"/>
                  </a:lnTo>
                  <a:lnTo>
                    <a:pt x="137" y="73"/>
                  </a:lnTo>
                  <a:lnTo>
                    <a:pt x="135" y="73"/>
                  </a:lnTo>
                  <a:lnTo>
                    <a:pt x="133" y="71"/>
                  </a:lnTo>
                  <a:lnTo>
                    <a:pt x="133" y="71"/>
                  </a:lnTo>
                  <a:lnTo>
                    <a:pt x="133" y="71"/>
                  </a:lnTo>
                  <a:lnTo>
                    <a:pt x="135" y="73"/>
                  </a:lnTo>
                  <a:lnTo>
                    <a:pt x="135" y="75"/>
                  </a:lnTo>
                  <a:lnTo>
                    <a:pt x="133" y="77"/>
                  </a:lnTo>
                  <a:lnTo>
                    <a:pt x="131" y="79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3" y="75"/>
                  </a:lnTo>
                  <a:lnTo>
                    <a:pt x="133" y="73"/>
                  </a:lnTo>
                  <a:lnTo>
                    <a:pt x="131" y="73"/>
                  </a:lnTo>
                  <a:lnTo>
                    <a:pt x="131" y="75"/>
                  </a:lnTo>
                  <a:lnTo>
                    <a:pt x="128" y="77"/>
                  </a:lnTo>
                  <a:lnTo>
                    <a:pt x="126" y="77"/>
                  </a:lnTo>
                  <a:lnTo>
                    <a:pt x="126" y="79"/>
                  </a:lnTo>
                  <a:lnTo>
                    <a:pt x="124" y="79"/>
                  </a:lnTo>
                  <a:lnTo>
                    <a:pt x="122" y="77"/>
                  </a:lnTo>
                  <a:lnTo>
                    <a:pt x="122" y="79"/>
                  </a:lnTo>
                  <a:lnTo>
                    <a:pt x="118" y="79"/>
                  </a:lnTo>
                  <a:lnTo>
                    <a:pt x="118" y="79"/>
                  </a:lnTo>
                  <a:lnTo>
                    <a:pt x="120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6" y="82"/>
                  </a:lnTo>
                  <a:lnTo>
                    <a:pt x="128" y="81"/>
                  </a:lnTo>
                  <a:lnTo>
                    <a:pt x="128" y="82"/>
                  </a:lnTo>
                  <a:lnTo>
                    <a:pt x="126" y="84"/>
                  </a:lnTo>
                  <a:lnTo>
                    <a:pt x="128" y="84"/>
                  </a:lnTo>
                  <a:lnTo>
                    <a:pt x="128" y="84"/>
                  </a:lnTo>
                  <a:lnTo>
                    <a:pt x="130" y="84"/>
                  </a:lnTo>
                  <a:lnTo>
                    <a:pt x="128" y="86"/>
                  </a:lnTo>
                  <a:lnTo>
                    <a:pt x="130" y="84"/>
                  </a:lnTo>
                  <a:lnTo>
                    <a:pt x="131" y="84"/>
                  </a:lnTo>
                  <a:lnTo>
                    <a:pt x="131" y="86"/>
                  </a:lnTo>
                  <a:lnTo>
                    <a:pt x="133" y="88"/>
                  </a:lnTo>
                  <a:lnTo>
                    <a:pt x="135" y="88"/>
                  </a:lnTo>
                  <a:lnTo>
                    <a:pt x="135" y="88"/>
                  </a:lnTo>
                  <a:lnTo>
                    <a:pt x="133" y="86"/>
                  </a:lnTo>
                  <a:lnTo>
                    <a:pt x="130" y="81"/>
                  </a:lnTo>
                  <a:lnTo>
                    <a:pt x="128" y="79"/>
                  </a:lnTo>
                  <a:lnTo>
                    <a:pt x="128" y="79"/>
                  </a:lnTo>
                  <a:lnTo>
                    <a:pt x="130" y="81"/>
                  </a:lnTo>
                  <a:lnTo>
                    <a:pt x="131" y="82"/>
                  </a:lnTo>
                  <a:lnTo>
                    <a:pt x="135" y="88"/>
                  </a:lnTo>
                  <a:lnTo>
                    <a:pt x="137" y="88"/>
                  </a:lnTo>
                  <a:lnTo>
                    <a:pt x="139" y="86"/>
                  </a:lnTo>
                  <a:lnTo>
                    <a:pt x="141" y="86"/>
                  </a:lnTo>
                  <a:lnTo>
                    <a:pt x="143" y="88"/>
                  </a:lnTo>
                  <a:lnTo>
                    <a:pt x="143" y="86"/>
                  </a:lnTo>
                  <a:lnTo>
                    <a:pt x="147" y="86"/>
                  </a:lnTo>
                  <a:lnTo>
                    <a:pt x="149" y="86"/>
                  </a:lnTo>
                  <a:lnTo>
                    <a:pt x="149" y="86"/>
                  </a:lnTo>
                  <a:lnTo>
                    <a:pt x="147" y="88"/>
                  </a:lnTo>
                  <a:lnTo>
                    <a:pt x="149" y="90"/>
                  </a:lnTo>
                  <a:lnTo>
                    <a:pt x="147" y="90"/>
                  </a:lnTo>
                  <a:lnTo>
                    <a:pt x="143" y="92"/>
                  </a:lnTo>
                  <a:lnTo>
                    <a:pt x="139" y="90"/>
                  </a:lnTo>
                  <a:lnTo>
                    <a:pt x="137" y="92"/>
                  </a:lnTo>
                  <a:lnTo>
                    <a:pt x="135" y="94"/>
                  </a:lnTo>
                  <a:lnTo>
                    <a:pt x="131" y="94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18" y="100"/>
                  </a:lnTo>
                  <a:lnTo>
                    <a:pt x="118" y="98"/>
                  </a:lnTo>
                  <a:lnTo>
                    <a:pt x="118" y="98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16" y="90"/>
                  </a:lnTo>
                  <a:lnTo>
                    <a:pt x="114" y="90"/>
                  </a:lnTo>
                  <a:lnTo>
                    <a:pt x="112" y="88"/>
                  </a:lnTo>
                  <a:lnTo>
                    <a:pt x="110" y="90"/>
                  </a:lnTo>
                  <a:lnTo>
                    <a:pt x="109" y="88"/>
                  </a:lnTo>
                  <a:lnTo>
                    <a:pt x="110" y="86"/>
                  </a:lnTo>
                  <a:lnTo>
                    <a:pt x="114" y="84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6" y="79"/>
                  </a:lnTo>
                  <a:lnTo>
                    <a:pt x="116" y="79"/>
                  </a:lnTo>
                  <a:lnTo>
                    <a:pt x="114" y="81"/>
                  </a:lnTo>
                  <a:lnTo>
                    <a:pt x="114" y="79"/>
                  </a:lnTo>
                  <a:lnTo>
                    <a:pt x="110" y="79"/>
                  </a:lnTo>
                  <a:lnTo>
                    <a:pt x="109" y="79"/>
                  </a:lnTo>
                  <a:lnTo>
                    <a:pt x="107" y="81"/>
                  </a:lnTo>
                  <a:lnTo>
                    <a:pt x="105" y="79"/>
                  </a:lnTo>
                  <a:lnTo>
                    <a:pt x="103" y="79"/>
                  </a:lnTo>
                  <a:lnTo>
                    <a:pt x="101" y="77"/>
                  </a:lnTo>
                  <a:lnTo>
                    <a:pt x="103" y="77"/>
                  </a:lnTo>
                  <a:lnTo>
                    <a:pt x="103" y="77"/>
                  </a:lnTo>
                  <a:lnTo>
                    <a:pt x="99" y="75"/>
                  </a:lnTo>
                  <a:lnTo>
                    <a:pt x="95" y="75"/>
                  </a:lnTo>
                  <a:lnTo>
                    <a:pt x="95" y="73"/>
                  </a:lnTo>
                  <a:lnTo>
                    <a:pt x="97" y="73"/>
                  </a:lnTo>
                  <a:lnTo>
                    <a:pt x="101" y="73"/>
                  </a:lnTo>
                  <a:lnTo>
                    <a:pt x="103" y="75"/>
                  </a:lnTo>
                  <a:lnTo>
                    <a:pt x="105" y="73"/>
                  </a:lnTo>
                  <a:lnTo>
                    <a:pt x="107" y="73"/>
                  </a:lnTo>
                  <a:lnTo>
                    <a:pt x="103" y="73"/>
                  </a:lnTo>
                  <a:lnTo>
                    <a:pt x="101" y="73"/>
                  </a:lnTo>
                  <a:lnTo>
                    <a:pt x="101" y="71"/>
                  </a:lnTo>
                  <a:lnTo>
                    <a:pt x="99" y="71"/>
                  </a:lnTo>
                  <a:lnTo>
                    <a:pt x="99" y="71"/>
                  </a:lnTo>
                  <a:lnTo>
                    <a:pt x="97" y="73"/>
                  </a:lnTo>
                  <a:lnTo>
                    <a:pt x="95" y="73"/>
                  </a:lnTo>
                  <a:lnTo>
                    <a:pt x="95" y="73"/>
                  </a:lnTo>
                  <a:lnTo>
                    <a:pt x="95" y="71"/>
                  </a:lnTo>
                  <a:lnTo>
                    <a:pt x="93" y="73"/>
                  </a:lnTo>
                  <a:lnTo>
                    <a:pt x="89" y="73"/>
                  </a:lnTo>
                  <a:lnTo>
                    <a:pt x="88" y="75"/>
                  </a:lnTo>
                  <a:lnTo>
                    <a:pt x="88" y="77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2" y="86"/>
                  </a:lnTo>
                  <a:lnTo>
                    <a:pt x="80" y="86"/>
                  </a:lnTo>
                  <a:lnTo>
                    <a:pt x="80" y="84"/>
                  </a:lnTo>
                  <a:lnTo>
                    <a:pt x="80" y="86"/>
                  </a:lnTo>
                  <a:lnTo>
                    <a:pt x="80" y="86"/>
                  </a:lnTo>
                  <a:lnTo>
                    <a:pt x="80" y="88"/>
                  </a:lnTo>
                  <a:lnTo>
                    <a:pt x="80" y="90"/>
                  </a:lnTo>
                  <a:lnTo>
                    <a:pt x="80" y="90"/>
                  </a:lnTo>
                  <a:lnTo>
                    <a:pt x="78" y="88"/>
                  </a:lnTo>
                  <a:lnTo>
                    <a:pt x="74" y="88"/>
                  </a:lnTo>
                  <a:lnTo>
                    <a:pt x="72" y="90"/>
                  </a:lnTo>
                  <a:lnTo>
                    <a:pt x="68" y="90"/>
                  </a:lnTo>
                  <a:lnTo>
                    <a:pt x="67" y="88"/>
                  </a:lnTo>
                  <a:lnTo>
                    <a:pt x="65" y="86"/>
                  </a:lnTo>
                  <a:lnTo>
                    <a:pt x="67" y="86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0" y="79"/>
                  </a:lnTo>
                  <a:lnTo>
                    <a:pt x="70" y="75"/>
                  </a:lnTo>
                  <a:lnTo>
                    <a:pt x="72" y="75"/>
                  </a:lnTo>
                  <a:lnTo>
                    <a:pt x="76" y="75"/>
                  </a:lnTo>
                  <a:lnTo>
                    <a:pt x="78" y="75"/>
                  </a:lnTo>
                  <a:lnTo>
                    <a:pt x="80" y="75"/>
                  </a:lnTo>
                  <a:lnTo>
                    <a:pt x="82" y="75"/>
                  </a:lnTo>
                  <a:lnTo>
                    <a:pt x="80" y="73"/>
                  </a:lnTo>
                  <a:lnTo>
                    <a:pt x="80" y="71"/>
                  </a:lnTo>
                  <a:lnTo>
                    <a:pt x="80" y="69"/>
                  </a:lnTo>
                  <a:lnTo>
                    <a:pt x="76" y="67"/>
                  </a:lnTo>
                  <a:lnTo>
                    <a:pt x="74" y="65"/>
                  </a:lnTo>
                  <a:lnTo>
                    <a:pt x="74" y="63"/>
                  </a:lnTo>
                  <a:lnTo>
                    <a:pt x="72" y="63"/>
                  </a:lnTo>
                  <a:lnTo>
                    <a:pt x="72" y="61"/>
                  </a:lnTo>
                  <a:lnTo>
                    <a:pt x="70" y="58"/>
                  </a:lnTo>
                  <a:lnTo>
                    <a:pt x="68" y="56"/>
                  </a:lnTo>
                  <a:lnTo>
                    <a:pt x="65" y="54"/>
                  </a:lnTo>
                  <a:lnTo>
                    <a:pt x="65" y="54"/>
                  </a:lnTo>
                  <a:lnTo>
                    <a:pt x="63" y="54"/>
                  </a:lnTo>
                  <a:lnTo>
                    <a:pt x="59" y="54"/>
                  </a:lnTo>
                  <a:lnTo>
                    <a:pt x="57" y="52"/>
                  </a:lnTo>
                  <a:lnTo>
                    <a:pt x="53" y="52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47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50"/>
                  </a:lnTo>
                  <a:lnTo>
                    <a:pt x="44" y="52"/>
                  </a:lnTo>
                  <a:lnTo>
                    <a:pt x="44" y="54"/>
                  </a:lnTo>
                  <a:lnTo>
                    <a:pt x="44" y="56"/>
                  </a:lnTo>
                  <a:lnTo>
                    <a:pt x="42" y="56"/>
                  </a:lnTo>
                  <a:lnTo>
                    <a:pt x="40" y="58"/>
                  </a:lnTo>
                  <a:lnTo>
                    <a:pt x="32" y="60"/>
                  </a:lnTo>
                  <a:lnTo>
                    <a:pt x="30" y="61"/>
                  </a:lnTo>
                  <a:lnTo>
                    <a:pt x="28" y="61"/>
                  </a:lnTo>
                  <a:lnTo>
                    <a:pt x="25" y="61"/>
                  </a:lnTo>
                  <a:lnTo>
                    <a:pt x="23" y="61"/>
                  </a:lnTo>
                  <a:lnTo>
                    <a:pt x="23" y="60"/>
                  </a:lnTo>
                  <a:lnTo>
                    <a:pt x="19" y="58"/>
                  </a:lnTo>
                  <a:lnTo>
                    <a:pt x="15" y="58"/>
                  </a:lnTo>
                  <a:lnTo>
                    <a:pt x="11" y="56"/>
                  </a:lnTo>
                  <a:lnTo>
                    <a:pt x="9" y="56"/>
                  </a:lnTo>
                  <a:lnTo>
                    <a:pt x="9" y="58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4" y="54"/>
                  </a:lnTo>
                  <a:lnTo>
                    <a:pt x="0" y="52"/>
                  </a:lnTo>
                  <a:lnTo>
                    <a:pt x="2" y="52"/>
                  </a:lnTo>
                  <a:lnTo>
                    <a:pt x="2" y="48"/>
                  </a:lnTo>
                  <a:lnTo>
                    <a:pt x="4" y="44"/>
                  </a:lnTo>
                  <a:lnTo>
                    <a:pt x="5" y="44"/>
                  </a:lnTo>
                  <a:lnTo>
                    <a:pt x="5" y="40"/>
                  </a:lnTo>
                  <a:lnTo>
                    <a:pt x="5" y="39"/>
                  </a:lnTo>
                  <a:lnTo>
                    <a:pt x="11" y="31"/>
                  </a:lnTo>
                  <a:lnTo>
                    <a:pt x="13" y="29"/>
                  </a:lnTo>
                  <a:lnTo>
                    <a:pt x="15" y="27"/>
                  </a:lnTo>
                  <a:lnTo>
                    <a:pt x="17" y="27"/>
                  </a:lnTo>
                  <a:lnTo>
                    <a:pt x="17" y="23"/>
                  </a:lnTo>
                  <a:lnTo>
                    <a:pt x="15" y="23"/>
                  </a:lnTo>
                  <a:lnTo>
                    <a:pt x="15" y="21"/>
                  </a:lnTo>
                  <a:lnTo>
                    <a:pt x="17" y="19"/>
                  </a:lnTo>
                  <a:lnTo>
                    <a:pt x="13" y="19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1" y="10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0" name="Freeform 46"/>
            <p:cNvSpPr>
              <a:spLocks/>
            </p:cNvSpPr>
            <p:nvPr/>
          </p:nvSpPr>
          <p:spPr bwMode="auto">
            <a:xfrm>
              <a:off x="4890434" y="2190827"/>
              <a:ext cx="55753" cy="55753"/>
            </a:xfrm>
            <a:custGeom>
              <a:avLst/>
              <a:gdLst>
                <a:gd name="T0" fmla="*/ 0 w 38"/>
                <a:gd name="T1" fmla="*/ 8 h 38"/>
                <a:gd name="T2" fmla="*/ 0 w 38"/>
                <a:gd name="T3" fmla="*/ 6 h 38"/>
                <a:gd name="T4" fmla="*/ 0 w 38"/>
                <a:gd name="T5" fmla="*/ 4 h 38"/>
                <a:gd name="T6" fmla="*/ 0 w 38"/>
                <a:gd name="T7" fmla="*/ 2 h 38"/>
                <a:gd name="T8" fmla="*/ 2 w 38"/>
                <a:gd name="T9" fmla="*/ 2 h 38"/>
                <a:gd name="T10" fmla="*/ 2 w 38"/>
                <a:gd name="T11" fmla="*/ 2 h 38"/>
                <a:gd name="T12" fmla="*/ 3 w 38"/>
                <a:gd name="T13" fmla="*/ 2 h 38"/>
                <a:gd name="T14" fmla="*/ 5 w 38"/>
                <a:gd name="T15" fmla="*/ 2 h 38"/>
                <a:gd name="T16" fmla="*/ 7 w 38"/>
                <a:gd name="T17" fmla="*/ 2 h 38"/>
                <a:gd name="T18" fmla="*/ 7 w 38"/>
                <a:gd name="T19" fmla="*/ 0 h 38"/>
                <a:gd name="T20" fmla="*/ 9 w 38"/>
                <a:gd name="T21" fmla="*/ 4 h 38"/>
                <a:gd name="T22" fmla="*/ 13 w 38"/>
                <a:gd name="T23" fmla="*/ 4 h 38"/>
                <a:gd name="T24" fmla="*/ 15 w 38"/>
                <a:gd name="T25" fmla="*/ 6 h 38"/>
                <a:gd name="T26" fmla="*/ 19 w 38"/>
                <a:gd name="T27" fmla="*/ 6 h 38"/>
                <a:gd name="T28" fmla="*/ 21 w 38"/>
                <a:gd name="T29" fmla="*/ 6 h 38"/>
                <a:gd name="T30" fmla="*/ 21 w 38"/>
                <a:gd name="T31" fmla="*/ 6 h 38"/>
                <a:gd name="T32" fmla="*/ 24 w 38"/>
                <a:gd name="T33" fmla="*/ 8 h 38"/>
                <a:gd name="T34" fmla="*/ 26 w 38"/>
                <a:gd name="T35" fmla="*/ 10 h 38"/>
                <a:gd name="T36" fmla="*/ 28 w 38"/>
                <a:gd name="T37" fmla="*/ 13 h 38"/>
                <a:gd name="T38" fmla="*/ 28 w 38"/>
                <a:gd name="T39" fmla="*/ 15 h 38"/>
                <a:gd name="T40" fmla="*/ 30 w 38"/>
                <a:gd name="T41" fmla="*/ 15 h 38"/>
                <a:gd name="T42" fmla="*/ 30 w 38"/>
                <a:gd name="T43" fmla="*/ 17 h 38"/>
                <a:gd name="T44" fmla="*/ 32 w 38"/>
                <a:gd name="T45" fmla="*/ 19 h 38"/>
                <a:gd name="T46" fmla="*/ 36 w 38"/>
                <a:gd name="T47" fmla="*/ 21 h 38"/>
                <a:gd name="T48" fmla="*/ 36 w 38"/>
                <a:gd name="T49" fmla="*/ 23 h 38"/>
                <a:gd name="T50" fmla="*/ 36 w 38"/>
                <a:gd name="T51" fmla="*/ 25 h 38"/>
                <a:gd name="T52" fmla="*/ 38 w 38"/>
                <a:gd name="T53" fmla="*/ 27 h 38"/>
                <a:gd name="T54" fmla="*/ 36 w 38"/>
                <a:gd name="T55" fmla="*/ 27 h 38"/>
                <a:gd name="T56" fmla="*/ 34 w 38"/>
                <a:gd name="T57" fmla="*/ 27 h 38"/>
                <a:gd name="T58" fmla="*/ 32 w 38"/>
                <a:gd name="T59" fmla="*/ 27 h 38"/>
                <a:gd name="T60" fmla="*/ 28 w 38"/>
                <a:gd name="T61" fmla="*/ 27 h 38"/>
                <a:gd name="T62" fmla="*/ 26 w 38"/>
                <a:gd name="T63" fmla="*/ 27 h 38"/>
                <a:gd name="T64" fmla="*/ 26 w 38"/>
                <a:gd name="T65" fmla="*/ 31 h 38"/>
                <a:gd name="T66" fmla="*/ 26 w 38"/>
                <a:gd name="T67" fmla="*/ 33 h 38"/>
                <a:gd name="T68" fmla="*/ 26 w 38"/>
                <a:gd name="T69" fmla="*/ 33 h 38"/>
                <a:gd name="T70" fmla="*/ 24 w 38"/>
                <a:gd name="T71" fmla="*/ 36 h 38"/>
                <a:gd name="T72" fmla="*/ 24 w 38"/>
                <a:gd name="T73" fmla="*/ 38 h 38"/>
                <a:gd name="T74" fmla="*/ 23 w 38"/>
                <a:gd name="T75" fmla="*/ 38 h 38"/>
                <a:gd name="T76" fmla="*/ 21 w 38"/>
                <a:gd name="T77" fmla="*/ 38 h 38"/>
                <a:gd name="T78" fmla="*/ 21 w 38"/>
                <a:gd name="T79" fmla="*/ 38 h 38"/>
                <a:gd name="T80" fmla="*/ 19 w 38"/>
                <a:gd name="T81" fmla="*/ 36 h 38"/>
                <a:gd name="T82" fmla="*/ 19 w 38"/>
                <a:gd name="T83" fmla="*/ 27 h 38"/>
                <a:gd name="T84" fmla="*/ 17 w 38"/>
                <a:gd name="T85" fmla="*/ 23 h 38"/>
                <a:gd name="T86" fmla="*/ 17 w 38"/>
                <a:gd name="T87" fmla="*/ 21 h 38"/>
                <a:gd name="T88" fmla="*/ 11 w 38"/>
                <a:gd name="T89" fmla="*/ 17 h 38"/>
                <a:gd name="T90" fmla="*/ 11 w 38"/>
                <a:gd name="T91" fmla="*/ 15 h 38"/>
                <a:gd name="T92" fmla="*/ 5 w 38"/>
                <a:gd name="T93" fmla="*/ 12 h 38"/>
                <a:gd name="T94" fmla="*/ 5 w 38"/>
                <a:gd name="T95" fmla="*/ 8 h 38"/>
                <a:gd name="T96" fmla="*/ 0 w 38"/>
                <a:gd name="T97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8" h="38">
                  <a:moveTo>
                    <a:pt x="0" y="8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9" y="4"/>
                  </a:lnTo>
                  <a:lnTo>
                    <a:pt x="13" y="4"/>
                  </a:lnTo>
                  <a:lnTo>
                    <a:pt x="15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4" y="8"/>
                  </a:lnTo>
                  <a:lnTo>
                    <a:pt x="26" y="10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30" y="15"/>
                  </a:lnTo>
                  <a:lnTo>
                    <a:pt x="30" y="17"/>
                  </a:lnTo>
                  <a:lnTo>
                    <a:pt x="32" y="19"/>
                  </a:lnTo>
                  <a:lnTo>
                    <a:pt x="36" y="21"/>
                  </a:lnTo>
                  <a:lnTo>
                    <a:pt x="36" y="23"/>
                  </a:lnTo>
                  <a:lnTo>
                    <a:pt x="36" y="25"/>
                  </a:lnTo>
                  <a:lnTo>
                    <a:pt x="38" y="27"/>
                  </a:lnTo>
                  <a:lnTo>
                    <a:pt x="36" y="27"/>
                  </a:lnTo>
                  <a:lnTo>
                    <a:pt x="34" y="27"/>
                  </a:lnTo>
                  <a:lnTo>
                    <a:pt x="32" y="27"/>
                  </a:lnTo>
                  <a:lnTo>
                    <a:pt x="28" y="27"/>
                  </a:lnTo>
                  <a:lnTo>
                    <a:pt x="26" y="27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4" y="36"/>
                  </a:lnTo>
                  <a:lnTo>
                    <a:pt x="24" y="38"/>
                  </a:lnTo>
                  <a:lnTo>
                    <a:pt x="23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19" y="36"/>
                  </a:lnTo>
                  <a:lnTo>
                    <a:pt x="19" y="27"/>
                  </a:lnTo>
                  <a:lnTo>
                    <a:pt x="17" y="23"/>
                  </a:lnTo>
                  <a:lnTo>
                    <a:pt x="17" y="21"/>
                  </a:lnTo>
                  <a:lnTo>
                    <a:pt x="11" y="17"/>
                  </a:lnTo>
                  <a:lnTo>
                    <a:pt x="11" y="15"/>
                  </a:lnTo>
                  <a:lnTo>
                    <a:pt x="5" y="12"/>
                  </a:lnTo>
                  <a:lnTo>
                    <a:pt x="5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1" name="Freeform 47"/>
            <p:cNvSpPr>
              <a:spLocks/>
            </p:cNvSpPr>
            <p:nvPr/>
          </p:nvSpPr>
          <p:spPr bwMode="auto">
            <a:xfrm>
              <a:off x="4802404" y="2202565"/>
              <a:ext cx="140849" cy="77760"/>
            </a:xfrm>
            <a:custGeom>
              <a:avLst/>
              <a:gdLst>
                <a:gd name="T0" fmla="*/ 25 w 96"/>
                <a:gd name="T1" fmla="*/ 2 h 53"/>
                <a:gd name="T2" fmla="*/ 27 w 96"/>
                <a:gd name="T3" fmla="*/ 0 h 53"/>
                <a:gd name="T4" fmla="*/ 35 w 96"/>
                <a:gd name="T5" fmla="*/ 2 h 53"/>
                <a:gd name="T6" fmla="*/ 39 w 96"/>
                <a:gd name="T7" fmla="*/ 5 h 53"/>
                <a:gd name="T8" fmla="*/ 44 w 96"/>
                <a:gd name="T9" fmla="*/ 5 h 53"/>
                <a:gd name="T10" fmla="*/ 48 w 96"/>
                <a:gd name="T11" fmla="*/ 4 h 53"/>
                <a:gd name="T12" fmla="*/ 58 w 96"/>
                <a:gd name="T13" fmla="*/ 0 h 53"/>
                <a:gd name="T14" fmla="*/ 65 w 96"/>
                <a:gd name="T15" fmla="*/ 4 h 53"/>
                <a:gd name="T16" fmla="*/ 71 w 96"/>
                <a:gd name="T17" fmla="*/ 9 h 53"/>
                <a:gd name="T18" fmla="*/ 77 w 96"/>
                <a:gd name="T19" fmla="*/ 15 h 53"/>
                <a:gd name="T20" fmla="*/ 79 w 96"/>
                <a:gd name="T21" fmla="*/ 28 h 53"/>
                <a:gd name="T22" fmla="*/ 83 w 96"/>
                <a:gd name="T23" fmla="*/ 32 h 53"/>
                <a:gd name="T24" fmla="*/ 88 w 96"/>
                <a:gd name="T25" fmla="*/ 34 h 53"/>
                <a:gd name="T26" fmla="*/ 94 w 96"/>
                <a:gd name="T27" fmla="*/ 32 h 53"/>
                <a:gd name="T28" fmla="*/ 94 w 96"/>
                <a:gd name="T29" fmla="*/ 34 h 53"/>
                <a:gd name="T30" fmla="*/ 96 w 96"/>
                <a:gd name="T31" fmla="*/ 36 h 53"/>
                <a:gd name="T32" fmla="*/ 92 w 96"/>
                <a:gd name="T33" fmla="*/ 40 h 53"/>
                <a:gd name="T34" fmla="*/ 88 w 96"/>
                <a:gd name="T35" fmla="*/ 42 h 53"/>
                <a:gd name="T36" fmla="*/ 86 w 96"/>
                <a:gd name="T37" fmla="*/ 46 h 53"/>
                <a:gd name="T38" fmla="*/ 86 w 96"/>
                <a:gd name="T39" fmla="*/ 49 h 53"/>
                <a:gd name="T40" fmla="*/ 84 w 96"/>
                <a:gd name="T41" fmla="*/ 51 h 53"/>
                <a:gd name="T42" fmla="*/ 81 w 96"/>
                <a:gd name="T43" fmla="*/ 49 h 53"/>
                <a:gd name="T44" fmla="*/ 77 w 96"/>
                <a:gd name="T45" fmla="*/ 49 h 53"/>
                <a:gd name="T46" fmla="*/ 71 w 96"/>
                <a:gd name="T47" fmla="*/ 47 h 53"/>
                <a:gd name="T48" fmla="*/ 62 w 96"/>
                <a:gd name="T49" fmla="*/ 51 h 53"/>
                <a:gd name="T50" fmla="*/ 58 w 96"/>
                <a:gd name="T51" fmla="*/ 53 h 53"/>
                <a:gd name="T52" fmla="*/ 52 w 96"/>
                <a:gd name="T53" fmla="*/ 53 h 53"/>
                <a:gd name="T54" fmla="*/ 48 w 96"/>
                <a:gd name="T55" fmla="*/ 53 h 53"/>
                <a:gd name="T56" fmla="*/ 44 w 96"/>
                <a:gd name="T57" fmla="*/ 53 h 53"/>
                <a:gd name="T58" fmla="*/ 39 w 96"/>
                <a:gd name="T59" fmla="*/ 53 h 53"/>
                <a:gd name="T60" fmla="*/ 35 w 96"/>
                <a:gd name="T61" fmla="*/ 51 h 53"/>
                <a:gd name="T62" fmla="*/ 31 w 96"/>
                <a:gd name="T63" fmla="*/ 53 h 53"/>
                <a:gd name="T64" fmla="*/ 29 w 96"/>
                <a:gd name="T65" fmla="*/ 51 h 53"/>
                <a:gd name="T66" fmla="*/ 29 w 96"/>
                <a:gd name="T67" fmla="*/ 47 h 53"/>
                <a:gd name="T68" fmla="*/ 25 w 96"/>
                <a:gd name="T69" fmla="*/ 46 h 53"/>
                <a:gd name="T70" fmla="*/ 27 w 96"/>
                <a:gd name="T71" fmla="*/ 42 h 53"/>
                <a:gd name="T72" fmla="*/ 21 w 96"/>
                <a:gd name="T73" fmla="*/ 44 h 53"/>
                <a:gd name="T74" fmla="*/ 18 w 96"/>
                <a:gd name="T75" fmla="*/ 44 h 53"/>
                <a:gd name="T76" fmla="*/ 12 w 96"/>
                <a:gd name="T77" fmla="*/ 40 h 53"/>
                <a:gd name="T78" fmla="*/ 14 w 96"/>
                <a:gd name="T79" fmla="*/ 38 h 53"/>
                <a:gd name="T80" fmla="*/ 8 w 96"/>
                <a:gd name="T81" fmla="*/ 34 h 53"/>
                <a:gd name="T82" fmla="*/ 4 w 96"/>
                <a:gd name="T83" fmla="*/ 28 h 53"/>
                <a:gd name="T84" fmla="*/ 0 w 96"/>
                <a:gd name="T85" fmla="*/ 26 h 53"/>
                <a:gd name="T86" fmla="*/ 4 w 96"/>
                <a:gd name="T87" fmla="*/ 25 h 53"/>
                <a:gd name="T88" fmla="*/ 8 w 96"/>
                <a:gd name="T89" fmla="*/ 23 h 53"/>
                <a:gd name="T90" fmla="*/ 10 w 96"/>
                <a:gd name="T91" fmla="*/ 19 h 53"/>
                <a:gd name="T92" fmla="*/ 16 w 96"/>
                <a:gd name="T93" fmla="*/ 7 h 53"/>
                <a:gd name="T94" fmla="*/ 21 w 96"/>
                <a:gd name="T95" fmla="*/ 4 h 53"/>
                <a:gd name="T96" fmla="*/ 21 w 96"/>
                <a:gd name="T97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53">
                  <a:moveTo>
                    <a:pt x="21" y="2"/>
                  </a:moveTo>
                  <a:lnTo>
                    <a:pt x="25" y="2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35" y="2"/>
                  </a:lnTo>
                  <a:lnTo>
                    <a:pt x="39" y="4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4" y="5"/>
                  </a:lnTo>
                  <a:lnTo>
                    <a:pt x="46" y="5"/>
                  </a:lnTo>
                  <a:lnTo>
                    <a:pt x="48" y="4"/>
                  </a:lnTo>
                  <a:lnTo>
                    <a:pt x="56" y="2"/>
                  </a:lnTo>
                  <a:lnTo>
                    <a:pt x="58" y="0"/>
                  </a:lnTo>
                  <a:lnTo>
                    <a:pt x="65" y="0"/>
                  </a:lnTo>
                  <a:lnTo>
                    <a:pt x="65" y="4"/>
                  </a:lnTo>
                  <a:lnTo>
                    <a:pt x="71" y="7"/>
                  </a:lnTo>
                  <a:lnTo>
                    <a:pt x="71" y="9"/>
                  </a:lnTo>
                  <a:lnTo>
                    <a:pt x="77" y="13"/>
                  </a:lnTo>
                  <a:lnTo>
                    <a:pt x="77" y="15"/>
                  </a:lnTo>
                  <a:lnTo>
                    <a:pt x="79" y="19"/>
                  </a:lnTo>
                  <a:lnTo>
                    <a:pt x="79" y="28"/>
                  </a:lnTo>
                  <a:lnTo>
                    <a:pt x="81" y="30"/>
                  </a:lnTo>
                  <a:lnTo>
                    <a:pt x="83" y="32"/>
                  </a:lnTo>
                  <a:lnTo>
                    <a:pt x="84" y="34"/>
                  </a:lnTo>
                  <a:lnTo>
                    <a:pt x="88" y="34"/>
                  </a:lnTo>
                  <a:lnTo>
                    <a:pt x="90" y="32"/>
                  </a:lnTo>
                  <a:lnTo>
                    <a:pt x="94" y="32"/>
                  </a:lnTo>
                  <a:lnTo>
                    <a:pt x="96" y="34"/>
                  </a:lnTo>
                  <a:lnTo>
                    <a:pt x="94" y="34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4" y="40"/>
                  </a:lnTo>
                  <a:lnTo>
                    <a:pt x="92" y="40"/>
                  </a:lnTo>
                  <a:lnTo>
                    <a:pt x="88" y="40"/>
                  </a:lnTo>
                  <a:lnTo>
                    <a:pt x="88" y="42"/>
                  </a:lnTo>
                  <a:lnTo>
                    <a:pt x="86" y="44"/>
                  </a:lnTo>
                  <a:lnTo>
                    <a:pt x="86" y="46"/>
                  </a:lnTo>
                  <a:lnTo>
                    <a:pt x="86" y="47"/>
                  </a:lnTo>
                  <a:lnTo>
                    <a:pt x="86" y="49"/>
                  </a:lnTo>
                  <a:lnTo>
                    <a:pt x="86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1" y="49"/>
                  </a:lnTo>
                  <a:lnTo>
                    <a:pt x="79" y="49"/>
                  </a:lnTo>
                  <a:lnTo>
                    <a:pt x="77" y="49"/>
                  </a:lnTo>
                  <a:lnTo>
                    <a:pt x="75" y="47"/>
                  </a:lnTo>
                  <a:lnTo>
                    <a:pt x="71" y="47"/>
                  </a:lnTo>
                  <a:lnTo>
                    <a:pt x="67" y="47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58" y="53"/>
                  </a:lnTo>
                  <a:lnTo>
                    <a:pt x="56" y="53"/>
                  </a:lnTo>
                  <a:lnTo>
                    <a:pt x="52" y="53"/>
                  </a:lnTo>
                  <a:lnTo>
                    <a:pt x="50" y="53"/>
                  </a:lnTo>
                  <a:lnTo>
                    <a:pt x="48" y="53"/>
                  </a:lnTo>
                  <a:lnTo>
                    <a:pt x="46" y="53"/>
                  </a:lnTo>
                  <a:lnTo>
                    <a:pt x="44" y="53"/>
                  </a:lnTo>
                  <a:lnTo>
                    <a:pt x="42" y="53"/>
                  </a:lnTo>
                  <a:lnTo>
                    <a:pt x="39" y="53"/>
                  </a:lnTo>
                  <a:lnTo>
                    <a:pt x="37" y="53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1" y="53"/>
                  </a:lnTo>
                  <a:lnTo>
                    <a:pt x="29" y="51"/>
                  </a:lnTo>
                  <a:lnTo>
                    <a:pt x="29" y="51"/>
                  </a:lnTo>
                  <a:lnTo>
                    <a:pt x="29" y="49"/>
                  </a:lnTo>
                  <a:lnTo>
                    <a:pt x="29" y="47"/>
                  </a:lnTo>
                  <a:lnTo>
                    <a:pt x="25" y="47"/>
                  </a:lnTo>
                  <a:lnTo>
                    <a:pt x="25" y="46"/>
                  </a:lnTo>
                  <a:lnTo>
                    <a:pt x="25" y="44"/>
                  </a:lnTo>
                  <a:lnTo>
                    <a:pt x="27" y="42"/>
                  </a:lnTo>
                  <a:lnTo>
                    <a:pt x="23" y="42"/>
                  </a:lnTo>
                  <a:lnTo>
                    <a:pt x="21" y="44"/>
                  </a:lnTo>
                  <a:lnTo>
                    <a:pt x="20" y="42"/>
                  </a:lnTo>
                  <a:lnTo>
                    <a:pt x="18" y="44"/>
                  </a:lnTo>
                  <a:lnTo>
                    <a:pt x="16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0" y="36"/>
                  </a:lnTo>
                  <a:lnTo>
                    <a:pt x="8" y="34"/>
                  </a:lnTo>
                  <a:lnTo>
                    <a:pt x="6" y="32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2" y="25"/>
                  </a:lnTo>
                  <a:lnTo>
                    <a:pt x="4" y="25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4" y="15"/>
                  </a:lnTo>
                  <a:lnTo>
                    <a:pt x="16" y="7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3" y="2"/>
                  </a:lnTo>
                  <a:lnTo>
                    <a:pt x="21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2" name="Freeform 48"/>
            <p:cNvSpPr>
              <a:spLocks/>
            </p:cNvSpPr>
            <p:nvPr/>
          </p:nvSpPr>
          <p:spPr bwMode="auto">
            <a:xfrm>
              <a:off x="4743717" y="2196696"/>
              <a:ext cx="92433" cy="52818"/>
            </a:xfrm>
            <a:custGeom>
              <a:avLst/>
              <a:gdLst>
                <a:gd name="T0" fmla="*/ 40 w 63"/>
                <a:gd name="T1" fmla="*/ 30 h 36"/>
                <a:gd name="T2" fmla="*/ 42 w 63"/>
                <a:gd name="T3" fmla="*/ 29 h 36"/>
                <a:gd name="T4" fmla="*/ 44 w 63"/>
                <a:gd name="T5" fmla="*/ 29 h 36"/>
                <a:gd name="T6" fmla="*/ 46 w 63"/>
                <a:gd name="T7" fmla="*/ 27 h 36"/>
                <a:gd name="T8" fmla="*/ 48 w 63"/>
                <a:gd name="T9" fmla="*/ 27 h 36"/>
                <a:gd name="T10" fmla="*/ 50 w 63"/>
                <a:gd name="T11" fmla="*/ 25 h 36"/>
                <a:gd name="T12" fmla="*/ 50 w 63"/>
                <a:gd name="T13" fmla="*/ 23 h 36"/>
                <a:gd name="T14" fmla="*/ 54 w 63"/>
                <a:gd name="T15" fmla="*/ 19 h 36"/>
                <a:gd name="T16" fmla="*/ 56 w 63"/>
                <a:gd name="T17" fmla="*/ 11 h 36"/>
                <a:gd name="T18" fmla="*/ 60 w 63"/>
                <a:gd name="T19" fmla="*/ 8 h 36"/>
                <a:gd name="T20" fmla="*/ 61 w 63"/>
                <a:gd name="T21" fmla="*/ 8 h 36"/>
                <a:gd name="T22" fmla="*/ 63 w 63"/>
                <a:gd name="T23" fmla="*/ 6 h 36"/>
                <a:gd name="T24" fmla="*/ 61 w 63"/>
                <a:gd name="T25" fmla="*/ 4 h 36"/>
                <a:gd name="T26" fmla="*/ 60 w 63"/>
                <a:gd name="T27" fmla="*/ 2 h 36"/>
                <a:gd name="T28" fmla="*/ 56 w 63"/>
                <a:gd name="T29" fmla="*/ 0 h 36"/>
                <a:gd name="T30" fmla="*/ 54 w 63"/>
                <a:gd name="T31" fmla="*/ 2 h 36"/>
                <a:gd name="T32" fmla="*/ 50 w 63"/>
                <a:gd name="T33" fmla="*/ 0 h 36"/>
                <a:gd name="T34" fmla="*/ 46 w 63"/>
                <a:gd name="T35" fmla="*/ 0 h 36"/>
                <a:gd name="T36" fmla="*/ 44 w 63"/>
                <a:gd name="T37" fmla="*/ 0 h 36"/>
                <a:gd name="T38" fmla="*/ 40 w 63"/>
                <a:gd name="T39" fmla="*/ 0 h 36"/>
                <a:gd name="T40" fmla="*/ 38 w 63"/>
                <a:gd name="T41" fmla="*/ 4 h 36"/>
                <a:gd name="T42" fmla="*/ 37 w 63"/>
                <a:gd name="T43" fmla="*/ 4 h 36"/>
                <a:gd name="T44" fmla="*/ 37 w 63"/>
                <a:gd name="T45" fmla="*/ 6 h 36"/>
                <a:gd name="T46" fmla="*/ 33 w 63"/>
                <a:gd name="T47" fmla="*/ 4 h 36"/>
                <a:gd name="T48" fmla="*/ 29 w 63"/>
                <a:gd name="T49" fmla="*/ 6 h 36"/>
                <a:gd name="T50" fmla="*/ 27 w 63"/>
                <a:gd name="T51" fmla="*/ 8 h 36"/>
                <a:gd name="T52" fmla="*/ 27 w 63"/>
                <a:gd name="T53" fmla="*/ 9 h 36"/>
                <a:gd name="T54" fmla="*/ 21 w 63"/>
                <a:gd name="T55" fmla="*/ 9 h 36"/>
                <a:gd name="T56" fmla="*/ 17 w 63"/>
                <a:gd name="T57" fmla="*/ 9 h 36"/>
                <a:gd name="T58" fmla="*/ 14 w 63"/>
                <a:gd name="T59" fmla="*/ 9 h 36"/>
                <a:gd name="T60" fmla="*/ 6 w 63"/>
                <a:gd name="T61" fmla="*/ 6 h 36"/>
                <a:gd name="T62" fmla="*/ 6 w 63"/>
                <a:gd name="T63" fmla="*/ 8 h 36"/>
                <a:gd name="T64" fmla="*/ 6 w 63"/>
                <a:gd name="T65" fmla="*/ 9 h 36"/>
                <a:gd name="T66" fmla="*/ 6 w 63"/>
                <a:gd name="T67" fmla="*/ 11 h 36"/>
                <a:gd name="T68" fmla="*/ 2 w 63"/>
                <a:gd name="T69" fmla="*/ 11 h 36"/>
                <a:gd name="T70" fmla="*/ 0 w 63"/>
                <a:gd name="T71" fmla="*/ 11 h 36"/>
                <a:gd name="T72" fmla="*/ 2 w 63"/>
                <a:gd name="T73" fmla="*/ 13 h 36"/>
                <a:gd name="T74" fmla="*/ 2 w 63"/>
                <a:gd name="T75" fmla="*/ 15 h 36"/>
                <a:gd name="T76" fmla="*/ 2 w 63"/>
                <a:gd name="T77" fmla="*/ 17 h 36"/>
                <a:gd name="T78" fmla="*/ 2 w 63"/>
                <a:gd name="T79" fmla="*/ 19 h 36"/>
                <a:gd name="T80" fmla="*/ 0 w 63"/>
                <a:gd name="T81" fmla="*/ 21 h 36"/>
                <a:gd name="T82" fmla="*/ 0 w 63"/>
                <a:gd name="T83" fmla="*/ 21 h 36"/>
                <a:gd name="T84" fmla="*/ 4 w 63"/>
                <a:gd name="T85" fmla="*/ 25 h 36"/>
                <a:gd name="T86" fmla="*/ 4 w 63"/>
                <a:gd name="T87" fmla="*/ 29 h 36"/>
                <a:gd name="T88" fmla="*/ 6 w 63"/>
                <a:gd name="T89" fmla="*/ 29 h 36"/>
                <a:gd name="T90" fmla="*/ 10 w 63"/>
                <a:gd name="T91" fmla="*/ 32 h 36"/>
                <a:gd name="T92" fmla="*/ 12 w 63"/>
                <a:gd name="T93" fmla="*/ 32 h 36"/>
                <a:gd name="T94" fmla="*/ 14 w 63"/>
                <a:gd name="T95" fmla="*/ 34 h 36"/>
                <a:gd name="T96" fmla="*/ 19 w 63"/>
                <a:gd name="T97" fmla="*/ 34 h 36"/>
                <a:gd name="T98" fmla="*/ 23 w 63"/>
                <a:gd name="T99" fmla="*/ 36 h 36"/>
                <a:gd name="T100" fmla="*/ 25 w 63"/>
                <a:gd name="T101" fmla="*/ 34 h 36"/>
                <a:gd name="T102" fmla="*/ 27 w 63"/>
                <a:gd name="T103" fmla="*/ 34 h 36"/>
                <a:gd name="T104" fmla="*/ 29 w 63"/>
                <a:gd name="T105" fmla="*/ 32 h 36"/>
                <a:gd name="T106" fmla="*/ 31 w 63"/>
                <a:gd name="T107" fmla="*/ 32 h 36"/>
                <a:gd name="T108" fmla="*/ 33 w 63"/>
                <a:gd name="T109" fmla="*/ 32 h 36"/>
                <a:gd name="T110" fmla="*/ 33 w 63"/>
                <a:gd name="T111" fmla="*/ 30 h 36"/>
                <a:gd name="T112" fmla="*/ 35 w 63"/>
                <a:gd name="T113" fmla="*/ 29 h 36"/>
                <a:gd name="T114" fmla="*/ 37 w 63"/>
                <a:gd name="T115" fmla="*/ 30 h 36"/>
                <a:gd name="T116" fmla="*/ 38 w 63"/>
                <a:gd name="T117" fmla="*/ 30 h 36"/>
                <a:gd name="T118" fmla="*/ 40 w 63"/>
                <a:gd name="T11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36">
                  <a:moveTo>
                    <a:pt x="40" y="30"/>
                  </a:moveTo>
                  <a:lnTo>
                    <a:pt x="42" y="29"/>
                  </a:lnTo>
                  <a:lnTo>
                    <a:pt x="44" y="29"/>
                  </a:lnTo>
                  <a:lnTo>
                    <a:pt x="46" y="27"/>
                  </a:lnTo>
                  <a:lnTo>
                    <a:pt x="48" y="27"/>
                  </a:lnTo>
                  <a:lnTo>
                    <a:pt x="50" y="25"/>
                  </a:lnTo>
                  <a:lnTo>
                    <a:pt x="50" y="23"/>
                  </a:lnTo>
                  <a:lnTo>
                    <a:pt x="54" y="19"/>
                  </a:lnTo>
                  <a:lnTo>
                    <a:pt x="56" y="11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3" y="6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0" y="0"/>
                  </a:lnTo>
                  <a:lnTo>
                    <a:pt x="38" y="4"/>
                  </a:lnTo>
                  <a:lnTo>
                    <a:pt x="37" y="4"/>
                  </a:lnTo>
                  <a:lnTo>
                    <a:pt x="37" y="6"/>
                  </a:lnTo>
                  <a:lnTo>
                    <a:pt x="33" y="4"/>
                  </a:lnTo>
                  <a:lnTo>
                    <a:pt x="29" y="6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1" y="9"/>
                  </a:lnTo>
                  <a:lnTo>
                    <a:pt x="17" y="9"/>
                  </a:lnTo>
                  <a:lnTo>
                    <a:pt x="14" y="9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4" y="25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4" y="34"/>
                  </a:lnTo>
                  <a:lnTo>
                    <a:pt x="19" y="34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7" y="34"/>
                  </a:lnTo>
                  <a:lnTo>
                    <a:pt x="29" y="32"/>
                  </a:lnTo>
                  <a:lnTo>
                    <a:pt x="31" y="32"/>
                  </a:lnTo>
                  <a:lnTo>
                    <a:pt x="33" y="32"/>
                  </a:lnTo>
                  <a:lnTo>
                    <a:pt x="33" y="30"/>
                  </a:lnTo>
                  <a:lnTo>
                    <a:pt x="35" y="29"/>
                  </a:lnTo>
                  <a:lnTo>
                    <a:pt x="37" y="30"/>
                  </a:lnTo>
                  <a:lnTo>
                    <a:pt x="38" y="30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3" name="Freeform 49"/>
            <p:cNvSpPr>
              <a:spLocks/>
            </p:cNvSpPr>
            <p:nvPr/>
          </p:nvSpPr>
          <p:spPr bwMode="auto">
            <a:xfrm>
              <a:off x="4752520" y="2179090"/>
              <a:ext cx="79228" cy="30810"/>
            </a:xfrm>
            <a:custGeom>
              <a:avLst/>
              <a:gdLst>
                <a:gd name="T0" fmla="*/ 0 w 54"/>
                <a:gd name="T1" fmla="*/ 18 h 21"/>
                <a:gd name="T2" fmla="*/ 8 w 54"/>
                <a:gd name="T3" fmla="*/ 21 h 21"/>
                <a:gd name="T4" fmla="*/ 11 w 54"/>
                <a:gd name="T5" fmla="*/ 21 h 21"/>
                <a:gd name="T6" fmla="*/ 15 w 54"/>
                <a:gd name="T7" fmla="*/ 21 h 21"/>
                <a:gd name="T8" fmla="*/ 21 w 54"/>
                <a:gd name="T9" fmla="*/ 21 h 21"/>
                <a:gd name="T10" fmla="*/ 21 w 54"/>
                <a:gd name="T11" fmla="*/ 20 h 21"/>
                <a:gd name="T12" fmla="*/ 23 w 54"/>
                <a:gd name="T13" fmla="*/ 18 h 21"/>
                <a:gd name="T14" fmla="*/ 27 w 54"/>
                <a:gd name="T15" fmla="*/ 16 h 21"/>
                <a:gd name="T16" fmla="*/ 31 w 54"/>
                <a:gd name="T17" fmla="*/ 18 h 21"/>
                <a:gd name="T18" fmla="*/ 31 w 54"/>
                <a:gd name="T19" fmla="*/ 16 h 21"/>
                <a:gd name="T20" fmla="*/ 32 w 54"/>
                <a:gd name="T21" fmla="*/ 16 h 21"/>
                <a:gd name="T22" fmla="*/ 34 w 54"/>
                <a:gd name="T23" fmla="*/ 12 h 21"/>
                <a:gd name="T24" fmla="*/ 38 w 54"/>
                <a:gd name="T25" fmla="*/ 12 h 21"/>
                <a:gd name="T26" fmla="*/ 40 w 54"/>
                <a:gd name="T27" fmla="*/ 12 h 21"/>
                <a:gd name="T28" fmla="*/ 44 w 54"/>
                <a:gd name="T29" fmla="*/ 12 h 21"/>
                <a:gd name="T30" fmla="*/ 48 w 54"/>
                <a:gd name="T31" fmla="*/ 14 h 21"/>
                <a:gd name="T32" fmla="*/ 52 w 54"/>
                <a:gd name="T33" fmla="*/ 12 h 21"/>
                <a:gd name="T34" fmla="*/ 52 w 54"/>
                <a:gd name="T35" fmla="*/ 8 h 21"/>
                <a:gd name="T36" fmla="*/ 54 w 54"/>
                <a:gd name="T37" fmla="*/ 4 h 21"/>
                <a:gd name="T38" fmla="*/ 54 w 54"/>
                <a:gd name="T39" fmla="*/ 4 h 21"/>
                <a:gd name="T40" fmla="*/ 48 w 54"/>
                <a:gd name="T41" fmla="*/ 0 h 21"/>
                <a:gd name="T42" fmla="*/ 44 w 54"/>
                <a:gd name="T43" fmla="*/ 0 h 21"/>
                <a:gd name="T44" fmla="*/ 44 w 54"/>
                <a:gd name="T45" fmla="*/ 2 h 21"/>
                <a:gd name="T46" fmla="*/ 42 w 54"/>
                <a:gd name="T47" fmla="*/ 0 h 21"/>
                <a:gd name="T48" fmla="*/ 40 w 54"/>
                <a:gd name="T49" fmla="*/ 0 h 21"/>
                <a:gd name="T50" fmla="*/ 38 w 54"/>
                <a:gd name="T51" fmla="*/ 2 h 21"/>
                <a:gd name="T52" fmla="*/ 36 w 54"/>
                <a:gd name="T53" fmla="*/ 2 h 21"/>
                <a:gd name="T54" fmla="*/ 34 w 54"/>
                <a:gd name="T55" fmla="*/ 2 h 21"/>
                <a:gd name="T56" fmla="*/ 32 w 54"/>
                <a:gd name="T57" fmla="*/ 2 h 21"/>
                <a:gd name="T58" fmla="*/ 31 w 54"/>
                <a:gd name="T59" fmla="*/ 2 h 21"/>
                <a:gd name="T60" fmla="*/ 31 w 54"/>
                <a:gd name="T61" fmla="*/ 4 h 21"/>
                <a:gd name="T62" fmla="*/ 29 w 54"/>
                <a:gd name="T63" fmla="*/ 4 h 21"/>
                <a:gd name="T64" fmla="*/ 27 w 54"/>
                <a:gd name="T65" fmla="*/ 4 h 21"/>
                <a:gd name="T66" fmla="*/ 27 w 54"/>
                <a:gd name="T67" fmla="*/ 4 h 21"/>
                <a:gd name="T68" fmla="*/ 23 w 54"/>
                <a:gd name="T69" fmla="*/ 2 h 21"/>
                <a:gd name="T70" fmla="*/ 19 w 54"/>
                <a:gd name="T71" fmla="*/ 4 h 21"/>
                <a:gd name="T72" fmla="*/ 17 w 54"/>
                <a:gd name="T73" fmla="*/ 6 h 21"/>
                <a:gd name="T74" fmla="*/ 13 w 54"/>
                <a:gd name="T75" fmla="*/ 8 h 21"/>
                <a:gd name="T76" fmla="*/ 10 w 54"/>
                <a:gd name="T77" fmla="*/ 8 h 21"/>
                <a:gd name="T78" fmla="*/ 6 w 54"/>
                <a:gd name="T79" fmla="*/ 10 h 21"/>
                <a:gd name="T80" fmla="*/ 6 w 54"/>
                <a:gd name="T81" fmla="*/ 10 h 21"/>
                <a:gd name="T82" fmla="*/ 2 w 54"/>
                <a:gd name="T83" fmla="*/ 10 h 21"/>
                <a:gd name="T84" fmla="*/ 0 w 54"/>
                <a:gd name="T85" fmla="*/ 10 h 21"/>
                <a:gd name="T86" fmla="*/ 0 w 54"/>
                <a:gd name="T87" fmla="*/ 10 h 21"/>
                <a:gd name="T88" fmla="*/ 0 w 54"/>
                <a:gd name="T89" fmla="*/ 14 h 21"/>
                <a:gd name="T90" fmla="*/ 0 w 54"/>
                <a:gd name="T9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4" h="21">
                  <a:moveTo>
                    <a:pt x="0" y="18"/>
                  </a:moveTo>
                  <a:lnTo>
                    <a:pt x="8" y="21"/>
                  </a:lnTo>
                  <a:lnTo>
                    <a:pt x="11" y="21"/>
                  </a:lnTo>
                  <a:lnTo>
                    <a:pt x="15" y="21"/>
                  </a:lnTo>
                  <a:lnTo>
                    <a:pt x="21" y="21"/>
                  </a:lnTo>
                  <a:lnTo>
                    <a:pt x="21" y="20"/>
                  </a:lnTo>
                  <a:lnTo>
                    <a:pt x="23" y="18"/>
                  </a:lnTo>
                  <a:lnTo>
                    <a:pt x="27" y="16"/>
                  </a:lnTo>
                  <a:lnTo>
                    <a:pt x="31" y="18"/>
                  </a:lnTo>
                  <a:lnTo>
                    <a:pt x="31" y="16"/>
                  </a:lnTo>
                  <a:lnTo>
                    <a:pt x="32" y="16"/>
                  </a:lnTo>
                  <a:lnTo>
                    <a:pt x="34" y="12"/>
                  </a:lnTo>
                  <a:lnTo>
                    <a:pt x="38" y="12"/>
                  </a:lnTo>
                  <a:lnTo>
                    <a:pt x="40" y="12"/>
                  </a:lnTo>
                  <a:lnTo>
                    <a:pt x="44" y="12"/>
                  </a:lnTo>
                  <a:lnTo>
                    <a:pt x="48" y="14"/>
                  </a:lnTo>
                  <a:lnTo>
                    <a:pt x="52" y="12"/>
                  </a:lnTo>
                  <a:lnTo>
                    <a:pt x="52" y="8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4" y="2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29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3" y="2"/>
                  </a:lnTo>
                  <a:lnTo>
                    <a:pt x="19" y="4"/>
                  </a:lnTo>
                  <a:lnTo>
                    <a:pt x="17" y="6"/>
                  </a:lnTo>
                  <a:lnTo>
                    <a:pt x="13" y="8"/>
                  </a:lnTo>
                  <a:lnTo>
                    <a:pt x="10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4" name="Freeform 50"/>
            <p:cNvSpPr>
              <a:spLocks/>
            </p:cNvSpPr>
            <p:nvPr/>
          </p:nvSpPr>
          <p:spPr bwMode="auto">
            <a:xfrm>
              <a:off x="4839083" y="2271522"/>
              <a:ext cx="89498" cy="54285"/>
            </a:xfrm>
            <a:custGeom>
              <a:avLst/>
              <a:gdLst>
                <a:gd name="T0" fmla="*/ 4 w 61"/>
                <a:gd name="T1" fmla="*/ 0 h 37"/>
                <a:gd name="T2" fmla="*/ 4 w 61"/>
                <a:gd name="T3" fmla="*/ 4 h 37"/>
                <a:gd name="T4" fmla="*/ 6 w 61"/>
                <a:gd name="T5" fmla="*/ 6 h 37"/>
                <a:gd name="T6" fmla="*/ 10 w 61"/>
                <a:gd name="T7" fmla="*/ 4 h 37"/>
                <a:gd name="T8" fmla="*/ 14 w 61"/>
                <a:gd name="T9" fmla="*/ 6 h 37"/>
                <a:gd name="T10" fmla="*/ 19 w 61"/>
                <a:gd name="T11" fmla="*/ 6 h 37"/>
                <a:gd name="T12" fmla="*/ 23 w 61"/>
                <a:gd name="T13" fmla="*/ 6 h 37"/>
                <a:gd name="T14" fmla="*/ 27 w 61"/>
                <a:gd name="T15" fmla="*/ 6 h 37"/>
                <a:gd name="T16" fmla="*/ 33 w 61"/>
                <a:gd name="T17" fmla="*/ 6 h 37"/>
                <a:gd name="T18" fmla="*/ 37 w 61"/>
                <a:gd name="T19" fmla="*/ 4 h 37"/>
                <a:gd name="T20" fmla="*/ 46 w 61"/>
                <a:gd name="T21" fmla="*/ 0 h 37"/>
                <a:gd name="T22" fmla="*/ 52 w 61"/>
                <a:gd name="T23" fmla="*/ 2 h 37"/>
                <a:gd name="T24" fmla="*/ 56 w 61"/>
                <a:gd name="T25" fmla="*/ 2 h 37"/>
                <a:gd name="T26" fmla="*/ 59 w 61"/>
                <a:gd name="T27" fmla="*/ 4 h 37"/>
                <a:gd name="T28" fmla="*/ 61 w 61"/>
                <a:gd name="T29" fmla="*/ 6 h 37"/>
                <a:gd name="T30" fmla="*/ 59 w 61"/>
                <a:gd name="T31" fmla="*/ 10 h 37"/>
                <a:gd name="T32" fmla="*/ 56 w 61"/>
                <a:gd name="T33" fmla="*/ 12 h 37"/>
                <a:gd name="T34" fmla="*/ 56 w 61"/>
                <a:gd name="T35" fmla="*/ 18 h 37"/>
                <a:gd name="T36" fmla="*/ 52 w 61"/>
                <a:gd name="T37" fmla="*/ 21 h 37"/>
                <a:gd name="T38" fmla="*/ 56 w 61"/>
                <a:gd name="T39" fmla="*/ 25 h 37"/>
                <a:gd name="T40" fmla="*/ 58 w 61"/>
                <a:gd name="T41" fmla="*/ 27 h 37"/>
                <a:gd name="T42" fmla="*/ 54 w 61"/>
                <a:gd name="T43" fmla="*/ 27 h 37"/>
                <a:gd name="T44" fmla="*/ 48 w 61"/>
                <a:gd name="T45" fmla="*/ 25 h 37"/>
                <a:gd name="T46" fmla="*/ 44 w 61"/>
                <a:gd name="T47" fmla="*/ 27 h 37"/>
                <a:gd name="T48" fmla="*/ 42 w 61"/>
                <a:gd name="T49" fmla="*/ 29 h 37"/>
                <a:gd name="T50" fmla="*/ 38 w 61"/>
                <a:gd name="T51" fmla="*/ 31 h 37"/>
                <a:gd name="T52" fmla="*/ 40 w 61"/>
                <a:gd name="T53" fmla="*/ 35 h 37"/>
                <a:gd name="T54" fmla="*/ 35 w 61"/>
                <a:gd name="T55" fmla="*/ 35 h 37"/>
                <a:gd name="T56" fmla="*/ 31 w 61"/>
                <a:gd name="T57" fmla="*/ 35 h 37"/>
                <a:gd name="T58" fmla="*/ 27 w 61"/>
                <a:gd name="T59" fmla="*/ 37 h 37"/>
                <a:gd name="T60" fmla="*/ 25 w 61"/>
                <a:gd name="T61" fmla="*/ 35 h 37"/>
                <a:gd name="T62" fmla="*/ 19 w 61"/>
                <a:gd name="T63" fmla="*/ 35 h 37"/>
                <a:gd name="T64" fmla="*/ 14 w 61"/>
                <a:gd name="T65" fmla="*/ 37 h 37"/>
                <a:gd name="T66" fmla="*/ 10 w 61"/>
                <a:gd name="T67" fmla="*/ 35 h 37"/>
                <a:gd name="T68" fmla="*/ 10 w 61"/>
                <a:gd name="T69" fmla="*/ 33 h 37"/>
                <a:gd name="T70" fmla="*/ 6 w 61"/>
                <a:gd name="T71" fmla="*/ 27 h 37"/>
                <a:gd name="T72" fmla="*/ 2 w 61"/>
                <a:gd name="T73" fmla="*/ 23 h 37"/>
                <a:gd name="T74" fmla="*/ 0 w 61"/>
                <a:gd name="T75" fmla="*/ 20 h 37"/>
                <a:gd name="T76" fmla="*/ 4 w 61"/>
                <a:gd name="T77" fmla="*/ 16 h 37"/>
                <a:gd name="T78" fmla="*/ 4 w 61"/>
                <a:gd name="T79" fmla="*/ 10 h 37"/>
                <a:gd name="T80" fmla="*/ 0 w 61"/>
                <a:gd name="T81" fmla="*/ 4 h 37"/>
                <a:gd name="T82" fmla="*/ 0 w 61"/>
                <a:gd name="T8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1" h="37">
                  <a:moveTo>
                    <a:pt x="0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6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1" y="4"/>
                  </a:lnTo>
                  <a:lnTo>
                    <a:pt x="61" y="6"/>
                  </a:lnTo>
                  <a:lnTo>
                    <a:pt x="61" y="8"/>
                  </a:lnTo>
                  <a:lnTo>
                    <a:pt x="59" y="10"/>
                  </a:lnTo>
                  <a:lnTo>
                    <a:pt x="58" y="10"/>
                  </a:lnTo>
                  <a:lnTo>
                    <a:pt x="56" y="12"/>
                  </a:lnTo>
                  <a:lnTo>
                    <a:pt x="56" y="16"/>
                  </a:lnTo>
                  <a:lnTo>
                    <a:pt x="56" y="18"/>
                  </a:lnTo>
                  <a:lnTo>
                    <a:pt x="52" y="20"/>
                  </a:lnTo>
                  <a:lnTo>
                    <a:pt x="52" y="21"/>
                  </a:lnTo>
                  <a:lnTo>
                    <a:pt x="54" y="21"/>
                  </a:lnTo>
                  <a:lnTo>
                    <a:pt x="56" y="25"/>
                  </a:lnTo>
                  <a:lnTo>
                    <a:pt x="58" y="27"/>
                  </a:lnTo>
                  <a:lnTo>
                    <a:pt x="58" y="27"/>
                  </a:lnTo>
                  <a:lnTo>
                    <a:pt x="56" y="27"/>
                  </a:lnTo>
                  <a:lnTo>
                    <a:pt x="54" y="27"/>
                  </a:lnTo>
                  <a:lnTo>
                    <a:pt x="52" y="25"/>
                  </a:lnTo>
                  <a:lnTo>
                    <a:pt x="48" y="25"/>
                  </a:lnTo>
                  <a:lnTo>
                    <a:pt x="46" y="27"/>
                  </a:lnTo>
                  <a:lnTo>
                    <a:pt x="44" y="27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38" y="31"/>
                  </a:lnTo>
                  <a:lnTo>
                    <a:pt x="38" y="33"/>
                  </a:lnTo>
                  <a:lnTo>
                    <a:pt x="40" y="35"/>
                  </a:lnTo>
                  <a:lnTo>
                    <a:pt x="38" y="35"/>
                  </a:lnTo>
                  <a:lnTo>
                    <a:pt x="35" y="35"/>
                  </a:lnTo>
                  <a:lnTo>
                    <a:pt x="33" y="37"/>
                  </a:lnTo>
                  <a:lnTo>
                    <a:pt x="31" y="35"/>
                  </a:lnTo>
                  <a:lnTo>
                    <a:pt x="29" y="35"/>
                  </a:lnTo>
                  <a:lnTo>
                    <a:pt x="27" y="37"/>
                  </a:lnTo>
                  <a:lnTo>
                    <a:pt x="25" y="37"/>
                  </a:lnTo>
                  <a:lnTo>
                    <a:pt x="25" y="35"/>
                  </a:lnTo>
                  <a:lnTo>
                    <a:pt x="21" y="35"/>
                  </a:lnTo>
                  <a:lnTo>
                    <a:pt x="19" y="35"/>
                  </a:lnTo>
                  <a:lnTo>
                    <a:pt x="17" y="35"/>
                  </a:lnTo>
                  <a:lnTo>
                    <a:pt x="14" y="37"/>
                  </a:lnTo>
                  <a:lnTo>
                    <a:pt x="10" y="37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3"/>
                  </a:lnTo>
                  <a:lnTo>
                    <a:pt x="8" y="31"/>
                  </a:lnTo>
                  <a:lnTo>
                    <a:pt x="6" y="27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4" y="16"/>
                  </a:lnTo>
                  <a:lnTo>
                    <a:pt x="6" y="14"/>
                  </a:lnTo>
                  <a:lnTo>
                    <a:pt x="4" y="10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5" name="Freeform 51"/>
            <p:cNvSpPr>
              <a:spLocks/>
            </p:cNvSpPr>
            <p:nvPr/>
          </p:nvSpPr>
          <p:spPr bwMode="auto">
            <a:xfrm>
              <a:off x="4814141" y="2305267"/>
              <a:ext cx="39614" cy="30810"/>
            </a:xfrm>
            <a:custGeom>
              <a:avLst/>
              <a:gdLst>
                <a:gd name="T0" fmla="*/ 19 w 27"/>
                <a:gd name="T1" fmla="*/ 0 h 21"/>
                <a:gd name="T2" fmla="*/ 23 w 27"/>
                <a:gd name="T3" fmla="*/ 4 h 21"/>
                <a:gd name="T4" fmla="*/ 25 w 27"/>
                <a:gd name="T5" fmla="*/ 8 h 21"/>
                <a:gd name="T6" fmla="*/ 27 w 27"/>
                <a:gd name="T7" fmla="*/ 10 h 21"/>
                <a:gd name="T8" fmla="*/ 27 w 27"/>
                <a:gd name="T9" fmla="*/ 12 h 21"/>
                <a:gd name="T10" fmla="*/ 25 w 27"/>
                <a:gd name="T11" fmla="*/ 14 h 21"/>
                <a:gd name="T12" fmla="*/ 23 w 27"/>
                <a:gd name="T13" fmla="*/ 14 h 21"/>
                <a:gd name="T14" fmla="*/ 21 w 27"/>
                <a:gd name="T15" fmla="*/ 16 h 21"/>
                <a:gd name="T16" fmla="*/ 15 w 27"/>
                <a:gd name="T17" fmla="*/ 16 h 21"/>
                <a:gd name="T18" fmla="*/ 13 w 27"/>
                <a:gd name="T19" fmla="*/ 16 h 21"/>
                <a:gd name="T20" fmla="*/ 13 w 27"/>
                <a:gd name="T21" fmla="*/ 18 h 21"/>
                <a:gd name="T22" fmla="*/ 10 w 27"/>
                <a:gd name="T23" fmla="*/ 18 h 21"/>
                <a:gd name="T24" fmla="*/ 6 w 27"/>
                <a:gd name="T25" fmla="*/ 19 h 21"/>
                <a:gd name="T26" fmla="*/ 6 w 27"/>
                <a:gd name="T27" fmla="*/ 21 h 21"/>
                <a:gd name="T28" fmla="*/ 4 w 27"/>
                <a:gd name="T29" fmla="*/ 19 h 21"/>
                <a:gd name="T30" fmla="*/ 2 w 27"/>
                <a:gd name="T31" fmla="*/ 18 h 21"/>
                <a:gd name="T32" fmla="*/ 0 w 27"/>
                <a:gd name="T33" fmla="*/ 14 h 21"/>
                <a:gd name="T34" fmla="*/ 0 w 27"/>
                <a:gd name="T35" fmla="*/ 10 h 21"/>
                <a:gd name="T36" fmla="*/ 0 w 27"/>
                <a:gd name="T37" fmla="*/ 8 h 21"/>
                <a:gd name="T38" fmla="*/ 0 w 27"/>
                <a:gd name="T39" fmla="*/ 8 h 21"/>
                <a:gd name="T40" fmla="*/ 2 w 27"/>
                <a:gd name="T41" fmla="*/ 6 h 21"/>
                <a:gd name="T42" fmla="*/ 2 w 27"/>
                <a:gd name="T43" fmla="*/ 6 h 21"/>
                <a:gd name="T44" fmla="*/ 4 w 27"/>
                <a:gd name="T45" fmla="*/ 4 h 21"/>
                <a:gd name="T46" fmla="*/ 6 w 27"/>
                <a:gd name="T47" fmla="*/ 4 h 21"/>
                <a:gd name="T48" fmla="*/ 8 w 27"/>
                <a:gd name="T49" fmla="*/ 2 h 21"/>
                <a:gd name="T50" fmla="*/ 12 w 27"/>
                <a:gd name="T51" fmla="*/ 0 h 21"/>
                <a:gd name="T52" fmla="*/ 13 w 27"/>
                <a:gd name="T53" fmla="*/ 2 h 21"/>
                <a:gd name="T54" fmla="*/ 17 w 27"/>
                <a:gd name="T55" fmla="*/ 0 h 21"/>
                <a:gd name="T56" fmla="*/ 19 w 27"/>
                <a:gd name="T5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" h="21">
                  <a:moveTo>
                    <a:pt x="19" y="0"/>
                  </a:moveTo>
                  <a:lnTo>
                    <a:pt x="23" y="4"/>
                  </a:lnTo>
                  <a:lnTo>
                    <a:pt x="25" y="8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1" y="16"/>
                  </a:lnTo>
                  <a:lnTo>
                    <a:pt x="15" y="16"/>
                  </a:lnTo>
                  <a:lnTo>
                    <a:pt x="13" y="16"/>
                  </a:lnTo>
                  <a:lnTo>
                    <a:pt x="13" y="18"/>
                  </a:lnTo>
                  <a:lnTo>
                    <a:pt x="10" y="18"/>
                  </a:lnTo>
                  <a:lnTo>
                    <a:pt x="6" y="19"/>
                  </a:lnTo>
                  <a:lnTo>
                    <a:pt x="6" y="21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4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6" name="Freeform 52"/>
            <p:cNvSpPr>
              <a:spLocks/>
            </p:cNvSpPr>
            <p:nvPr/>
          </p:nvSpPr>
          <p:spPr bwMode="auto">
            <a:xfrm>
              <a:off x="4795067" y="2302333"/>
              <a:ext cx="27877" cy="51351"/>
            </a:xfrm>
            <a:custGeom>
              <a:avLst/>
              <a:gdLst>
                <a:gd name="T0" fmla="*/ 13 w 19"/>
                <a:gd name="T1" fmla="*/ 10 h 35"/>
                <a:gd name="T2" fmla="*/ 13 w 19"/>
                <a:gd name="T3" fmla="*/ 12 h 35"/>
                <a:gd name="T4" fmla="*/ 13 w 19"/>
                <a:gd name="T5" fmla="*/ 16 h 35"/>
                <a:gd name="T6" fmla="*/ 15 w 19"/>
                <a:gd name="T7" fmla="*/ 20 h 35"/>
                <a:gd name="T8" fmla="*/ 17 w 19"/>
                <a:gd name="T9" fmla="*/ 21 h 35"/>
                <a:gd name="T10" fmla="*/ 19 w 19"/>
                <a:gd name="T11" fmla="*/ 23 h 35"/>
                <a:gd name="T12" fmla="*/ 19 w 19"/>
                <a:gd name="T13" fmla="*/ 25 h 35"/>
                <a:gd name="T14" fmla="*/ 17 w 19"/>
                <a:gd name="T15" fmla="*/ 27 h 35"/>
                <a:gd name="T16" fmla="*/ 13 w 19"/>
                <a:gd name="T17" fmla="*/ 29 h 35"/>
                <a:gd name="T18" fmla="*/ 13 w 19"/>
                <a:gd name="T19" fmla="*/ 31 h 35"/>
                <a:gd name="T20" fmla="*/ 11 w 19"/>
                <a:gd name="T21" fmla="*/ 35 h 35"/>
                <a:gd name="T22" fmla="*/ 9 w 19"/>
                <a:gd name="T23" fmla="*/ 35 h 35"/>
                <a:gd name="T24" fmla="*/ 7 w 19"/>
                <a:gd name="T25" fmla="*/ 33 h 35"/>
                <a:gd name="T26" fmla="*/ 5 w 19"/>
                <a:gd name="T27" fmla="*/ 29 h 35"/>
                <a:gd name="T28" fmla="*/ 2 w 19"/>
                <a:gd name="T29" fmla="*/ 29 h 35"/>
                <a:gd name="T30" fmla="*/ 0 w 19"/>
                <a:gd name="T31" fmla="*/ 27 h 35"/>
                <a:gd name="T32" fmla="*/ 2 w 19"/>
                <a:gd name="T33" fmla="*/ 25 h 35"/>
                <a:gd name="T34" fmla="*/ 0 w 19"/>
                <a:gd name="T35" fmla="*/ 23 h 35"/>
                <a:gd name="T36" fmla="*/ 0 w 19"/>
                <a:gd name="T37" fmla="*/ 21 h 35"/>
                <a:gd name="T38" fmla="*/ 2 w 19"/>
                <a:gd name="T39" fmla="*/ 20 h 35"/>
                <a:gd name="T40" fmla="*/ 0 w 19"/>
                <a:gd name="T41" fmla="*/ 16 h 35"/>
                <a:gd name="T42" fmla="*/ 2 w 19"/>
                <a:gd name="T43" fmla="*/ 12 h 35"/>
                <a:gd name="T44" fmla="*/ 2 w 19"/>
                <a:gd name="T45" fmla="*/ 12 h 35"/>
                <a:gd name="T46" fmla="*/ 2 w 19"/>
                <a:gd name="T47" fmla="*/ 10 h 35"/>
                <a:gd name="T48" fmla="*/ 0 w 19"/>
                <a:gd name="T49" fmla="*/ 8 h 35"/>
                <a:gd name="T50" fmla="*/ 0 w 19"/>
                <a:gd name="T51" fmla="*/ 6 h 35"/>
                <a:gd name="T52" fmla="*/ 0 w 19"/>
                <a:gd name="T53" fmla="*/ 2 h 35"/>
                <a:gd name="T54" fmla="*/ 3 w 19"/>
                <a:gd name="T55" fmla="*/ 0 h 35"/>
                <a:gd name="T56" fmla="*/ 3 w 19"/>
                <a:gd name="T57" fmla="*/ 0 h 35"/>
                <a:gd name="T58" fmla="*/ 5 w 19"/>
                <a:gd name="T59" fmla="*/ 2 h 35"/>
                <a:gd name="T60" fmla="*/ 7 w 19"/>
                <a:gd name="T61" fmla="*/ 0 h 35"/>
                <a:gd name="T62" fmla="*/ 7 w 19"/>
                <a:gd name="T63" fmla="*/ 0 h 35"/>
                <a:gd name="T64" fmla="*/ 7 w 19"/>
                <a:gd name="T65" fmla="*/ 0 h 35"/>
                <a:gd name="T66" fmla="*/ 9 w 19"/>
                <a:gd name="T67" fmla="*/ 2 h 35"/>
                <a:gd name="T68" fmla="*/ 9 w 19"/>
                <a:gd name="T69" fmla="*/ 2 h 35"/>
                <a:gd name="T70" fmla="*/ 13 w 19"/>
                <a:gd name="T71" fmla="*/ 4 h 35"/>
                <a:gd name="T72" fmla="*/ 13 w 19"/>
                <a:gd name="T73" fmla="*/ 6 h 35"/>
                <a:gd name="T74" fmla="*/ 13 w 19"/>
                <a:gd name="T75" fmla="*/ 8 h 35"/>
                <a:gd name="T76" fmla="*/ 13 w 19"/>
                <a:gd name="T77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" h="35">
                  <a:moveTo>
                    <a:pt x="13" y="10"/>
                  </a:moveTo>
                  <a:lnTo>
                    <a:pt x="13" y="12"/>
                  </a:lnTo>
                  <a:lnTo>
                    <a:pt x="13" y="16"/>
                  </a:lnTo>
                  <a:lnTo>
                    <a:pt x="15" y="20"/>
                  </a:lnTo>
                  <a:lnTo>
                    <a:pt x="17" y="21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17" y="27"/>
                  </a:lnTo>
                  <a:lnTo>
                    <a:pt x="13" y="29"/>
                  </a:lnTo>
                  <a:lnTo>
                    <a:pt x="13" y="31"/>
                  </a:lnTo>
                  <a:lnTo>
                    <a:pt x="11" y="35"/>
                  </a:lnTo>
                  <a:lnTo>
                    <a:pt x="9" y="35"/>
                  </a:lnTo>
                  <a:lnTo>
                    <a:pt x="7" y="33"/>
                  </a:lnTo>
                  <a:lnTo>
                    <a:pt x="5" y="29"/>
                  </a:lnTo>
                  <a:lnTo>
                    <a:pt x="2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7" name="Freeform 53"/>
            <p:cNvSpPr>
              <a:spLocks/>
            </p:cNvSpPr>
            <p:nvPr/>
          </p:nvSpPr>
          <p:spPr bwMode="auto">
            <a:xfrm>
              <a:off x="4783330" y="2239244"/>
              <a:ext cx="64556" cy="77760"/>
            </a:xfrm>
            <a:custGeom>
              <a:avLst/>
              <a:gdLst>
                <a:gd name="T0" fmla="*/ 2 w 44"/>
                <a:gd name="T1" fmla="*/ 3 h 53"/>
                <a:gd name="T2" fmla="*/ 6 w 44"/>
                <a:gd name="T3" fmla="*/ 3 h 53"/>
                <a:gd name="T4" fmla="*/ 8 w 44"/>
                <a:gd name="T5" fmla="*/ 0 h 53"/>
                <a:gd name="T6" fmla="*/ 11 w 44"/>
                <a:gd name="T7" fmla="*/ 1 h 53"/>
                <a:gd name="T8" fmla="*/ 17 w 44"/>
                <a:gd name="T9" fmla="*/ 3 h 53"/>
                <a:gd name="T10" fmla="*/ 21 w 44"/>
                <a:gd name="T11" fmla="*/ 9 h 53"/>
                <a:gd name="T12" fmla="*/ 27 w 44"/>
                <a:gd name="T13" fmla="*/ 13 h 53"/>
                <a:gd name="T14" fmla="*/ 25 w 44"/>
                <a:gd name="T15" fmla="*/ 15 h 53"/>
                <a:gd name="T16" fmla="*/ 31 w 44"/>
                <a:gd name="T17" fmla="*/ 19 h 53"/>
                <a:gd name="T18" fmla="*/ 34 w 44"/>
                <a:gd name="T19" fmla="*/ 19 h 53"/>
                <a:gd name="T20" fmla="*/ 40 w 44"/>
                <a:gd name="T21" fmla="*/ 17 h 53"/>
                <a:gd name="T22" fmla="*/ 38 w 44"/>
                <a:gd name="T23" fmla="*/ 21 h 53"/>
                <a:gd name="T24" fmla="*/ 38 w 44"/>
                <a:gd name="T25" fmla="*/ 26 h 53"/>
                <a:gd name="T26" fmla="*/ 42 w 44"/>
                <a:gd name="T27" fmla="*/ 32 h 53"/>
                <a:gd name="T28" fmla="*/ 42 w 44"/>
                <a:gd name="T29" fmla="*/ 38 h 53"/>
                <a:gd name="T30" fmla="*/ 38 w 44"/>
                <a:gd name="T31" fmla="*/ 42 h 53"/>
                <a:gd name="T32" fmla="*/ 40 w 44"/>
                <a:gd name="T33" fmla="*/ 45 h 53"/>
                <a:gd name="T34" fmla="*/ 34 w 44"/>
                <a:gd name="T35" fmla="*/ 47 h 53"/>
                <a:gd name="T36" fmla="*/ 29 w 44"/>
                <a:gd name="T37" fmla="*/ 47 h 53"/>
                <a:gd name="T38" fmla="*/ 25 w 44"/>
                <a:gd name="T39" fmla="*/ 49 h 53"/>
                <a:gd name="T40" fmla="*/ 23 w 44"/>
                <a:gd name="T41" fmla="*/ 51 h 53"/>
                <a:gd name="T42" fmla="*/ 21 w 44"/>
                <a:gd name="T43" fmla="*/ 51 h 53"/>
                <a:gd name="T44" fmla="*/ 21 w 44"/>
                <a:gd name="T45" fmla="*/ 47 h 53"/>
                <a:gd name="T46" fmla="*/ 17 w 44"/>
                <a:gd name="T47" fmla="*/ 45 h 53"/>
                <a:gd name="T48" fmla="*/ 15 w 44"/>
                <a:gd name="T49" fmla="*/ 43 h 53"/>
                <a:gd name="T50" fmla="*/ 17 w 44"/>
                <a:gd name="T51" fmla="*/ 40 h 53"/>
                <a:gd name="T52" fmla="*/ 13 w 44"/>
                <a:gd name="T53" fmla="*/ 38 h 53"/>
                <a:gd name="T54" fmla="*/ 10 w 44"/>
                <a:gd name="T55" fmla="*/ 36 h 53"/>
                <a:gd name="T56" fmla="*/ 10 w 44"/>
                <a:gd name="T57" fmla="*/ 34 h 53"/>
                <a:gd name="T58" fmla="*/ 8 w 44"/>
                <a:gd name="T59" fmla="*/ 32 h 53"/>
                <a:gd name="T60" fmla="*/ 4 w 44"/>
                <a:gd name="T61" fmla="*/ 26 h 53"/>
                <a:gd name="T62" fmla="*/ 8 w 44"/>
                <a:gd name="T63" fmla="*/ 26 h 53"/>
                <a:gd name="T64" fmla="*/ 8 w 44"/>
                <a:gd name="T65" fmla="*/ 24 h 53"/>
                <a:gd name="T66" fmla="*/ 2 w 44"/>
                <a:gd name="T67" fmla="*/ 22 h 53"/>
                <a:gd name="T68" fmla="*/ 4 w 44"/>
                <a:gd name="T69" fmla="*/ 19 h 53"/>
                <a:gd name="T70" fmla="*/ 4 w 44"/>
                <a:gd name="T71" fmla="*/ 15 h 53"/>
                <a:gd name="T72" fmla="*/ 2 w 44"/>
                <a:gd name="T73" fmla="*/ 15 h 53"/>
                <a:gd name="T74" fmla="*/ 4 w 44"/>
                <a:gd name="T75" fmla="*/ 13 h 53"/>
                <a:gd name="T76" fmla="*/ 4 w 44"/>
                <a:gd name="T77" fmla="*/ 13 h 53"/>
                <a:gd name="T78" fmla="*/ 2 w 44"/>
                <a:gd name="T79" fmla="*/ 11 h 53"/>
                <a:gd name="T80" fmla="*/ 0 w 44"/>
                <a:gd name="T81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53">
                  <a:moveTo>
                    <a:pt x="0" y="5"/>
                  </a:moveTo>
                  <a:lnTo>
                    <a:pt x="2" y="3"/>
                  </a:lnTo>
                  <a:lnTo>
                    <a:pt x="4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9" y="7"/>
                  </a:lnTo>
                  <a:lnTo>
                    <a:pt x="21" y="9"/>
                  </a:lnTo>
                  <a:lnTo>
                    <a:pt x="23" y="11"/>
                  </a:lnTo>
                  <a:lnTo>
                    <a:pt x="27" y="13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9" y="17"/>
                  </a:lnTo>
                  <a:lnTo>
                    <a:pt x="31" y="19"/>
                  </a:lnTo>
                  <a:lnTo>
                    <a:pt x="33" y="17"/>
                  </a:lnTo>
                  <a:lnTo>
                    <a:pt x="34" y="19"/>
                  </a:lnTo>
                  <a:lnTo>
                    <a:pt x="36" y="17"/>
                  </a:lnTo>
                  <a:lnTo>
                    <a:pt x="40" y="17"/>
                  </a:lnTo>
                  <a:lnTo>
                    <a:pt x="38" y="19"/>
                  </a:lnTo>
                  <a:lnTo>
                    <a:pt x="38" y="21"/>
                  </a:lnTo>
                  <a:lnTo>
                    <a:pt x="40" y="24"/>
                  </a:lnTo>
                  <a:lnTo>
                    <a:pt x="38" y="26"/>
                  </a:lnTo>
                  <a:lnTo>
                    <a:pt x="38" y="30"/>
                  </a:lnTo>
                  <a:lnTo>
                    <a:pt x="42" y="32"/>
                  </a:lnTo>
                  <a:lnTo>
                    <a:pt x="44" y="36"/>
                  </a:lnTo>
                  <a:lnTo>
                    <a:pt x="42" y="38"/>
                  </a:lnTo>
                  <a:lnTo>
                    <a:pt x="38" y="40"/>
                  </a:lnTo>
                  <a:lnTo>
                    <a:pt x="38" y="42"/>
                  </a:lnTo>
                  <a:lnTo>
                    <a:pt x="40" y="43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34" y="47"/>
                  </a:lnTo>
                  <a:lnTo>
                    <a:pt x="33" y="45"/>
                  </a:lnTo>
                  <a:lnTo>
                    <a:pt x="29" y="47"/>
                  </a:lnTo>
                  <a:lnTo>
                    <a:pt x="27" y="49"/>
                  </a:lnTo>
                  <a:lnTo>
                    <a:pt x="25" y="49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21" y="53"/>
                  </a:lnTo>
                  <a:lnTo>
                    <a:pt x="21" y="51"/>
                  </a:lnTo>
                  <a:lnTo>
                    <a:pt x="21" y="49"/>
                  </a:lnTo>
                  <a:lnTo>
                    <a:pt x="21" y="47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15" y="43"/>
                  </a:lnTo>
                  <a:lnTo>
                    <a:pt x="15" y="43"/>
                  </a:lnTo>
                  <a:lnTo>
                    <a:pt x="15" y="42"/>
                  </a:lnTo>
                  <a:lnTo>
                    <a:pt x="17" y="40"/>
                  </a:lnTo>
                  <a:lnTo>
                    <a:pt x="17" y="38"/>
                  </a:lnTo>
                  <a:lnTo>
                    <a:pt x="13" y="38"/>
                  </a:lnTo>
                  <a:lnTo>
                    <a:pt x="11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4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4" y="28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8" name="Freeform 54"/>
            <p:cNvSpPr>
              <a:spLocks/>
            </p:cNvSpPr>
            <p:nvPr/>
          </p:nvSpPr>
          <p:spPr bwMode="auto">
            <a:xfrm>
              <a:off x="4780396" y="2283259"/>
              <a:ext cx="27877" cy="30810"/>
            </a:xfrm>
            <a:custGeom>
              <a:avLst/>
              <a:gdLst>
                <a:gd name="T0" fmla="*/ 10 w 19"/>
                <a:gd name="T1" fmla="*/ 21 h 21"/>
                <a:gd name="T2" fmla="*/ 10 w 19"/>
                <a:gd name="T3" fmla="*/ 19 h 21"/>
                <a:gd name="T4" fmla="*/ 10 w 19"/>
                <a:gd name="T5" fmla="*/ 15 h 21"/>
                <a:gd name="T6" fmla="*/ 13 w 19"/>
                <a:gd name="T7" fmla="*/ 13 h 21"/>
                <a:gd name="T8" fmla="*/ 13 w 19"/>
                <a:gd name="T9" fmla="*/ 13 h 21"/>
                <a:gd name="T10" fmla="*/ 15 w 19"/>
                <a:gd name="T11" fmla="*/ 15 h 21"/>
                <a:gd name="T12" fmla="*/ 17 w 19"/>
                <a:gd name="T13" fmla="*/ 13 h 21"/>
                <a:gd name="T14" fmla="*/ 17 w 19"/>
                <a:gd name="T15" fmla="*/ 12 h 21"/>
                <a:gd name="T16" fmla="*/ 19 w 19"/>
                <a:gd name="T17" fmla="*/ 10 h 21"/>
                <a:gd name="T18" fmla="*/ 19 w 19"/>
                <a:gd name="T19" fmla="*/ 8 h 21"/>
                <a:gd name="T20" fmla="*/ 15 w 19"/>
                <a:gd name="T21" fmla="*/ 8 h 21"/>
                <a:gd name="T22" fmla="*/ 13 w 19"/>
                <a:gd name="T23" fmla="*/ 6 h 21"/>
                <a:gd name="T24" fmla="*/ 12 w 19"/>
                <a:gd name="T25" fmla="*/ 6 h 21"/>
                <a:gd name="T26" fmla="*/ 12 w 19"/>
                <a:gd name="T27" fmla="*/ 6 h 21"/>
                <a:gd name="T28" fmla="*/ 12 w 19"/>
                <a:gd name="T29" fmla="*/ 4 h 21"/>
                <a:gd name="T30" fmla="*/ 8 w 19"/>
                <a:gd name="T31" fmla="*/ 2 h 21"/>
                <a:gd name="T32" fmla="*/ 8 w 19"/>
                <a:gd name="T33" fmla="*/ 2 h 21"/>
                <a:gd name="T34" fmla="*/ 6 w 19"/>
                <a:gd name="T35" fmla="*/ 2 h 21"/>
                <a:gd name="T36" fmla="*/ 4 w 19"/>
                <a:gd name="T37" fmla="*/ 0 h 21"/>
                <a:gd name="T38" fmla="*/ 2 w 19"/>
                <a:gd name="T39" fmla="*/ 0 h 21"/>
                <a:gd name="T40" fmla="*/ 4 w 19"/>
                <a:gd name="T41" fmla="*/ 2 h 21"/>
                <a:gd name="T42" fmla="*/ 6 w 19"/>
                <a:gd name="T43" fmla="*/ 4 h 21"/>
                <a:gd name="T44" fmla="*/ 6 w 19"/>
                <a:gd name="T45" fmla="*/ 6 h 21"/>
                <a:gd name="T46" fmla="*/ 4 w 19"/>
                <a:gd name="T47" fmla="*/ 6 h 21"/>
                <a:gd name="T48" fmla="*/ 2 w 19"/>
                <a:gd name="T49" fmla="*/ 6 h 21"/>
                <a:gd name="T50" fmla="*/ 2 w 19"/>
                <a:gd name="T51" fmla="*/ 8 h 21"/>
                <a:gd name="T52" fmla="*/ 2 w 19"/>
                <a:gd name="T53" fmla="*/ 10 h 21"/>
                <a:gd name="T54" fmla="*/ 0 w 19"/>
                <a:gd name="T55" fmla="*/ 13 h 21"/>
                <a:gd name="T56" fmla="*/ 0 w 19"/>
                <a:gd name="T57" fmla="*/ 13 h 21"/>
                <a:gd name="T58" fmla="*/ 0 w 19"/>
                <a:gd name="T59" fmla="*/ 13 h 21"/>
                <a:gd name="T60" fmla="*/ 2 w 19"/>
                <a:gd name="T61" fmla="*/ 15 h 21"/>
                <a:gd name="T62" fmla="*/ 6 w 19"/>
                <a:gd name="T63" fmla="*/ 19 h 21"/>
                <a:gd name="T64" fmla="*/ 6 w 19"/>
                <a:gd name="T65" fmla="*/ 21 h 21"/>
                <a:gd name="T66" fmla="*/ 10 w 19"/>
                <a:gd name="T6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1">
                  <a:moveTo>
                    <a:pt x="10" y="21"/>
                  </a:moveTo>
                  <a:lnTo>
                    <a:pt x="10" y="19"/>
                  </a:lnTo>
                  <a:lnTo>
                    <a:pt x="10" y="15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15" y="8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6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5"/>
                  </a:lnTo>
                  <a:lnTo>
                    <a:pt x="6" y="19"/>
                  </a:lnTo>
                  <a:lnTo>
                    <a:pt x="6" y="21"/>
                  </a:lnTo>
                  <a:lnTo>
                    <a:pt x="10" y="2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9" name="Freeform 55"/>
            <p:cNvSpPr>
              <a:spLocks noEditPoints="1"/>
            </p:cNvSpPr>
            <p:nvPr/>
          </p:nvSpPr>
          <p:spPr bwMode="auto">
            <a:xfrm>
              <a:off x="4705570" y="2239244"/>
              <a:ext cx="83630" cy="58687"/>
            </a:xfrm>
            <a:custGeom>
              <a:avLst/>
              <a:gdLst>
                <a:gd name="T0" fmla="*/ 30 w 30"/>
                <a:gd name="T1" fmla="*/ 7 h 21"/>
                <a:gd name="T2" fmla="*/ 29 w 30"/>
                <a:gd name="T3" fmla="*/ 6 h 21"/>
                <a:gd name="T4" fmla="*/ 28 w 30"/>
                <a:gd name="T5" fmla="*/ 3 h 21"/>
                <a:gd name="T6" fmla="*/ 24 w 30"/>
                <a:gd name="T7" fmla="*/ 3 h 21"/>
                <a:gd name="T8" fmla="*/ 19 w 30"/>
                <a:gd name="T9" fmla="*/ 2 h 21"/>
                <a:gd name="T10" fmla="*/ 16 w 30"/>
                <a:gd name="T11" fmla="*/ 0 h 21"/>
                <a:gd name="T12" fmla="*/ 10 w 30"/>
                <a:gd name="T13" fmla="*/ 3 h 21"/>
                <a:gd name="T14" fmla="*/ 7 w 30"/>
                <a:gd name="T15" fmla="*/ 5 h 21"/>
                <a:gd name="T16" fmla="*/ 2 w 30"/>
                <a:gd name="T17" fmla="*/ 6 h 21"/>
                <a:gd name="T18" fmla="*/ 0 w 30"/>
                <a:gd name="T19" fmla="*/ 8 h 21"/>
                <a:gd name="T20" fmla="*/ 2 w 30"/>
                <a:gd name="T21" fmla="*/ 10 h 21"/>
                <a:gd name="T22" fmla="*/ 4 w 30"/>
                <a:gd name="T23" fmla="*/ 6 h 21"/>
                <a:gd name="T24" fmla="*/ 7 w 30"/>
                <a:gd name="T25" fmla="*/ 8 h 21"/>
                <a:gd name="T26" fmla="*/ 10 w 30"/>
                <a:gd name="T27" fmla="*/ 12 h 21"/>
                <a:gd name="T28" fmla="*/ 10 w 30"/>
                <a:gd name="T29" fmla="*/ 13 h 21"/>
                <a:gd name="T30" fmla="*/ 10 w 30"/>
                <a:gd name="T31" fmla="*/ 15 h 21"/>
                <a:gd name="T32" fmla="*/ 13 w 30"/>
                <a:gd name="T33" fmla="*/ 16 h 21"/>
                <a:gd name="T34" fmla="*/ 16 w 30"/>
                <a:gd name="T35" fmla="*/ 17 h 21"/>
                <a:gd name="T36" fmla="*/ 22 w 30"/>
                <a:gd name="T37" fmla="*/ 21 h 21"/>
                <a:gd name="T38" fmla="*/ 21 w 30"/>
                <a:gd name="T39" fmla="*/ 21 h 21"/>
                <a:gd name="T40" fmla="*/ 22 w 30"/>
                <a:gd name="T41" fmla="*/ 20 h 21"/>
                <a:gd name="T42" fmla="*/ 14 w 30"/>
                <a:gd name="T43" fmla="*/ 12 h 21"/>
                <a:gd name="T44" fmla="*/ 13 w 30"/>
                <a:gd name="T45" fmla="*/ 10 h 21"/>
                <a:gd name="T46" fmla="*/ 11 w 30"/>
                <a:gd name="T47" fmla="*/ 8 h 21"/>
                <a:gd name="T48" fmla="*/ 12 w 30"/>
                <a:gd name="T49" fmla="*/ 6 h 21"/>
                <a:gd name="T50" fmla="*/ 15 w 30"/>
                <a:gd name="T51" fmla="*/ 7 h 21"/>
                <a:gd name="T52" fmla="*/ 16 w 30"/>
                <a:gd name="T53" fmla="*/ 7 h 21"/>
                <a:gd name="T54" fmla="*/ 18 w 30"/>
                <a:gd name="T55" fmla="*/ 6 h 21"/>
                <a:gd name="T56" fmla="*/ 20 w 30"/>
                <a:gd name="T57" fmla="*/ 7 h 21"/>
                <a:gd name="T58" fmla="*/ 23 w 30"/>
                <a:gd name="T59" fmla="*/ 7 h 21"/>
                <a:gd name="T60" fmla="*/ 26 w 30"/>
                <a:gd name="T61" fmla="*/ 7 h 21"/>
                <a:gd name="T62" fmla="*/ 29 w 30"/>
                <a:gd name="T63" fmla="*/ 8 h 21"/>
                <a:gd name="T64" fmla="*/ 20 w 30"/>
                <a:gd name="T65" fmla="*/ 21 h 21"/>
                <a:gd name="T66" fmla="*/ 16 w 30"/>
                <a:gd name="T67" fmla="*/ 19 h 21"/>
                <a:gd name="T68" fmla="*/ 16 w 30"/>
                <a:gd name="T69" fmla="*/ 19 h 21"/>
                <a:gd name="T70" fmla="*/ 19 w 30"/>
                <a:gd name="T71" fmla="*/ 18 h 21"/>
                <a:gd name="T72" fmla="*/ 16 w 30"/>
                <a:gd name="T73" fmla="*/ 18 h 21"/>
                <a:gd name="T74" fmla="*/ 9 w 30"/>
                <a:gd name="T75" fmla="*/ 13 h 21"/>
                <a:gd name="T76" fmla="*/ 7 w 30"/>
                <a:gd name="T77" fmla="*/ 10 h 21"/>
                <a:gd name="T78" fmla="*/ 7 w 30"/>
                <a:gd name="T79" fmla="*/ 10 h 21"/>
                <a:gd name="T80" fmla="*/ 9 w 30"/>
                <a:gd name="T81" fmla="*/ 15 h 21"/>
                <a:gd name="T82" fmla="*/ 7 w 30"/>
                <a:gd name="T83" fmla="*/ 12 h 21"/>
                <a:gd name="T84" fmla="*/ 4 w 30"/>
                <a:gd name="T85" fmla="*/ 9 h 21"/>
                <a:gd name="T86" fmla="*/ 5 w 30"/>
                <a:gd name="T87" fmla="*/ 11 h 21"/>
                <a:gd name="T88" fmla="*/ 4 w 30"/>
                <a:gd name="T89" fmla="*/ 9 h 21"/>
                <a:gd name="T90" fmla="*/ 6 w 30"/>
                <a:gd name="T91" fmla="*/ 9 h 21"/>
                <a:gd name="T92" fmla="*/ 4 w 30"/>
                <a:gd name="T9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" h="21"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lose/>
                  <a:moveTo>
                    <a:pt x="17" y="20"/>
                  </a:moveTo>
                  <a:cubicBezTo>
                    <a:pt x="17" y="20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0"/>
                    <a:pt x="17" y="20"/>
                    <a:pt x="17" y="20"/>
                  </a:cubicBezTo>
                  <a:close/>
                  <a:moveTo>
                    <a:pt x="16" y="19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6" y="1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8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2"/>
                    <a:pt x="8" y="12"/>
                    <a:pt x="8" y="12"/>
                  </a:cubicBezTo>
                  <a:close/>
                  <a:moveTo>
                    <a:pt x="7" y="10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lose/>
                  <a:moveTo>
                    <a:pt x="7" y="13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6" y="12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4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lose/>
                  <a:moveTo>
                    <a:pt x="5" y="7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0" name="Freeform 56"/>
            <p:cNvSpPr>
              <a:spLocks/>
            </p:cNvSpPr>
            <p:nvPr/>
          </p:nvSpPr>
          <p:spPr bwMode="auto">
            <a:xfrm>
              <a:off x="4736380" y="2255383"/>
              <a:ext cx="58687" cy="46950"/>
            </a:xfrm>
            <a:custGeom>
              <a:avLst/>
              <a:gdLst>
                <a:gd name="T0" fmla="*/ 21 w 40"/>
                <a:gd name="T1" fmla="*/ 27 h 32"/>
                <a:gd name="T2" fmla="*/ 5 w 40"/>
                <a:gd name="T3" fmla="*/ 13 h 32"/>
                <a:gd name="T4" fmla="*/ 5 w 40"/>
                <a:gd name="T5" fmla="*/ 11 h 32"/>
                <a:gd name="T6" fmla="*/ 3 w 40"/>
                <a:gd name="T7" fmla="*/ 8 h 32"/>
                <a:gd name="T8" fmla="*/ 0 w 40"/>
                <a:gd name="T9" fmla="*/ 6 h 32"/>
                <a:gd name="T10" fmla="*/ 1 w 40"/>
                <a:gd name="T11" fmla="*/ 4 h 32"/>
                <a:gd name="T12" fmla="*/ 1 w 40"/>
                <a:gd name="T13" fmla="*/ 0 h 32"/>
                <a:gd name="T14" fmla="*/ 5 w 40"/>
                <a:gd name="T15" fmla="*/ 4 h 32"/>
                <a:gd name="T16" fmla="*/ 7 w 40"/>
                <a:gd name="T17" fmla="*/ 2 h 32"/>
                <a:gd name="T18" fmla="*/ 9 w 40"/>
                <a:gd name="T19" fmla="*/ 2 h 32"/>
                <a:gd name="T20" fmla="*/ 13 w 40"/>
                <a:gd name="T21" fmla="*/ 2 h 32"/>
                <a:gd name="T22" fmla="*/ 15 w 40"/>
                <a:gd name="T23" fmla="*/ 0 h 32"/>
                <a:gd name="T24" fmla="*/ 17 w 40"/>
                <a:gd name="T25" fmla="*/ 2 h 32"/>
                <a:gd name="T26" fmla="*/ 22 w 40"/>
                <a:gd name="T27" fmla="*/ 2 h 32"/>
                <a:gd name="T28" fmla="*/ 24 w 40"/>
                <a:gd name="T29" fmla="*/ 2 h 32"/>
                <a:gd name="T30" fmla="*/ 28 w 40"/>
                <a:gd name="T31" fmla="*/ 2 h 32"/>
                <a:gd name="T32" fmla="*/ 34 w 40"/>
                <a:gd name="T33" fmla="*/ 4 h 32"/>
                <a:gd name="T34" fmla="*/ 36 w 40"/>
                <a:gd name="T35" fmla="*/ 4 h 32"/>
                <a:gd name="T36" fmla="*/ 36 w 40"/>
                <a:gd name="T37" fmla="*/ 8 h 32"/>
                <a:gd name="T38" fmla="*/ 34 w 40"/>
                <a:gd name="T39" fmla="*/ 11 h 32"/>
                <a:gd name="T40" fmla="*/ 40 w 40"/>
                <a:gd name="T41" fmla="*/ 13 h 32"/>
                <a:gd name="T42" fmla="*/ 40 w 40"/>
                <a:gd name="T43" fmla="*/ 15 h 32"/>
                <a:gd name="T44" fmla="*/ 36 w 40"/>
                <a:gd name="T45" fmla="*/ 15 h 32"/>
                <a:gd name="T46" fmla="*/ 40 w 40"/>
                <a:gd name="T47" fmla="*/ 21 h 32"/>
                <a:gd name="T48" fmla="*/ 36 w 40"/>
                <a:gd name="T49" fmla="*/ 21 h 32"/>
                <a:gd name="T50" fmla="*/ 32 w 40"/>
                <a:gd name="T51" fmla="*/ 19 h 32"/>
                <a:gd name="T52" fmla="*/ 36 w 40"/>
                <a:gd name="T53" fmla="*/ 23 h 32"/>
                <a:gd name="T54" fmla="*/ 34 w 40"/>
                <a:gd name="T55" fmla="*/ 25 h 32"/>
                <a:gd name="T56" fmla="*/ 32 w 40"/>
                <a:gd name="T57" fmla="*/ 27 h 32"/>
                <a:gd name="T58" fmla="*/ 30 w 40"/>
                <a:gd name="T59" fmla="*/ 32 h 32"/>
                <a:gd name="T60" fmla="*/ 26 w 40"/>
                <a:gd name="T61" fmla="*/ 29 h 32"/>
                <a:gd name="T62" fmla="*/ 22 w 40"/>
                <a:gd name="T63" fmla="*/ 29 h 32"/>
                <a:gd name="T64" fmla="*/ 21 w 40"/>
                <a:gd name="T65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32">
                  <a:moveTo>
                    <a:pt x="21" y="29"/>
                  </a:moveTo>
                  <a:lnTo>
                    <a:pt x="21" y="27"/>
                  </a:lnTo>
                  <a:lnTo>
                    <a:pt x="13" y="19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2"/>
                  </a:lnTo>
                  <a:lnTo>
                    <a:pt x="5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8"/>
                  </a:lnTo>
                  <a:lnTo>
                    <a:pt x="34" y="10"/>
                  </a:lnTo>
                  <a:lnTo>
                    <a:pt x="34" y="11"/>
                  </a:lnTo>
                  <a:lnTo>
                    <a:pt x="38" y="13"/>
                  </a:lnTo>
                  <a:lnTo>
                    <a:pt x="40" y="13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38" y="15"/>
                  </a:lnTo>
                  <a:lnTo>
                    <a:pt x="36" y="15"/>
                  </a:lnTo>
                  <a:lnTo>
                    <a:pt x="36" y="17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6" y="21"/>
                  </a:lnTo>
                  <a:lnTo>
                    <a:pt x="34" y="19"/>
                  </a:lnTo>
                  <a:lnTo>
                    <a:pt x="32" y="19"/>
                  </a:lnTo>
                  <a:lnTo>
                    <a:pt x="34" y="21"/>
                  </a:lnTo>
                  <a:lnTo>
                    <a:pt x="36" y="23"/>
                  </a:lnTo>
                  <a:lnTo>
                    <a:pt x="36" y="25"/>
                  </a:lnTo>
                  <a:lnTo>
                    <a:pt x="34" y="25"/>
                  </a:lnTo>
                  <a:lnTo>
                    <a:pt x="32" y="25"/>
                  </a:lnTo>
                  <a:lnTo>
                    <a:pt x="32" y="27"/>
                  </a:lnTo>
                  <a:lnTo>
                    <a:pt x="32" y="29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6" y="29"/>
                  </a:lnTo>
                  <a:lnTo>
                    <a:pt x="26" y="31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1" y="2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1" name="Freeform 57"/>
            <p:cNvSpPr>
              <a:spLocks/>
            </p:cNvSpPr>
            <p:nvPr/>
          </p:nvSpPr>
          <p:spPr bwMode="auto">
            <a:xfrm>
              <a:off x="4702636" y="2227506"/>
              <a:ext cx="46950" cy="27876"/>
            </a:xfrm>
            <a:custGeom>
              <a:avLst/>
              <a:gdLst>
                <a:gd name="T0" fmla="*/ 2 w 32"/>
                <a:gd name="T1" fmla="*/ 19 h 19"/>
                <a:gd name="T2" fmla="*/ 5 w 32"/>
                <a:gd name="T3" fmla="*/ 19 h 19"/>
                <a:gd name="T4" fmla="*/ 7 w 32"/>
                <a:gd name="T5" fmla="*/ 17 h 19"/>
                <a:gd name="T6" fmla="*/ 9 w 32"/>
                <a:gd name="T7" fmla="*/ 15 h 19"/>
                <a:gd name="T8" fmla="*/ 15 w 32"/>
                <a:gd name="T9" fmla="*/ 17 h 19"/>
                <a:gd name="T10" fmla="*/ 17 w 32"/>
                <a:gd name="T11" fmla="*/ 17 h 19"/>
                <a:gd name="T12" fmla="*/ 17 w 32"/>
                <a:gd name="T13" fmla="*/ 15 h 19"/>
                <a:gd name="T14" fmla="*/ 21 w 32"/>
                <a:gd name="T15" fmla="*/ 13 h 19"/>
                <a:gd name="T16" fmla="*/ 21 w 32"/>
                <a:gd name="T17" fmla="*/ 9 h 19"/>
                <a:gd name="T18" fmla="*/ 26 w 32"/>
                <a:gd name="T19" fmla="*/ 8 h 19"/>
                <a:gd name="T20" fmla="*/ 32 w 32"/>
                <a:gd name="T21" fmla="*/ 8 h 19"/>
                <a:gd name="T22" fmla="*/ 32 w 32"/>
                <a:gd name="T23" fmla="*/ 4 h 19"/>
                <a:gd name="T24" fmla="*/ 28 w 32"/>
                <a:gd name="T25" fmla="*/ 0 h 19"/>
                <a:gd name="T26" fmla="*/ 26 w 32"/>
                <a:gd name="T27" fmla="*/ 2 h 19"/>
                <a:gd name="T28" fmla="*/ 21 w 32"/>
                <a:gd name="T29" fmla="*/ 4 h 19"/>
                <a:gd name="T30" fmla="*/ 21 w 32"/>
                <a:gd name="T31" fmla="*/ 4 h 19"/>
                <a:gd name="T32" fmla="*/ 19 w 32"/>
                <a:gd name="T33" fmla="*/ 4 h 19"/>
                <a:gd name="T34" fmla="*/ 17 w 32"/>
                <a:gd name="T35" fmla="*/ 6 h 19"/>
                <a:gd name="T36" fmla="*/ 15 w 32"/>
                <a:gd name="T37" fmla="*/ 6 h 19"/>
                <a:gd name="T38" fmla="*/ 11 w 32"/>
                <a:gd name="T39" fmla="*/ 6 h 19"/>
                <a:gd name="T40" fmla="*/ 9 w 32"/>
                <a:gd name="T41" fmla="*/ 4 h 19"/>
                <a:gd name="T42" fmla="*/ 5 w 32"/>
                <a:gd name="T43" fmla="*/ 4 h 19"/>
                <a:gd name="T44" fmla="*/ 3 w 32"/>
                <a:gd name="T45" fmla="*/ 4 h 19"/>
                <a:gd name="T46" fmla="*/ 2 w 32"/>
                <a:gd name="T47" fmla="*/ 8 h 19"/>
                <a:gd name="T48" fmla="*/ 2 w 32"/>
                <a:gd name="T49" fmla="*/ 9 h 19"/>
                <a:gd name="T50" fmla="*/ 0 w 32"/>
                <a:gd name="T51" fmla="*/ 11 h 19"/>
                <a:gd name="T52" fmla="*/ 2 w 32"/>
                <a:gd name="T53" fmla="*/ 15 h 19"/>
                <a:gd name="T54" fmla="*/ 2 w 32"/>
                <a:gd name="T55" fmla="*/ 15 h 19"/>
                <a:gd name="T56" fmla="*/ 3 w 32"/>
                <a:gd name="T57" fmla="*/ 15 h 19"/>
                <a:gd name="T58" fmla="*/ 3 w 32"/>
                <a:gd name="T59" fmla="*/ 17 h 19"/>
                <a:gd name="T60" fmla="*/ 2 w 32"/>
                <a:gd name="T61" fmla="*/ 17 h 19"/>
                <a:gd name="T62" fmla="*/ 2 w 32"/>
                <a:gd name="T6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9">
                  <a:moveTo>
                    <a:pt x="2" y="19"/>
                  </a:moveTo>
                  <a:lnTo>
                    <a:pt x="5" y="19"/>
                  </a:lnTo>
                  <a:lnTo>
                    <a:pt x="7" y="17"/>
                  </a:lnTo>
                  <a:lnTo>
                    <a:pt x="9" y="15"/>
                  </a:lnTo>
                  <a:lnTo>
                    <a:pt x="15" y="17"/>
                  </a:lnTo>
                  <a:lnTo>
                    <a:pt x="17" y="17"/>
                  </a:lnTo>
                  <a:lnTo>
                    <a:pt x="17" y="15"/>
                  </a:lnTo>
                  <a:lnTo>
                    <a:pt x="21" y="13"/>
                  </a:lnTo>
                  <a:lnTo>
                    <a:pt x="21" y="9"/>
                  </a:lnTo>
                  <a:lnTo>
                    <a:pt x="26" y="8"/>
                  </a:lnTo>
                  <a:lnTo>
                    <a:pt x="32" y="8"/>
                  </a:lnTo>
                  <a:lnTo>
                    <a:pt x="32" y="4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9" y="4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1" y="6"/>
                  </a:lnTo>
                  <a:lnTo>
                    <a:pt x="9" y="4"/>
                  </a:lnTo>
                  <a:lnTo>
                    <a:pt x="5" y="4"/>
                  </a:lnTo>
                  <a:lnTo>
                    <a:pt x="3" y="4"/>
                  </a:lnTo>
                  <a:lnTo>
                    <a:pt x="2" y="8"/>
                  </a:lnTo>
                  <a:lnTo>
                    <a:pt x="2" y="9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2" y="1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2" name="Freeform 58"/>
            <p:cNvSpPr>
              <a:spLocks/>
            </p:cNvSpPr>
            <p:nvPr/>
          </p:nvSpPr>
          <p:spPr bwMode="auto">
            <a:xfrm>
              <a:off x="4643949" y="2187893"/>
              <a:ext cx="108571" cy="48416"/>
            </a:xfrm>
            <a:custGeom>
              <a:avLst/>
              <a:gdLst>
                <a:gd name="T0" fmla="*/ 45 w 74"/>
                <a:gd name="T1" fmla="*/ 31 h 33"/>
                <a:gd name="T2" fmla="*/ 51 w 74"/>
                <a:gd name="T3" fmla="*/ 33 h 33"/>
                <a:gd name="T4" fmla="*/ 57 w 74"/>
                <a:gd name="T5" fmla="*/ 33 h 33"/>
                <a:gd name="T6" fmla="*/ 61 w 74"/>
                <a:gd name="T7" fmla="*/ 31 h 33"/>
                <a:gd name="T8" fmla="*/ 66 w 74"/>
                <a:gd name="T9" fmla="*/ 29 h 33"/>
                <a:gd name="T10" fmla="*/ 70 w 74"/>
                <a:gd name="T11" fmla="*/ 25 h 33"/>
                <a:gd name="T12" fmla="*/ 70 w 74"/>
                <a:gd name="T13" fmla="*/ 21 h 33"/>
                <a:gd name="T14" fmla="*/ 68 w 74"/>
                <a:gd name="T15" fmla="*/ 17 h 33"/>
                <a:gd name="T16" fmla="*/ 74 w 74"/>
                <a:gd name="T17" fmla="*/ 17 h 33"/>
                <a:gd name="T18" fmla="*/ 74 w 74"/>
                <a:gd name="T19" fmla="*/ 14 h 33"/>
                <a:gd name="T20" fmla="*/ 74 w 74"/>
                <a:gd name="T21" fmla="*/ 4 h 33"/>
                <a:gd name="T22" fmla="*/ 68 w 74"/>
                <a:gd name="T23" fmla="*/ 2 h 33"/>
                <a:gd name="T24" fmla="*/ 61 w 74"/>
                <a:gd name="T25" fmla="*/ 2 h 33"/>
                <a:gd name="T26" fmla="*/ 55 w 74"/>
                <a:gd name="T27" fmla="*/ 0 h 33"/>
                <a:gd name="T28" fmla="*/ 51 w 74"/>
                <a:gd name="T29" fmla="*/ 2 h 33"/>
                <a:gd name="T30" fmla="*/ 51 w 74"/>
                <a:gd name="T31" fmla="*/ 4 h 33"/>
                <a:gd name="T32" fmla="*/ 47 w 74"/>
                <a:gd name="T33" fmla="*/ 6 h 33"/>
                <a:gd name="T34" fmla="*/ 40 w 74"/>
                <a:gd name="T35" fmla="*/ 2 h 33"/>
                <a:gd name="T36" fmla="*/ 40 w 74"/>
                <a:gd name="T37" fmla="*/ 6 h 33"/>
                <a:gd name="T38" fmla="*/ 36 w 74"/>
                <a:gd name="T39" fmla="*/ 8 h 33"/>
                <a:gd name="T40" fmla="*/ 32 w 74"/>
                <a:gd name="T41" fmla="*/ 14 h 33"/>
                <a:gd name="T42" fmla="*/ 34 w 74"/>
                <a:gd name="T43" fmla="*/ 15 h 33"/>
                <a:gd name="T44" fmla="*/ 34 w 74"/>
                <a:gd name="T45" fmla="*/ 17 h 33"/>
                <a:gd name="T46" fmla="*/ 28 w 74"/>
                <a:gd name="T47" fmla="*/ 17 h 33"/>
                <a:gd name="T48" fmla="*/ 24 w 74"/>
                <a:gd name="T49" fmla="*/ 17 h 33"/>
                <a:gd name="T50" fmla="*/ 19 w 74"/>
                <a:gd name="T51" fmla="*/ 19 h 33"/>
                <a:gd name="T52" fmla="*/ 15 w 74"/>
                <a:gd name="T53" fmla="*/ 19 h 33"/>
                <a:gd name="T54" fmla="*/ 11 w 74"/>
                <a:gd name="T55" fmla="*/ 17 h 33"/>
                <a:gd name="T56" fmla="*/ 9 w 74"/>
                <a:gd name="T57" fmla="*/ 19 h 33"/>
                <a:gd name="T58" fmla="*/ 5 w 74"/>
                <a:gd name="T59" fmla="*/ 19 h 33"/>
                <a:gd name="T60" fmla="*/ 1 w 74"/>
                <a:gd name="T61" fmla="*/ 19 h 33"/>
                <a:gd name="T62" fmla="*/ 0 w 74"/>
                <a:gd name="T63" fmla="*/ 19 h 33"/>
                <a:gd name="T64" fmla="*/ 1 w 74"/>
                <a:gd name="T65" fmla="*/ 21 h 33"/>
                <a:gd name="T66" fmla="*/ 1 w 74"/>
                <a:gd name="T67" fmla="*/ 23 h 33"/>
                <a:gd name="T68" fmla="*/ 5 w 74"/>
                <a:gd name="T69" fmla="*/ 23 h 33"/>
                <a:gd name="T70" fmla="*/ 9 w 74"/>
                <a:gd name="T71" fmla="*/ 25 h 33"/>
                <a:gd name="T72" fmla="*/ 11 w 74"/>
                <a:gd name="T73" fmla="*/ 25 h 33"/>
                <a:gd name="T74" fmla="*/ 15 w 74"/>
                <a:gd name="T75" fmla="*/ 27 h 33"/>
                <a:gd name="T76" fmla="*/ 22 w 74"/>
                <a:gd name="T77" fmla="*/ 25 h 33"/>
                <a:gd name="T78" fmla="*/ 26 w 74"/>
                <a:gd name="T79" fmla="*/ 27 h 33"/>
                <a:gd name="T80" fmla="*/ 38 w 74"/>
                <a:gd name="T81" fmla="*/ 31 h 33"/>
                <a:gd name="T82" fmla="*/ 43 w 74"/>
                <a:gd name="T83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33">
                  <a:moveTo>
                    <a:pt x="43" y="31"/>
                  </a:moveTo>
                  <a:lnTo>
                    <a:pt x="45" y="31"/>
                  </a:lnTo>
                  <a:lnTo>
                    <a:pt x="49" y="31"/>
                  </a:lnTo>
                  <a:lnTo>
                    <a:pt x="51" y="33"/>
                  </a:lnTo>
                  <a:lnTo>
                    <a:pt x="55" y="33"/>
                  </a:lnTo>
                  <a:lnTo>
                    <a:pt x="57" y="33"/>
                  </a:lnTo>
                  <a:lnTo>
                    <a:pt x="59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6" y="29"/>
                  </a:lnTo>
                  <a:lnTo>
                    <a:pt x="68" y="27"/>
                  </a:lnTo>
                  <a:lnTo>
                    <a:pt x="70" y="25"/>
                  </a:lnTo>
                  <a:lnTo>
                    <a:pt x="70" y="23"/>
                  </a:lnTo>
                  <a:lnTo>
                    <a:pt x="70" y="21"/>
                  </a:lnTo>
                  <a:lnTo>
                    <a:pt x="70" y="19"/>
                  </a:lnTo>
                  <a:lnTo>
                    <a:pt x="68" y="17"/>
                  </a:lnTo>
                  <a:lnTo>
                    <a:pt x="70" y="17"/>
                  </a:lnTo>
                  <a:lnTo>
                    <a:pt x="74" y="17"/>
                  </a:lnTo>
                  <a:lnTo>
                    <a:pt x="74" y="15"/>
                  </a:lnTo>
                  <a:lnTo>
                    <a:pt x="74" y="14"/>
                  </a:lnTo>
                  <a:lnTo>
                    <a:pt x="74" y="8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4" y="2"/>
                  </a:lnTo>
                  <a:lnTo>
                    <a:pt x="61" y="2"/>
                  </a:lnTo>
                  <a:lnTo>
                    <a:pt x="59" y="2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51" y="4"/>
                  </a:lnTo>
                  <a:lnTo>
                    <a:pt x="47" y="4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6" y="8"/>
                  </a:lnTo>
                  <a:lnTo>
                    <a:pt x="34" y="10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4" y="15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0" y="17"/>
                  </a:lnTo>
                  <a:lnTo>
                    <a:pt x="28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5"/>
                  </a:lnTo>
                  <a:lnTo>
                    <a:pt x="5" y="23"/>
                  </a:lnTo>
                  <a:lnTo>
                    <a:pt x="7" y="25"/>
                  </a:lnTo>
                  <a:lnTo>
                    <a:pt x="9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5" y="27"/>
                  </a:lnTo>
                  <a:lnTo>
                    <a:pt x="21" y="25"/>
                  </a:lnTo>
                  <a:lnTo>
                    <a:pt x="22" y="25"/>
                  </a:lnTo>
                  <a:lnTo>
                    <a:pt x="26" y="25"/>
                  </a:lnTo>
                  <a:lnTo>
                    <a:pt x="26" y="27"/>
                  </a:lnTo>
                  <a:lnTo>
                    <a:pt x="32" y="29"/>
                  </a:lnTo>
                  <a:lnTo>
                    <a:pt x="38" y="31"/>
                  </a:lnTo>
                  <a:lnTo>
                    <a:pt x="42" y="31"/>
                  </a:lnTo>
                  <a:lnTo>
                    <a:pt x="43" y="31"/>
                  </a:lnTo>
                  <a:lnTo>
                    <a:pt x="43" y="3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3" name="Freeform 59"/>
            <p:cNvSpPr>
              <a:spLocks/>
            </p:cNvSpPr>
            <p:nvPr/>
          </p:nvSpPr>
          <p:spPr bwMode="auto">
            <a:xfrm>
              <a:off x="4705570" y="2073453"/>
              <a:ext cx="145251" cy="111505"/>
            </a:xfrm>
            <a:custGeom>
              <a:avLst/>
              <a:gdLst>
                <a:gd name="T0" fmla="*/ 61 w 99"/>
                <a:gd name="T1" fmla="*/ 76 h 76"/>
                <a:gd name="T2" fmla="*/ 63 w 99"/>
                <a:gd name="T3" fmla="*/ 74 h 76"/>
                <a:gd name="T4" fmla="*/ 66 w 99"/>
                <a:gd name="T5" fmla="*/ 74 h 76"/>
                <a:gd name="T6" fmla="*/ 70 w 99"/>
                <a:gd name="T7" fmla="*/ 74 h 76"/>
                <a:gd name="T8" fmla="*/ 74 w 99"/>
                <a:gd name="T9" fmla="*/ 72 h 76"/>
                <a:gd name="T10" fmla="*/ 76 w 99"/>
                <a:gd name="T11" fmla="*/ 72 h 76"/>
                <a:gd name="T12" fmla="*/ 86 w 99"/>
                <a:gd name="T13" fmla="*/ 76 h 76"/>
                <a:gd name="T14" fmla="*/ 87 w 99"/>
                <a:gd name="T15" fmla="*/ 72 h 76"/>
                <a:gd name="T16" fmla="*/ 93 w 99"/>
                <a:gd name="T17" fmla="*/ 63 h 76"/>
                <a:gd name="T18" fmla="*/ 97 w 99"/>
                <a:gd name="T19" fmla="*/ 59 h 76"/>
                <a:gd name="T20" fmla="*/ 99 w 99"/>
                <a:gd name="T21" fmla="*/ 55 h 76"/>
                <a:gd name="T22" fmla="*/ 97 w 99"/>
                <a:gd name="T23" fmla="*/ 53 h 76"/>
                <a:gd name="T24" fmla="*/ 95 w 99"/>
                <a:gd name="T25" fmla="*/ 51 h 76"/>
                <a:gd name="T26" fmla="*/ 93 w 99"/>
                <a:gd name="T27" fmla="*/ 48 h 76"/>
                <a:gd name="T28" fmla="*/ 93 w 99"/>
                <a:gd name="T29" fmla="*/ 40 h 76"/>
                <a:gd name="T30" fmla="*/ 91 w 99"/>
                <a:gd name="T31" fmla="*/ 34 h 76"/>
                <a:gd name="T32" fmla="*/ 95 w 99"/>
                <a:gd name="T33" fmla="*/ 30 h 76"/>
                <a:gd name="T34" fmla="*/ 93 w 99"/>
                <a:gd name="T35" fmla="*/ 23 h 76"/>
                <a:gd name="T36" fmla="*/ 91 w 99"/>
                <a:gd name="T37" fmla="*/ 19 h 76"/>
                <a:gd name="T38" fmla="*/ 87 w 99"/>
                <a:gd name="T39" fmla="*/ 11 h 76"/>
                <a:gd name="T40" fmla="*/ 86 w 99"/>
                <a:gd name="T41" fmla="*/ 6 h 76"/>
                <a:gd name="T42" fmla="*/ 82 w 99"/>
                <a:gd name="T43" fmla="*/ 4 h 76"/>
                <a:gd name="T44" fmla="*/ 55 w 99"/>
                <a:gd name="T45" fmla="*/ 6 h 76"/>
                <a:gd name="T46" fmla="*/ 49 w 99"/>
                <a:gd name="T47" fmla="*/ 8 h 76"/>
                <a:gd name="T48" fmla="*/ 45 w 99"/>
                <a:gd name="T49" fmla="*/ 8 h 76"/>
                <a:gd name="T50" fmla="*/ 51 w 99"/>
                <a:gd name="T51" fmla="*/ 4 h 76"/>
                <a:gd name="T52" fmla="*/ 49 w 99"/>
                <a:gd name="T53" fmla="*/ 6 h 76"/>
                <a:gd name="T54" fmla="*/ 40 w 99"/>
                <a:gd name="T55" fmla="*/ 8 h 76"/>
                <a:gd name="T56" fmla="*/ 40 w 99"/>
                <a:gd name="T57" fmla="*/ 2 h 76"/>
                <a:gd name="T58" fmla="*/ 43 w 99"/>
                <a:gd name="T59" fmla="*/ 4 h 76"/>
                <a:gd name="T60" fmla="*/ 40 w 99"/>
                <a:gd name="T61" fmla="*/ 2 h 76"/>
                <a:gd name="T62" fmla="*/ 30 w 99"/>
                <a:gd name="T63" fmla="*/ 2 h 76"/>
                <a:gd name="T64" fmla="*/ 24 w 99"/>
                <a:gd name="T65" fmla="*/ 4 h 76"/>
                <a:gd name="T66" fmla="*/ 19 w 99"/>
                <a:gd name="T67" fmla="*/ 6 h 76"/>
                <a:gd name="T68" fmla="*/ 17 w 99"/>
                <a:gd name="T69" fmla="*/ 9 h 76"/>
                <a:gd name="T70" fmla="*/ 9 w 99"/>
                <a:gd name="T71" fmla="*/ 11 h 76"/>
                <a:gd name="T72" fmla="*/ 5 w 99"/>
                <a:gd name="T73" fmla="*/ 15 h 76"/>
                <a:gd name="T74" fmla="*/ 3 w 99"/>
                <a:gd name="T75" fmla="*/ 17 h 76"/>
                <a:gd name="T76" fmla="*/ 1 w 99"/>
                <a:gd name="T77" fmla="*/ 19 h 76"/>
                <a:gd name="T78" fmla="*/ 3 w 99"/>
                <a:gd name="T79" fmla="*/ 27 h 76"/>
                <a:gd name="T80" fmla="*/ 0 w 99"/>
                <a:gd name="T81" fmla="*/ 29 h 76"/>
                <a:gd name="T82" fmla="*/ 3 w 99"/>
                <a:gd name="T83" fmla="*/ 34 h 76"/>
                <a:gd name="T84" fmla="*/ 5 w 99"/>
                <a:gd name="T85" fmla="*/ 36 h 76"/>
                <a:gd name="T86" fmla="*/ 5 w 99"/>
                <a:gd name="T87" fmla="*/ 40 h 76"/>
                <a:gd name="T88" fmla="*/ 7 w 99"/>
                <a:gd name="T89" fmla="*/ 46 h 76"/>
                <a:gd name="T90" fmla="*/ 9 w 99"/>
                <a:gd name="T91" fmla="*/ 51 h 76"/>
                <a:gd name="T92" fmla="*/ 9 w 99"/>
                <a:gd name="T93" fmla="*/ 55 h 76"/>
                <a:gd name="T94" fmla="*/ 13 w 99"/>
                <a:gd name="T95" fmla="*/ 53 h 76"/>
                <a:gd name="T96" fmla="*/ 17 w 99"/>
                <a:gd name="T97" fmla="*/ 53 h 76"/>
                <a:gd name="T98" fmla="*/ 19 w 99"/>
                <a:gd name="T99" fmla="*/ 57 h 76"/>
                <a:gd name="T100" fmla="*/ 22 w 99"/>
                <a:gd name="T101" fmla="*/ 57 h 76"/>
                <a:gd name="T102" fmla="*/ 22 w 99"/>
                <a:gd name="T103" fmla="*/ 61 h 76"/>
                <a:gd name="T104" fmla="*/ 22 w 99"/>
                <a:gd name="T105" fmla="*/ 63 h 76"/>
                <a:gd name="T106" fmla="*/ 26 w 99"/>
                <a:gd name="T107" fmla="*/ 63 h 76"/>
                <a:gd name="T108" fmla="*/ 24 w 99"/>
                <a:gd name="T109" fmla="*/ 59 h 76"/>
                <a:gd name="T110" fmla="*/ 30 w 99"/>
                <a:gd name="T111" fmla="*/ 61 h 76"/>
                <a:gd name="T112" fmla="*/ 34 w 99"/>
                <a:gd name="T113" fmla="*/ 63 h 76"/>
                <a:gd name="T114" fmla="*/ 40 w 99"/>
                <a:gd name="T115" fmla="*/ 65 h 76"/>
                <a:gd name="T116" fmla="*/ 49 w 99"/>
                <a:gd name="T117" fmla="*/ 69 h 76"/>
                <a:gd name="T118" fmla="*/ 53 w 99"/>
                <a:gd name="T119" fmla="*/ 72 h 76"/>
                <a:gd name="T120" fmla="*/ 57 w 99"/>
                <a:gd name="T121" fmla="*/ 71 h 76"/>
                <a:gd name="T122" fmla="*/ 59 w 99"/>
                <a:gd name="T12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9" h="76">
                  <a:moveTo>
                    <a:pt x="59" y="76"/>
                  </a:moveTo>
                  <a:lnTo>
                    <a:pt x="61" y="76"/>
                  </a:lnTo>
                  <a:lnTo>
                    <a:pt x="63" y="76"/>
                  </a:lnTo>
                  <a:lnTo>
                    <a:pt x="63" y="74"/>
                  </a:lnTo>
                  <a:lnTo>
                    <a:pt x="64" y="74"/>
                  </a:lnTo>
                  <a:lnTo>
                    <a:pt x="66" y="74"/>
                  </a:lnTo>
                  <a:lnTo>
                    <a:pt x="68" y="74"/>
                  </a:lnTo>
                  <a:lnTo>
                    <a:pt x="70" y="74"/>
                  </a:lnTo>
                  <a:lnTo>
                    <a:pt x="72" y="72"/>
                  </a:lnTo>
                  <a:lnTo>
                    <a:pt x="74" y="72"/>
                  </a:lnTo>
                  <a:lnTo>
                    <a:pt x="76" y="74"/>
                  </a:lnTo>
                  <a:lnTo>
                    <a:pt x="76" y="72"/>
                  </a:lnTo>
                  <a:lnTo>
                    <a:pt x="80" y="72"/>
                  </a:lnTo>
                  <a:lnTo>
                    <a:pt x="86" y="76"/>
                  </a:lnTo>
                  <a:lnTo>
                    <a:pt x="87" y="76"/>
                  </a:lnTo>
                  <a:lnTo>
                    <a:pt x="87" y="72"/>
                  </a:lnTo>
                  <a:lnTo>
                    <a:pt x="87" y="71"/>
                  </a:lnTo>
                  <a:lnTo>
                    <a:pt x="93" y="63"/>
                  </a:lnTo>
                  <a:lnTo>
                    <a:pt x="95" y="61"/>
                  </a:lnTo>
                  <a:lnTo>
                    <a:pt x="97" y="59"/>
                  </a:lnTo>
                  <a:lnTo>
                    <a:pt x="99" y="59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3"/>
                  </a:lnTo>
                  <a:lnTo>
                    <a:pt x="99" y="51"/>
                  </a:lnTo>
                  <a:lnTo>
                    <a:pt x="95" y="51"/>
                  </a:lnTo>
                  <a:lnTo>
                    <a:pt x="95" y="48"/>
                  </a:lnTo>
                  <a:lnTo>
                    <a:pt x="93" y="48"/>
                  </a:lnTo>
                  <a:lnTo>
                    <a:pt x="93" y="42"/>
                  </a:lnTo>
                  <a:lnTo>
                    <a:pt x="93" y="40"/>
                  </a:lnTo>
                  <a:lnTo>
                    <a:pt x="91" y="36"/>
                  </a:lnTo>
                  <a:lnTo>
                    <a:pt x="91" y="34"/>
                  </a:lnTo>
                  <a:lnTo>
                    <a:pt x="91" y="30"/>
                  </a:lnTo>
                  <a:lnTo>
                    <a:pt x="95" y="30"/>
                  </a:lnTo>
                  <a:lnTo>
                    <a:pt x="95" y="25"/>
                  </a:lnTo>
                  <a:lnTo>
                    <a:pt x="93" y="23"/>
                  </a:lnTo>
                  <a:lnTo>
                    <a:pt x="93" y="21"/>
                  </a:lnTo>
                  <a:lnTo>
                    <a:pt x="91" y="19"/>
                  </a:lnTo>
                  <a:lnTo>
                    <a:pt x="89" y="15"/>
                  </a:lnTo>
                  <a:lnTo>
                    <a:pt x="87" y="11"/>
                  </a:lnTo>
                  <a:lnTo>
                    <a:pt x="87" y="9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2" y="4"/>
                  </a:lnTo>
                  <a:lnTo>
                    <a:pt x="68" y="6"/>
                  </a:lnTo>
                  <a:lnTo>
                    <a:pt x="55" y="6"/>
                  </a:lnTo>
                  <a:lnTo>
                    <a:pt x="53" y="6"/>
                  </a:lnTo>
                  <a:lnTo>
                    <a:pt x="49" y="8"/>
                  </a:lnTo>
                  <a:lnTo>
                    <a:pt x="47" y="9"/>
                  </a:lnTo>
                  <a:lnTo>
                    <a:pt x="45" y="8"/>
                  </a:lnTo>
                  <a:lnTo>
                    <a:pt x="49" y="8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49" y="6"/>
                  </a:lnTo>
                  <a:lnTo>
                    <a:pt x="45" y="8"/>
                  </a:lnTo>
                  <a:lnTo>
                    <a:pt x="40" y="8"/>
                  </a:lnTo>
                  <a:lnTo>
                    <a:pt x="40" y="4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0" y="2"/>
                  </a:lnTo>
                  <a:lnTo>
                    <a:pt x="36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4" y="4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7" y="8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9" y="11"/>
                  </a:lnTo>
                  <a:lnTo>
                    <a:pt x="5" y="11"/>
                  </a:lnTo>
                  <a:lnTo>
                    <a:pt x="5" y="15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3" y="23"/>
                  </a:lnTo>
                  <a:lnTo>
                    <a:pt x="3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3" y="32"/>
                  </a:lnTo>
                  <a:lnTo>
                    <a:pt x="3" y="34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8"/>
                  </a:lnTo>
                  <a:lnTo>
                    <a:pt x="5" y="40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9" y="48"/>
                  </a:lnTo>
                  <a:lnTo>
                    <a:pt x="9" y="51"/>
                  </a:lnTo>
                  <a:lnTo>
                    <a:pt x="9" y="53"/>
                  </a:lnTo>
                  <a:lnTo>
                    <a:pt x="9" y="55"/>
                  </a:lnTo>
                  <a:lnTo>
                    <a:pt x="11" y="53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19" y="57"/>
                  </a:lnTo>
                  <a:lnTo>
                    <a:pt x="21" y="57"/>
                  </a:lnTo>
                  <a:lnTo>
                    <a:pt x="22" y="57"/>
                  </a:lnTo>
                  <a:lnTo>
                    <a:pt x="22" y="59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2" y="63"/>
                  </a:lnTo>
                  <a:lnTo>
                    <a:pt x="24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4" y="59"/>
                  </a:lnTo>
                  <a:lnTo>
                    <a:pt x="26" y="59"/>
                  </a:lnTo>
                  <a:lnTo>
                    <a:pt x="30" y="61"/>
                  </a:lnTo>
                  <a:lnTo>
                    <a:pt x="34" y="61"/>
                  </a:lnTo>
                  <a:lnTo>
                    <a:pt x="34" y="63"/>
                  </a:lnTo>
                  <a:lnTo>
                    <a:pt x="36" y="65"/>
                  </a:lnTo>
                  <a:lnTo>
                    <a:pt x="40" y="65"/>
                  </a:lnTo>
                  <a:lnTo>
                    <a:pt x="43" y="65"/>
                  </a:lnTo>
                  <a:lnTo>
                    <a:pt x="49" y="69"/>
                  </a:lnTo>
                  <a:lnTo>
                    <a:pt x="51" y="72"/>
                  </a:lnTo>
                  <a:lnTo>
                    <a:pt x="53" y="72"/>
                  </a:lnTo>
                  <a:lnTo>
                    <a:pt x="55" y="71"/>
                  </a:lnTo>
                  <a:lnTo>
                    <a:pt x="57" y="71"/>
                  </a:lnTo>
                  <a:lnTo>
                    <a:pt x="59" y="72"/>
                  </a:lnTo>
                  <a:lnTo>
                    <a:pt x="59" y="7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4" name="Freeform 60"/>
            <p:cNvSpPr>
              <a:spLocks/>
            </p:cNvSpPr>
            <p:nvPr/>
          </p:nvSpPr>
          <p:spPr bwMode="auto">
            <a:xfrm>
              <a:off x="4676227" y="2151213"/>
              <a:ext cx="115907" cy="45482"/>
            </a:xfrm>
            <a:custGeom>
              <a:avLst/>
              <a:gdLst>
                <a:gd name="T0" fmla="*/ 29 w 79"/>
                <a:gd name="T1" fmla="*/ 2 h 31"/>
                <a:gd name="T2" fmla="*/ 33 w 79"/>
                <a:gd name="T3" fmla="*/ 0 h 31"/>
                <a:gd name="T4" fmla="*/ 37 w 79"/>
                <a:gd name="T5" fmla="*/ 0 h 31"/>
                <a:gd name="T6" fmla="*/ 39 w 79"/>
                <a:gd name="T7" fmla="*/ 4 h 31"/>
                <a:gd name="T8" fmla="*/ 42 w 79"/>
                <a:gd name="T9" fmla="*/ 4 h 31"/>
                <a:gd name="T10" fmla="*/ 42 w 79"/>
                <a:gd name="T11" fmla="*/ 8 h 31"/>
                <a:gd name="T12" fmla="*/ 42 w 79"/>
                <a:gd name="T13" fmla="*/ 10 h 31"/>
                <a:gd name="T14" fmla="*/ 46 w 79"/>
                <a:gd name="T15" fmla="*/ 10 h 31"/>
                <a:gd name="T16" fmla="*/ 44 w 79"/>
                <a:gd name="T17" fmla="*/ 6 h 31"/>
                <a:gd name="T18" fmla="*/ 50 w 79"/>
                <a:gd name="T19" fmla="*/ 8 h 31"/>
                <a:gd name="T20" fmla="*/ 54 w 79"/>
                <a:gd name="T21" fmla="*/ 10 h 31"/>
                <a:gd name="T22" fmla="*/ 60 w 79"/>
                <a:gd name="T23" fmla="*/ 12 h 31"/>
                <a:gd name="T24" fmla="*/ 69 w 79"/>
                <a:gd name="T25" fmla="*/ 16 h 31"/>
                <a:gd name="T26" fmla="*/ 73 w 79"/>
                <a:gd name="T27" fmla="*/ 19 h 31"/>
                <a:gd name="T28" fmla="*/ 77 w 79"/>
                <a:gd name="T29" fmla="*/ 18 h 31"/>
                <a:gd name="T30" fmla="*/ 79 w 79"/>
                <a:gd name="T31" fmla="*/ 23 h 31"/>
                <a:gd name="T32" fmla="*/ 71 w 79"/>
                <a:gd name="T33" fmla="*/ 23 h 31"/>
                <a:gd name="T34" fmla="*/ 65 w 79"/>
                <a:gd name="T35" fmla="*/ 27 h 31"/>
                <a:gd name="T36" fmla="*/ 58 w 79"/>
                <a:gd name="T37" fmla="*/ 29 h 31"/>
                <a:gd name="T38" fmla="*/ 54 w 79"/>
                <a:gd name="T39" fmla="*/ 29 h 31"/>
                <a:gd name="T40" fmla="*/ 48 w 79"/>
                <a:gd name="T41" fmla="*/ 29 h 31"/>
                <a:gd name="T42" fmla="*/ 42 w 79"/>
                <a:gd name="T43" fmla="*/ 27 h 31"/>
                <a:gd name="T44" fmla="*/ 37 w 79"/>
                <a:gd name="T45" fmla="*/ 27 h 31"/>
                <a:gd name="T46" fmla="*/ 31 w 79"/>
                <a:gd name="T47" fmla="*/ 25 h 31"/>
                <a:gd name="T48" fmla="*/ 29 w 79"/>
                <a:gd name="T49" fmla="*/ 27 h 31"/>
                <a:gd name="T50" fmla="*/ 25 w 79"/>
                <a:gd name="T51" fmla="*/ 29 h 31"/>
                <a:gd name="T52" fmla="*/ 20 w 79"/>
                <a:gd name="T53" fmla="*/ 27 h 31"/>
                <a:gd name="T54" fmla="*/ 18 w 79"/>
                <a:gd name="T55" fmla="*/ 27 h 31"/>
                <a:gd name="T56" fmla="*/ 12 w 79"/>
                <a:gd name="T57" fmla="*/ 21 h 31"/>
                <a:gd name="T58" fmla="*/ 6 w 79"/>
                <a:gd name="T59" fmla="*/ 19 h 31"/>
                <a:gd name="T60" fmla="*/ 6 w 79"/>
                <a:gd name="T61" fmla="*/ 16 h 31"/>
                <a:gd name="T62" fmla="*/ 0 w 79"/>
                <a:gd name="T63" fmla="*/ 10 h 31"/>
                <a:gd name="T64" fmla="*/ 0 w 79"/>
                <a:gd name="T65" fmla="*/ 8 h 31"/>
                <a:gd name="T66" fmla="*/ 4 w 79"/>
                <a:gd name="T67" fmla="*/ 10 h 31"/>
                <a:gd name="T68" fmla="*/ 10 w 79"/>
                <a:gd name="T69" fmla="*/ 6 h 31"/>
                <a:gd name="T70" fmla="*/ 14 w 79"/>
                <a:gd name="T71" fmla="*/ 4 h 31"/>
                <a:gd name="T72" fmla="*/ 20 w 79"/>
                <a:gd name="T73" fmla="*/ 2 h 31"/>
                <a:gd name="T74" fmla="*/ 21 w 79"/>
                <a:gd name="T75" fmla="*/ 2 h 31"/>
                <a:gd name="T76" fmla="*/ 25 w 79"/>
                <a:gd name="T77" fmla="*/ 0 h 31"/>
                <a:gd name="T78" fmla="*/ 29 w 79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" h="31">
                  <a:moveTo>
                    <a:pt x="29" y="0"/>
                  </a:moveTo>
                  <a:lnTo>
                    <a:pt x="29" y="2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2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2" y="4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4" y="10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3" y="12"/>
                  </a:lnTo>
                  <a:lnTo>
                    <a:pt x="69" y="16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5" y="18"/>
                  </a:lnTo>
                  <a:lnTo>
                    <a:pt x="77" y="18"/>
                  </a:lnTo>
                  <a:lnTo>
                    <a:pt x="79" y="19"/>
                  </a:lnTo>
                  <a:lnTo>
                    <a:pt x="79" y="23"/>
                  </a:lnTo>
                  <a:lnTo>
                    <a:pt x="75" y="21"/>
                  </a:lnTo>
                  <a:lnTo>
                    <a:pt x="71" y="23"/>
                  </a:lnTo>
                  <a:lnTo>
                    <a:pt x="69" y="25"/>
                  </a:lnTo>
                  <a:lnTo>
                    <a:pt x="65" y="27"/>
                  </a:lnTo>
                  <a:lnTo>
                    <a:pt x="62" y="27"/>
                  </a:lnTo>
                  <a:lnTo>
                    <a:pt x="58" y="29"/>
                  </a:lnTo>
                  <a:lnTo>
                    <a:pt x="58" y="29"/>
                  </a:lnTo>
                  <a:lnTo>
                    <a:pt x="54" y="29"/>
                  </a:lnTo>
                  <a:lnTo>
                    <a:pt x="52" y="29"/>
                  </a:lnTo>
                  <a:lnTo>
                    <a:pt x="48" y="29"/>
                  </a:lnTo>
                  <a:lnTo>
                    <a:pt x="46" y="27"/>
                  </a:lnTo>
                  <a:lnTo>
                    <a:pt x="42" y="27"/>
                  </a:lnTo>
                  <a:lnTo>
                    <a:pt x="39" y="27"/>
                  </a:lnTo>
                  <a:lnTo>
                    <a:pt x="37" y="27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9" y="29"/>
                  </a:lnTo>
                  <a:lnTo>
                    <a:pt x="25" y="29"/>
                  </a:lnTo>
                  <a:lnTo>
                    <a:pt x="25" y="31"/>
                  </a:lnTo>
                  <a:lnTo>
                    <a:pt x="20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4" y="23"/>
                  </a:lnTo>
                  <a:lnTo>
                    <a:pt x="12" y="21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10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5" name="Freeform 61"/>
            <p:cNvSpPr>
              <a:spLocks/>
            </p:cNvSpPr>
            <p:nvPr/>
          </p:nvSpPr>
          <p:spPr bwMode="auto">
            <a:xfrm>
              <a:off x="4586728" y="2076388"/>
              <a:ext cx="132046" cy="139381"/>
            </a:xfrm>
            <a:custGeom>
              <a:avLst/>
              <a:gdLst>
                <a:gd name="T0" fmla="*/ 33 w 90"/>
                <a:gd name="T1" fmla="*/ 0 h 95"/>
                <a:gd name="T2" fmla="*/ 39 w 90"/>
                <a:gd name="T3" fmla="*/ 6 h 95"/>
                <a:gd name="T4" fmla="*/ 40 w 90"/>
                <a:gd name="T5" fmla="*/ 9 h 95"/>
                <a:gd name="T6" fmla="*/ 44 w 90"/>
                <a:gd name="T7" fmla="*/ 7 h 95"/>
                <a:gd name="T8" fmla="*/ 50 w 90"/>
                <a:gd name="T9" fmla="*/ 7 h 95"/>
                <a:gd name="T10" fmla="*/ 46 w 90"/>
                <a:gd name="T11" fmla="*/ 11 h 95"/>
                <a:gd name="T12" fmla="*/ 52 w 90"/>
                <a:gd name="T13" fmla="*/ 13 h 95"/>
                <a:gd name="T14" fmla="*/ 60 w 90"/>
                <a:gd name="T15" fmla="*/ 9 h 95"/>
                <a:gd name="T16" fmla="*/ 63 w 90"/>
                <a:gd name="T17" fmla="*/ 6 h 95"/>
                <a:gd name="T18" fmla="*/ 63 w 90"/>
                <a:gd name="T19" fmla="*/ 7 h 95"/>
                <a:gd name="T20" fmla="*/ 67 w 90"/>
                <a:gd name="T21" fmla="*/ 7 h 95"/>
                <a:gd name="T22" fmla="*/ 73 w 90"/>
                <a:gd name="T23" fmla="*/ 11 h 95"/>
                <a:gd name="T24" fmla="*/ 79 w 90"/>
                <a:gd name="T25" fmla="*/ 15 h 95"/>
                <a:gd name="T26" fmla="*/ 84 w 90"/>
                <a:gd name="T27" fmla="*/ 21 h 95"/>
                <a:gd name="T28" fmla="*/ 84 w 90"/>
                <a:gd name="T29" fmla="*/ 30 h 95"/>
                <a:gd name="T30" fmla="*/ 86 w 90"/>
                <a:gd name="T31" fmla="*/ 36 h 95"/>
                <a:gd name="T32" fmla="*/ 90 w 90"/>
                <a:gd name="T33" fmla="*/ 46 h 95"/>
                <a:gd name="T34" fmla="*/ 86 w 90"/>
                <a:gd name="T35" fmla="*/ 51 h 95"/>
                <a:gd name="T36" fmla="*/ 81 w 90"/>
                <a:gd name="T37" fmla="*/ 53 h 95"/>
                <a:gd name="T38" fmla="*/ 71 w 90"/>
                <a:gd name="T39" fmla="*/ 57 h 95"/>
                <a:gd name="T40" fmla="*/ 61 w 90"/>
                <a:gd name="T41" fmla="*/ 59 h 95"/>
                <a:gd name="T42" fmla="*/ 67 w 90"/>
                <a:gd name="T43" fmla="*/ 67 h 95"/>
                <a:gd name="T44" fmla="*/ 73 w 90"/>
                <a:gd name="T45" fmla="*/ 72 h 95"/>
                <a:gd name="T46" fmla="*/ 79 w 90"/>
                <a:gd name="T47" fmla="*/ 82 h 95"/>
                <a:gd name="T48" fmla="*/ 71 w 90"/>
                <a:gd name="T49" fmla="*/ 90 h 95"/>
                <a:gd name="T50" fmla="*/ 73 w 90"/>
                <a:gd name="T51" fmla="*/ 93 h 95"/>
                <a:gd name="T52" fmla="*/ 63 w 90"/>
                <a:gd name="T53" fmla="*/ 93 h 95"/>
                <a:gd name="T54" fmla="*/ 54 w 90"/>
                <a:gd name="T55" fmla="*/ 95 h 95"/>
                <a:gd name="T56" fmla="*/ 48 w 90"/>
                <a:gd name="T57" fmla="*/ 95 h 95"/>
                <a:gd name="T58" fmla="*/ 40 w 90"/>
                <a:gd name="T59" fmla="*/ 95 h 95"/>
                <a:gd name="T60" fmla="*/ 35 w 90"/>
                <a:gd name="T61" fmla="*/ 93 h 95"/>
                <a:gd name="T62" fmla="*/ 31 w 90"/>
                <a:gd name="T63" fmla="*/ 91 h 95"/>
                <a:gd name="T64" fmla="*/ 25 w 90"/>
                <a:gd name="T65" fmla="*/ 93 h 95"/>
                <a:gd name="T66" fmla="*/ 19 w 90"/>
                <a:gd name="T67" fmla="*/ 91 h 95"/>
                <a:gd name="T68" fmla="*/ 21 w 90"/>
                <a:gd name="T69" fmla="*/ 84 h 95"/>
                <a:gd name="T70" fmla="*/ 21 w 90"/>
                <a:gd name="T71" fmla="*/ 76 h 95"/>
                <a:gd name="T72" fmla="*/ 14 w 90"/>
                <a:gd name="T73" fmla="*/ 74 h 95"/>
                <a:gd name="T74" fmla="*/ 8 w 90"/>
                <a:gd name="T75" fmla="*/ 72 h 95"/>
                <a:gd name="T76" fmla="*/ 6 w 90"/>
                <a:gd name="T77" fmla="*/ 67 h 95"/>
                <a:gd name="T78" fmla="*/ 2 w 90"/>
                <a:gd name="T79" fmla="*/ 59 h 95"/>
                <a:gd name="T80" fmla="*/ 0 w 90"/>
                <a:gd name="T81" fmla="*/ 51 h 95"/>
                <a:gd name="T82" fmla="*/ 2 w 90"/>
                <a:gd name="T83" fmla="*/ 44 h 95"/>
                <a:gd name="T84" fmla="*/ 10 w 90"/>
                <a:gd name="T85" fmla="*/ 40 h 95"/>
                <a:gd name="T86" fmla="*/ 12 w 90"/>
                <a:gd name="T87" fmla="*/ 34 h 95"/>
                <a:gd name="T88" fmla="*/ 8 w 90"/>
                <a:gd name="T89" fmla="*/ 32 h 95"/>
                <a:gd name="T90" fmla="*/ 14 w 90"/>
                <a:gd name="T91" fmla="*/ 28 h 95"/>
                <a:gd name="T92" fmla="*/ 16 w 90"/>
                <a:gd name="T93" fmla="*/ 23 h 95"/>
                <a:gd name="T94" fmla="*/ 12 w 90"/>
                <a:gd name="T95" fmla="*/ 19 h 95"/>
                <a:gd name="T96" fmla="*/ 19 w 90"/>
                <a:gd name="T97" fmla="*/ 17 h 95"/>
                <a:gd name="T98" fmla="*/ 21 w 90"/>
                <a:gd name="T99" fmla="*/ 19 h 95"/>
                <a:gd name="T100" fmla="*/ 25 w 90"/>
                <a:gd name="T101" fmla="*/ 21 h 95"/>
                <a:gd name="T102" fmla="*/ 25 w 90"/>
                <a:gd name="T103" fmla="*/ 17 h 95"/>
                <a:gd name="T104" fmla="*/ 33 w 90"/>
                <a:gd name="T105" fmla="*/ 15 h 95"/>
                <a:gd name="T106" fmla="*/ 33 w 90"/>
                <a:gd name="T107" fmla="*/ 13 h 95"/>
                <a:gd name="T108" fmla="*/ 31 w 90"/>
                <a:gd name="T109" fmla="*/ 11 h 95"/>
                <a:gd name="T110" fmla="*/ 27 w 90"/>
                <a:gd name="T111" fmla="*/ 6 h 95"/>
                <a:gd name="T112" fmla="*/ 27 w 90"/>
                <a:gd name="T113" fmla="*/ 2 h 95"/>
                <a:gd name="T114" fmla="*/ 25 w 90"/>
                <a:gd name="T1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0" h="95">
                  <a:moveTo>
                    <a:pt x="25" y="0"/>
                  </a:moveTo>
                  <a:lnTo>
                    <a:pt x="29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7" y="2"/>
                  </a:lnTo>
                  <a:lnTo>
                    <a:pt x="39" y="2"/>
                  </a:lnTo>
                  <a:lnTo>
                    <a:pt x="39" y="6"/>
                  </a:lnTo>
                  <a:lnTo>
                    <a:pt x="37" y="6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40" y="9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2" y="6"/>
                  </a:lnTo>
                  <a:lnTo>
                    <a:pt x="44" y="7"/>
                  </a:lnTo>
                  <a:lnTo>
                    <a:pt x="46" y="9"/>
                  </a:lnTo>
                  <a:lnTo>
                    <a:pt x="48" y="7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0" y="9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8" y="13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4" y="11"/>
                  </a:lnTo>
                  <a:lnTo>
                    <a:pt x="56" y="9"/>
                  </a:lnTo>
                  <a:lnTo>
                    <a:pt x="60" y="9"/>
                  </a:lnTo>
                  <a:lnTo>
                    <a:pt x="60" y="7"/>
                  </a:lnTo>
                  <a:lnTo>
                    <a:pt x="61" y="7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5" y="7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69" y="7"/>
                  </a:lnTo>
                  <a:lnTo>
                    <a:pt x="71" y="9"/>
                  </a:lnTo>
                  <a:lnTo>
                    <a:pt x="73" y="11"/>
                  </a:lnTo>
                  <a:lnTo>
                    <a:pt x="75" y="11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1" y="17"/>
                  </a:lnTo>
                  <a:lnTo>
                    <a:pt x="82" y="17"/>
                  </a:lnTo>
                  <a:lnTo>
                    <a:pt x="84" y="21"/>
                  </a:lnTo>
                  <a:lnTo>
                    <a:pt x="84" y="25"/>
                  </a:lnTo>
                  <a:lnTo>
                    <a:pt x="81" y="25"/>
                  </a:lnTo>
                  <a:lnTo>
                    <a:pt x="81" y="27"/>
                  </a:lnTo>
                  <a:lnTo>
                    <a:pt x="84" y="30"/>
                  </a:lnTo>
                  <a:lnTo>
                    <a:pt x="84" y="32"/>
                  </a:lnTo>
                  <a:lnTo>
                    <a:pt x="86" y="34"/>
                  </a:lnTo>
                  <a:lnTo>
                    <a:pt x="86" y="34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8" y="42"/>
                  </a:lnTo>
                  <a:lnTo>
                    <a:pt x="88" y="44"/>
                  </a:lnTo>
                  <a:lnTo>
                    <a:pt x="90" y="46"/>
                  </a:lnTo>
                  <a:lnTo>
                    <a:pt x="90" y="49"/>
                  </a:lnTo>
                  <a:lnTo>
                    <a:pt x="90" y="51"/>
                  </a:lnTo>
                  <a:lnTo>
                    <a:pt x="88" y="51"/>
                  </a:lnTo>
                  <a:lnTo>
                    <a:pt x="86" y="51"/>
                  </a:lnTo>
                  <a:lnTo>
                    <a:pt x="82" y="51"/>
                  </a:lnTo>
                  <a:lnTo>
                    <a:pt x="82" y="53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77" y="53"/>
                  </a:lnTo>
                  <a:lnTo>
                    <a:pt x="75" y="55"/>
                  </a:lnTo>
                  <a:lnTo>
                    <a:pt x="73" y="55"/>
                  </a:lnTo>
                  <a:lnTo>
                    <a:pt x="71" y="57"/>
                  </a:lnTo>
                  <a:lnTo>
                    <a:pt x="69" y="57"/>
                  </a:lnTo>
                  <a:lnTo>
                    <a:pt x="65" y="61"/>
                  </a:lnTo>
                  <a:lnTo>
                    <a:pt x="63" y="59"/>
                  </a:lnTo>
                  <a:lnTo>
                    <a:pt x="61" y="59"/>
                  </a:lnTo>
                  <a:lnTo>
                    <a:pt x="61" y="59"/>
                  </a:lnTo>
                  <a:lnTo>
                    <a:pt x="61" y="61"/>
                  </a:lnTo>
                  <a:lnTo>
                    <a:pt x="63" y="63"/>
                  </a:lnTo>
                  <a:lnTo>
                    <a:pt x="67" y="67"/>
                  </a:lnTo>
                  <a:lnTo>
                    <a:pt x="65" y="69"/>
                  </a:lnTo>
                  <a:lnTo>
                    <a:pt x="67" y="70"/>
                  </a:lnTo>
                  <a:lnTo>
                    <a:pt x="69" y="70"/>
                  </a:lnTo>
                  <a:lnTo>
                    <a:pt x="73" y="72"/>
                  </a:lnTo>
                  <a:lnTo>
                    <a:pt x="75" y="74"/>
                  </a:lnTo>
                  <a:lnTo>
                    <a:pt x="79" y="78"/>
                  </a:lnTo>
                  <a:lnTo>
                    <a:pt x="79" y="80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5" y="84"/>
                  </a:lnTo>
                  <a:lnTo>
                    <a:pt x="73" y="86"/>
                  </a:lnTo>
                  <a:lnTo>
                    <a:pt x="71" y="90"/>
                  </a:lnTo>
                  <a:lnTo>
                    <a:pt x="71" y="90"/>
                  </a:lnTo>
                  <a:lnTo>
                    <a:pt x="73" y="91"/>
                  </a:lnTo>
                  <a:lnTo>
                    <a:pt x="73" y="93"/>
                  </a:lnTo>
                  <a:lnTo>
                    <a:pt x="73" y="93"/>
                  </a:lnTo>
                  <a:lnTo>
                    <a:pt x="69" y="93"/>
                  </a:lnTo>
                  <a:lnTo>
                    <a:pt x="67" y="93"/>
                  </a:lnTo>
                  <a:lnTo>
                    <a:pt x="65" y="93"/>
                  </a:lnTo>
                  <a:lnTo>
                    <a:pt x="63" y="93"/>
                  </a:lnTo>
                  <a:lnTo>
                    <a:pt x="60" y="95"/>
                  </a:lnTo>
                  <a:lnTo>
                    <a:pt x="58" y="95"/>
                  </a:lnTo>
                  <a:lnTo>
                    <a:pt x="56" y="95"/>
                  </a:lnTo>
                  <a:lnTo>
                    <a:pt x="54" y="95"/>
                  </a:lnTo>
                  <a:lnTo>
                    <a:pt x="52" y="93"/>
                  </a:lnTo>
                  <a:lnTo>
                    <a:pt x="50" y="93"/>
                  </a:lnTo>
                  <a:lnTo>
                    <a:pt x="46" y="93"/>
                  </a:lnTo>
                  <a:lnTo>
                    <a:pt x="48" y="95"/>
                  </a:lnTo>
                  <a:lnTo>
                    <a:pt x="46" y="95"/>
                  </a:lnTo>
                  <a:lnTo>
                    <a:pt x="44" y="95"/>
                  </a:lnTo>
                  <a:lnTo>
                    <a:pt x="42" y="93"/>
                  </a:lnTo>
                  <a:lnTo>
                    <a:pt x="40" y="95"/>
                  </a:lnTo>
                  <a:lnTo>
                    <a:pt x="39" y="95"/>
                  </a:lnTo>
                  <a:lnTo>
                    <a:pt x="39" y="95"/>
                  </a:lnTo>
                  <a:lnTo>
                    <a:pt x="39" y="95"/>
                  </a:lnTo>
                  <a:lnTo>
                    <a:pt x="35" y="93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1" y="93"/>
                  </a:lnTo>
                  <a:lnTo>
                    <a:pt x="31" y="91"/>
                  </a:lnTo>
                  <a:lnTo>
                    <a:pt x="27" y="91"/>
                  </a:lnTo>
                  <a:lnTo>
                    <a:pt x="29" y="93"/>
                  </a:lnTo>
                  <a:lnTo>
                    <a:pt x="27" y="93"/>
                  </a:lnTo>
                  <a:lnTo>
                    <a:pt x="25" y="93"/>
                  </a:lnTo>
                  <a:lnTo>
                    <a:pt x="23" y="95"/>
                  </a:lnTo>
                  <a:lnTo>
                    <a:pt x="21" y="93"/>
                  </a:lnTo>
                  <a:lnTo>
                    <a:pt x="21" y="93"/>
                  </a:lnTo>
                  <a:lnTo>
                    <a:pt x="19" y="91"/>
                  </a:lnTo>
                  <a:lnTo>
                    <a:pt x="18" y="91"/>
                  </a:lnTo>
                  <a:lnTo>
                    <a:pt x="18" y="88"/>
                  </a:lnTo>
                  <a:lnTo>
                    <a:pt x="19" y="86"/>
                  </a:lnTo>
                  <a:lnTo>
                    <a:pt x="21" y="84"/>
                  </a:lnTo>
                  <a:lnTo>
                    <a:pt x="21" y="82"/>
                  </a:lnTo>
                  <a:lnTo>
                    <a:pt x="21" y="80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19" y="76"/>
                  </a:lnTo>
                  <a:lnTo>
                    <a:pt x="18" y="74"/>
                  </a:lnTo>
                  <a:lnTo>
                    <a:pt x="16" y="74"/>
                  </a:lnTo>
                  <a:lnTo>
                    <a:pt x="14" y="74"/>
                  </a:lnTo>
                  <a:lnTo>
                    <a:pt x="12" y="74"/>
                  </a:lnTo>
                  <a:lnTo>
                    <a:pt x="10" y="74"/>
                  </a:lnTo>
                  <a:lnTo>
                    <a:pt x="8" y="74"/>
                  </a:lnTo>
                  <a:lnTo>
                    <a:pt x="8" y="72"/>
                  </a:lnTo>
                  <a:lnTo>
                    <a:pt x="6" y="70"/>
                  </a:lnTo>
                  <a:lnTo>
                    <a:pt x="6" y="70"/>
                  </a:lnTo>
                  <a:lnTo>
                    <a:pt x="6" y="69"/>
                  </a:lnTo>
                  <a:lnTo>
                    <a:pt x="6" y="67"/>
                  </a:lnTo>
                  <a:lnTo>
                    <a:pt x="6" y="65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0" y="53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2" y="49"/>
                  </a:lnTo>
                  <a:lnTo>
                    <a:pt x="2" y="48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2" y="30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6" y="25"/>
                  </a:lnTo>
                  <a:lnTo>
                    <a:pt x="16" y="23"/>
                  </a:lnTo>
                  <a:lnTo>
                    <a:pt x="16" y="25"/>
                  </a:lnTo>
                  <a:lnTo>
                    <a:pt x="14" y="23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12" y="17"/>
                  </a:lnTo>
                  <a:lnTo>
                    <a:pt x="16" y="17"/>
                  </a:lnTo>
                  <a:lnTo>
                    <a:pt x="18" y="17"/>
                  </a:lnTo>
                  <a:lnTo>
                    <a:pt x="19" y="17"/>
                  </a:lnTo>
                  <a:lnTo>
                    <a:pt x="19" y="21"/>
                  </a:lnTo>
                  <a:lnTo>
                    <a:pt x="21" y="23"/>
                  </a:lnTo>
                  <a:lnTo>
                    <a:pt x="23" y="21"/>
                  </a:lnTo>
                  <a:lnTo>
                    <a:pt x="21" y="19"/>
                  </a:lnTo>
                  <a:lnTo>
                    <a:pt x="21" y="17"/>
                  </a:lnTo>
                  <a:lnTo>
                    <a:pt x="23" y="17"/>
                  </a:lnTo>
                  <a:lnTo>
                    <a:pt x="25" y="19"/>
                  </a:lnTo>
                  <a:lnTo>
                    <a:pt x="25" y="21"/>
                  </a:lnTo>
                  <a:lnTo>
                    <a:pt x="27" y="23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31" y="15"/>
                  </a:lnTo>
                  <a:lnTo>
                    <a:pt x="33" y="15"/>
                  </a:lnTo>
                  <a:lnTo>
                    <a:pt x="37" y="19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33" y="13"/>
                  </a:lnTo>
                  <a:lnTo>
                    <a:pt x="31" y="13"/>
                  </a:lnTo>
                  <a:lnTo>
                    <a:pt x="29" y="13"/>
                  </a:lnTo>
                  <a:lnTo>
                    <a:pt x="29" y="11"/>
                  </a:lnTo>
                  <a:lnTo>
                    <a:pt x="31" y="11"/>
                  </a:lnTo>
                  <a:lnTo>
                    <a:pt x="29" y="9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7" y="6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5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6" name="Freeform 62"/>
            <p:cNvSpPr>
              <a:spLocks/>
            </p:cNvSpPr>
            <p:nvPr/>
          </p:nvSpPr>
          <p:spPr bwMode="auto">
            <a:xfrm>
              <a:off x="4643949" y="2218703"/>
              <a:ext cx="1468" cy="2934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2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7" name="Freeform 63"/>
            <p:cNvSpPr>
              <a:spLocks/>
            </p:cNvSpPr>
            <p:nvPr/>
          </p:nvSpPr>
          <p:spPr bwMode="auto">
            <a:xfrm>
              <a:off x="4589663" y="2209900"/>
              <a:ext cx="70424" cy="36679"/>
            </a:xfrm>
            <a:custGeom>
              <a:avLst/>
              <a:gdLst>
                <a:gd name="T0" fmla="*/ 21 w 48"/>
                <a:gd name="T1" fmla="*/ 4 h 25"/>
                <a:gd name="T2" fmla="*/ 25 w 48"/>
                <a:gd name="T3" fmla="*/ 2 h 25"/>
                <a:gd name="T4" fmla="*/ 25 w 48"/>
                <a:gd name="T5" fmla="*/ 0 h 25"/>
                <a:gd name="T6" fmla="*/ 29 w 48"/>
                <a:gd name="T7" fmla="*/ 2 h 25"/>
                <a:gd name="T8" fmla="*/ 31 w 48"/>
                <a:gd name="T9" fmla="*/ 2 h 25"/>
                <a:gd name="T10" fmla="*/ 37 w 48"/>
                <a:gd name="T11" fmla="*/ 4 h 25"/>
                <a:gd name="T12" fmla="*/ 38 w 48"/>
                <a:gd name="T13" fmla="*/ 6 h 25"/>
                <a:gd name="T14" fmla="*/ 38 w 48"/>
                <a:gd name="T15" fmla="*/ 8 h 25"/>
                <a:gd name="T16" fmla="*/ 42 w 48"/>
                <a:gd name="T17" fmla="*/ 8 h 25"/>
                <a:gd name="T18" fmla="*/ 46 w 48"/>
                <a:gd name="T19" fmla="*/ 10 h 25"/>
                <a:gd name="T20" fmla="*/ 48 w 48"/>
                <a:gd name="T21" fmla="*/ 10 h 25"/>
                <a:gd name="T22" fmla="*/ 48 w 48"/>
                <a:gd name="T23" fmla="*/ 16 h 25"/>
                <a:gd name="T24" fmla="*/ 42 w 48"/>
                <a:gd name="T25" fmla="*/ 21 h 25"/>
                <a:gd name="T26" fmla="*/ 38 w 48"/>
                <a:gd name="T27" fmla="*/ 20 h 25"/>
                <a:gd name="T28" fmla="*/ 35 w 48"/>
                <a:gd name="T29" fmla="*/ 21 h 25"/>
                <a:gd name="T30" fmla="*/ 31 w 48"/>
                <a:gd name="T31" fmla="*/ 21 h 25"/>
                <a:gd name="T32" fmla="*/ 29 w 48"/>
                <a:gd name="T33" fmla="*/ 18 h 25"/>
                <a:gd name="T34" fmla="*/ 21 w 48"/>
                <a:gd name="T35" fmla="*/ 23 h 25"/>
                <a:gd name="T36" fmla="*/ 16 w 48"/>
                <a:gd name="T37" fmla="*/ 25 h 25"/>
                <a:gd name="T38" fmla="*/ 12 w 48"/>
                <a:gd name="T39" fmla="*/ 23 h 25"/>
                <a:gd name="T40" fmla="*/ 10 w 48"/>
                <a:gd name="T41" fmla="*/ 20 h 25"/>
                <a:gd name="T42" fmla="*/ 6 w 48"/>
                <a:gd name="T43" fmla="*/ 18 h 25"/>
                <a:gd name="T44" fmla="*/ 6 w 48"/>
                <a:gd name="T45" fmla="*/ 21 h 25"/>
                <a:gd name="T46" fmla="*/ 0 w 48"/>
                <a:gd name="T47" fmla="*/ 21 h 25"/>
                <a:gd name="T48" fmla="*/ 2 w 48"/>
                <a:gd name="T49" fmla="*/ 20 h 25"/>
                <a:gd name="T50" fmla="*/ 2 w 48"/>
                <a:gd name="T51" fmla="*/ 18 h 25"/>
                <a:gd name="T52" fmla="*/ 6 w 48"/>
                <a:gd name="T53" fmla="*/ 10 h 25"/>
                <a:gd name="T54" fmla="*/ 10 w 48"/>
                <a:gd name="T55" fmla="*/ 8 h 25"/>
                <a:gd name="T56" fmla="*/ 12 w 48"/>
                <a:gd name="T57" fmla="*/ 4 h 25"/>
                <a:gd name="T58" fmla="*/ 10 w 48"/>
                <a:gd name="T59" fmla="*/ 2 h 25"/>
                <a:gd name="T60" fmla="*/ 14 w 48"/>
                <a:gd name="T61" fmla="*/ 4 h 25"/>
                <a:gd name="T62" fmla="*/ 19 w 48"/>
                <a:gd name="T63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25">
                  <a:moveTo>
                    <a:pt x="19" y="2"/>
                  </a:moveTo>
                  <a:lnTo>
                    <a:pt x="21" y="4"/>
                  </a:lnTo>
                  <a:lnTo>
                    <a:pt x="23" y="2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7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40" y="10"/>
                  </a:lnTo>
                  <a:lnTo>
                    <a:pt x="42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6" y="14"/>
                  </a:lnTo>
                  <a:lnTo>
                    <a:pt x="48" y="16"/>
                  </a:lnTo>
                  <a:lnTo>
                    <a:pt x="44" y="18"/>
                  </a:lnTo>
                  <a:lnTo>
                    <a:pt x="42" y="21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5" y="18"/>
                  </a:lnTo>
                  <a:lnTo>
                    <a:pt x="35" y="21"/>
                  </a:lnTo>
                  <a:lnTo>
                    <a:pt x="33" y="25"/>
                  </a:lnTo>
                  <a:lnTo>
                    <a:pt x="31" y="21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5" y="18"/>
                  </a:lnTo>
                  <a:lnTo>
                    <a:pt x="21" y="23"/>
                  </a:lnTo>
                  <a:lnTo>
                    <a:pt x="19" y="21"/>
                  </a:lnTo>
                  <a:lnTo>
                    <a:pt x="16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6" y="21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4" y="14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9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8" name="Freeform 64"/>
            <p:cNvSpPr>
              <a:spLocks noEditPoints="1"/>
            </p:cNvSpPr>
            <p:nvPr/>
          </p:nvSpPr>
          <p:spPr bwMode="auto">
            <a:xfrm>
              <a:off x="4552984" y="2107198"/>
              <a:ext cx="57220" cy="44015"/>
            </a:xfrm>
            <a:custGeom>
              <a:avLst/>
              <a:gdLst>
                <a:gd name="T0" fmla="*/ 25 w 39"/>
                <a:gd name="T1" fmla="*/ 28 h 30"/>
                <a:gd name="T2" fmla="*/ 25 w 39"/>
                <a:gd name="T3" fmla="*/ 23 h 30"/>
                <a:gd name="T4" fmla="*/ 27 w 39"/>
                <a:gd name="T5" fmla="*/ 19 h 30"/>
                <a:gd name="T6" fmla="*/ 33 w 39"/>
                <a:gd name="T7" fmla="*/ 19 h 30"/>
                <a:gd name="T8" fmla="*/ 33 w 39"/>
                <a:gd name="T9" fmla="*/ 17 h 30"/>
                <a:gd name="T10" fmla="*/ 35 w 39"/>
                <a:gd name="T11" fmla="*/ 13 h 30"/>
                <a:gd name="T12" fmla="*/ 35 w 39"/>
                <a:gd name="T13" fmla="*/ 11 h 30"/>
                <a:gd name="T14" fmla="*/ 31 w 39"/>
                <a:gd name="T15" fmla="*/ 11 h 30"/>
                <a:gd name="T16" fmla="*/ 35 w 39"/>
                <a:gd name="T17" fmla="*/ 9 h 30"/>
                <a:gd name="T18" fmla="*/ 37 w 39"/>
                <a:gd name="T19" fmla="*/ 7 h 30"/>
                <a:gd name="T20" fmla="*/ 37 w 39"/>
                <a:gd name="T21" fmla="*/ 4 h 30"/>
                <a:gd name="T22" fmla="*/ 39 w 39"/>
                <a:gd name="T23" fmla="*/ 2 h 30"/>
                <a:gd name="T24" fmla="*/ 35 w 39"/>
                <a:gd name="T25" fmla="*/ 0 h 30"/>
                <a:gd name="T26" fmla="*/ 27 w 39"/>
                <a:gd name="T27" fmla="*/ 0 h 30"/>
                <a:gd name="T28" fmla="*/ 25 w 39"/>
                <a:gd name="T29" fmla="*/ 0 h 30"/>
                <a:gd name="T30" fmla="*/ 21 w 39"/>
                <a:gd name="T31" fmla="*/ 2 h 30"/>
                <a:gd name="T32" fmla="*/ 14 w 39"/>
                <a:gd name="T33" fmla="*/ 6 h 30"/>
                <a:gd name="T34" fmla="*/ 12 w 39"/>
                <a:gd name="T35" fmla="*/ 6 h 30"/>
                <a:gd name="T36" fmla="*/ 8 w 39"/>
                <a:gd name="T37" fmla="*/ 9 h 30"/>
                <a:gd name="T38" fmla="*/ 10 w 39"/>
                <a:gd name="T39" fmla="*/ 13 h 30"/>
                <a:gd name="T40" fmla="*/ 8 w 39"/>
                <a:gd name="T41" fmla="*/ 17 h 30"/>
                <a:gd name="T42" fmla="*/ 6 w 39"/>
                <a:gd name="T43" fmla="*/ 19 h 30"/>
                <a:gd name="T44" fmla="*/ 10 w 39"/>
                <a:gd name="T45" fmla="*/ 23 h 30"/>
                <a:gd name="T46" fmla="*/ 6 w 39"/>
                <a:gd name="T47" fmla="*/ 23 h 30"/>
                <a:gd name="T48" fmla="*/ 8 w 39"/>
                <a:gd name="T49" fmla="*/ 25 h 30"/>
                <a:gd name="T50" fmla="*/ 8 w 39"/>
                <a:gd name="T51" fmla="*/ 27 h 30"/>
                <a:gd name="T52" fmla="*/ 4 w 39"/>
                <a:gd name="T53" fmla="*/ 25 h 30"/>
                <a:gd name="T54" fmla="*/ 0 w 39"/>
                <a:gd name="T55" fmla="*/ 25 h 30"/>
                <a:gd name="T56" fmla="*/ 4 w 39"/>
                <a:gd name="T57" fmla="*/ 25 h 30"/>
                <a:gd name="T58" fmla="*/ 6 w 39"/>
                <a:gd name="T59" fmla="*/ 27 h 30"/>
                <a:gd name="T60" fmla="*/ 6 w 39"/>
                <a:gd name="T61" fmla="*/ 27 h 30"/>
                <a:gd name="T62" fmla="*/ 2 w 39"/>
                <a:gd name="T63" fmla="*/ 27 h 30"/>
                <a:gd name="T64" fmla="*/ 0 w 39"/>
                <a:gd name="T65" fmla="*/ 27 h 30"/>
                <a:gd name="T66" fmla="*/ 2 w 39"/>
                <a:gd name="T67" fmla="*/ 28 h 30"/>
                <a:gd name="T68" fmla="*/ 4 w 39"/>
                <a:gd name="T69" fmla="*/ 28 h 30"/>
                <a:gd name="T70" fmla="*/ 8 w 39"/>
                <a:gd name="T71" fmla="*/ 28 h 30"/>
                <a:gd name="T72" fmla="*/ 10 w 39"/>
                <a:gd name="T73" fmla="*/ 27 h 30"/>
                <a:gd name="T74" fmla="*/ 14 w 39"/>
                <a:gd name="T75" fmla="*/ 25 h 30"/>
                <a:gd name="T76" fmla="*/ 18 w 39"/>
                <a:gd name="T77" fmla="*/ 27 h 30"/>
                <a:gd name="T78" fmla="*/ 21 w 39"/>
                <a:gd name="T79" fmla="*/ 28 h 30"/>
                <a:gd name="T80" fmla="*/ 21 w 39"/>
                <a:gd name="T81" fmla="*/ 30 h 30"/>
                <a:gd name="T82" fmla="*/ 23 w 39"/>
                <a:gd name="T83" fmla="*/ 30 h 30"/>
                <a:gd name="T84" fmla="*/ 4 w 39"/>
                <a:gd name="T85" fmla="*/ 23 h 30"/>
                <a:gd name="T86" fmla="*/ 4 w 39"/>
                <a:gd name="T87" fmla="*/ 23 h 30"/>
                <a:gd name="T88" fmla="*/ 2 w 39"/>
                <a:gd name="T89" fmla="*/ 23 h 30"/>
                <a:gd name="T90" fmla="*/ 4 w 39"/>
                <a:gd name="T91" fmla="*/ 21 h 30"/>
                <a:gd name="T92" fmla="*/ 8 w 39"/>
                <a:gd name="T93" fmla="*/ 21 h 30"/>
                <a:gd name="T94" fmla="*/ 6 w 39"/>
                <a:gd name="T95" fmla="*/ 23 h 30"/>
                <a:gd name="T96" fmla="*/ 4 w 39"/>
                <a:gd name="T97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30">
                  <a:moveTo>
                    <a:pt x="23" y="30"/>
                  </a:moveTo>
                  <a:lnTo>
                    <a:pt x="25" y="28"/>
                  </a:lnTo>
                  <a:lnTo>
                    <a:pt x="25" y="27"/>
                  </a:lnTo>
                  <a:lnTo>
                    <a:pt x="25" y="23"/>
                  </a:lnTo>
                  <a:lnTo>
                    <a:pt x="25" y="21"/>
                  </a:lnTo>
                  <a:lnTo>
                    <a:pt x="27" y="19"/>
                  </a:lnTo>
                  <a:lnTo>
                    <a:pt x="31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3" y="17"/>
                  </a:lnTo>
                  <a:lnTo>
                    <a:pt x="35" y="15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5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7" y="9"/>
                  </a:lnTo>
                  <a:lnTo>
                    <a:pt x="37" y="7"/>
                  </a:lnTo>
                  <a:lnTo>
                    <a:pt x="37" y="6"/>
                  </a:lnTo>
                  <a:lnTo>
                    <a:pt x="37" y="4"/>
                  </a:lnTo>
                  <a:lnTo>
                    <a:pt x="39" y="4"/>
                  </a:lnTo>
                  <a:lnTo>
                    <a:pt x="39" y="2"/>
                  </a:lnTo>
                  <a:lnTo>
                    <a:pt x="37" y="2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5" y="0"/>
                  </a:lnTo>
                  <a:lnTo>
                    <a:pt x="23" y="2"/>
                  </a:lnTo>
                  <a:lnTo>
                    <a:pt x="21" y="2"/>
                  </a:lnTo>
                  <a:lnTo>
                    <a:pt x="18" y="4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8" y="9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8" y="21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0" y="25"/>
                  </a:lnTo>
                  <a:lnTo>
                    <a:pt x="2" y="25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4" y="25"/>
                  </a:lnTo>
                  <a:lnTo>
                    <a:pt x="16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23" y="30"/>
                  </a:lnTo>
                  <a:lnTo>
                    <a:pt x="23" y="30"/>
                  </a:lnTo>
                  <a:close/>
                  <a:moveTo>
                    <a:pt x="2" y="23"/>
                  </a:moveTo>
                  <a:lnTo>
                    <a:pt x="4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2" y="23"/>
                  </a:lnTo>
                  <a:close/>
                  <a:moveTo>
                    <a:pt x="4" y="21"/>
                  </a:moveTo>
                  <a:lnTo>
                    <a:pt x="6" y="21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9" name="Freeform 65"/>
            <p:cNvSpPr>
              <a:spLocks/>
            </p:cNvSpPr>
            <p:nvPr/>
          </p:nvSpPr>
          <p:spPr bwMode="auto">
            <a:xfrm>
              <a:off x="4548582" y="2143878"/>
              <a:ext cx="41081" cy="35212"/>
            </a:xfrm>
            <a:custGeom>
              <a:avLst/>
              <a:gdLst>
                <a:gd name="T0" fmla="*/ 28 w 28"/>
                <a:gd name="T1" fmla="*/ 17 h 24"/>
                <a:gd name="T2" fmla="*/ 28 w 28"/>
                <a:gd name="T3" fmla="*/ 13 h 24"/>
                <a:gd name="T4" fmla="*/ 28 w 28"/>
                <a:gd name="T5" fmla="*/ 11 h 24"/>
                <a:gd name="T6" fmla="*/ 28 w 28"/>
                <a:gd name="T7" fmla="*/ 11 h 24"/>
                <a:gd name="T8" fmla="*/ 26 w 28"/>
                <a:gd name="T9" fmla="*/ 7 h 24"/>
                <a:gd name="T10" fmla="*/ 26 w 28"/>
                <a:gd name="T11" fmla="*/ 5 h 24"/>
                <a:gd name="T12" fmla="*/ 24 w 28"/>
                <a:gd name="T13" fmla="*/ 5 h 24"/>
                <a:gd name="T14" fmla="*/ 24 w 28"/>
                <a:gd name="T15" fmla="*/ 3 h 24"/>
                <a:gd name="T16" fmla="*/ 24 w 28"/>
                <a:gd name="T17" fmla="*/ 3 h 24"/>
                <a:gd name="T18" fmla="*/ 21 w 28"/>
                <a:gd name="T19" fmla="*/ 3 h 24"/>
                <a:gd name="T20" fmla="*/ 21 w 28"/>
                <a:gd name="T21" fmla="*/ 2 h 24"/>
                <a:gd name="T22" fmla="*/ 19 w 28"/>
                <a:gd name="T23" fmla="*/ 2 h 24"/>
                <a:gd name="T24" fmla="*/ 17 w 28"/>
                <a:gd name="T25" fmla="*/ 0 h 24"/>
                <a:gd name="T26" fmla="*/ 13 w 28"/>
                <a:gd name="T27" fmla="*/ 0 h 24"/>
                <a:gd name="T28" fmla="*/ 13 w 28"/>
                <a:gd name="T29" fmla="*/ 2 h 24"/>
                <a:gd name="T30" fmla="*/ 11 w 28"/>
                <a:gd name="T31" fmla="*/ 2 h 24"/>
                <a:gd name="T32" fmla="*/ 11 w 28"/>
                <a:gd name="T33" fmla="*/ 3 h 24"/>
                <a:gd name="T34" fmla="*/ 9 w 28"/>
                <a:gd name="T35" fmla="*/ 3 h 24"/>
                <a:gd name="T36" fmla="*/ 7 w 28"/>
                <a:gd name="T37" fmla="*/ 3 h 24"/>
                <a:gd name="T38" fmla="*/ 7 w 28"/>
                <a:gd name="T39" fmla="*/ 3 h 24"/>
                <a:gd name="T40" fmla="*/ 5 w 28"/>
                <a:gd name="T41" fmla="*/ 3 h 24"/>
                <a:gd name="T42" fmla="*/ 3 w 28"/>
                <a:gd name="T43" fmla="*/ 2 h 24"/>
                <a:gd name="T44" fmla="*/ 3 w 28"/>
                <a:gd name="T45" fmla="*/ 2 h 24"/>
                <a:gd name="T46" fmla="*/ 0 w 28"/>
                <a:gd name="T47" fmla="*/ 3 h 24"/>
                <a:gd name="T48" fmla="*/ 0 w 28"/>
                <a:gd name="T49" fmla="*/ 5 h 24"/>
                <a:gd name="T50" fmla="*/ 0 w 28"/>
                <a:gd name="T51" fmla="*/ 5 h 24"/>
                <a:gd name="T52" fmla="*/ 1 w 28"/>
                <a:gd name="T53" fmla="*/ 9 h 24"/>
                <a:gd name="T54" fmla="*/ 3 w 28"/>
                <a:gd name="T55" fmla="*/ 9 h 24"/>
                <a:gd name="T56" fmla="*/ 3 w 28"/>
                <a:gd name="T57" fmla="*/ 11 h 24"/>
                <a:gd name="T58" fmla="*/ 7 w 28"/>
                <a:gd name="T59" fmla="*/ 13 h 24"/>
                <a:gd name="T60" fmla="*/ 7 w 28"/>
                <a:gd name="T61" fmla="*/ 13 h 24"/>
                <a:gd name="T62" fmla="*/ 9 w 28"/>
                <a:gd name="T63" fmla="*/ 15 h 24"/>
                <a:gd name="T64" fmla="*/ 11 w 28"/>
                <a:gd name="T65" fmla="*/ 15 h 24"/>
                <a:gd name="T66" fmla="*/ 11 w 28"/>
                <a:gd name="T67" fmla="*/ 19 h 24"/>
                <a:gd name="T68" fmla="*/ 13 w 28"/>
                <a:gd name="T69" fmla="*/ 19 h 24"/>
                <a:gd name="T70" fmla="*/ 15 w 28"/>
                <a:gd name="T71" fmla="*/ 19 h 24"/>
                <a:gd name="T72" fmla="*/ 15 w 28"/>
                <a:gd name="T73" fmla="*/ 19 h 24"/>
                <a:gd name="T74" fmla="*/ 17 w 28"/>
                <a:gd name="T75" fmla="*/ 19 h 24"/>
                <a:gd name="T76" fmla="*/ 19 w 28"/>
                <a:gd name="T77" fmla="*/ 19 h 24"/>
                <a:gd name="T78" fmla="*/ 21 w 28"/>
                <a:gd name="T79" fmla="*/ 23 h 24"/>
                <a:gd name="T80" fmla="*/ 23 w 28"/>
                <a:gd name="T81" fmla="*/ 23 h 24"/>
                <a:gd name="T82" fmla="*/ 24 w 28"/>
                <a:gd name="T83" fmla="*/ 24 h 24"/>
                <a:gd name="T84" fmla="*/ 26 w 28"/>
                <a:gd name="T85" fmla="*/ 23 h 24"/>
                <a:gd name="T86" fmla="*/ 26 w 28"/>
                <a:gd name="T87" fmla="*/ 23 h 24"/>
                <a:gd name="T88" fmla="*/ 26 w 28"/>
                <a:gd name="T89" fmla="*/ 23 h 24"/>
                <a:gd name="T90" fmla="*/ 26 w 28"/>
                <a:gd name="T91" fmla="*/ 21 h 24"/>
                <a:gd name="T92" fmla="*/ 26 w 28"/>
                <a:gd name="T93" fmla="*/ 21 h 24"/>
                <a:gd name="T94" fmla="*/ 26 w 28"/>
                <a:gd name="T95" fmla="*/ 19 h 24"/>
                <a:gd name="T96" fmla="*/ 26 w 28"/>
                <a:gd name="T97" fmla="*/ 19 h 24"/>
                <a:gd name="T98" fmla="*/ 26 w 28"/>
                <a:gd name="T99" fmla="*/ 17 h 24"/>
                <a:gd name="T100" fmla="*/ 28 w 28"/>
                <a:gd name="T101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24">
                  <a:moveTo>
                    <a:pt x="28" y="17"/>
                  </a:moveTo>
                  <a:lnTo>
                    <a:pt x="28" y="13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6" y="7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1" y="3"/>
                  </a:lnTo>
                  <a:lnTo>
                    <a:pt x="21" y="2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9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5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21" y="23"/>
                  </a:lnTo>
                  <a:lnTo>
                    <a:pt x="23" y="23"/>
                  </a:lnTo>
                  <a:lnTo>
                    <a:pt x="24" y="24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6" y="21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7"/>
                  </a:lnTo>
                  <a:lnTo>
                    <a:pt x="28" y="1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0" name="Freeform 66"/>
            <p:cNvSpPr>
              <a:spLocks/>
            </p:cNvSpPr>
            <p:nvPr/>
          </p:nvSpPr>
          <p:spPr bwMode="auto">
            <a:xfrm>
              <a:off x="4586728" y="2168819"/>
              <a:ext cx="8803" cy="13204"/>
            </a:xfrm>
            <a:custGeom>
              <a:avLst/>
              <a:gdLst>
                <a:gd name="T0" fmla="*/ 0 w 6"/>
                <a:gd name="T1" fmla="*/ 6 h 9"/>
                <a:gd name="T2" fmla="*/ 0 w 6"/>
                <a:gd name="T3" fmla="*/ 6 h 9"/>
                <a:gd name="T4" fmla="*/ 0 w 6"/>
                <a:gd name="T5" fmla="*/ 4 h 9"/>
                <a:gd name="T6" fmla="*/ 0 w 6"/>
                <a:gd name="T7" fmla="*/ 4 h 9"/>
                <a:gd name="T8" fmla="*/ 0 w 6"/>
                <a:gd name="T9" fmla="*/ 2 h 9"/>
                <a:gd name="T10" fmla="*/ 0 w 6"/>
                <a:gd name="T11" fmla="*/ 2 h 9"/>
                <a:gd name="T12" fmla="*/ 0 w 6"/>
                <a:gd name="T13" fmla="*/ 0 h 9"/>
                <a:gd name="T14" fmla="*/ 2 w 6"/>
                <a:gd name="T15" fmla="*/ 0 h 9"/>
                <a:gd name="T16" fmla="*/ 6 w 6"/>
                <a:gd name="T17" fmla="*/ 2 h 9"/>
                <a:gd name="T18" fmla="*/ 6 w 6"/>
                <a:gd name="T19" fmla="*/ 4 h 9"/>
                <a:gd name="T20" fmla="*/ 6 w 6"/>
                <a:gd name="T21" fmla="*/ 6 h 9"/>
                <a:gd name="T22" fmla="*/ 6 w 6"/>
                <a:gd name="T23" fmla="*/ 7 h 9"/>
                <a:gd name="T24" fmla="*/ 4 w 6"/>
                <a:gd name="T25" fmla="*/ 9 h 9"/>
                <a:gd name="T26" fmla="*/ 2 w 6"/>
                <a:gd name="T27" fmla="*/ 7 h 9"/>
                <a:gd name="T28" fmla="*/ 0 w 6"/>
                <a:gd name="T29" fmla="*/ 6 h 9"/>
                <a:gd name="T30" fmla="*/ 0 w 6"/>
                <a:gd name="T31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9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6" y="4"/>
                  </a:lnTo>
                  <a:lnTo>
                    <a:pt x="6" y="6"/>
                  </a:lnTo>
                  <a:lnTo>
                    <a:pt x="6" y="7"/>
                  </a:lnTo>
                  <a:lnTo>
                    <a:pt x="4" y="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1" name="Freeform 67"/>
            <p:cNvSpPr>
              <a:spLocks noEditPoints="1"/>
            </p:cNvSpPr>
            <p:nvPr/>
          </p:nvSpPr>
          <p:spPr bwMode="auto">
            <a:xfrm>
              <a:off x="4410667" y="1916465"/>
              <a:ext cx="11737" cy="22007"/>
            </a:xfrm>
            <a:custGeom>
              <a:avLst/>
              <a:gdLst>
                <a:gd name="T0" fmla="*/ 2 w 4"/>
                <a:gd name="T1" fmla="*/ 6 h 8"/>
                <a:gd name="T2" fmla="*/ 3 w 4"/>
                <a:gd name="T3" fmla="*/ 8 h 8"/>
                <a:gd name="T4" fmla="*/ 3 w 4"/>
                <a:gd name="T5" fmla="*/ 7 h 8"/>
                <a:gd name="T6" fmla="*/ 3 w 4"/>
                <a:gd name="T7" fmla="*/ 6 h 8"/>
                <a:gd name="T8" fmla="*/ 2 w 4"/>
                <a:gd name="T9" fmla="*/ 6 h 8"/>
                <a:gd name="T10" fmla="*/ 2 w 4"/>
                <a:gd name="T11" fmla="*/ 4 h 8"/>
                <a:gd name="T12" fmla="*/ 2 w 4"/>
                <a:gd name="T13" fmla="*/ 4 h 8"/>
                <a:gd name="T14" fmla="*/ 3 w 4"/>
                <a:gd name="T15" fmla="*/ 5 h 8"/>
                <a:gd name="T16" fmla="*/ 3 w 4"/>
                <a:gd name="T17" fmla="*/ 4 h 8"/>
                <a:gd name="T18" fmla="*/ 2 w 4"/>
                <a:gd name="T19" fmla="*/ 4 h 8"/>
                <a:gd name="T20" fmla="*/ 0 w 4"/>
                <a:gd name="T21" fmla="*/ 1 h 8"/>
                <a:gd name="T22" fmla="*/ 0 w 4"/>
                <a:gd name="T23" fmla="*/ 2 h 8"/>
                <a:gd name="T24" fmla="*/ 1 w 4"/>
                <a:gd name="T25" fmla="*/ 2 h 8"/>
                <a:gd name="T26" fmla="*/ 0 w 4"/>
                <a:gd name="T27" fmla="*/ 1 h 8"/>
                <a:gd name="T28" fmla="*/ 3 w 4"/>
                <a:gd name="T29" fmla="*/ 0 h 8"/>
                <a:gd name="T30" fmla="*/ 4 w 4"/>
                <a:gd name="T31" fmla="*/ 0 h 8"/>
                <a:gd name="T32" fmla="*/ 4 w 4"/>
                <a:gd name="T33" fmla="*/ 0 h 8"/>
                <a:gd name="T34" fmla="*/ 3 w 4"/>
                <a:gd name="T35" fmla="*/ 0 h 8"/>
                <a:gd name="T36" fmla="*/ 1 w 4"/>
                <a:gd name="T37" fmla="*/ 0 h 8"/>
                <a:gd name="T38" fmla="*/ 2 w 4"/>
                <a:gd name="T39" fmla="*/ 0 h 8"/>
                <a:gd name="T40" fmla="*/ 3 w 4"/>
                <a:gd name="T41" fmla="*/ 0 h 8"/>
                <a:gd name="T42" fmla="*/ 3 w 4"/>
                <a:gd name="T43" fmla="*/ 1 h 8"/>
                <a:gd name="T44" fmla="*/ 2 w 4"/>
                <a:gd name="T45" fmla="*/ 1 h 8"/>
                <a:gd name="T46" fmla="*/ 1 w 4"/>
                <a:gd name="T47" fmla="*/ 0 h 8"/>
                <a:gd name="T48" fmla="*/ 1 w 4"/>
                <a:gd name="T49" fmla="*/ 0 h 8"/>
                <a:gd name="T50" fmla="*/ 2 w 4"/>
                <a:gd name="T51" fmla="*/ 2 h 8"/>
                <a:gd name="T52" fmla="*/ 3 w 4"/>
                <a:gd name="T53" fmla="*/ 3 h 8"/>
                <a:gd name="T54" fmla="*/ 2 w 4"/>
                <a:gd name="T55" fmla="*/ 3 h 8"/>
                <a:gd name="T56" fmla="*/ 1 w 4"/>
                <a:gd name="T57" fmla="*/ 1 h 8"/>
                <a:gd name="T58" fmla="*/ 1 w 4"/>
                <a:gd name="T5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" h="8">
                  <a:moveTo>
                    <a:pt x="2" y="6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lose/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2" name="Freeform 68"/>
            <p:cNvSpPr>
              <a:spLocks/>
            </p:cNvSpPr>
            <p:nvPr/>
          </p:nvSpPr>
          <p:spPr bwMode="auto">
            <a:xfrm>
              <a:off x="4360783" y="2064650"/>
              <a:ext cx="64556" cy="76293"/>
            </a:xfrm>
            <a:custGeom>
              <a:avLst/>
              <a:gdLst>
                <a:gd name="T0" fmla="*/ 19 w 44"/>
                <a:gd name="T1" fmla="*/ 52 h 52"/>
                <a:gd name="T2" fmla="*/ 23 w 44"/>
                <a:gd name="T3" fmla="*/ 48 h 52"/>
                <a:gd name="T4" fmla="*/ 24 w 44"/>
                <a:gd name="T5" fmla="*/ 46 h 52"/>
                <a:gd name="T6" fmla="*/ 34 w 44"/>
                <a:gd name="T7" fmla="*/ 44 h 52"/>
                <a:gd name="T8" fmla="*/ 36 w 44"/>
                <a:gd name="T9" fmla="*/ 44 h 52"/>
                <a:gd name="T10" fmla="*/ 38 w 44"/>
                <a:gd name="T11" fmla="*/ 42 h 52"/>
                <a:gd name="T12" fmla="*/ 42 w 44"/>
                <a:gd name="T13" fmla="*/ 38 h 52"/>
                <a:gd name="T14" fmla="*/ 42 w 44"/>
                <a:gd name="T15" fmla="*/ 29 h 52"/>
                <a:gd name="T16" fmla="*/ 44 w 44"/>
                <a:gd name="T17" fmla="*/ 27 h 52"/>
                <a:gd name="T18" fmla="*/ 40 w 44"/>
                <a:gd name="T19" fmla="*/ 21 h 52"/>
                <a:gd name="T20" fmla="*/ 40 w 44"/>
                <a:gd name="T21" fmla="*/ 19 h 52"/>
                <a:gd name="T22" fmla="*/ 34 w 44"/>
                <a:gd name="T23" fmla="*/ 14 h 52"/>
                <a:gd name="T24" fmla="*/ 30 w 44"/>
                <a:gd name="T25" fmla="*/ 17 h 52"/>
                <a:gd name="T26" fmla="*/ 30 w 44"/>
                <a:gd name="T27" fmla="*/ 10 h 52"/>
                <a:gd name="T28" fmla="*/ 32 w 44"/>
                <a:gd name="T29" fmla="*/ 6 h 52"/>
                <a:gd name="T30" fmla="*/ 36 w 44"/>
                <a:gd name="T31" fmla="*/ 4 h 52"/>
                <a:gd name="T32" fmla="*/ 32 w 44"/>
                <a:gd name="T33" fmla="*/ 2 h 52"/>
                <a:gd name="T34" fmla="*/ 30 w 44"/>
                <a:gd name="T35" fmla="*/ 6 h 52"/>
                <a:gd name="T36" fmla="*/ 30 w 44"/>
                <a:gd name="T37" fmla="*/ 2 h 52"/>
                <a:gd name="T38" fmla="*/ 26 w 44"/>
                <a:gd name="T39" fmla="*/ 4 h 52"/>
                <a:gd name="T40" fmla="*/ 23 w 44"/>
                <a:gd name="T41" fmla="*/ 4 h 52"/>
                <a:gd name="T42" fmla="*/ 23 w 44"/>
                <a:gd name="T43" fmla="*/ 8 h 52"/>
                <a:gd name="T44" fmla="*/ 21 w 44"/>
                <a:gd name="T45" fmla="*/ 8 h 52"/>
                <a:gd name="T46" fmla="*/ 23 w 44"/>
                <a:gd name="T47" fmla="*/ 10 h 52"/>
                <a:gd name="T48" fmla="*/ 24 w 44"/>
                <a:gd name="T49" fmla="*/ 10 h 52"/>
                <a:gd name="T50" fmla="*/ 21 w 44"/>
                <a:gd name="T51" fmla="*/ 15 h 52"/>
                <a:gd name="T52" fmla="*/ 15 w 44"/>
                <a:gd name="T53" fmla="*/ 15 h 52"/>
                <a:gd name="T54" fmla="*/ 9 w 44"/>
                <a:gd name="T55" fmla="*/ 15 h 52"/>
                <a:gd name="T56" fmla="*/ 7 w 44"/>
                <a:gd name="T57" fmla="*/ 15 h 52"/>
                <a:gd name="T58" fmla="*/ 9 w 44"/>
                <a:gd name="T59" fmla="*/ 19 h 52"/>
                <a:gd name="T60" fmla="*/ 5 w 44"/>
                <a:gd name="T61" fmla="*/ 17 h 52"/>
                <a:gd name="T62" fmla="*/ 11 w 44"/>
                <a:gd name="T63" fmla="*/ 21 h 52"/>
                <a:gd name="T64" fmla="*/ 9 w 44"/>
                <a:gd name="T65" fmla="*/ 23 h 52"/>
                <a:gd name="T66" fmla="*/ 5 w 44"/>
                <a:gd name="T67" fmla="*/ 25 h 52"/>
                <a:gd name="T68" fmla="*/ 7 w 44"/>
                <a:gd name="T69" fmla="*/ 27 h 52"/>
                <a:gd name="T70" fmla="*/ 17 w 44"/>
                <a:gd name="T71" fmla="*/ 29 h 52"/>
                <a:gd name="T72" fmla="*/ 11 w 44"/>
                <a:gd name="T73" fmla="*/ 33 h 52"/>
                <a:gd name="T74" fmla="*/ 5 w 44"/>
                <a:gd name="T75" fmla="*/ 38 h 52"/>
                <a:gd name="T76" fmla="*/ 11 w 44"/>
                <a:gd name="T77" fmla="*/ 36 h 52"/>
                <a:gd name="T78" fmla="*/ 15 w 44"/>
                <a:gd name="T79" fmla="*/ 36 h 52"/>
                <a:gd name="T80" fmla="*/ 9 w 44"/>
                <a:gd name="T81" fmla="*/ 38 h 52"/>
                <a:gd name="T82" fmla="*/ 7 w 44"/>
                <a:gd name="T83" fmla="*/ 40 h 52"/>
                <a:gd name="T84" fmla="*/ 5 w 44"/>
                <a:gd name="T85" fmla="*/ 42 h 52"/>
                <a:gd name="T86" fmla="*/ 3 w 44"/>
                <a:gd name="T87" fmla="*/ 42 h 52"/>
                <a:gd name="T88" fmla="*/ 7 w 44"/>
                <a:gd name="T89" fmla="*/ 42 h 52"/>
                <a:gd name="T90" fmla="*/ 2 w 44"/>
                <a:gd name="T91" fmla="*/ 48 h 52"/>
                <a:gd name="T92" fmla="*/ 7 w 44"/>
                <a:gd name="T93" fmla="*/ 48 h 52"/>
                <a:gd name="T94" fmla="*/ 5 w 44"/>
                <a:gd name="T95" fmla="*/ 50 h 52"/>
                <a:gd name="T96" fmla="*/ 5 w 44"/>
                <a:gd name="T97" fmla="*/ 52 h 52"/>
                <a:gd name="T98" fmla="*/ 9 w 44"/>
                <a:gd name="T9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" h="52">
                  <a:moveTo>
                    <a:pt x="11" y="52"/>
                  </a:moveTo>
                  <a:lnTo>
                    <a:pt x="15" y="52"/>
                  </a:lnTo>
                  <a:lnTo>
                    <a:pt x="19" y="52"/>
                  </a:lnTo>
                  <a:lnTo>
                    <a:pt x="21" y="50"/>
                  </a:lnTo>
                  <a:lnTo>
                    <a:pt x="21" y="48"/>
                  </a:lnTo>
                  <a:lnTo>
                    <a:pt x="23" y="48"/>
                  </a:lnTo>
                  <a:lnTo>
                    <a:pt x="21" y="48"/>
                  </a:lnTo>
                  <a:lnTo>
                    <a:pt x="23" y="48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6" y="44"/>
                  </a:lnTo>
                  <a:lnTo>
                    <a:pt x="38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40" y="40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4" y="36"/>
                  </a:lnTo>
                  <a:lnTo>
                    <a:pt x="44" y="35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29"/>
                  </a:lnTo>
                  <a:lnTo>
                    <a:pt x="44" y="27"/>
                  </a:lnTo>
                  <a:lnTo>
                    <a:pt x="42" y="25"/>
                  </a:lnTo>
                  <a:lnTo>
                    <a:pt x="42" y="23"/>
                  </a:lnTo>
                  <a:lnTo>
                    <a:pt x="40" y="21"/>
                  </a:lnTo>
                  <a:lnTo>
                    <a:pt x="42" y="19"/>
                  </a:lnTo>
                  <a:lnTo>
                    <a:pt x="42" y="19"/>
                  </a:lnTo>
                  <a:lnTo>
                    <a:pt x="40" y="19"/>
                  </a:lnTo>
                  <a:lnTo>
                    <a:pt x="38" y="19"/>
                  </a:lnTo>
                  <a:lnTo>
                    <a:pt x="36" y="15"/>
                  </a:lnTo>
                  <a:lnTo>
                    <a:pt x="34" y="14"/>
                  </a:lnTo>
                  <a:lnTo>
                    <a:pt x="32" y="14"/>
                  </a:lnTo>
                  <a:lnTo>
                    <a:pt x="32" y="17"/>
                  </a:lnTo>
                  <a:lnTo>
                    <a:pt x="30" y="17"/>
                  </a:lnTo>
                  <a:lnTo>
                    <a:pt x="24" y="14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4" y="4"/>
                  </a:lnTo>
                  <a:lnTo>
                    <a:pt x="36" y="4"/>
                  </a:lnTo>
                  <a:lnTo>
                    <a:pt x="34" y="2"/>
                  </a:lnTo>
                  <a:lnTo>
                    <a:pt x="32" y="0"/>
                  </a:lnTo>
                  <a:lnTo>
                    <a:pt x="32" y="2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21" y="10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3" y="14"/>
                  </a:lnTo>
                  <a:lnTo>
                    <a:pt x="19" y="14"/>
                  </a:lnTo>
                  <a:lnTo>
                    <a:pt x="21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9" y="14"/>
                  </a:lnTo>
                  <a:lnTo>
                    <a:pt x="9" y="15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7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21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9"/>
                  </a:lnTo>
                  <a:lnTo>
                    <a:pt x="17" y="29"/>
                  </a:lnTo>
                  <a:lnTo>
                    <a:pt x="15" y="31"/>
                  </a:lnTo>
                  <a:lnTo>
                    <a:pt x="13" y="31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9" y="35"/>
                  </a:lnTo>
                  <a:lnTo>
                    <a:pt x="5" y="38"/>
                  </a:lnTo>
                  <a:lnTo>
                    <a:pt x="7" y="38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7" y="36"/>
                  </a:lnTo>
                  <a:lnTo>
                    <a:pt x="13" y="38"/>
                  </a:lnTo>
                  <a:lnTo>
                    <a:pt x="9" y="38"/>
                  </a:lnTo>
                  <a:lnTo>
                    <a:pt x="7" y="38"/>
                  </a:lnTo>
                  <a:lnTo>
                    <a:pt x="5" y="40"/>
                  </a:lnTo>
                  <a:lnTo>
                    <a:pt x="7" y="40"/>
                  </a:lnTo>
                  <a:lnTo>
                    <a:pt x="5" y="42"/>
                  </a:lnTo>
                  <a:lnTo>
                    <a:pt x="7" y="42"/>
                  </a:lnTo>
                  <a:lnTo>
                    <a:pt x="5" y="42"/>
                  </a:lnTo>
                  <a:lnTo>
                    <a:pt x="3" y="40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7" y="42"/>
                  </a:lnTo>
                  <a:lnTo>
                    <a:pt x="5" y="44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7" y="48"/>
                  </a:lnTo>
                  <a:lnTo>
                    <a:pt x="3" y="50"/>
                  </a:lnTo>
                  <a:lnTo>
                    <a:pt x="3" y="50"/>
                  </a:lnTo>
                  <a:lnTo>
                    <a:pt x="5" y="50"/>
                  </a:lnTo>
                  <a:lnTo>
                    <a:pt x="9" y="48"/>
                  </a:lnTo>
                  <a:lnTo>
                    <a:pt x="9" y="50"/>
                  </a:lnTo>
                  <a:lnTo>
                    <a:pt x="5" y="52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9" y="52"/>
                  </a:lnTo>
                  <a:lnTo>
                    <a:pt x="11" y="5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5" name="Freeform 71"/>
            <p:cNvSpPr>
              <a:spLocks/>
            </p:cNvSpPr>
            <p:nvPr/>
          </p:nvSpPr>
          <p:spPr bwMode="auto">
            <a:xfrm>
              <a:off x="4724643" y="2418239"/>
              <a:ext cx="5869" cy="2934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2 h 2"/>
                <a:gd name="T4" fmla="*/ 2 w 4"/>
                <a:gd name="T5" fmla="*/ 2 h 2"/>
                <a:gd name="T6" fmla="*/ 4 w 4"/>
                <a:gd name="T7" fmla="*/ 2 h 2"/>
                <a:gd name="T8" fmla="*/ 4 w 4"/>
                <a:gd name="T9" fmla="*/ 0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6" name="Freeform 72"/>
            <p:cNvSpPr>
              <a:spLocks noEditPoints="1"/>
            </p:cNvSpPr>
            <p:nvPr/>
          </p:nvSpPr>
          <p:spPr bwMode="auto">
            <a:xfrm>
              <a:off x="4604335" y="2224572"/>
              <a:ext cx="178995" cy="181930"/>
            </a:xfrm>
            <a:custGeom>
              <a:avLst/>
              <a:gdLst>
                <a:gd name="T0" fmla="*/ 2 w 122"/>
                <a:gd name="T1" fmla="*/ 32 h 124"/>
                <a:gd name="T2" fmla="*/ 4 w 122"/>
                <a:gd name="T3" fmla="*/ 19 h 124"/>
                <a:gd name="T4" fmla="*/ 9 w 122"/>
                <a:gd name="T5" fmla="*/ 11 h 124"/>
                <a:gd name="T6" fmla="*/ 21 w 122"/>
                <a:gd name="T7" fmla="*/ 11 h 124"/>
                <a:gd name="T8" fmla="*/ 30 w 122"/>
                <a:gd name="T9" fmla="*/ 10 h 124"/>
                <a:gd name="T10" fmla="*/ 38 w 122"/>
                <a:gd name="T11" fmla="*/ 0 h 124"/>
                <a:gd name="T12" fmla="*/ 53 w 122"/>
                <a:gd name="T13" fmla="*/ 2 h 124"/>
                <a:gd name="T14" fmla="*/ 69 w 122"/>
                <a:gd name="T15" fmla="*/ 10 h 124"/>
                <a:gd name="T16" fmla="*/ 65 w 122"/>
                <a:gd name="T17" fmla="*/ 17 h 124"/>
                <a:gd name="T18" fmla="*/ 55 w 122"/>
                <a:gd name="T19" fmla="*/ 21 h 124"/>
                <a:gd name="T20" fmla="*/ 55 w 122"/>
                <a:gd name="T21" fmla="*/ 31 h 124"/>
                <a:gd name="T22" fmla="*/ 67 w 122"/>
                <a:gd name="T23" fmla="*/ 40 h 124"/>
                <a:gd name="T24" fmla="*/ 76 w 122"/>
                <a:gd name="T25" fmla="*/ 52 h 124"/>
                <a:gd name="T26" fmla="*/ 86 w 122"/>
                <a:gd name="T27" fmla="*/ 59 h 124"/>
                <a:gd name="T28" fmla="*/ 97 w 122"/>
                <a:gd name="T29" fmla="*/ 61 h 124"/>
                <a:gd name="T30" fmla="*/ 97 w 122"/>
                <a:gd name="T31" fmla="*/ 67 h 124"/>
                <a:gd name="T32" fmla="*/ 118 w 122"/>
                <a:gd name="T33" fmla="*/ 76 h 124"/>
                <a:gd name="T34" fmla="*/ 120 w 122"/>
                <a:gd name="T35" fmla="*/ 86 h 124"/>
                <a:gd name="T36" fmla="*/ 116 w 122"/>
                <a:gd name="T37" fmla="*/ 82 h 124"/>
                <a:gd name="T38" fmla="*/ 109 w 122"/>
                <a:gd name="T39" fmla="*/ 78 h 124"/>
                <a:gd name="T40" fmla="*/ 105 w 122"/>
                <a:gd name="T41" fmla="*/ 84 h 124"/>
                <a:gd name="T42" fmla="*/ 105 w 122"/>
                <a:gd name="T43" fmla="*/ 88 h 124"/>
                <a:gd name="T44" fmla="*/ 109 w 122"/>
                <a:gd name="T45" fmla="*/ 97 h 124"/>
                <a:gd name="T46" fmla="*/ 101 w 122"/>
                <a:gd name="T47" fmla="*/ 107 h 124"/>
                <a:gd name="T48" fmla="*/ 93 w 122"/>
                <a:gd name="T49" fmla="*/ 105 h 124"/>
                <a:gd name="T50" fmla="*/ 97 w 122"/>
                <a:gd name="T51" fmla="*/ 99 h 124"/>
                <a:gd name="T52" fmla="*/ 97 w 122"/>
                <a:gd name="T53" fmla="*/ 92 h 124"/>
                <a:gd name="T54" fmla="*/ 91 w 122"/>
                <a:gd name="T55" fmla="*/ 84 h 124"/>
                <a:gd name="T56" fmla="*/ 86 w 122"/>
                <a:gd name="T57" fmla="*/ 80 h 124"/>
                <a:gd name="T58" fmla="*/ 80 w 122"/>
                <a:gd name="T59" fmla="*/ 74 h 124"/>
                <a:gd name="T60" fmla="*/ 72 w 122"/>
                <a:gd name="T61" fmla="*/ 71 h 124"/>
                <a:gd name="T62" fmla="*/ 65 w 122"/>
                <a:gd name="T63" fmla="*/ 67 h 124"/>
                <a:gd name="T64" fmla="*/ 51 w 122"/>
                <a:gd name="T65" fmla="*/ 57 h 124"/>
                <a:gd name="T66" fmla="*/ 42 w 122"/>
                <a:gd name="T67" fmla="*/ 48 h 124"/>
                <a:gd name="T68" fmla="*/ 36 w 122"/>
                <a:gd name="T69" fmla="*/ 40 h 124"/>
                <a:gd name="T70" fmla="*/ 28 w 122"/>
                <a:gd name="T71" fmla="*/ 32 h 124"/>
                <a:gd name="T72" fmla="*/ 7 w 122"/>
                <a:gd name="T73" fmla="*/ 38 h 124"/>
                <a:gd name="T74" fmla="*/ 17 w 122"/>
                <a:gd name="T75" fmla="*/ 71 h 124"/>
                <a:gd name="T76" fmla="*/ 17 w 122"/>
                <a:gd name="T77" fmla="*/ 73 h 124"/>
                <a:gd name="T78" fmla="*/ 44 w 122"/>
                <a:gd name="T79" fmla="*/ 55 h 124"/>
                <a:gd name="T80" fmla="*/ 40 w 122"/>
                <a:gd name="T81" fmla="*/ 52 h 124"/>
                <a:gd name="T82" fmla="*/ 34 w 122"/>
                <a:gd name="T83" fmla="*/ 50 h 124"/>
                <a:gd name="T84" fmla="*/ 25 w 122"/>
                <a:gd name="T85" fmla="*/ 95 h 124"/>
                <a:gd name="T86" fmla="*/ 30 w 122"/>
                <a:gd name="T87" fmla="*/ 94 h 124"/>
                <a:gd name="T88" fmla="*/ 28 w 122"/>
                <a:gd name="T89" fmla="*/ 80 h 124"/>
                <a:gd name="T90" fmla="*/ 28 w 122"/>
                <a:gd name="T91" fmla="*/ 71 h 124"/>
                <a:gd name="T92" fmla="*/ 19 w 122"/>
                <a:gd name="T93" fmla="*/ 74 h 124"/>
                <a:gd name="T94" fmla="*/ 17 w 122"/>
                <a:gd name="T95" fmla="*/ 80 h 124"/>
                <a:gd name="T96" fmla="*/ 21 w 122"/>
                <a:gd name="T97" fmla="*/ 86 h 124"/>
                <a:gd name="T98" fmla="*/ 21 w 122"/>
                <a:gd name="T99" fmla="*/ 95 h 124"/>
                <a:gd name="T100" fmla="*/ 91 w 122"/>
                <a:gd name="T101" fmla="*/ 120 h 124"/>
                <a:gd name="T102" fmla="*/ 93 w 122"/>
                <a:gd name="T103" fmla="*/ 107 h 124"/>
                <a:gd name="T104" fmla="*/ 82 w 122"/>
                <a:gd name="T105" fmla="*/ 107 h 124"/>
                <a:gd name="T106" fmla="*/ 67 w 122"/>
                <a:gd name="T107" fmla="*/ 107 h 124"/>
                <a:gd name="T108" fmla="*/ 65 w 122"/>
                <a:gd name="T109" fmla="*/ 113 h 124"/>
                <a:gd name="T110" fmla="*/ 80 w 122"/>
                <a:gd name="T111" fmla="*/ 120 h 124"/>
                <a:gd name="T112" fmla="*/ 90 w 122"/>
                <a:gd name="T11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2" h="124">
                  <a:moveTo>
                    <a:pt x="7" y="38"/>
                  </a:moveTo>
                  <a:lnTo>
                    <a:pt x="7" y="36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6" y="15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5" y="8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3" y="15"/>
                  </a:lnTo>
                  <a:lnTo>
                    <a:pt x="25" y="11"/>
                  </a:lnTo>
                  <a:lnTo>
                    <a:pt x="25" y="8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2" y="11"/>
                  </a:lnTo>
                  <a:lnTo>
                    <a:pt x="34" y="8"/>
                  </a:lnTo>
                  <a:lnTo>
                    <a:pt x="38" y="6"/>
                  </a:lnTo>
                  <a:lnTo>
                    <a:pt x="36" y="4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8" y="0"/>
                  </a:lnTo>
                  <a:lnTo>
                    <a:pt x="49" y="0"/>
                  </a:lnTo>
                  <a:lnTo>
                    <a:pt x="53" y="0"/>
                  </a:lnTo>
                  <a:lnTo>
                    <a:pt x="53" y="2"/>
                  </a:lnTo>
                  <a:lnTo>
                    <a:pt x="59" y="4"/>
                  </a:lnTo>
                  <a:lnTo>
                    <a:pt x="65" y="6"/>
                  </a:lnTo>
                  <a:lnTo>
                    <a:pt x="69" y="6"/>
                  </a:lnTo>
                  <a:lnTo>
                    <a:pt x="70" y="6"/>
                  </a:lnTo>
                  <a:lnTo>
                    <a:pt x="69" y="10"/>
                  </a:lnTo>
                  <a:lnTo>
                    <a:pt x="69" y="11"/>
                  </a:lnTo>
                  <a:lnTo>
                    <a:pt x="67" y="13"/>
                  </a:lnTo>
                  <a:lnTo>
                    <a:pt x="69" y="17"/>
                  </a:lnTo>
                  <a:lnTo>
                    <a:pt x="65" y="15"/>
                  </a:lnTo>
                  <a:lnTo>
                    <a:pt x="65" y="17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57" y="19"/>
                  </a:lnTo>
                  <a:lnTo>
                    <a:pt x="55" y="19"/>
                  </a:lnTo>
                  <a:lnTo>
                    <a:pt x="55" y="21"/>
                  </a:lnTo>
                  <a:lnTo>
                    <a:pt x="55" y="23"/>
                  </a:lnTo>
                  <a:lnTo>
                    <a:pt x="57" y="25"/>
                  </a:lnTo>
                  <a:lnTo>
                    <a:pt x="55" y="27"/>
                  </a:lnTo>
                  <a:lnTo>
                    <a:pt x="55" y="29"/>
                  </a:lnTo>
                  <a:lnTo>
                    <a:pt x="55" y="31"/>
                  </a:lnTo>
                  <a:lnTo>
                    <a:pt x="57" y="32"/>
                  </a:lnTo>
                  <a:lnTo>
                    <a:pt x="57" y="34"/>
                  </a:lnTo>
                  <a:lnTo>
                    <a:pt x="63" y="36"/>
                  </a:lnTo>
                  <a:lnTo>
                    <a:pt x="65" y="38"/>
                  </a:lnTo>
                  <a:lnTo>
                    <a:pt x="67" y="40"/>
                  </a:lnTo>
                  <a:lnTo>
                    <a:pt x="72" y="46"/>
                  </a:lnTo>
                  <a:lnTo>
                    <a:pt x="72" y="48"/>
                  </a:lnTo>
                  <a:lnTo>
                    <a:pt x="74" y="48"/>
                  </a:lnTo>
                  <a:lnTo>
                    <a:pt x="74" y="50"/>
                  </a:lnTo>
                  <a:lnTo>
                    <a:pt x="76" y="52"/>
                  </a:lnTo>
                  <a:lnTo>
                    <a:pt x="78" y="53"/>
                  </a:lnTo>
                  <a:lnTo>
                    <a:pt x="80" y="55"/>
                  </a:lnTo>
                  <a:lnTo>
                    <a:pt x="82" y="59"/>
                  </a:lnTo>
                  <a:lnTo>
                    <a:pt x="84" y="59"/>
                  </a:lnTo>
                  <a:lnTo>
                    <a:pt x="86" y="59"/>
                  </a:lnTo>
                  <a:lnTo>
                    <a:pt x="88" y="61"/>
                  </a:lnTo>
                  <a:lnTo>
                    <a:pt x="91" y="61"/>
                  </a:lnTo>
                  <a:lnTo>
                    <a:pt x="93" y="61"/>
                  </a:lnTo>
                  <a:lnTo>
                    <a:pt x="95" y="61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5" y="65"/>
                  </a:lnTo>
                  <a:lnTo>
                    <a:pt x="93" y="65"/>
                  </a:lnTo>
                  <a:lnTo>
                    <a:pt x="95" y="67"/>
                  </a:lnTo>
                  <a:lnTo>
                    <a:pt x="97" y="67"/>
                  </a:lnTo>
                  <a:lnTo>
                    <a:pt x="101" y="69"/>
                  </a:lnTo>
                  <a:lnTo>
                    <a:pt x="111" y="73"/>
                  </a:lnTo>
                  <a:lnTo>
                    <a:pt x="112" y="74"/>
                  </a:lnTo>
                  <a:lnTo>
                    <a:pt x="116" y="76"/>
                  </a:lnTo>
                  <a:lnTo>
                    <a:pt x="118" y="76"/>
                  </a:lnTo>
                  <a:lnTo>
                    <a:pt x="120" y="78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0" y="84"/>
                  </a:lnTo>
                  <a:lnTo>
                    <a:pt x="120" y="86"/>
                  </a:lnTo>
                  <a:lnTo>
                    <a:pt x="120" y="86"/>
                  </a:lnTo>
                  <a:lnTo>
                    <a:pt x="120" y="86"/>
                  </a:lnTo>
                  <a:lnTo>
                    <a:pt x="118" y="86"/>
                  </a:lnTo>
                  <a:lnTo>
                    <a:pt x="116" y="84"/>
                  </a:lnTo>
                  <a:lnTo>
                    <a:pt x="116" y="82"/>
                  </a:lnTo>
                  <a:lnTo>
                    <a:pt x="116" y="80"/>
                  </a:lnTo>
                  <a:lnTo>
                    <a:pt x="114" y="80"/>
                  </a:lnTo>
                  <a:lnTo>
                    <a:pt x="111" y="80"/>
                  </a:lnTo>
                  <a:lnTo>
                    <a:pt x="111" y="78"/>
                  </a:lnTo>
                  <a:lnTo>
                    <a:pt x="109" y="78"/>
                  </a:lnTo>
                  <a:lnTo>
                    <a:pt x="107" y="78"/>
                  </a:lnTo>
                  <a:lnTo>
                    <a:pt x="107" y="78"/>
                  </a:lnTo>
                  <a:lnTo>
                    <a:pt x="105" y="80"/>
                  </a:lnTo>
                  <a:lnTo>
                    <a:pt x="105" y="82"/>
                  </a:lnTo>
                  <a:lnTo>
                    <a:pt x="105" y="84"/>
                  </a:lnTo>
                  <a:lnTo>
                    <a:pt x="105" y="84"/>
                  </a:lnTo>
                  <a:lnTo>
                    <a:pt x="103" y="86"/>
                  </a:lnTo>
                  <a:lnTo>
                    <a:pt x="103" y="88"/>
                  </a:lnTo>
                  <a:lnTo>
                    <a:pt x="103" y="88"/>
                  </a:lnTo>
                  <a:lnTo>
                    <a:pt x="105" y="88"/>
                  </a:lnTo>
                  <a:lnTo>
                    <a:pt x="109" y="92"/>
                  </a:lnTo>
                  <a:lnTo>
                    <a:pt x="109" y="92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09" y="97"/>
                  </a:lnTo>
                  <a:lnTo>
                    <a:pt x="107" y="97"/>
                  </a:lnTo>
                  <a:lnTo>
                    <a:pt x="105" y="99"/>
                  </a:lnTo>
                  <a:lnTo>
                    <a:pt x="105" y="103"/>
                  </a:lnTo>
                  <a:lnTo>
                    <a:pt x="101" y="105"/>
                  </a:lnTo>
                  <a:lnTo>
                    <a:pt x="101" y="107"/>
                  </a:lnTo>
                  <a:lnTo>
                    <a:pt x="99" y="109"/>
                  </a:lnTo>
                  <a:lnTo>
                    <a:pt x="95" y="111"/>
                  </a:lnTo>
                  <a:lnTo>
                    <a:pt x="93" y="107"/>
                  </a:lnTo>
                  <a:lnTo>
                    <a:pt x="93" y="107"/>
                  </a:lnTo>
                  <a:lnTo>
                    <a:pt x="93" y="105"/>
                  </a:lnTo>
                  <a:lnTo>
                    <a:pt x="95" y="105"/>
                  </a:lnTo>
                  <a:lnTo>
                    <a:pt x="97" y="103"/>
                  </a:lnTo>
                  <a:lnTo>
                    <a:pt x="97" y="101"/>
                  </a:lnTo>
                  <a:lnTo>
                    <a:pt x="97" y="99"/>
                  </a:lnTo>
                  <a:lnTo>
                    <a:pt x="97" y="99"/>
                  </a:lnTo>
                  <a:lnTo>
                    <a:pt x="99" y="99"/>
                  </a:lnTo>
                  <a:lnTo>
                    <a:pt x="99" y="97"/>
                  </a:lnTo>
                  <a:lnTo>
                    <a:pt x="99" y="95"/>
                  </a:lnTo>
                  <a:lnTo>
                    <a:pt x="99" y="95"/>
                  </a:lnTo>
                  <a:lnTo>
                    <a:pt x="97" y="92"/>
                  </a:lnTo>
                  <a:lnTo>
                    <a:pt x="95" y="90"/>
                  </a:lnTo>
                  <a:lnTo>
                    <a:pt x="95" y="88"/>
                  </a:lnTo>
                  <a:lnTo>
                    <a:pt x="95" y="84"/>
                  </a:lnTo>
                  <a:lnTo>
                    <a:pt x="93" y="84"/>
                  </a:lnTo>
                  <a:lnTo>
                    <a:pt x="91" y="84"/>
                  </a:lnTo>
                  <a:lnTo>
                    <a:pt x="90" y="84"/>
                  </a:lnTo>
                  <a:lnTo>
                    <a:pt x="88" y="82"/>
                  </a:lnTo>
                  <a:lnTo>
                    <a:pt x="86" y="82"/>
                  </a:lnTo>
                  <a:lnTo>
                    <a:pt x="86" y="80"/>
                  </a:lnTo>
                  <a:lnTo>
                    <a:pt x="86" y="80"/>
                  </a:lnTo>
                  <a:lnTo>
                    <a:pt x="86" y="78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80" y="76"/>
                  </a:lnTo>
                  <a:lnTo>
                    <a:pt x="80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6" y="74"/>
                  </a:lnTo>
                  <a:lnTo>
                    <a:pt x="74" y="71"/>
                  </a:lnTo>
                  <a:lnTo>
                    <a:pt x="72" y="71"/>
                  </a:lnTo>
                  <a:lnTo>
                    <a:pt x="70" y="69"/>
                  </a:lnTo>
                  <a:lnTo>
                    <a:pt x="69" y="71"/>
                  </a:lnTo>
                  <a:lnTo>
                    <a:pt x="67" y="71"/>
                  </a:lnTo>
                  <a:lnTo>
                    <a:pt x="67" y="69"/>
                  </a:lnTo>
                  <a:lnTo>
                    <a:pt x="65" y="67"/>
                  </a:lnTo>
                  <a:lnTo>
                    <a:pt x="63" y="67"/>
                  </a:lnTo>
                  <a:lnTo>
                    <a:pt x="57" y="65"/>
                  </a:lnTo>
                  <a:lnTo>
                    <a:pt x="53" y="59"/>
                  </a:lnTo>
                  <a:lnTo>
                    <a:pt x="51" y="59"/>
                  </a:lnTo>
                  <a:lnTo>
                    <a:pt x="51" y="57"/>
                  </a:lnTo>
                  <a:lnTo>
                    <a:pt x="49" y="55"/>
                  </a:lnTo>
                  <a:lnTo>
                    <a:pt x="48" y="55"/>
                  </a:lnTo>
                  <a:lnTo>
                    <a:pt x="46" y="53"/>
                  </a:lnTo>
                  <a:lnTo>
                    <a:pt x="44" y="50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2"/>
                  </a:lnTo>
                  <a:lnTo>
                    <a:pt x="36" y="40"/>
                  </a:lnTo>
                  <a:lnTo>
                    <a:pt x="34" y="38"/>
                  </a:lnTo>
                  <a:lnTo>
                    <a:pt x="34" y="36"/>
                  </a:lnTo>
                  <a:lnTo>
                    <a:pt x="34" y="34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1" y="31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3" y="38"/>
                  </a:lnTo>
                  <a:lnTo>
                    <a:pt x="7" y="38"/>
                  </a:lnTo>
                  <a:lnTo>
                    <a:pt x="7" y="38"/>
                  </a:lnTo>
                  <a:close/>
                  <a:moveTo>
                    <a:pt x="17" y="73"/>
                  </a:moveTo>
                  <a:lnTo>
                    <a:pt x="17" y="71"/>
                  </a:lnTo>
                  <a:lnTo>
                    <a:pt x="17" y="71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7" y="71"/>
                  </a:lnTo>
                  <a:lnTo>
                    <a:pt x="17" y="71"/>
                  </a:lnTo>
                  <a:lnTo>
                    <a:pt x="17" y="73"/>
                  </a:lnTo>
                  <a:lnTo>
                    <a:pt x="17" y="73"/>
                  </a:lnTo>
                  <a:close/>
                  <a:moveTo>
                    <a:pt x="44" y="55"/>
                  </a:moveTo>
                  <a:lnTo>
                    <a:pt x="46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close/>
                  <a:moveTo>
                    <a:pt x="34" y="50"/>
                  </a:moveTo>
                  <a:lnTo>
                    <a:pt x="34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40" y="52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4" y="50"/>
                  </a:lnTo>
                  <a:lnTo>
                    <a:pt x="34" y="50"/>
                  </a:lnTo>
                  <a:close/>
                  <a:moveTo>
                    <a:pt x="21" y="97"/>
                  </a:moveTo>
                  <a:lnTo>
                    <a:pt x="23" y="97"/>
                  </a:lnTo>
                  <a:lnTo>
                    <a:pt x="23" y="97"/>
                  </a:lnTo>
                  <a:lnTo>
                    <a:pt x="25" y="97"/>
                  </a:lnTo>
                  <a:lnTo>
                    <a:pt x="25" y="95"/>
                  </a:lnTo>
                  <a:lnTo>
                    <a:pt x="27" y="94"/>
                  </a:lnTo>
                  <a:lnTo>
                    <a:pt x="28" y="94"/>
                  </a:lnTo>
                  <a:lnTo>
                    <a:pt x="28" y="95"/>
                  </a:lnTo>
                  <a:lnTo>
                    <a:pt x="30" y="95"/>
                  </a:lnTo>
                  <a:lnTo>
                    <a:pt x="30" y="94"/>
                  </a:lnTo>
                  <a:lnTo>
                    <a:pt x="30" y="90"/>
                  </a:lnTo>
                  <a:lnTo>
                    <a:pt x="32" y="90"/>
                  </a:lnTo>
                  <a:lnTo>
                    <a:pt x="30" y="86"/>
                  </a:lnTo>
                  <a:lnTo>
                    <a:pt x="32" y="82"/>
                  </a:lnTo>
                  <a:lnTo>
                    <a:pt x="28" y="80"/>
                  </a:lnTo>
                  <a:lnTo>
                    <a:pt x="32" y="78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0" y="73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7" y="69"/>
                  </a:lnTo>
                  <a:lnTo>
                    <a:pt x="25" y="71"/>
                  </a:lnTo>
                  <a:lnTo>
                    <a:pt x="21" y="74"/>
                  </a:lnTo>
                  <a:lnTo>
                    <a:pt x="19" y="74"/>
                  </a:lnTo>
                  <a:lnTo>
                    <a:pt x="17" y="73"/>
                  </a:lnTo>
                  <a:lnTo>
                    <a:pt x="17" y="74"/>
                  </a:lnTo>
                  <a:lnTo>
                    <a:pt x="15" y="76"/>
                  </a:lnTo>
                  <a:lnTo>
                    <a:pt x="17" y="78"/>
                  </a:lnTo>
                  <a:lnTo>
                    <a:pt x="17" y="80"/>
                  </a:lnTo>
                  <a:lnTo>
                    <a:pt x="19" y="80"/>
                  </a:lnTo>
                  <a:lnTo>
                    <a:pt x="19" y="82"/>
                  </a:lnTo>
                  <a:lnTo>
                    <a:pt x="17" y="84"/>
                  </a:lnTo>
                  <a:lnTo>
                    <a:pt x="19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19" y="88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21" y="95"/>
                  </a:lnTo>
                  <a:lnTo>
                    <a:pt x="21" y="97"/>
                  </a:lnTo>
                  <a:lnTo>
                    <a:pt x="21" y="97"/>
                  </a:lnTo>
                  <a:close/>
                  <a:moveTo>
                    <a:pt x="90" y="124"/>
                  </a:moveTo>
                  <a:lnTo>
                    <a:pt x="90" y="120"/>
                  </a:lnTo>
                  <a:lnTo>
                    <a:pt x="91" y="120"/>
                  </a:lnTo>
                  <a:lnTo>
                    <a:pt x="90" y="118"/>
                  </a:lnTo>
                  <a:lnTo>
                    <a:pt x="88" y="115"/>
                  </a:lnTo>
                  <a:lnTo>
                    <a:pt x="90" y="111"/>
                  </a:lnTo>
                  <a:lnTo>
                    <a:pt x="91" y="109"/>
                  </a:lnTo>
                  <a:lnTo>
                    <a:pt x="93" y="107"/>
                  </a:lnTo>
                  <a:lnTo>
                    <a:pt x="91" y="105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6" y="105"/>
                  </a:lnTo>
                  <a:lnTo>
                    <a:pt x="82" y="107"/>
                  </a:lnTo>
                  <a:lnTo>
                    <a:pt x="78" y="107"/>
                  </a:lnTo>
                  <a:lnTo>
                    <a:pt x="74" y="109"/>
                  </a:lnTo>
                  <a:lnTo>
                    <a:pt x="70" y="109"/>
                  </a:lnTo>
                  <a:lnTo>
                    <a:pt x="69" y="107"/>
                  </a:lnTo>
                  <a:lnTo>
                    <a:pt x="67" y="107"/>
                  </a:lnTo>
                  <a:lnTo>
                    <a:pt x="65" y="109"/>
                  </a:lnTo>
                  <a:lnTo>
                    <a:pt x="65" y="107"/>
                  </a:lnTo>
                  <a:lnTo>
                    <a:pt x="63" y="109"/>
                  </a:lnTo>
                  <a:lnTo>
                    <a:pt x="61" y="111"/>
                  </a:lnTo>
                  <a:lnTo>
                    <a:pt x="65" y="113"/>
                  </a:lnTo>
                  <a:lnTo>
                    <a:pt x="67" y="113"/>
                  </a:lnTo>
                  <a:lnTo>
                    <a:pt x="70" y="115"/>
                  </a:lnTo>
                  <a:lnTo>
                    <a:pt x="72" y="116"/>
                  </a:lnTo>
                  <a:lnTo>
                    <a:pt x="74" y="118"/>
                  </a:lnTo>
                  <a:lnTo>
                    <a:pt x="80" y="120"/>
                  </a:lnTo>
                  <a:lnTo>
                    <a:pt x="80" y="118"/>
                  </a:lnTo>
                  <a:lnTo>
                    <a:pt x="82" y="120"/>
                  </a:lnTo>
                  <a:lnTo>
                    <a:pt x="82" y="122"/>
                  </a:lnTo>
                  <a:lnTo>
                    <a:pt x="88" y="124"/>
                  </a:lnTo>
                  <a:lnTo>
                    <a:pt x="90" y="12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7" name="Freeform 73"/>
            <p:cNvSpPr>
              <a:spLocks noEditPoints="1"/>
            </p:cNvSpPr>
            <p:nvPr/>
          </p:nvSpPr>
          <p:spPr bwMode="auto">
            <a:xfrm>
              <a:off x="4373988" y="2280325"/>
              <a:ext cx="196602" cy="134980"/>
            </a:xfrm>
            <a:custGeom>
              <a:avLst/>
              <a:gdLst>
                <a:gd name="T0" fmla="*/ 41 w 70"/>
                <a:gd name="T1" fmla="*/ 3 h 48"/>
                <a:gd name="T2" fmla="*/ 42 w 70"/>
                <a:gd name="T3" fmla="*/ 5 h 48"/>
                <a:gd name="T4" fmla="*/ 47 w 70"/>
                <a:gd name="T5" fmla="*/ 7 h 48"/>
                <a:gd name="T6" fmla="*/ 51 w 70"/>
                <a:gd name="T7" fmla="*/ 8 h 48"/>
                <a:gd name="T8" fmla="*/ 55 w 70"/>
                <a:gd name="T9" fmla="*/ 7 h 48"/>
                <a:gd name="T10" fmla="*/ 59 w 70"/>
                <a:gd name="T11" fmla="*/ 8 h 48"/>
                <a:gd name="T12" fmla="*/ 64 w 70"/>
                <a:gd name="T13" fmla="*/ 9 h 48"/>
                <a:gd name="T14" fmla="*/ 64 w 70"/>
                <a:gd name="T15" fmla="*/ 12 h 48"/>
                <a:gd name="T16" fmla="*/ 61 w 70"/>
                <a:gd name="T17" fmla="*/ 15 h 48"/>
                <a:gd name="T18" fmla="*/ 56 w 70"/>
                <a:gd name="T19" fmla="*/ 17 h 48"/>
                <a:gd name="T20" fmla="*/ 54 w 70"/>
                <a:gd name="T21" fmla="*/ 19 h 48"/>
                <a:gd name="T22" fmla="*/ 53 w 70"/>
                <a:gd name="T23" fmla="*/ 21 h 48"/>
                <a:gd name="T24" fmla="*/ 51 w 70"/>
                <a:gd name="T25" fmla="*/ 23 h 48"/>
                <a:gd name="T26" fmla="*/ 47 w 70"/>
                <a:gd name="T27" fmla="*/ 27 h 48"/>
                <a:gd name="T28" fmla="*/ 49 w 70"/>
                <a:gd name="T29" fmla="*/ 30 h 48"/>
                <a:gd name="T30" fmla="*/ 47 w 70"/>
                <a:gd name="T31" fmla="*/ 33 h 48"/>
                <a:gd name="T32" fmla="*/ 45 w 70"/>
                <a:gd name="T33" fmla="*/ 38 h 48"/>
                <a:gd name="T34" fmla="*/ 43 w 70"/>
                <a:gd name="T35" fmla="*/ 39 h 48"/>
                <a:gd name="T36" fmla="*/ 38 w 70"/>
                <a:gd name="T37" fmla="*/ 44 h 48"/>
                <a:gd name="T38" fmla="*/ 36 w 70"/>
                <a:gd name="T39" fmla="*/ 43 h 48"/>
                <a:gd name="T40" fmla="*/ 33 w 70"/>
                <a:gd name="T41" fmla="*/ 43 h 48"/>
                <a:gd name="T42" fmla="*/ 29 w 70"/>
                <a:gd name="T43" fmla="*/ 43 h 48"/>
                <a:gd name="T44" fmla="*/ 24 w 70"/>
                <a:gd name="T45" fmla="*/ 45 h 48"/>
                <a:gd name="T46" fmla="*/ 21 w 70"/>
                <a:gd name="T47" fmla="*/ 47 h 48"/>
                <a:gd name="T48" fmla="*/ 16 w 70"/>
                <a:gd name="T49" fmla="*/ 46 h 48"/>
                <a:gd name="T50" fmla="*/ 13 w 70"/>
                <a:gd name="T51" fmla="*/ 41 h 48"/>
                <a:gd name="T52" fmla="*/ 10 w 70"/>
                <a:gd name="T53" fmla="*/ 40 h 48"/>
                <a:gd name="T54" fmla="*/ 12 w 70"/>
                <a:gd name="T55" fmla="*/ 35 h 48"/>
                <a:gd name="T56" fmla="*/ 10 w 70"/>
                <a:gd name="T57" fmla="*/ 33 h 48"/>
                <a:gd name="T58" fmla="*/ 10 w 70"/>
                <a:gd name="T59" fmla="*/ 28 h 48"/>
                <a:gd name="T60" fmla="*/ 11 w 70"/>
                <a:gd name="T61" fmla="*/ 26 h 48"/>
                <a:gd name="T62" fmla="*/ 13 w 70"/>
                <a:gd name="T63" fmla="*/ 22 h 48"/>
                <a:gd name="T64" fmla="*/ 15 w 70"/>
                <a:gd name="T65" fmla="*/ 15 h 48"/>
                <a:gd name="T66" fmla="*/ 15 w 70"/>
                <a:gd name="T67" fmla="*/ 13 h 48"/>
                <a:gd name="T68" fmla="*/ 11 w 70"/>
                <a:gd name="T69" fmla="*/ 12 h 48"/>
                <a:gd name="T70" fmla="*/ 6 w 70"/>
                <a:gd name="T71" fmla="*/ 12 h 48"/>
                <a:gd name="T72" fmla="*/ 2 w 70"/>
                <a:gd name="T73" fmla="*/ 11 h 48"/>
                <a:gd name="T74" fmla="*/ 3 w 70"/>
                <a:gd name="T75" fmla="*/ 9 h 48"/>
                <a:gd name="T76" fmla="*/ 3 w 70"/>
                <a:gd name="T77" fmla="*/ 7 h 48"/>
                <a:gd name="T78" fmla="*/ 2 w 70"/>
                <a:gd name="T79" fmla="*/ 7 h 48"/>
                <a:gd name="T80" fmla="*/ 1 w 70"/>
                <a:gd name="T81" fmla="*/ 6 h 48"/>
                <a:gd name="T82" fmla="*/ 3 w 70"/>
                <a:gd name="T83" fmla="*/ 3 h 48"/>
                <a:gd name="T84" fmla="*/ 7 w 70"/>
                <a:gd name="T85" fmla="*/ 3 h 48"/>
                <a:gd name="T86" fmla="*/ 8 w 70"/>
                <a:gd name="T87" fmla="*/ 1 h 48"/>
                <a:gd name="T88" fmla="*/ 10 w 70"/>
                <a:gd name="T89" fmla="*/ 1 h 48"/>
                <a:gd name="T90" fmla="*/ 14 w 70"/>
                <a:gd name="T91" fmla="*/ 1 h 48"/>
                <a:gd name="T92" fmla="*/ 18 w 70"/>
                <a:gd name="T93" fmla="*/ 1 h 48"/>
                <a:gd name="T94" fmla="*/ 24 w 70"/>
                <a:gd name="T95" fmla="*/ 2 h 48"/>
                <a:gd name="T96" fmla="*/ 31 w 70"/>
                <a:gd name="T97" fmla="*/ 2 h 48"/>
                <a:gd name="T98" fmla="*/ 34 w 70"/>
                <a:gd name="T99" fmla="*/ 2 h 48"/>
                <a:gd name="T100" fmla="*/ 39 w 70"/>
                <a:gd name="T101" fmla="*/ 3 h 48"/>
                <a:gd name="T102" fmla="*/ 67 w 70"/>
                <a:gd name="T103" fmla="*/ 25 h 48"/>
                <a:gd name="T104" fmla="*/ 70 w 70"/>
                <a:gd name="T105" fmla="*/ 25 h 48"/>
                <a:gd name="T106" fmla="*/ 67 w 70"/>
                <a:gd name="T107" fmla="*/ 25 h 48"/>
                <a:gd name="T108" fmla="*/ 66 w 70"/>
                <a:gd name="T109" fmla="*/ 26 h 48"/>
                <a:gd name="T110" fmla="*/ 62 w 70"/>
                <a:gd name="T111" fmla="*/ 26 h 48"/>
                <a:gd name="T112" fmla="*/ 64 w 70"/>
                <a:gd name="T113" fmla="*/ 28 h 48"/>
                <a:gd name="T114" fmla="*/ 58 w 70"/>
                <a:gd name="T115" fmla="*/ 30 h 48"/>
                <a:gd name="T116" fmla="*/ 56 w 70"/>
                <a:gd name="T117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0" h="48">
                  <a:moveTo>
                    <a:pt x="40" y="3"/>
                  </a:move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0" y="16"/>
                    <a:pt x="60" y="16"/>
                  </a:cubicBezTo>
                  <a:cubicBezTo>
                    <a:pt x="60" y="16"/>
                    <a:pt x="58" y="17"/>
                    <a:pt x="58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0" y="3"/>
                    <a:pt x="40" y="3"/>
                    <a:pt x="40" y="3"/>
                  </a:cubicBezTo>
                  <a:close/>
                  <a:moveTo>
                    <a:pt x="67" y="25"/>
                  </a:moveTo>
                  <a:cubicBezTo>
                    <a:pt x="69" y="25"/>
                    <a:pt x="69" y="25"/>
                    <a:pt x="69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5"/>
                    <a:pt x="67" y="25"/>
                    <a:pt x="67" y="25"/>
                  </a:cubicBezTo>
                  <a:close/>
                  <a:moveTo>
                    <a:pt x="64" y="28"/>
                  </a:moveTo>
                  <a:cubicBezTo>
                    <a:pt x="64" y="27"/>
                    <a:pt x="64" y="27"/>
                    <a:pt x="64" y="27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4" y="28"/>
                    <a:pt x="64" y="28"/>
                    <a:pt x="64" y="28"/>
                  </a:cubicBezTo>
                  <a:close/>
                  <a:moveTo>
                    <a:pt x="57" y="32"/>
                  </a:moveTo>
                  <a:cubicBezTo>
                    <a:pt x="58" y="31"/>
                    <a:pt x="58" y="31"/>
                    <a:pt x="58" y="31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1"/>
                    <a:pt x="56" y="31"/>
                    <a:pt x="56" y="31"/>
                  </a:cubicBezTo>
                  <a:lnTo>
                    <a:pt x="57" y="3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8" name="Freeform 74"/>
            <p:cNvSpPr>
              <a:spLocks/>
            </p:cNvSpPr>
            <p:nvPr/>
          </p:nvSpPr>
          <p:spPr bwMode="auto">
            <a:xfrm>
              <a:off x="4371054" y="2311136"/>
              <a:ext cx="48417" cy="86563"/>
            </a:xfrm>
            <a:custGeom>
              <a:avLst/>
              <a:gdLst>
                <a:gd name="T0" fmla="*/ 21 w 33"/>
                <a:gd name="T1" fmla="*/ 56 h 59"/>
                <a:gd name="T2" fmla="*/ 21 w 33"/>
                <a:gd name="T3" fmla="*/ 48 h 59"/>
                <a:gd name="T4" fmla="*/ 25 w 33"/>
                <a:gd name="T5" fmla="*/ 44 h 59"/>
                <a:gd name="T6" fmla="*/ 21 w 33"/>
                <a:gd name="T7" fmla="*/ 42 h 59"/>
                <a:gd name="T8" fmla="*/ 25 w 33"/>
                <a:gd name="T9" fmla="*/ 35 h 59"/>
                <a:gd name="T10" fmla="*/ 19 w 33"/>
                <a:gd name="T11" fmla="*/ 29 h 59"/>
                <a:gd name="T12" fmla="*/ 23 w 33"/>
                <a:gd name="T13" fmla="*/ 29 h 59"/>
                <a:gd name="T14" fmla="*/ 25 w 33"/>
                <a:gd name="T15" fmla="*/ 23 h 59"/>
                <a:gd name="T16" fmla="*/ 27 w 33"/>
                <a:gd name="T17" fmla="*/ 15 h 59"/>
                <a:gd name="T18" fmla="*/ 31 w 33"/>
                <a:gd name="T19" fmla="*/ 8 h 59"/>
                <a:gd name="T20" fmla="*/ 33 w 33"/>
                <a:gd name="T21" fmla="*/ 6 h 59"/>
                <a:gd name="T22" fmla="*/ 31 w 33"/>
                <a:gd name="T23" fmla="*/ 2 h 59"/>
                <a:gd name="T24" fmla="*/ 23 w 33"/>
                <a:gd name="T25" fmla="*/ 2 h 59"/>
                <a:gd name="T26" fmla="*/ 14 w 33"/>
                <a:gd name="T27" fmla="*/ 4 h 59"/>
                <a:gd name="T28" fmla="*/ 14 w 33"/>
                <a:gd name="T29" fmla="*/ 0 h 59"/>
                <a:gd name="T30" fmla="*/ 6 w 33"/>
                <a:gd name="T31" fmla="*/ 0 h 59"/>
                <a:gd name="T32" fmla="*/ 8 w 33"/>
                <a:gd name="T33" fmla="*/ 6 h 59"/>
                <a:gd name="T34" fmla="*/ 8 w 33"/>
                <a:gd name="T35" fmla="*/ 12 h 59"/>
                <a:gd name="T36" fmla="*/ 8 w 33"/>
                <a:gd name="T37" fmla="*/ 17 h 59"/>
                <a:gd name="T38" fmla="*/ 6 w 33"/>
                <a:gd name="T39" fmla="*/ 21 h 59"/>
                <a:gd name="T40" fmla="*/ 4 w 33"/>
                <a:gd name="T41" fmla="*/ 27 h 59"/>
                <a:gd name="T42" fmla="*/ 0 w 33"/>
                <a:gd name="T43" fmla="*/ 33 h 59"/>
                <a:gd name="T44" fmla="*/ 0 w 33"/>
                <a:gd name="T45" fmla="*/ 40 h 59"/>
                <a:gd name="T46" fmla="*/ 2 w 33"/>
                <a:gd name="T47" fmla="*/ 38 h 59"/>
                <a:gd name="T48" fmla="*/ 4 w 33"/>
                <a:gd name="T49" fmla="*/ 38 h 59"/>
                <a:gd name="T50" fmla="*/ 2 w 33"/>
                <a:gd name="T51" fmla="*/ 40 h 59"/>
                <a:gd name="T52" fmla="*/ 2 w 33"/>
                <a:gd name="T53" fmla="*/ 44 h 59"/>
                <a:gd name="T54" fmla="*/ 8 w 33"/>
                <a:gd name="T55" fmla="*/ 42 h 59"/>
                <a:gd name="T56" fmla="*/ 6 w 33"/>
                <a:gd name="T57" fmla="*/ 46 h 59"/>
                <a:gd name="T58" fmla="*/ 6 w 33"/>
                <a:gd name="T59" fmla="*/ 54 h 59"/>
                <a:gd name="T60" fmla="*/ 4 w 33"/>
                <a:gd name="T61" fmla="*/ 59 h 59"/>
                <a:gd name="T62" fmla="*/ 8 w 33"/>
                <a:gd name="T63" fmla="*/ 57 h 59"/>
                <a:gd name="T64" fmla="*/ 14 w 33"/>
                <a:gd name="T65" fmla="*/ 59 h 59"/>
                <a:gd name="T66" fmla="*/ 21 w 33"/>
                <a:gd name="T67" fmla="*/ 57 h 59"/>
                <a:gd name="T68" fmla="*/ 21 w 33"/>
                <a:gd name="T69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3" h="59">
                  <a:moveTo>
                    <a:pt x="21" y="57"/>
                  </a:moveTo>
                  <a:lnTo>
                    <a:pt x="21" y="56"/>
                  </a:lnTo>
                  <a:lnTo>
                    <a:pt x="19" y="52"/>
                  </a:lnTo>
                  <a:lnTo>
                    <a:pt x="21" y="48"/>
                  </a:lnTo>
                  <a:lnTo>
                    <a:pt x="25" y="46"/>
                  </a:lnTo>
                  <a:lnTo>
                    <a:pt x="25" y="44"/>
                  </a:lnTo>
                  <a:lnTo>
                    <a:pt x="23" y="44"/>
                  </a:lnTo>
                  <a:lnTo>
                    <a:pt x="21" y="42"/>
                  </a:lnTo>
                  <a:lnTo>
                    <a:pt x="25" y="38"/>
                  </a:lnTo>
                  <a:lnTo>
                    <a:pt x="25" y="35"/>
                  </a:lnTo>
                  <a:lnTo>
                    <a:pt x="21" y="33"/>
                  </a:lnTo>
                  <a:lnTo>
                    <a:pt x="19" y="29"/>
                  </a:lnTo>
                  <a:lnTo>
                    <a:pt x="21" y="29"/>
                  </a:lnTo>
                  <a:lnTo>
                    <a:pt x="23" y="29"/>
                  </a:lnTo>
                  <a:lnTo>
                    <a:pt x="27" y="25"/>
                  </a:lnTo>
                  <a:lnTo>
                    <a:pt x="25" y="23"/>
                  </a:lnTo>
                  <a:lnTo>
                    <a:pt x="27" y="21"/>
                  </a:lnTo>
                  <a:lnTo>
                    <a:pt x="27" y="15"/>
                  </a:lnTo>
                  <a:lnTo>
                    <a:pt x="27" y="12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3" y="6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25" y="0"/>
                  </a:lnTo>
                  <a:lnTo>
                    <a:pt x="23" y="2"/>
                  </a:lnTo>
                  <a:lnTo>
                    <a:pt x="17" y="2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6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4" y="27"/>
                  </a:lnTo>
                  <a:lnTo>
                    <a:pt x="4" y="29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6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6" y="44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6" y="54"/>
                  </a:lnTo>
                  <a:lnTo>
                    <a:pt x="4" y="57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8" y="57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7" y="57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9" name="Freeform 75"/>
            <p:cNvSpPr>
              <a:spLocks noEditPoints="1"/>
            </p:cNvSpPr>
            <p:nvPr/>
          </p:nvSpPr>
          <p:spPr bwMode="auto">
            <a:xfrm>
              <a:off x="4799469" y="2314070"/>
              <a:ext cx="137915" cy="117374"/>
            </a:xfrm>
            <a:custGeom>
              <a:avLst/>
              <a:gdLst>
                <a:gd name="T0" fmla="*/ 30 w 49"/>
                <a:gd name="T1" fmla="*/ 3 h 42"/>
                <a:gd name="T2" fmla="*/ 19 w 49"/>
                <a:gd name="T3" fmla="*/ 4 h 42"/>
                <a:gd name="T4" fmla="*/ 8 w 49"/>
                <a:gd name="T5" fmla="*/ 7 h 42"/>
                <a:gd name="T6" fmla="*/ 5 w 49"/>
                <a:gd name="T7" fmla="*/ 17 h 42"/>
                <a:gd name="T8" fmla="*/ 13 w 49"/>
                <a:gd name="T9" fmla="*/ 23 h 42"/>
                <a:gd name="T10" fmla="*/ 18 w 49"/>
                <a:gd name="T11" fmla="*/ 24 h 42"/>
                <a:gd name="T12" fmla="*/ 9 w 49"/>
                <a:gd name="T13" fmla="*/ 24 h 42"/>
                <a:gd name="T14" fmla="*/ 14 w 49"/>
                <a:gd name="T15" fmla="*/ 32 h 42"/>
                <a:gd name="T16" fmla="*/ 17 w 49"/>
                <a:gd name="T17" fmla="*/ 33 h 42"/>
                <a:gd name="T18" fmla="*/ 18 w 49"/>
                <a:gd name="T19" fmla="*/ 28 h 42"/>
                <a:gd name="T20" fmla="*/ 21 w 49"/>
                <a:gd name="T21" fmla="*/ 28 h 42"/>
                <a:gd name="T22" fmla="*/ 23 w 49"/>
                <a:gd name="T23" fmla="*/ 26 h 42"/>
                <a:gd name="T24" fmla="*/ 20 w 49"/>
                <a:gd name="T25" fmla="*/ 20 h 42"/>
                <a:gd name="T26" fmla="*/ 18 w 49"/>
                <a:gd name="T27" fmla="*/ 17 h 42"/>
                <a:gd name="T28" fmla="*/ 18 w 49"/>
                <a:gd name="T29" fmla="*/ 14 h 42"/>
                <a:gd name="T30" fmla="*/ 17 w 49"/>
                <a:gd name="T31" fmla="*/ 9 h 42"/>
                <a:gd name="T32" fmla="*/ 22 w 49"/>
                <a:gd name="T33" fmla="*/ 10 h 42"/>
                <a:gd name="T34" fmla="*/ 25 w 49"/>
                <a:gd name="T35" fmla="*/ 10 h 42"/>
                <a:gd name="T36" fmla="*/ 27 w 49"/>
                <a:gd name="T37" fmla="*/ 6 h 42"/>
                <a:gd name="T38" fmla="*/ 36 w 49"/>
                <a:gd name="T39" fmla="*/ 5 h 42"/>
                <a:gd name="T40" fmla="*/ 23 w 49"/>
                <a:gd name="T41" fmla="*/ 40 h 42"/>
                <a:gd name="T42" fmla="*/ 31 w 49"/>
                <a:gd name="T43" fmla="*/ 42 h 42"/>
                <a:gd name="T44" fmla="*/ 38 w 49"/>
                <a:gd name="T45" fmla="*/ 40 h 42"/>
                <a:gd name="T46" fmla="*/ 33 w 49"/>
                <a:gd name="T47" fmla="*/ 39 h 42"/>
                <a:gd name="T48" fmla="*/ 26 w 49"/>
                <a:gd name="T49" fmla="*/ 38 h 42"/>
                <a:gd name="T50" fmla="*/ 24 w 49"/>
                <a:gd name="T51" fmla="*/ 39 h 42"/>
                <a:gd name="T52" fmla="*/ 1 w 49"/>
                <a:gd name="T53" fmla="*/ 15 h 42"/>
                <a:gd name="T54" fmla="*/ 7 w 49"/>
                <a:gd name="T55" fmla="*/ 20 h 42"/>
                <a:gd name="T56" fmla="*/ 7 w 49"/>
                <a:gd name="T57" fmla="*/ 23 h 42"/>
                <a:gd name="T58" fmla="*/ 5 w 49"/>
                <a:gd name="T59" fmla="*/ 24 h 42"/>
                <a:gd name="T60" fmla="*/ 7 w 49"/>
                <a:gd name="T61" fmla="*/ 27 h 42"/>
                <a:gd name="T62" fmla="*/ 43 w 49"/>
                <a:gd name="T63" fmla="*/ 37 h 42"/>
                <a:gd name="T64" fmla="*/ 43 w 49"/>
                <a:gd name="T65" fmla="*/ 40 h 42"/>
                <a:gd name="T66" fmla="*/ 49 w 49"/>
                <a:gd name="T67" fmla="*/ 34 h 42"/>
                <a:gd name="T68" fmla="*/ 46 w 49"/>
                <a:gd name="T69" fmla="*/ 37 h 42"/>
                <a:gd name="T70" fmla="*/ 39 w 49"/>
                <a:gd name="T71" fmla="*/ 26 h 42"/>
                <a:gd name="T72" fmla="*/ 39 w 49"/>
                <a:gd name="T73" fmla="*/ 26 h 42"/>
                <a:gd name="T74" fmla="*/ 35 w 49"/>
                <a:gd name="T75" fmla="*/ 22 h 42"/>
                <a:gd name="T76" fmla="*/ 34 w 49"/>
                <a:gd name="T77" fmla="*/ 17 h 42"/>
                <a:gd name="T78" fmla="*/ 38 w 49"/>
                <a:gd name="T79" fmla="*/ 18 h 42"/>
                <a:gd name="T80" fmla="*/ 35 w 49"/>
                <a:gd name="T81" fmla="*/ 18 h 42"/>
                <a:gd name="T82" fmla="*/ 29 w 49"/>
                <a:gd name="T83" fmla="*/ 11 h 42"/>
                <a:gd name="T84" fmla="*/ 29 w 49"/>
                <a:gd name="T85" fmla="*/ 12 h 42"/>
                <a:gd name="T86" fmla="*/ 26 w 49"/>
                <a:gd name="T87" fmla="*/ 8 h 42"/>
                <a:gd name="T88" fmla="*/ 21 w 49"/>
                <a:gd name="T89" fmla="*/ 17 h 42"/>
                <a:gd name="T90" fmla="*/ 28 w 49"/>
                <a:gd name="T91" fmla="*/ 20 h 42"/>
                <a:gd name="T92" fmla="*/ 36 w 49"/>
                <a:gd name="T93" fmla="*/ 28 h 42"/>
                <a:gd name="T94" fmla="*/ 28 w 49"/>
                <a:gd name="T95" fmla="*/ 30 h 42"/>
                <a:gd name="T96" fmla="*/ 27 w 49"/>
                <a:gd name="T97" fmla="*/ 27 h 42"/>
                <a:gd name="T98" fmla="*/ 33 w 49"/>
                <a:gd name="T99" fmla="*/ 31 h 42"/>
                <a:gd name="T100" fmla="*/ 33 w 49"/>
                <a:gd name="T101" fmla="*/ 28 h 42"/>
                <a:gd name="T102" fmla="*/ 29 w 49"/>
                <a:gd name="T103" fmla="*/ 25 h 42"/>
                <a:gd name="T104" fmla="*/ 19 w 49"/>
                <a:gd name="T105" fmla="*/ 18 h 42"/>
                <a:gd name="T106" fmla="*/ 26 w 49"/>
                <a:gd name="T107" fmla="*/ 22 h 42"/>
                <a:gd name="T108" fmla="*/ 26 w 49"/>
                <a:gd name="T109" fmla="*/ 25 h 42"/>
                <a:gd name="T110" fmla="*/ 22 w 49"/>
                <a:gd name="T111" fmla="*/ 21 h 42"/>
                <a:gd name="T112" fmla="*/ 20 w 49"/>
                <a:gd name="T113" fmla="*/ 34 h 42"/>
                <a:gd name="T114" fmla="*/ 20 w 49"/>
                <a:gd name="T115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9" h="42"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6" y="0"/>
                    <a:pt x="36" y="0"/>
                  </a:cubicBezTo>
                  <a:close/>
                  <a:moveTo>
                    <a:pt x="24" y="39"/>
                  </a:moveTo>
                  <a:cubicBezTo>
                    <a:pt x="24" y="39"/>
                    <a:pt x="24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lose/>
                  <a:moveTo>
                    <a:pt x="1" y="14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lose/>
                  <a:moveTo>
                    <a:pt x="6" y="21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6" y="22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8" y="26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6"/>
                    <a:pt x="8" y="26"/>
                    <a:pt x="8" y="26"/>
                  </a:cubicBezTo>
                  <a:close/>
                  <a:moveTo>
                    <a:pt x="43" y="37"/>
                  </a:move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lose/>
                  <a:moveTo>
                    <a:pt x="43" y="40"/>
                  </a:move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3" y="40"/>
                    <a:pt x="43" y="40"/>
                    <a:pt x="43" y="40"/>
                  </a:cubicBezTo>
                  <a:close/>
                  <a:moveTo>
                    <a:pt x="46" y="37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lose/>
                  <a:moveTo>
                    <a:pt x="38" y="33"/>
                  </a:move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8" y="33"/>
                    <a:pt x="38" y="33"/>
                  </a:cubicBezTo>
                  <a:close/>
                  <a:moveTo>
                    <a:pt x="38" y="26"/>
                  </a:move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36" y="21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lose/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32" y="9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32" y="9"/>
                    <a:pt x="32" y="9"/>
                  </a:cubicBezTo>
                  <a:close/>
                  <a:moveTo>
                    <a:pt x="29" y="11"/>
                  </a:moveTo>
                  <a:cubicBezTo>
                    <a:pt x="30" y="11"/>
                    <a:pt x="30" y="11"/>
                    <a:pt x="30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7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7"/>
                    <a:pt x="27" y="7"/>
                    <a:pt x="27" y="7"/>
                  </a:cubicBezTo>
                  <a:close/>
                  <a:moveTo>
                    <a:pt x="21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lose/>
                  <a:moveTo>
                    <a:pt x="20" y="17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7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36" y="28"/>
                  </a:moveTo>
                  <a:cubicBezTo>
                    <a:pt x="36" y="28"/>
                    <a:pt x="36" y="28"/>
                    <a:pt x="36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28"/>
                    <a:pt x="36" y="28"/>
                    <a:pt x="36" y="28"/>
                  </a:cubicBezTo>
                  <a:close/>
                  <a:moveTo>
                    <a:pt x="27" y="33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27" y="3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29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6" y="28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31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1"/>
                    <a:pt x="31" y="31"/>
                    <a:pt x="31" y="31"/>
                  </a:cubicBezTo>
                  <a:close/>
                  <a:moveTo>
                    <a:pt x="33" y="31"/>
                  </a:moveTo>
                  <a:cubicBezTo>
                    <a:pt x="32" y="30"/>
                    <a:pt x="32" y="30"/>
                    <a:pt x="32" y="30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lose/>
                  <a:moveTo>
                    <a:pt x="33" y="28"/>
                  </a:move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lose/>
                  <a:moveTo>
                    <a:pt x="31" y="27"/>
                  </a:moveTo>
                  <a:cubicBezTo>
                    <a:pt x="31" y="27"/>
                    <a:pt x="31" y="27"/>
                    <a:pt x="31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lose/>
                  <a:moveTo>
                    <a:pt x="28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18" y="19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19" y="34"/>
                  </a:moveTo>
                  <a:cubicBezTo>
                    <a:pt x="20" y="34"/>
                    <a:pt x="20" y="34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19" y="33"/>
                  </a:move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lnTo>
                    <a:pt x="19" y="3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0" name="Freeform 76"/>
            <p:cNvSpPr>
              <a:spLocks noEditPoints="1"/>
            </p:cNvSpPr>
            <p:nvPr/>
          </p:nvSpPr>
          <p:spPr bwMode="auto">
            <a:xfrm>
              <a:off x="5175067" y="2305267"/>
              <a:ext cx="88031" cy="64556"/>
            </a:xfrm>
            <a:custGeom>
              <a:avLst/>
              <a:gdLst>
                <a:gd name="T0" fmla="*/ 2 w 60"/>
                <a:gd name="T1" fmla="*/ 8 h 44"/>
                <a:gd name="T2" fmla="*/ 12 w 60"/>
                <a:gd name="T3" fmla="*/ 10 h 44"/>
                <a:gd name="T4" fmla="*/ 20 w 60"/>
                <a:gd name="T5" fmla="*/ 12 h 44"/>
                <a:gd name="T6" fmla="*/ 20 w 60"/>
                <a:gd name="T7" fmla="*/ 6 h 44"/>
                <a:gd name="T8" fmla="*/ 18 w 60"/>
                <a:gd name="T9" fmla="*/ 0 h 44"/>
                <a:gd name="T10" fmla="*/ 25 w 60"/>
                <a:gd name="T11" fmla="*/ 6 h 44"/>
                <a:gd name="T12" fmla="*/ 31 w 60"/>
                <a:gd name="T13" fmla="*/ 8 h 44"/>
                <a:gd name="T14" fmla="*/ 35 w 60"/>
                <a:gd name="T15" fmla="*/ 4 h 44"/>
                <a:gd name="T16" fmla="*/ 42 w 60"/>
                <a:gd name="T17" fmla="*/ 2 h 44"/>
                <a:gd name="T18" fmla="*/ 44 w 60"/>
                <a:gd name="T19" fmla="*/ 8 h 44"/>
                <a:gd name="T20" fmla="*/ 50 w 60"/>
                <a:gd name="T21" fmla="*/ 14 h 44"/>
                <a:gd name="T22" fmla="*/ 52 w 60"/>
                <a:gd name="T23" fmla="*/ 16 h 44"/>
                <a:gd name="T24" fmla="*/ 58 w 60"/>
                <a:gd name="T25" fmla="*/ 18 h 44"/>
                <a:gd name="T26" fmla="*/ 58 w 60"/>
                <a:gd name="T27" fmla="*/ 19 h 44"/>
                <a:gd name="T28" fmla="*/ 54 w 60"/>
                <a:gd name="T29" fmla="*/ 19 h 44"/>
                <a:gd name="T30" fmla="*/ 52 w 60"/>
                <a:gd name="T31" fmla="*/ 25 h 44"/>
                <a:gd name="T32" fmla="*/ 50 w 60"/>
                <a:gd name="T33" fmla="*/ 29 h 44"/>
                <a:gd name="T34" fmla="*/ 50 w 60"/>
                <a:gd name="T35" fmla="*/ 31 h 44"/>
                <a:gd name="T36" fmla="*/ 50 w 60"/>
                <a:gd name="T37" fmla="*/ 33 h 44"/>
                <a:gd name="T38" fmla="*/ 50 w 60"/>
                <a:gd name="T39" fmla="*/ 39 h 44"/>
                <a:gd name="T40" fmla="*/ 50 w 60"/>
                <a:gd name="T41" fmla="*/ 35 h 44"/>
                <a:gd name="T42" fmla="*/ 46 w 60"/>
                <a:gd name="T43" fmla="*/ 35 h 44"/>
                <a:gd name="T44" fmla="*/ 46 w 60"/>
                <a:gd name="T45" fmla="*/ 39 h 44"/>
                <a:gd name="T46" fmla="*/ 48 w 60"/>
                <a:gd name="T47" fmla="*/ 40 h 44"/>
                <a:gd name="T48" fmla="*/ 46 w 60"/>
                <a:gd name="T49" fmla="*/ 44 h 44"/>
                <a:gd name="T50" fmla="*/ 44 w 60"/>
                <a:gd name="T51" fmla="*/ 42 h 44"/>
                <a:gd name="T52" fmla="*/ 39 w 60"/>
                <a:gd name="T53" fmla="*/ 39 h 44"/>
                <a:gd name="T54" fmla="*/ 41 w 60"/>
                <a:gd name="T55" fmla="*/ 35 h 44"/>
                <a:gd name="T56" fmla="*/ 41 w 60"/>
                <a:gd name="T57" fmla="*/ 33 h 44"/>
                <a:gd name="T58" fmla="*/ 39 w 60"/>
                <a:gd name="T59" fmla="*/ 31 h 44"/>
                <a:gd name="T60" fmla="*/ 37 w 60"/>
                <a:gd name="T61" fmla="*/ 29 h 44"/>
                <a:gd name="T62" fmla="*/ 33 w 60"/>
                <a:gd name="T63" fmla="*/ 31 h 44"/>
                <a:gd name="T64" fmla="*/ 31 w 60"/>
                <a:gd name="T65" fmla="*/ 33 h 44"/>
                <a:gd name="T66" fmla="*/ 27 w 60"/>
                <a:gd name="T67" fmla="*/ 37 h 44"/>
                <a:gd name="T68" fmla="*/ 25 w 60"/>
                <a:gd name="T69" fmla="*/ 37 h 44"/>
                <a:gd name="T70" fmla="*/ 23 w 60"/>
                <a:gd name="T71" fmla="*/ 39 h 44"/>
                <a:gd name="T72" fmla="*/ 21 w 60"/>
                <a:gd name="T73" fmla="*/ 39 h 44"/>
                <a:gd name="T74" fmla="*/ 23 w 60"/>
                <a:gd name="T75" fmla="*/ 35 h 44"/>
                <a:gd name="T76" fmla="*/ 23 w 60"/>
                <a:gd name="T77" fmla="*/ 33 h 44"/>
                <a:gd name="T78" fmla="*/ 18 w 60"/>
                <a:gd name="T79" fmla="*/ 31 h 44"/>
                <a:gd name="T80" fmla="*/ 12 w 60"/>
                <a:gd name="T81" fmla="*/ 25 h 44"/>
                <a:gd name="T82" fmla="*/ 14 w 60"/>
                <a:gd name="T83" fmla="*/ 21 h 44"/>
                <a:gd name="T84" fmla="*/ 8 w 60"/>
                <a:gd name="T85" fmla="*/ 16 h 44"/>
                <a:gd name="T86" fmla="*/ 8 w 60"/>
                <a:gd name="T87" fmla="*/ 12 h 44"/>
                <a:gd name="T88" fmla="*/ 2 w 60"/>
                <a:gd name="T89" fmla="*/ 10 h 44"/>
                <a:gd name="T90" fmla="*/ 20 w 60"/>
                <a:gd name="T91" fmla="*/ 39 h 44"/>
                <a:gd name="T92" fmla="*/ 12 w 60"/>
                <a:gd name="T93" fmla="*/ 31 h 44"/>
                <a:gd name="T94" fmla="*/ 8 w 60"/>
                <a:gd name="T95" fmla="*/ 29 h 44"/>
                <a:gd name="T96" fmla="*/ 4 w 60"/>
                <a:gd name="T97" fmla="*/ 27 h 44"/>
                <a:gd name="T98" fmla="*/ 0 w 60"/>
                <a:gd name="T99" fmla="*/ 27 h 44"/>
                <a:gd name="T100" fmla="*/ 2 w 60"/>
                <a:gd name="T101" fmla="*/ 29 h 44"/>
                <a:gd name="T102" fmla="*/ 4 w 60"/>
                <a:gd name="T103" fmla="*/ 29 h 44"/>
                <a:gd name="T104" fmla="*/ 6 w 60"/>
                <a:gd name="T105" fmla="*/ 33 h 44"/>
                <a:gd name="T106" fmla="*/ 10 w 60"/>
                <a:gd name="T107" fmla="*/ 37 h 44"/>
                <a:gd name="T108" fmla="*/ 16 w 60"/>
                <a:gd name="T109" fmla="*/ 39 h 44"/>
                <a:gd name="T110" fmla="*/ 20 w 60"/>
                <a:gd name="T111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0" h="44">
                  <a:moveTo>
                    <a:pt x="2" y="10"/>
                  </a:moveTo>
                  <a:lnTo>
                    <a:pt x="2" y="8"/>
                  </a:lnTo>
                  <a:lnTo>
                    <a:pt x="6" y="6"/>
                  </a:lnTo>
                  <a:lnTo>
                    <a:pt x="12" y="10"/>
                  </a:lnTo>
                  <a:lnTo>
                    <a:pt x="16" y="10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5" y="6"/>
                  </a:lnTo>
                  <a:lnTo>
                    <a:pt x="27" y="8"/>
                  </a:lnTo>
                  <a:lnTo>
                    <a:pt x="31" y="8"/>
                  </a:lnTo>
                  <a:lnTo>
                    <a:pt x="33" y="6"/>
                  </a:lnTo>
                  <a:lnTo>
                    <a:pt x="35" y="4"/>
                  </a:lnTo>
                  <a:lnTo>
                    <a:pt x="39" y="0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58" y="18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4" y="19"/>
                  </a:lnTo>
                  <a:lnTo>
                    <a:pt x="50" y="23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31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0" y="37"/>
                  </a:lnTo>
                  <a:lnTo>
                    <a:pt x="50" y="39"/>
                  </a:lnTo>
                  <a:lnTo>
                    <a:pt x="48" y="37"/>
                  </a:lnTo>
                  <a:lnTo>
                    <a:pt x="50" y="35"/>
                  </a:lnTo>
                  <a:lnTo>
                    <a:pt x="48" y="33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9"/>
                  </a:lnTo>
                  <a:lnTo>
                    <a:pt x="46" y="40"/>
                  </a:lnTo>
                  <a:lnTo>
                    <a:pt x="48" y="40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4" y="44"/>
                  </a:lnTo>
                  <a:lnTo>
                    <a:pt x="44" y="42"/>
                  </a:lnTo>
                  <a:lnTo>
                    <a:pt x="42" y="42"/>
                  </a:lnTo>
                  <a:lnTo>
                    <a:pt x="39" y="39"/>
                  </a:lnTo>
                  <a:lnTo>
                    <a:pt x="42" y="37"/>
                  </a:lnTo>
                  <a:lnTo>
                    <a:pt x="41" y="35"/>
                  </a:lnTo>
                  <a:lnTo>
                    <a:pt x="39" y="35"/>
                  </a:lnTo>
                  <a:lnTo>
                    <a:pt x="41" y="33"/>
                  </a:lnTo>
                  <a:lnTo>
                    <a:pt x="39" y="33"/>
                  </a:lnTo>
                  <a:lnTo>
                    <a:pt x="39" y="31"/>
                  </a:lnTo>
                  <a:lnTo>
                    <a:pt x="37" y="31"/>
                  </a:lnTo>
                  <a:lnTo>
                    <a:pt x="37" y="29"/>
                  </a:lnTo>
                  <a:lnTo>
                    <a:pt x="35" y="29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1" y="33"/>
                  </a:lnTo>
                  <a:lnTo>
                    <a:pt x="29" y="33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25" y="37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7"/>
                  </a:lnTo>
                  <a:lnTo>
                    <a:pt x="23" y="35"/>
                  </a:lnTo>
                  <a:lnTo>
                    <a:pt x="21" y="33"/>
                  </a:lnTo>
                  <a:lnTo>
                    <a:pt x="23" y="33"/>
                  </a:lnTo>
                  <a:lnTo>
                    <a:pt x="21" y="31"/>
                  </a:lnTo>
                  <a:lnTo>
                    <a:pt x="18" y="31"/>
                  </a:lnTo>
                  <a:lnTo>
                    <a:pt x="14" y="27"/>
                  </a:lnTo>
                  <a:lnTo>
                    <a:pt x="12" y="25"/>
                  </a:lnTo>
                  <a:lnTo>
                    <a:pt x="14" y="23"/>
                  </a:lnTo>
                  <a:lnTo>
                    <a:pt x="14" y="21"/>
                  </a:lnTo>
                  <a:lnTo>
                    <a:pt x="10" y="18"/>
                  </a:lnTo>
                  <a:lnTo>
                    <a:pt x="8" y="16"/>
                  </a:lnTo>
                  <a:lnTo>
                    <a:pt x="10" y="14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close/>
                  <a:moveTo>
                    <a:pt x="20" y="39"/>
                  </a:moveTo>
                  <a:lnTo>
                    <a:pt x="16" y="33"/>
                  </a:lnTo>
                  <a:lnTo>
                    <a:pt x="12" y="31"/>
                  </a:lnTo>
                  <a:lnTo>
                    <a:pt x="10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6" y="31"/>
                  </a:lnTo>
                  <a:lnTo>
                    <a:pt x="6" y="33"/>
                  </a:lnTo>
                  <a:lnTo>
                    <a:pt x="10" y="35"/>
                  </a:lnTo>
                  <a:lnTo>
                    <a:pt x="10" y="37"/>
                  </a:lnTo>
                  <a:lnTo>
                    <a:pt x="14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0" y="3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1" name="Freeform 77"/>
            <p:cNvSpPr>
              <a:spLocks/>
            </p:cNvSpPr>
            <p:nvPr/>
          </p:nvSpPr>
          <p:spPr bwMode="auto">
            <a:xfrm>
              <a:off x="5170665" y="2347815"/>
              <a:ext cx="321312" cy="234748"/>
            </a:xfrm>
            <a:custGeom>
              <a:avLst/>
              <a:gdLst>
                <a:gd name="T0" fmla="*/ 9 w 219"/>
                <a:gd name="T1" fmla="*/ 2 h 160"/>
                <a:gd name="T2" fmla="*/ 19 w 219"/>
                <a:gd name="T3" fmla="*/ 10 h 160"/>
                <a:gd name="T4" fmla="*/ 26 w 219"/>
                <a:gd name="T5" fmla="*/ 10 h 160"/>
                <a:gd name="T6" fmla="*/ 32 w 219"/>
                <a:gd name="T7" fmla="*/ 4 h 160"/>
                <a:gd name="T8" fmla="*/ 40 w 219"/>
                <a:gd name="T9" fmla="*/ 0 h 160"/>
                <a:gd name="T10" fmla="*/ 42 w 219"/>
                <a:gd name="T11" fmla="*/ 6 h 160"/>
                <a:gd name="T12" fmla="*/ 47 w 219"/>
                <a:gd name="T13" fmla="*/ 13 h 160"/>
                <a:gd name="T14" fmla="*/ 51 w 219"/>
                <a:gd name="T15" fmla="*/ 17 h 160"/>
                <a:gd name="T16" fmla="*/ 57 w 219"/>
                <a:gd name="T17" fmla="*/ 25 h 160"/>
                <a:gd name="T18" fmla="*/ 67 w 219"/>
                <a:gd name="T19" fmla="*/ 27 h 160"/>
                <a:gd name="T20" fmla="*/ 84 w 219"/>
                <a:gd name="T21" fmla="*/ 34 h 160"/>
                <a:gd name="T22" fmla="*/ 109 w 219"/>
                <a:gd name="T23" fmla="*/ 32 h 160"/>
                <a:gd name="T24" fmla="*/ 114 w 219"/>
                <a:gd name="T25" fmla="*/ 25 h 160"/>
                <a:gd name="T26" fmla="*/ 128 w 219"/>
                <a:gd name="T27" fmla="*/ 15 h 160"/>
                <a:gd name="T28" fmla="*/ 139 w 219"/>
                <a:gd name="T29" fmla="*/ 15 h 160"/>
                <a:gd name="T30" fmla="*/ 154 w 219"/>
                <a:gd name="T31" fmla="*/ 21 h 160"/>
                <a:gd name="T32" fmla="*/ 166 w 219"/>
                <a:gd name="T33" fmla="*/ 25 h 160"/>
                <a:gd name="T34" fmla="*/ 183 w 219"/>
                <a:gd name="T35" fmla="*/ 36 h 160"/>
                <a:gd name="T36" fmla="*/ 185 w 219"/>
                <a:gd name="T37" fmla="*/ 46 h 160"/>
                <a:gd name="T38" fmla="*/ 185 w 219"/>
                <a:gd name="T39" fmla="*/ 52 h 160"/>
                <a:gd name="T40" fmla="*/ 179 w 219"/>
                <a:gd name="T41" fmla="*/ 59 h 160"/>
                <a:gd name="T42" fmla="*/ 185 w 219"/>
                <a:gd name="T43" fmla="*/ 67 h 160"/>
                <a:gd name="T44" fmla="*/ 185 w 219"/>
                <a:gd name="T45" fmla="*/ 84 h 160"/>
                <a:gd name="T46" fmla="*/ 198 w 219"/>
                <a:gd name="T47" fmla="*/ 95 h 160"/>
                <a:gd name="T48" fmla="*/ 196 w 219"/>
                <a:gd name="T49" fmla="*/ 118 h 160"/>
                <a:gd name="T50" fmla="*/ 210 w 219"/>
                <a:gd name="T51" fmla="*/ 124 h 160"/>
                <a:gd name="T52" fmla="*/ 214 w 219"/>
                <a:gd name="T53" fmla="*/ 134 h 160"/>
                <a:gd name="T54" fmla="*/ 217 w 219"/>
                <a:gd name="T55" fmla="*/ 143 h 160"/>
                <a:gd name="T56" fmla="*/ 204 w 219"/>
                <a:gd name="T57" fmla="*/ 147 h 160"/>
                <a:gd name="T58" fmla="*/ 204 w 219"/>
                <a:gd name="T59" fmla="*/ 158 h 160"/>
                <a:gd name="T60" fmla="*/ 194 w 219"/>
                <a:gd name="T61" fmla="*/ 158 h 160"/>
                <a:gd name="T62" fmla="*/ 191 w 219"/>
                <a:gd name="T63" fmla="*/ 157 h 160"/>
                <a:gd name="T64" fmla="*/ 173 w 219"/>
                <a:gd name="T65" fmla="*/ 155 h 160"/>
                <a:gd name="T66" fmla="*/ 162 w 219"/>
                <a:gd name="T67" fmla="*/ 153 h 160"/>
                <a:gd name="T68" fmla="*/ 152 w 219"/>
                <a:gd name="T69" fmla="*/ 145 h 160"/>
                <a:gd name="T70" fmla="*/ 149 w 219"/>
                <a:gd name="T71" fmla="*/ 137 h 160"/>
                <a:gd name="T72" fmla="*/ 137 w 219"/>
                <a:gd name="T73" fmla="*/ 139 h 160"/>
                <a:gd name="T74" fmla="*/ 122 w 219"/>
                <a:gd name="T75" fmla="*/ 141 h 160"/>
                <a:gd name="T76" fmla="*/ 110 w 219"/>
                <a:gd name="T77" fmla="*/ 139 h 160"/>
                <a:gd name="T78" fmla="*/ 103 w 219"/>
                <a:gd name="T79" fmla="*/ 134 h 160"/>
                <a:gd name="T80" fmla="*/ 91 w 219"/>
                <a:gd name="T81" fmla="*/ 130 h 160"/>
                <a:gd name="T82" fmla="*/ 84 w 219"/>
                <a:gd name="T83" fmla="*/ 120 h 160"/>
                <a:gd name="T84" fmla="*/ 82 w 219"/>
                <a:gd name="T85" fmla="*/ 118 h 160"/>
                <a:gd name="T86" fmla="*/ 74 w 219"/>
                <a:gd name="T87" fmla="*/ 107 h 160"/>
                <a:gd name="T88" fmla="*/ 67 w 219"/>
                <a:gd name="T89" fmla="*/ 107 h 160"/>
                <a:gd name="T90" fmla="*/ 63 w 219"/>
                <a:gd name="T91" fmla="*/ 105 h 160"/>
                <a:gd name="T92" fmla="*/ 61 w 219"/>
                <a:gd name="T93" fmla="*/ 109 h 160"/>
                <a:gd name="T94" fmla="*/ 55 w 219"/>
                <a:gd name="T95" fmla="*/ 105 h 160"/>
                <a:gd name="T96" fmla="*/ 49 w 219"/>
                <a:gd name="T97" fmla="*/ 92 h 160"/>
                <a:gd name="T98" fmla="*/ 44 w 219"/>
                <a:gd name="T99" fmla="*/ 80 h 160"/>
                <a:gd name="T100" fmla="*/ 28 w 219"/>
                <a:gd name="T101" fmla="*/ 74 h 160"/>
                <a:gd name="T102" fmla="*/ 26 w 219"/>
                <a:gd name="T103" fmla="*/ 69 h 160"/>
                <a:gd name="T104" fmla="*/ 23 w 219"/>
                <a:gd name="T105" fmla="*/ 63 h 160"/>
                <a:gd name="T106" fmla="*/ 24 w 219"/>
                <a:gd name="T107" fmla="*/ 53 h 160"/>
                <a:gd name="T108" fmla="*/ 26 w 219"/>
                <a:gd name="T109" fmla="*/ 48 h 160"/>
                <a:gd name="T110" fmla="*/ 28 w 219"/>
                <a:gd name="T111" fmla="*/ 44 h 160"/>
                <a:gd name="T112" fmla="*/ 17 w 219"/>
                <a:gd name="T113" fmla="*/ 42 h 160"/>
                <a:gd name="T114" fmla="*/ 11 w 219"/>
                <a:gd name="T115" fmla="*/ 34 h 160"/>
                <a:gd name="T116" fmla="*/ 7 w 219"/>
                <a:gd name="T117" fmla="*/ 27 h 160"/>
                <a:gd name="T118" fmla="*/ 5 w 219"/>
                <a:gd name="T119" fmla="*/ 15 h 160"/>
                <a:gd name="T120" fmla="*/ 0 w 219"/>
                <a:gd name="T121" fmla="*/ 6 h 160"/>
                <a:gd name="T122" fmla="*/ 5 w 219"/>
                <a:gd name="T12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" h="160">
                  <a:moveTo>
                    <a:pt x="5" y="0"/>
                  </a:moveTo>
                  <a:lnTo>
                    <a:pt x="5" y="0"/>
                  </a:lnTo>
                  <a:lnTo>
                    <a:pt x="7" y="2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3" y="11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4" y="10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4" y="4"/>
                  </a:lnTo>
                  <a:lnTo>
                    <a:pt x="42" y="6"/>
                  </a:lnTo>
                  <a:lnTo>
                    <a:pt x="44" y="6"/>
                  </a:lnTo>
                  <a:lnTo>
                    <a:pt x="45" y="8"/>
                  </a:lnTo>
                  <a:lnTo>
                    <a:pt x="42" y="10"/>
                  </a:lnTo>
                  <a:lnTo>
                    <a:pt x="45" y="13"/>
                  </a:lnTo>
                  <a:lnTo>
                    <a:pt x="47" y="13"/>
                  </a:lnTo>
                  <a:lnTo>
                    <a:pt x="47" y="15"/>
                  </a:lnTo>
                  <a:lnTo>
                    <a:pt x="49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7"/>
                  </a:lnTo>
                  <a:lnTo>
                    <a:pt x="53" y="19"/>
                  </a:lnTo>
                  <a:lnTo>
                    <a:pt x="51" y="23"/>
                  </a:lnTo>
                  <a:lnTo>
                    <a:pt x="53" y="23"/>
                  </a:lnTo>
                  <a:lnTo>
                    <a:pt x="55" y="23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61" y="27"/>
                  </a:lnTo>
                  <a:lnTo>
                    <a:pt x="63" y="25"/>
                  </a:lnTo>
                  <a:lnTo>
                    <a:pt x="67" y="27"/>
                  </a:lnTo>
                  <a:lnTo>
                    <a:pt x="67" y="27"/>
                  </a:lnTo>
                  <a:lnTo>
                    <a:pt x="68" y="29"/>
                  </a:lnTo>
                  <a:lnTo>
                    <a:pt x="70" y="31"/>
                  </a:lnTo>
                  <a:lnTo>
                    <a:pt x="74" y="32"/>
                  </a:lnTo>
                  <a:lnTo>
                    <a:pt x="78" y="32"/>
                  </a:lnTo>
                  <a:lnTo>
                    <a:pt x="84" y="34"/>
                  </a:lnTo>
                  <a:lnTo>
                    <a:pt x="88" y="34"/>
                  </a:lnTo>
                  <a:lnTo>
                    <a:pt x="93" y="32"/>
                  </a:lnTo>
                  <a:lnTo>
                    <a:pt x="99" y="32"/>
                  </a:lnTo>
                  <a:lnTo>
                    <a:pt x="105" y="32"/>
                  </a:lnTo>
                  <a:lnTo>
                    <a:pt x="109" y="32"/>
                  </a:lnTo>
                  <a:lnTo>
                    <a:pt x="109" y="31"/>
                  </a:lnTo>
                  <a:lnTo>
                    <a:pt x="107" y="29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14" y="25"/>
                  </a:lnTo>
                  <a:lnTo>
                    <a:pt x="114" y="21"/>
                  </a:lnTo>
                  <a:lnTo>
                    <a:pt x="116" y="19"/>
                  </a:lnTo>
                  <a:lnTo>
                    <a:pt x="118" y="19"/>
                  </a:lnTo>
                  <a:lnTo>
                    <a:pt x="122" y="17"/>
                  </a:lnTo>
                  <a:lnTo>
                    <a:pt x="128" y="15"/>
                  </a:lnTo>
                  <a:lnTo>
                    <a:pt x="131" y="17"/>
                  </a:lnTo>
                  <a:lnTo>
                    <a:pt x="131" y="13"/>
                  </a:lnTo>
                  <a:lnTo>
                    <a:pt x="133" y="13"/>
                  </a:lnTo>
                  <a:lnTo>
                    <a:pt x="135" y="15"/>
                  </a:lnTo>
                  <a:lnTo>
                    <a:pt x="139" y="15"/>
                  </a:lnTo>
                  <a:lnTo>
                    <a:pt x="143" y="17"/>
                  </a:lnTo>
                  <a:lnTo>
                    <a:pt x="145" y="17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54" y="21"/>
                  </a:lnTo>
                  <a:lnTo>
                    <a:pt x="160" y="23"/>
                  </a:lnTo>
                  <a:lnTo>
                    <a:pt x="162" y="23"/>
                  </a:lnTo>
                  <a:lnTo>
                    <a:pt x="162" y="25"/>
                  </a:lnTo>
                  <a:lnTo>
                    <a:pt x="164" y="27"/>
                  </a:lnTo>
                  <a:lnTo>
                    <a:pt x="166" y="25"/>
                  </a:lnTo>
                  <a:lnTo>
                    <a:pt x="170" y="27"/>
                  </a:lnTo>
                  <a:lnTo>
                    <a:pt x="173" y="32"/>
                  </a:lnTo>
                  <a:lnTo>
                    <a:pt x="179" y="32"/>
                  </a:lnTo>
                  <a:lnTo>
                    <a:pt x="181" y="32"/>
                  </a:lnTo>
                  <a:lnTo>
                    <a:pt x="183" y="36"/>
                  </a:lnTo>
                  <a:lnTo>
                    <a:pt x="183" y="38"/>
                  </a:lnTo>
                  <a:lnTo>
                    <a:pt x="183" y="40"/>
                  </a:lnTo>
                  <a:lnTo>
                    <a:pt x="183" y="42"/>
                  </a:lnTo>
                  <a:lnTo>
                    <a:pt x="185" y="44"/>
                  </a:lnTo>
                  <a:lnTo>
                    <a:pt x="185" y="46"/>
                  </a:lnTo>
                  <a:lnTo>
                    <a:pt x="185" y="48"/>
                  </a:lnTo>
                  <a:lnTo>
                    <a:pt x="183" y="48"/>
                  </a:lnTo>
                  <a:lnTo>
                    <a:pt x="185" y="50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1" y="53"/>
                  </a:lnTo>
                  <a:lnTo>
                    <a:pt x="179" y="53"/>
                  </a:lnTo>
                  <a:lnTo>
                    <a:pt x="181" y="55"/>
                  </a:lnTo>
                  <a:lnTo>
                    <a:pt x="183" y="57"/>
                  </a:lnTo>
                  <a:lnTo>
                    <a:pt x="179" y="59"/>
                  </a:lnTo>
                  <a:lnTo>
                    <a:pt x="181" y="59"/>
                  </a:lnTo>
                  <a:lnTo>
                    <a:pt x="181" y="63"/>
                  </a:lnTo>
                  <a:lnTo>
                    <a:pt x="181" y="65"/>
                  </a:lnTo>
                  <a:lnTo>
                    <a:pt x="185" y="67"/>
                  </a:lnTo>
                  <a:lnTo>
                    <a:pt x="185" y="67"/>
                  </a:lnTo>
                  <a:lnTo>
                    <a:pt x="183" y="69"/>
                  </a:lnTo>
                  <a:lnTo>
                    <a:pt x="181" y="73"/>
                  </a:lnTo>
                  <a:lnTo>
                    <a:pt x="185" y="76"/>
                  </a:lnTo>
                  <a:lnTo>
                    <a:pt x="187" y="82"/>
                  </a:lnTo>
                  <a:lnTo>
                    <a:pt x="185" y="84"/>
                  </a:lnTo>
                  <a:lnTo>
                    <a:pt x="187" y="84"/>
                  </a:lnTo>
                  <a:lnTo>
                    <a:pt x="187" y="88"/>
                  </a:lnTo>
                  <a:lnTo>
                    <a:pt x="196" y="88"/>
                  </a:lnTo>
                  <a:lnTo>
                    <a:pt x="198" y="92"/>
                  </a:lnTo>
                  <a:lnTo>
                    <a:pt x="198" y="95"/>
                  </a:lnTo>
                  <a:lnTo>
                    <a:pt x="198" y="99"/>
                  </a:lnTo>
                  <a:lnTo>
                    <a:pt x="198" y="99"/>
                  </a:lnTo>
                  <a:lnTo>
                    <a:pt x="191" y="109"/>
                  </a:lnTo>
                  <a:lnTo>
                    <a:pt x="196" y="116"/>
                  </a:lnTo>
                  <a:lnTo>
                    <a:pt x="196" y="118"/>
                  </a:lnTo>
                  <a:lnTo>
                    <a:pt x="200" y="120"/>
                  </a:lnTo>
                  <a:lnTo>
                    <a:pt x="202" y="122"/>
                  </a:lnTo>
                  <a:lnTo>
                    <a:pt x="204" y="124"/>
                  </a:lnTo>
                  <a:lnTo>
                    <a:pt x="206" y="124"/>
                  </a:lnTo>
                  <a:lnTo>
                    <a:pt x="210" y="124"/>
                  </a:lnTo>
                  <a:lnTo>
                    <a:pt x="210" y="126"/>
                  </a:lnTo>
                  <a:lnTo>
                    <a:pt x="212" y="126"/>
                  </a:lnTo>
                  <a:lnTo>
                    <a:pt x="212" y="130"/>
                  </a:lnTo>
                  <a:lnTo>
                    <a:pt x="214" y="132"/>
                  </a:lnTo>
                  <a:lnTo>
                    <a:pt x="214" y="134"/>
                  </a:lnTo>
                  <a:lnTo>
                    <a:pt x="214" y="136"/>
                  </a:lnTo>
                  <a:lnTo>
                    <a:pt x="215" y="136"/>
                  </a:lnTo>
                  <a:lnTo>
                    <a:pt x="219" y="137"/>
                  </a:lnTo>
                  <a:lnTo>
                    <a:pt x="219" y="141"/>
                  </a:lnTo>
                  <a:lnTo>
                    <a:pt x="217" y="143"/>
                  </a:lnTo>
                  <a:lnTo>
                    <a:pt x="215" y="141"/>
                  </a:lnTo>
                  <a:lnTo>
                    <a:pt x="210" y="143"/>
                  </a:lnTo>
                  <a:lnTo>
                    <a:pt x="208" y="143"/>
                  </a:lnTo>
                  <a:lnTo>
                    <a:pt x="206" y="145"/>
                  </a:lnTo>
                  <a:lnTo>
                    <a:pt x="204" y="147"/>
                  </a:lnTo>
                  <a:lnTo>
                    <a:pt x="206" y="149"/>
                  </a:lnTo>
                  <a:lnTo>
                    <a:pt x="204" y="151"/>
                  </a:lnTo>
                  <a:lnTo>
                    <a:pt x="204" y="153"/>
                  </a:lnTo>
                  <a:lnTo>
                    <a:pt x="204" y="157"/>
                  </a:lnTo>
                  <a:lnTo>
                    <a:pt x="204" y="158"/>
                  </a:lnTo>
                  <a:lnTo>
                    <a:pt x="204" y="158"/>
                  </a:lnTo>
                  <a:lnTo>
                    <a:pt x="202" y="158"/>
                  </a:lnTo>
                  <a:lnTo>
                    <a:pt x="202" y="160"/>
                  </a:lnTo>
                  <a:lnTo>
                    <a:pt x="198" y="158"/>
                  </a:lnTo>
                  <a:lnTo>
                    <a:pt x="194" y="158"/>
                  </a:lnTo>
                  <a:lnTo>
                    <a:pt x="194" y="157"/>
                  </a:lnTo>
                  <a:lnTo>
                    <a:pt x="193" y="157"/>
                  </a:lnTo>
                  <a:lnTo>
                    <a:pt x="193" y="158"/>
                  </a:lnTo>
                  <a:lnTo>
                    <a:pt x="191" y="158"/>
                  </a:lnTo>
                  <a:lnTo>
                    <a:pt x="191" y="157"/>
                  </a:lnTo>
                  <a:lnTo>
                    <a:pt x="189" y="157"/>
                  </a:lnTo>
                  <a:lnTo>
                    <a:pt x="187" y="157"/>
                  </a:lnTo>
                  <a:lnTo>
                    <a:pt x="183" y="157"/>
                  </a:lnTo>
                  <a:lnTo>
                    <a:pt x="179" y="155"/>
                  </a:lnTo>
                  <a:lnTo>
                    <a:pt x="173" y="155"/>
                  </a:lnTo>
                  <a:lnTo>
                    <a:pt x="170" y="153"/>
                  </a:lnTo>
                  <a:lnTo>
                    <a:pt x="170" y="153"/>
                  </a:lnTo>
                  <a:lnTo>
                    <a:pt x="166" y="155"/>
                  </a:lnTo>
                  <a:lnTo>
                    <a:pt x="164" y="153"/>
                  </a:lnTo>
                  <a:lnTo>
                    <a:pt x="162" y="153"/>
                  </a:lnTo>
                  <a:lnTo>
                    <a:pt x="156" y="153"/>
                  </a:lnTo>
                  <a:lnTo>
                    <a:pt x="156" y="153"/>
                  </a:lnTo>
                  <a:lnTo>
                    <a:pt x="154" y="151"/>
                  </a:lnTo>
                  <a:lnTo>
                    <a:pt x="154" y="149"/>
                  </a:lnTo>
                  <a:lnTo>
                    <a:pt x="152" y="145"/>
                  </a:lnTo>
                  <a:lnTo>
                    <a:pt x="152" y="141"/>
                  </a:lnTo>
                  <a:lnTo>
                    <a:pt x="151" y="139"/>
                  </a:lnTo>
                  <a:lnTo>
                    <a:pt x="149" y="137"/>
                  </a:lnTo>
                  <a:lnTo>
                    <a:pt x="149" y="139"/>
                  </a:lnTo>
                  <a:lnTo>
                    <a:pt x="149" y="137"/>
                  </a:lnTo>
                  <a:lnTo>
                    <a:pt x="145" y="137"/>
                  </a:lnTo>
                  <a:lnTo>
                    <a:pt x="143" y="137"/>
                  </a:lnTo>
                  <a:lnTo>
                    <a:pt x="139" y="139"/>
                  </a:lnTo>
                  <a:lnTo>
                    <a:pt x="137" y="139"/>
                  </a:lnTo>
                  <a:lnTo>
                    <a:pt x="137" y="139"/>
                  </a:lnTo>
                  <a:lnTo>
                    <a:pt x="137" y="139"/>
                  </a:lnTo>
                  <a:lnTo>
                    <a:pt x="133" y="143"/>
                  </a:lnTo>
                  <a:lnTo>
                    <a:pt x="130" y="145"/>
                  </a:lnTo>
                  <a:lnTo>
                    <a:pt x="126" y="143"/>
                  </a:lnTo>
                  <a:lnTo>
                    <a:pt x="122" y="141"/>
                  </a:lnTo>
                  <a:lnTo>
                    <a:pt x="118" y="143"/>
                  </a:lnTo>
                  <a:lnTo>
                    <a:pt x="118" y="143"/>
                  </a:lnTo>
                  <a:lnTo>
                    <a:pt x="114" y="139"/>
                  </a:lnTo>
                  <a:lnTo>
                    <a:pt x="112" y="139"/>
                  </a:lnTo>
                  <a:lnTo>
                    <a:pt x="110" y="139"/>
                  </a:lnTo>
                  <a:lnTo>
                    <a:pt x="109" y="137"/>
                  </a:lnTo>
                  <a:lnTo>
                    <a:pt x="105" y="136"/>
                  </a:lnTo>
                  <a:lnTo>
                    <a:pt x="107" y="134"/>
                  </a:lnTo>
                  <a:lnTo>
                    <a:pt x="105" y="134"/>
                  </a:lnTo>
                  <a:lnTo>
                    <a:pt x="103" y="134"/>
                  </a:lnTo>
                  <a:lnTo>
                    <a:pt x="103" y="132"/>
                  </a:lnTo>
                  <a:lnTo>
                    <a:pt x="99" y="132"/>
                  </a:lnTo>
                  <a:lnTo>
                    <a:pt x="99" y="132"/>
                  </a:lnTo>
                  <a:lnTo>
                    <a:pt x="95" y="130"/>
                  </a:lnTo>
                  <a:lnTo>
                    <a:pt x="91" y="130"/>
                  </a:lnTo>
                  <a:lnTo>
                    <a:pt x="89" y="130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4" y="120"/>
                  </a:lnTo>
                  <a:lnTo>
                    <a:pt x="84" y="120"/>
                  </a:lnTo>
                  <a:lnTo>
                    <a:pt x="84" y="120"/>
                  </a:lnTo>
                  <a:lnTo>
                    <a:pt x="86" y="120"/>
                  </a:lnTo>
                  <a:lnTo>
                    <a:pt x="84" y="118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2" y="115"/>
                  </a:lnTo>
                  <a:lnTo>
                    <a:pt x="78" y="111"/>
                  </a:lnTo>
                  <a:lnTo>
                    <a:pt x="76" y="109"/>
                  </a:lnTo>
                  <a:lnTo>
                    <a:pt x="74" y="107"/>
                  </a:lnTo>
                  <a:lnTo>
                    <a:pt x="74" y="105"/>
                  </a:lnTo>
                  <a:lnTo>
                    <a:pt x="70" y="109"/>
                  </a:lnTo>
                  <a:lnTo>
                    <a:pt x="68" y="109"/>
                  </a:lnTo>
                  <a:lnTo>
                    <a:pt x="68" y="107"/>
                  </a:lnTo>
                  <a:lnTo>
                    <a:pt x="67" y="107"/>
                  </a:lnTo>
                  <a:lnTo>
                    <a:pt x="65" y="105"/>
                  </a:lnTo>
                  <a:lnTo>
                    <a:pt x="65" y="105"/>
                  </a:lnTo>
                  <a:lnTo>
                    <a:pt x="65" y="103"/>
                  </a:lnTo>
                  <a:lnTo>
                    <a:pt x="65" y="105"/>
                  </a:lnTo>
                  <a:lnTo>
                    <a:pt x="63" y="105"/>
                  </a:lnTo>
                  <a:lnTo>
                    <a:pt x="63" y="103"/>
                  </a:lnTo>
                  <a:lnTo>
                    <a:pt x="63" y="105"/>
                  </a:lnTo>
                  <a:lnTo>
                    <a:pt x="63" y="107"/>
                  </a:lnTo>
                  <a:lnTo>
                    <a:pt x="63" y="109"/>
                  </a:lnTo>
                  <a:lnTo>
                    <a:pt x="61" y="109"/>
                  </a:lnTo>
                  <a:lnTo>
                    <a:pt x="59" y="107"/>
                  </a:lnTo>
                  <a:lnTo>
                    <a:pt x="59" y="105"/>
                  </a:lnTo>
                  <a:lnTo>
                    <a:pt x="59" y="105"/>
                  </a:lnTo>
                  <a:lnTo>
                    <a:pt x="57" y="105"/>
                  </a:lnTo>
                  <a:lnTo>
                    <a:pt x="55" y="105"/>
                  </a:lnTo>
                  <a:lnTo>
                    <a:pt x="53" y="103"/>
                  </a:lnTo>
                  <a:lnTo>
                    <a:pt x="53" y="97"/>
                  </a:lnTo>
                  <a:lnTo>
                    <a:pt x="49" y="97"/>
                  </a:lnTo>
                  <a:lnTo>
                    <a:pt x="49" y="95"/>
                  </a:lnTo>
                  <a:lnTo>
                    <a:pt x="49" y="92"/>
                  </a:lnTo>
                  <a:lnTo>
                    <a:pt x="51" y="90"/>
                  </a:lnTo>
                  <a:lnTo>
                    <a:pt x="49" y="86"/>
                  </a:lnTo>
                  <a:lnTo>
                    <a:pt x="47" y="84"/>
                  </a:lnTo>
                  <a:lnTo>
                    <a:pt x="45" y="82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34" y="76"/>
                  </a:lnTo>
                  <a:lnTo>
                    <a:pt x="32" y="76"/>
                  </a:lnTo>
                  <a:lnTo>
                    <a:pt x="32" y="76"/>
                  </a:lnTo>
                  <a:lnTo>
                    <a:pt x="28" y="74"/>
                  </a:lnTo>
                  <a:lnTo>
                    <a:pt x="30" y="74"/>
                  </a:lnTo>
                  <a:lnTo>
                    <a:pt x="28" y="73"/>
                  </a:lnTo>
                  <a:lnTo>
                    <a:pt x="30" y="71"/>
                  </a:lnTo>
                  <a:lnTo>
                    <a:pt x="26" y="69"/>
                  </a:lnTo>
                  <a:lnTo>
                    <a:pt x="26" y="69"/>
                  </a:lnTo>
                  <a:lnTo>
                    <a:pt x="24" y="69"/>
                  </a:lnTo>
                  <a:lnTo>
                    <a:pt x="23" y="67"/>
                  </a:lnTo>
                  <a:lnTo>
                    <a:pt x="23" y="67"/>
                  </a:lnTo>
                  <a:lnTo>
                    <a:pt x="23" y="65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1"/>
                  </a:lnTo>
                  <a:lnTo>
                    <a:pt x="23" y="57"/>
                  </a:lnTo>
                  <a:lnTo>
                    <a:pt x="24" y="57"/>
                  </a:lnTo>
                  <a:lnTo>
                    <a:pt x="24" y="53"/>
                  </a:lnTo>
                  <a:lnTo>
                    <a:pt x="26" y="55"/>
                  </a:lnTo>
                  <a:lnTo>
                    <a:pt x="26" y="53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1" y="42"/>
                  </a:lnTo>
                  <a:lnTo>
                    <a:pt x="19" y="42"/>
                  </a:lnTo>
                  <a:lnTo>
                    <a:pt x="17" y="42"/>
                  </a:lnTo>
                  <a:lnTo>
                    <a:pt x="15" y="40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2" name="Freeform 78"/>
            <p:cNvSpPr>
              <a:spLocks/>
            </p:cNvSpPr>
            <p:nvPr/>
          </p:nvSpPr>
          <p:spPr bwMode="auto">
            <a:xfrm>
              <a:off x="5153058" y="2319939"/>
              <a:ext cx="55753" cy="42548"/>
            </a:xfrm>
            <a:custGeom>
              <a:avLst/>
              <a:gdLst>
                <a:gd name="T0" fmla="*/ 0 w 38"/>
                <a:gd name="T1" fmla="*/ 2 h 29"/>
                <a:gd name="T2" fmla="*/ 4 w 38"/>
                <a:gd name="T3" fmla="*/ 0 h 29"/>
                <a:gd name="T4" fmla="*/ 8 w 38"/>
                <a:gd name="T5" fmla="*/ 0 h 29"/>
                <a:gd name="T6" fmla="*/ 10 w 38"/>
                <a:gd name="T7" fmla="*/ 0 h 29"/>
                <a:gd name="T8" fmla="*/ 15 w 38"/>
                <a:gd name="T9" fmla="*/ 0 h 29"/>
                <a:gd name="T10" fmla="*/ 19 w 38"/>
                <a:gd name="T11" fmla="*/ 2 h 29"/>
                <a:gd name="T12" fmla="*/ 23 w 38"/>
                <a:gd name="T13" fmla="*/ 2 h 29"/>
                <a:gd name="T14" fmla="*/ 25 w 38"/>
                <a:gd name="T15" fmla="*/ 4 h 29"/>
                <a:gd name="T16" fmla="*/ 23 w 38"/>
                <a:gd name="T17" fmla="*/ 6 h 29"/>
                <a:gd name="T18" fmla="*/ 25 w 38"/>
                <a:gd name="T19" fmla="*/ 8 h 29"/>
                <a:gd name="T20" fmla="*/ 29 w 38"/>
                <a:gd name="T21" fmla="*/ 11 h 29"/>
                <a:gd name="T22" fmla="*/ 29 w 38"/>
                <a:gd name="T23" fmla="*/ 13 h 29"/>
                <a:gd name="T24" fmla="*/ 27 w 38"/>
                <a:gd name="T25" fmla="*/ 15 h 29"/>
                <a:gd name="T26" fmla="*/ 29 w 38"/>
                <a:gd name="T27" fmla="*/ 17 h 29"/>
                <a:gd name="T28" fmla="*/ 33 w 38"/>
                <a:gd name="T29" fmla="*/ 21 h 29"/>
                <a:gd name="T30" fmla="*/ 36 w 38"/>
                <a:gd name="T31" fmla="*/ 21 h 29"/>
                <a:gd name="T32" fmla="*/ 38 w 38"/>
                <a:gd name="T33" fmla="*/ 23 h 29"/>
                <a:gd name="T34" fmla="*/ 36 w 38"/>
                <a:gd name="T35" fmla="*/ 23 h 29"/>
                <a:gd name="T36" fmla="*/ 38 w 38"/>
                <a:gd name="T37" fmla="*/ 25 h 29"/>
                <a:gd name="T38" fmla="*/ 36 w 38"/>
                <a:gd name="T39" fmla="*/ 27 h 29"/>
                <a:gd name="T40" fmla="*/ 36 w 38"/>
                <a:gd name="T41" fmla="*/ 29 h 29"/>
                <a:gd name="T42" fmla="*/ 35 w 38"/>
                <a:gd name="T43" fmla="*/ 29 h 29"/>
                <a:gd name="T44" fmla="*/ 31 w 38"/>
                <a:gd name="T45" fmla="*/ 23 h 29"/>
                <a:gd name="T46" fmla="*/ 27 w 38"/>
                <a:gd name="T47" fmla="*/ 21 h 29"/>
                <a:gd name="T48" fmla="*/ 25 w 38"/>
                <a:gd name="T49" fmla="*/ 19 h 29"/>
                <a:gd name="T50" fmla="*/ 23 w 38"/>
                <a:gd name="T51" fmla="*/ 19 h 29"/>
                <a:gd name="T52" fmla="*/ 23 w 38"/>
                <a:gd name="T53" fmla="*/ 19 h 29"/>
                <a:gd name="T54" fmla="*/ 19 w 38"/>
                <a:gd name="T55" fmla="*/ 17 h 29"/>
                <a:gd name="T56" fmla="*/ 17 w 38"/>
                <a:gd name="T57" fmla="*/ 17 h 29"/>
                <a:gd name="T58" fmla="*/ 15 w 38"/>
                <a:gd name="T59" fmla="*/ 17 h 29"/>
                <a:gd name="T60" fmla="*/ 15 w 38"/>
                <a:gd name="T61" fmla="*/ 17 h 29"/>
                <a:gd name="T62" fmla="*/ 14 w 38"/>
                <a:gd name="T63" fmla="*/ 15 h 29"/>
                <a:gd name="T64" fmla="*/ 12 w 38"/>
                <a:gd name="T65" fmla="*/ 15 h 29"/>
                <a:gd name="T66" fmla="*/ 8 w 38"/>
                <a:gd name="T67" fmla="*/ 15 h 29"/>
                <a:gd name="T68" fmla="*/ 4 w 38"/>
                <a:gd name="T69" fmla="*/ 13 h 29"/>
                <a:gd name="T70" fmla="*/ 4 w 38"/>
                <a:gd name="T71" fmla="*/ 9 h 29"/>
                <a:gd name="T72" fmla="*/ 6 w 38"/>
                <a:gd name="T73" fmla="*/ 6 h 29"/>
                <a:gd name="T74" fmla="*/ 4 w 38"/>
                <a:gd name="T75" fmla="*/ 4 h 29"/>
                <a:gd name="T76" fmla="*/ 2 w 38"/>
                <a:gd name="T77" fmla="*/ 4 h 29"/>
                <a:gd name="T78" fmla="*/ 2 w 38"/>
                <a:gd name="T79" fmla="*/ 2 h 29"/>
                <a:gd name="T80" fmla="*/ 0 w 38"/>
                <a:gd name="T81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8" h="29">
                  <a:moveTo>
                    <a:pt x="0" y="2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9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5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27" y="15"/>
                  </a:lnTo>
                  <a:lnTo>
                    <a:pt x="29" y="17"/>
                  </a:lnTo>
                  <a:lnTo>
                    <a:pt x="33" y="21"/>
                  </a:lnTo>
                  <a:lnTo>
                    <a:pt x="36" y="21"/>
                  </a:lnTo>
                  <a:lnTo>
                    <a:pt x="38" y="23"/>
                  </a:lnTo>
                  <a:lnTo>
                    <a:pt x="36" y="23"/>
                  </a:lnTo>
                  <a:lnTo>
                    <a:pt x="38" y="25"/>
                  </a:lnTo>
                  <a:lnTo>
                    <a:pt x="36" y="27"/>
                  </a:lnTo>
                  <a:lnTo>
                    <a:pt x="36" y="29"/>
                  </a:lnTo>
                  <a:lnTo>
                    <a:pt x="35" y="29"/>
                  </a:lnTo>
                  <a:lnTo>
                    <a:pt x="31" y="23"/>
                  </a:lnTo>
                  <a:lnTo>
                    <a:pt x="27" y="21"/>
                  </a:lnTo>
                  <a:lnTo>
                    <a:pt x="25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9" y="17"/>
                  </a:lnTo>
                  <a:lnTo>
                    <a:pt x="17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4" y="9"/>
                  </a:lnTo>
                  <a:lnTo>
                    <a:pt x="6" y="6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3" name="Freeform 79"/>
            <p:cNvSpPr>
              <a:spLocks noEditPoints="1"/>
            </p:cNvSpPr>
            <p:nvPr/>
          </p:nvSpPr>
          <p:spPr bwMode="auto">
            <a:xfrm>
              <a:off x="4893369" y="2308201"/>
              <a:ext cx="290501" cy="107103"/>
            </a:xfrm>
            <a:custGeom>
              <a:avLst/>
              <a:gdLst>
                <a:gd name="T0" fmla="*/ 7 w 198"/>
                <a:gd name="T1" fmla="*/ 8 h 73"/>
                <a:gd name="T2" fmla="*/ 15 w 198"/>
                <a:gd name="T3" fmla="*/ 0 h 73"/>
                <a:gd name="T4" fmla="*/ 26 w 198"/>
                <a:gd name="T5" fmla="*/ 8 h 73"/>
                <a:gd name="T6" fmla="*/ 26 w 198"/>
                <a:gd name="T7" fmla="*/ 14 h 73"/>
                <a:gd name="T8" fmla="*/ 9 w 198"/>
                <a:gd name="T9" fmla="*/ 21 h 73"/>
                <a:gd name="T10" fmla="*/ 7 w 198"/>
                <a:gd name="T11" fmla="*/ 19 h 73"/>
                <a:gd name="T12" fmla="*/ 1 w 198"/>
                <a:gd name="T13" fmla="*/ 16 h 73"/>
                <a:gd name="T14" fmla="*/ 150 w 198"/>
                <a:gd name="T15" fmla="*/ 12 h 73"/>
                <a:gd name="T16" fmla="*/ 139 w 198"/>
                <a:gd name="T17" fmla="*/ 12 h 73"/>
                <a:gd name="T18" fmla="*/ 120 w 198"/>
                <a:gd name="T19" fmla="*/ 12 h 73"/>
                <a:gd name="T20" fmla="*/ 107 w 198"/>
                <a:gd name="T21" fmla="*/ 8 h 73"/>
                <a:gd name="T22" fmla="*/ 97 w 198"/>
                <a:gd name="T23" fmla="*/ 4 h 73"/>
                <a:gd name="T24" fmla="*/ 85 w 198"/>
                <a:gd name="T25" fmla="*/ 0 h 73"/>
                <a:gd name="T26" fmla="*/ 66 w 198"/>
                <a:gd name="T27" fmla="*/ 4 h 73"/>
                <a:gd name="T28" fmla="*/ 57 w 198"/>
                <a:gd name="T29" fmla="*/ 10 h 73"/>
                <a:gd name="T30" fmla="*/ 43 w 198"/>
                <a:gd name="T31" fmla="*/ 12 h 73"/>
                <a:gd name="T32" fmla="*/ 34 w 198"/>
                <a:gd name="T33" fmla="*/ 16 h 73"/>
                <a:gd name="T34" fmla="*/ 30 w 198"/>
                <a:gd name="T35" fmla="*/ 21 h 73"/>
                <a:gd name="T36" fmla="*/ 24 w 198"/>
                <a:gd name="T37" fmla="*/ 21 h 73"/>
                <a:gd name="T38" fmla="*/ 13 w 198"/>
                <a:gd name="T39" fmla="*/ 21 h 73"/>
                <a:gd name="T40" fmla="*/ 5 w 198"/>
                <a:gd name="T41" fmla="*/ 31 h 73"/>
                <a:gd name="T42" fmla="*/ 13 w 198"/>
                <a:gd name="T43" fmla="*/ 33 h 73"/>
                <a:gd name="T44" fmla="*/ 13 w 198"/>
                <a:gd name="T45" fmla="*/ 40 h 73"/>
                <a:gd name="T46" fmla="*/ 13 w 198"/>
                <a:gd name="T47" fmla="*/ 42 h 73"/>
                <a:gd name="T48" fmla="*/ 7 w 198"/>
                <a:gd name="T49" fmla="*/ 44 h 73"/>
                <a:gd name="T50" fmla="*/ 11 w 198"/>
                <a:gd name="T51" fmla="*/ 50 h 73"/>
                <a:gd name="T52" fmla="*/ 17 w 198"/>
                <a:gd name="T53" fmla="*/ 58 h 73"/>
                <a:gd name="T54" fmla="*/ 19 w 198"/>
                <a:gd name="T55" fmla="*/ 63 h 73"/>
                <a:gd name="T56" fmla="*/ 19 w 198"/>
                <a:gd name="T57" fmla="*/ 65 h 73"/>
                <a:gd name="T58" fmla="*/ 24 w 198"/>
                <a:gd name="T59" fmla="*/ 65 h 73"/>
                <a:gd name="T60" fmla="*/ 32 w 198"/>
                <a:gd name="T61" fmla="*/ 65 h 73"/>
                <a:gd name="T62" fmla="*/ 38 w 198"/>
                <a:gd name="T63" fmla="*/ 67 h 73"/>
                <a:gd name="T64" fmla="*/ 47 w 198"/>
                <a:gd name="T65" fmla="*/ 69 h 73"/>
                <a:gd name="T66" fmla="*/ 53 w 198"/>
                <a:gd name="T67" fmla="*/ 65 h 73"/>
                <a:gd name="T68" fmla="*/ 72 w 198"/>
                <a:gd name="T69" fmla="*/ 69 h 73"/>
                <a:gd name="T70" fmla="*/ 89 w 198"/>
                <a:gd name="T71" fmla="*/ 69 h 73"/>
                <a:gd name="T72" fmla="*/ 107 w 198"/>
                <a:gd name="T73" fmla="*/ 65 h 73"/>
                <a:gd name="T74" fmla="*/ 108 w 198"/>
                <a:gd name="T75" fmla="*/ 67 h 73"/>
                <a:gd name="T76" fmla="*/ 116 w 198"/>
                <a:gd name="T77" fmla="*/ 71 h 73"/>
                <a:gd name="T78" fmla="*/ 122 w 198"/>
                <a:gd name="T79" fmla="*/ 65 h 73"/>
                <a:gd name="T80" fmla="*/ 139 w 198"/>
                <a:gd name="T81" fmla="*/ 63 h 73"/>
                <a:gd name="T82" fmla="*/ 156 w 198"/>
                <a:gd name="T83" fmla="*/ 59 h 73"/>
                <a:gd name="T84" fmla="*/ 175 w 198"/>
                <a:gd name="T85" fmla="*/ 58 h 73"/>
                <a:gd name="T86" fmla="*/ 192 w 198"/>
                <a:gd name="T87" fmla="*/ 56 h 73"/>
                <a:gd name="T88" fmla="*/ 196 w 198"/>
                <a:gd name="T89" fmla="*/ 54 h 73"/>
                <a:gd name="T90" fmla="*/ 192 w 198"/>
                <a:gd name="T91" fmla="*/ 42 h 73"/>
                <a:gd name="T92" fmla="*/ 189 w 198"/>
                <a:gd name="T93" fmla="*/ 31 h 73"/>
                <a:gd name="T94" fmla="*/ 189 w 198"/>
                <a:gd name="T95" fmla="*/ 23 h 73"/>
                <a:gd name="T96" fmla="*/ 179 w 198"/>
                <a:gd name="T97" fmla="*/ 12 h 73"/>
                <a:gd name="T98" fmla="*/ 168 w 198"/>
                <a:gd name="T99" fmla="*/ 6 h 73"/>
                <a:gd name="T100" fmla="*/ 160 w 198"/>
                <a:gd name="T101" fmla="*/ 4 h 73"/>
                <a:gd name="T102" fmla="*/ 22 w 198"/>
                <a:gd name="T103" fmla="*/ 67 h 73"/>
                <a:gd name="T104" fmla="*/ 3 w 198"/>
                <a:gd name="T105" fmla="*/ 2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8" h="73">
                  <a:moveTo>
                    <a:pt x="1" y="16"/>
                  </a:moveTo>
                  <a:lnTo>
                    <a:pt x="3" y="16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7" y="10"/>
                  </a:lnTo>
                  <a:lnTo>
                    <a:pt x="7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7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6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30" y="10"/>
                  </a:lnTo>
                  <a:lnTo>
                    <a:pt x="32" y="12"/>
                  </a:lnTo>
                  <a:lnTo>
                    <a:pt x="32" y="14"/>
                  </a:lnTo>
                  <a:lnTo>
                    <a:pt x="30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9" y="14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9" y="21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19"/>
                  </a:lnTo>
                  <a:lnTo>
                    <a:pt x="7" y="19"/>
                  </a:lnTo>
                  <a:lnTo>
                    <a:pt x="9" y="17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close/>
                  <a:moveTo>
                    <a:pt x="160" y="4"/>
                  </a:moveTo>
                  <a:lnTo>
                    <a:pt x="158" y="4"/>
                  </a:lnTo>
                  <a:lnTo>
                    <a:pt x="158" y="8"/>
                  </a:lnTo>
                  <a:lnTo>
                    <a:pt x="154" y="8"/>
                  </a:lnTo>
                  <a:lnTo>
                    <a:pt x="150" y="10"/>
                  </a:lnTo>
                  <a:lnTo>
                    <a:pt x="150" y="12"/>
                  </a:lnTo>
                  <a:lnTo>
                    <a:pt x="147" y="12"/>
                  </a:lnTo>
                  <a:lnTo>
                    <a:pt x="147" y="14"/>
                  </a:lnTo>
                  <a:lnTo>
                    <a:pt x="141" y="12"/>
                  </a:lnTo>
                  <a:lnTo>
                    <a:pt x="141" y="12"/>
                  </a:lnTo>
                  <a:lnTo>
                    <a:pt x="139" y="12"/>
                  </a:lnTo>
                  <a:lnTo>
                    <a:pt x="139" y="12"/>
                  </a:lnTo>
                  <a:lnTo>
                    <a:pt x="135" y="12"/>
                  </a:lnTo>
                  <a:lnTo>
                    <a:pt x="131" y="12"/>
                  </a:lnTo>
                  <a:lnTo>
                    <a:pt x="128" y="14"/>
                  </a:lnTo>
                  <a:lnTo>
                    <a:pt x="124" y="14"/>
                  </a:lnTo>
                  <a:lnTo>
                    <a:pt x="122" y="12"/>
                  </a:lnTo>
                  <a:lnTo>
                    <a:pt x="120" y="12"/>
                  </a:lnTo>
                  <a:lnTo>
                    <a:pt x="116" y="10"/>
                  </a:lnTo>
                  <a:lnTo>
                    <a:pt x="114" y="10"/>
                  </a:lnTo>
                  <a:lnTo>
                    <a:pt x="110" y="8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7" y="8"/>
                  </a:lnTo>
                  <a:lnTo>
                    <a:pt x="105" y="6"/>
                  </a:lnTo>
                  <a:lnTo>
                    <a:pt x="105" y="4"/>
                  </a:lnTo>
                  <a:lnTo>
                    <a:pt x="103" y="2"/>
                  </a:lnTo>
                  <a:lnTo>
                    <a:pt x="101" y="2"/>
                  </a:lnTo>
                  <a:lnTo>
                    <a:pt x="99" y="6"/>
                  </a:lnTo>
                  <a:lnTo>
                    <a:pt x="97" y="4"/>
                  </a:lnTo>
                  <a:lnTo>
                    <a:pt x="97" y="6"/>
                  </a:lnTo>
                  <a:lnTo>
                    <a:pt x="93" y="2"/>
                  </a:lnTo>
                  <a:lnTo>
                    <a:pt x="93" y="0"/>
                  </a:lnTo>
                  <a:lnTo>
                    <a:pt x="91" y="0"/>
                  </a:lnTo>
                  <a:lnTo>
                    <a:pt x="89" y="0"/>
                  </a:lnTo>
                  <a:lnTo>
                    <a:pt x="85" y="0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6" y="0"/>
                  </a:lnTo>
                  <a:lnTo>
                    <a:pt x="74" y="2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3" y="4"/>
                  </a:lnTo>
                  <a:lnTo>
                    <a:pt x="63" y="6"/>
                  </a:lnTo>
                  <a:lnTo>
                    <a:pt x="61" y="6"/>
                  </a:lnTo>
                  <a:lnTo>
                    <a:pt x="59" y="8"/>
                  </a:lnTo>
                  <a:lnTo>
                    <a:pt x="57" y="8"/>
                  </a:lnTo>
                  <a:lnTo>
                    <a:pt x="57" y="10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51" y="12"/>
                  </a:lnTo>
                  <a:lnTo>
                    <a:pt x="45" y="10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32" y="12"/>
                  </a:lnTo>
                  <a:lnTo>
                    <a:pt x="32" y="14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34" y="17"/>
                  </a:lnTo>
                  <a:lnTo>
                    <a:pt x="30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4" y="21"/>
                  </a:lnTo>
                  <a:lnTo>
                    <a:pt x="32" y="23"/>
                  </a:lnTo>
                  <a:lnTo>
                    <a:pt x="26" y="23"/>
                  </a:lnTo>
                  <a:lnTo>
                    <a:pt x="24" y="21"/>
                  </a:lnTo>
                  <a:lnTo>
                    <a:pt x="22" y="23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7" y="23"/>
                  </a:lnTo>
                  <a:lnTo>
                    <a:pt x="15" y="23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5" y="29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9" y="33"/>
                  </a:lnTo>
                  <a:lnTo>
                    <a:pt x="11" y="33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11" y="37"/>
                  </a:lnTo>
                  <a:lnTo>
                    <a:pt x="13" y="37"/>
                  </a:lnTo>
                  <a:lnTo>
                    <a:pt x="13" y="38"/>
                  </a:lnTo>
                  <a:lnTo>
                    <a:pt x="11" y="38"/>
                  </a:lnTo>
                  <a:lnTo>
                    <a:pt x="13" y="40"/>
                  </a:lnTo>
                  <a:lnTo>
                    <a:pt x="15" y="38"/>
                  </a:lnTo>
                  <a:lnTo>
                    <a:pt x="15" y="40"/>
                  </a:lnTo>
                  <a:lnTo>
                    <a:pt x="13" y="40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1" y="44"/>
                  </a:lnTo>
                  <a:lnTo>
                    <a:pt x="11" y="46"/>
                  </a:lnTo>
                  <a:lnTo>
                    <a:pt x="9" y="46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7" y="46"/>
                  </a:lnTo>
                  <a:lnTo>
                    <a:pt x="7" y="48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11" y="50"/>
                  </a:lnTo>
                  <a:lnTo>
                    <a:pt x="13" y="50"/>
                  </a:lnTo>
                  <a:lnTo>
                    <a:pt x="15" y="52"/>
                  </a:lnTo>
                  <a:lnTo>
                    <a:pt x="17" y="54"/>
                  </a:lnTo>
                  <a:lnTo>
                    <a:pt x="15" y="56"/>
                  </a:lnTo>
                  <a:lnTo>
                    <a:pt x="17" y="56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21" y="59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61"/>
                  </a:lnTo>
                  <a:lnTo>
                    <a:pt x="19" y="63"/>
                  </a:lnTo>
                  <a:lnTo>
                    <a:pt x="22" y="61"/>
                  </a:lnTo>
                  <a:lnTo>
                    <a:pt x="26" y="61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2" y="65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21" y="65"/>
                  </a:lnTo>
                  <a:lnTo>
                    <a:pt x="24" y="65"/>
                  </a:lnTo>
                  <a:lnTo>
                    <a:pt x="24" y="65"/>
                  </a:lnTo>
                  <a:lnTo>
                    <a:pt x="24" y="65"/>
                  </a:lnTo>
                  <a:lnTo>
                    <a:pt x="26" y="67"/>
                  </a:lnTo>
                  <a:lnTo>
                    <a:pt x="26" y="65"/>
                  </a:lnTo>
                  <a:lnTo>
                    <a:pt x="28" y="63"/>
                  </a:lnTo>
                  <a:lnTo>
                    <a:pt x="30" y="63"/>
                  </a:lnTo>
                  <a:lnTo>
                    <a:pt x="30" y="65"/>
                  </a:lnTo>
                  <a:lnTo>
                    <a:pt x="32" y="65"/>
                  </a:lnTo>
                  <a:lnTo>
                    <a:pt x="34" y="65"/>
                  </a:lnTo>
                  <a:lnTo>
                    <a:pt x="36" y="65"/>
                  </a:lnTo>
                  <a:lnTo>
                    <a:pt x="38" y="65"/>
                  </a:lnTo>
                  <a:lnTo>
                    <a:pt x="36" y="65"/>
                  </a:lnTo>
                  <a:lnTo>
                    <a:pt x="36" y="67"/>
                  </a:lnTo>
                  <a:lnTo>
                    <a:pt x="38" y="67"/>
                  </a:lnTo>
                  <a:lnTo>
                    <a:pt x="38" y="69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43" y="71"/>
                  </a:lnTo>
                  <a:lnTo>
                    <a:pt x="45" y="71"/>
                  </a:lnTo>
                  <a:lnTo>
                    <a:pt x="47" y="69"/>
                  </a:lnTo>
                  <a:lnTo>
                    <a:pt x="49" y="69"/>
                  </a:lnTo>
                  <a:lnTo>
                    <a:pt x="49" y="69"/>
                  </a:lnTo>
                  <a:lnTo>
                    <a:pt x="51" y="69"/>
                  </a:lnTo>
                  <a:lnTo>
                    <a:pt x="53" y="69"/>
                  </a:lnTo>
                  <a:lnTo>
                    <a:pt x="53" y="67"/>
                  </a:lnTo>
                  <a:lnTo>
                    <a:pt x="53" y="65"/>
                  </a:lnTo>
                  <a:lnTo>
                    <a:pt x="53" y="63"/>
                  </a:lnTo>
                  <a:lnTo>
                    <a:pt x="57" y="63"/>
                  </a:lnTo>
                  <a:lnTo>
                    <a:pt x="61" y="63"/>
                  </a:lnTo>
                  <a:lnTo>
                    <a:pt x="66" y="65"/>
                  </a:lnTo>
                  <a:lnTo>
                    <a:pt x="68" y="65"/>
                  </a:lnTo>
                  <a:lnTo>
                    <a:pt x="72" y="69"/>
                  </a:lnTo>
                  <a:lnTo>
                    <a:pt x="74" y="71"/>
                  </a:lnTo>
                  <a:lnTo>
                    <a:pt x="84" y="71"/>
                  </a:lnTo>
                  <a:lnTo>
                    <a:pt x="87" y="69"/>
                  </a:lnTo>
                  <a:lnTo>
                    <a:pt x="87" y="69"/>
                  </a:lnTo>
                  <a:lnTo>
                    <a:pt x="89" y="69"/>
                  </a:lnTo>
                  <a:lnTo>
                    <a:pt x="89" y="69"/>
                  </a:lnTo>
                  <a:lnTo>
                    <a:pt x="91" y="67"/>
                  </a:lnTo>
                  <a:lnTo>
                    <a:pt x="95" y="63"/>
                  </a:lnTo>
                  <a:lnTo>
                    <a:pt x="97" y="63"/>
                  </a:lnTo>
                  <a:lnTo>
                    <a:pt x="101" y="63"/>
                  </a:lnTo>
                  <a:lnTo>
                    <a:pt x="103" y="65"/>
                  </a:lnTo>
                  <a:lnTo>
                    <a:pt x="107" y="65"/>
                  </a:lnTo>
                  <a:lnTo>
                    <a:pt x="107" y="63"/>
                  </a:lnTo>
                  <a:lnTo>
                    <a:pt x="108" y="61"/>
                  </a:lnTo>
                  <a:lnTo>
                    <a:pt x="110" y="63"/>
                  </a:lnTo>
                  <a:lnTo>
                    <a:pt x="112" y="63"/>
                  </a:lnTo>
                  <a:lnTo>
                    <a:pt x="110" y="65"/>
                  </a:lnTo>
                  <a:lnTo>
                    <a:pt x="108" y="67"/>
                  </a:lnTo>
                  <a:lnTo>
                    <a:pt x="108" y="69"/>
                  </a:lnTo>
                  <a:lnTo>
                    <a:pt x="110" y="71"/>
                  </a:lnTo>
                  <a:lnTo>
                    <a:pt x="108" y="73"/>
                  </a:lnTo>
                  <a:lnTo>
                    <a:pt x="112" y="73"/>
                  </a:lnTo>
                  <a:lnTo>
                    <a:pt x="114" y="73"/>
                  </a:lnTo>
                  <a:lnTo>
                    <a:pt x="116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6" y="65"/>
                  </a:lnTo>
                  <a:lnTo>
                    <a:pt x="118" y="63"/>
                  </a:lnTo>
                  <a:lnTo>
                    <a:pt x="120" y="63"/>
                  </a:lnTo>
                  <a:lnTo>
                    <a:pt x="122" y="65"/>
                  </a:lnTo>
                  <a:lnTo>
                    <a:pt x="128" y="63"/>
                  </a:lnTo>
                  <a:lnTo>
                    <a:pt x="129" y="63"/>
                  </a:lnTo>
                  <a:lnTo>
                    <a:pt x="131" y="61"/>
                  </a:lnTo>
                  <a:lnTo>
                    <a:pt x="135" y="61"/>
                  </a:lnTo>
                  <a:lnTo>
                    <a:pt x="139" y="61"/>
                  </a:lnTo>
                  <a:lnTo>
                    <a:pt x="139" y="63"/>
                  </a:lnTo>
                  <a:lnTo>
                    <a:pt x="143" y="63"/>
                  </a:lnTo>
                  <a:lnTo>
                    <a:pt x="147" y="63"/>
                  </a:lnTo>
                  <a:lnTo>
                    <a:pt x="149" y="63"/>
                  </a:lnTo>
                  <a:lnTo>
                    <a:pt x="150" y="61"/>
                  </a:lnTo>
                  <a:lnTo>
                    <a:pt x="152" y="59"/>
                  </a:lnTo>
                  <a:lnTo>
                    <a:pt x="156" y="59"/>
                  </a:lnTo>
                  <a:lnTo>
                    <a:pt x="158" y="59"/>
                  </a:lnTo>
                  <a:lnTo>
                    <a:pt x="162" y="59"/>
                  </a:lnTo>
                  <a:lnTo>
                    <a:pt x="166" y="59"/>
                  </a:lnTo>
                  <a:lnTo>
                    <a:pt x="171" y="58"/>
                  </a:lnTo>
                  <a:lnTo>
                    <a:pt x="173" y="58"/>
                  </a:lnTo>
                  <a:lnTo>
                    <a:pt x="175" y="58"/>
                  </a:lnTo>
                  <a:lnTo>
                    <a:pt x="177" y="56"/>
                  </a:lnTo>
                  <a:lnTo>
                    <a:pt x="179" y="56"/>
                  </a:lnTo>
                  <a:lnTo>
                    <a:pt x="181" y="56"/>
                  </a:lnTo>
                  <a:lnTo>
                    <a:pt x="185" y="56"/>
                  </a:lnTo>
                  <a:lnTo>
                    <a:pt x="189" y="56"/>
                  </a:lnTo>
                  <a:lnTo>
                    <a:pt x="192" y="56"/>
                  </a:lnTo>
                  <a:lnTo>
                    <a:pt x="194" y="56"/>
                  </a:lnTo>
                  <a:lnTo>
                    <a:pt x="194" y="58"/>
                  </a:lnTo>
                  <a:lnTo>
                    <a:pt x="194" y="59"/>
                  </a:lnTo>
                  <a:lnTo>
                    <a:pt x="198" y="58"/>
                  </a:lnTo>
                  <a:lnTo>
                    <a:pt x="198" y="56"/>
                  </a:lnTo>
                  <a:lnTo>
                    <a:pt x="196" y="54"/>
                  </a:lnTo>
                  <a:lnTo>
                    <a:pt x="194" y="50"/>
                  </a:lnTo>
                  <a:lnTo>
                    <a:pt x="192" y="50"/>
                  </a:lnTo>
                  <a:lnTo>
                    <a:pt x="192" y="48"/>
                  </a:lnTo>
                  <a:lnTo>
                    <a:pt x="192" y="46"/>
                  </a:lnTo>
                  <a:lnTo>
                    <a:pt x="194" y="42"/>
                  </a:lnTo>
                  <a:lnTo>
                    <a:pt x="192" y="42"/>
                  </a:lnTo>
                  <a:lnTo>
                    <a:pt x="191" y="40"/>
                  </a:lnTo>
                  <a:lnTo>
                    <a:pt x="191" y="38"/>
                  </a:lnTo>
                  <a:lnTo>
                    <a:pt x="191" y="37"/>
                  </a:lnTo>
                  <a:lnTo>
                    <a:pt x="189" y="33"/>
                  </a:lnTo>
                  <a:lnTo>
                    <a:pt x="189" y="31"/>
                  </a:lnTo>
                  <a:lnTo>
                    <a:pt x="189" y="31"/>
                  </a:lnTo>
                  <a:lnTo>
                    <a:pt x="191" y="31"/>
                  </a:lnTo>
                  <a:lnTo>
                    <a:pt x="192" y="27"/>
                  </a:lnTo>
                  <a:lnTo>
                    <a:pt x="194" y="27"/>
                  </a:lnTo>
                  <a:lnTo>
                    <a:pt x="192" y="25"/>
                  </a:lnTo>
                  <a:lnTo>
                    <a:pt x="191" y="23"/>
                  </a:lnTo>
                  <a:lnTo>
                    <a:pt x="189" y="23"/>
                  </a:lnTo>
                  <a:lnTo>
                    <a:pt x="185" y="23"/>
                  </a:lnTo>
                  <a:lnTo>
                    <a:pt x="181" y="21"/>
                  </a:lnTo>
                  <a:lnTo>
                    <a:pt x="181" y="17"/>
                  </a:lnTo>
                  <a:lnTo>
                    <a:pt x="183" y="14"/>
                  </a:lnTo>
                  <a:lnTo>
                    <a:pt x="181" y="12"/>
                  </a:lnTo>
                  <a:lnTo>
                    <a:pt x="179" y="12"/>
                  </a:lnTo>
                  <a:lnTo>
                    <a:pt x="179" y="10"/>
                  </a:lnTo>
                  <a:lnTo>
                    <a:pt x="177" y="10"/>
                  </a:lnTo>
                  <a:lnTo>
                    <a:pt x="175" y="8"/>
                  </a:lnTo>
                  <a:lnTo>
                    <a:pt x="171" y="6"/>
                  </a:lnTo>
                  <a:lnTo>
                    <a:pt x="170" y="4"/>
                  </a:lnTo>
                  <a:lnTo>
                    <a:pt x="168" y="6"/>
                  </a:lnTo>
                  <a:lnTo>
                    <a:pt x="166" y="6"/>
                  </a:lnTo>
                  <a:lnTo>
                    <a:pt x="164" y="6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60" y="4"/>
                  </a:lnTo>
                  <a:close/>
                  <a:moveTo>
                    <a:pt x="22" y="67"/>
                  </a:moveTo>
                  <a:lnTo>
                    <a:pt x="22" y="67"/>
                  </a:lnTo>
                  <a:lnTo>
                    <a:pt x="24" y="67"/>
                  </a:lnTo>
                  <a:lnTo>
                    <a:pt x="24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close/>
                  <a:moveTo>
                    <a:pt x="0" y="23"/>
                  </a:moveTo>
                  <a:lnTo>
                    <a:pt x="0" y="25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4" name="Freeform 80"/>
            <p:cNvSpPr>
              <a:spLocks/>
            </p:cNvSpPr>
            <p:nvPr/>
          </p:nvSpPr>
          <p:spPr bwMode="auto">
            <a:xfrm>
              <a:off x="5103174" y="2390363"/>
              <a:ext cx="154054" cy="130578"/>
            </a:xfrm>
            <a:custGeom>
              <a:avLst/>
              <a:gdLst>
                <a:gd name="T0" fmla="*/ 103 w 105"/>
                <a:gd name="T1" fmla="*/ 76 h 89"/>
                <a:gd name="T2" fmla="*/ 99 w 105"/>
                <a:gd name="T3" fmla="*/ 74 h 89"/>
                <a:gd name="T4" fmla="*/ 95 w 105"/>
                <a:gd name="T5" fmla="*/ 68 h 89"/>
                <a:gd name="T6" fmla="*/ 95 w 105"/>
                <a:gd name="T7" fmla="*/ 63 h 89"/>
                <a:gd name="T8" fmla="*/ 95 w 105"/>
                <a:gd name="T9" fmla="*/ 57 h 89"/>
                <a:gd name="T10" fmla="*/ 91 w 105"/>
                <a:gd name="T11" fmla="*/ 53 h 89"/>
                <a:gd name="T12" fmla="*/ 88 w 105"/>
                <a:gd name="T13" fmla="*/ 51 h 89"/>
                <a:gd name="T14" fmla="*/ 78 w 105"/>
                <a:gd name="T15" fmla="*/ 47 h 89"/>
                <a:gd name="T16" fmla="*/ 74 w 105"/>
                <a:gd name="T17" fmla="*/ 45 h 89"/>
                <a:gd name="T18" fmla="*/ 74 w 105"/>
                <a:gd name="T19" fmla="*/ 44 h 89"/>
                <a:gd name="T20" fmla="*/ 72 w 105"/>
                <a:gd name="T21" fmla="*/ 40 h 89"/>
                <a:gd name="T22" fmla="*/ 70 w 105"/>
                <a:gd name="T23" fmla="*/ 40 h 89"/>
                <a:gd name="T24" fmla="*/ 69 w 105"/>
                <a:gd name="T25" fmla="*/ 38 h 89"/>
                <a:gd name="T26" fmla="*/ 69 w 105"/>
                <a:gd name="T27" fmla="*/ 34 h 89"/>
                <a:gd name="T28" fmla="*/ 69 w 105"/>
                <a:gd name="T29" fmla="*/ 32 h 89"/>
                <a:gd name="T30" fmla="*/ 70 w 105"/>
                <a:gd name="T31" fmla="*/ 28 h 89"/>
                <a:gd name="T32" fmla="*/ 72 w 105"/>
                <a:gd name="T33" fmla="*/ 26 h 89"/>
                <a:gd name="T34" fmla="*/ 72 w 105"/>
                <a:gd name="T35" fmla="*/ 21 h 89"/>
                <a:gd name="T36" fmla="*/ 72 w 105"/>
                <a:gd name="T37" fmla="*/ 19 h 89"/>
                <a:gd name="T38" fmla="*/ 76 w 105"/>
                <a:gd name="T39" fmla="*/ 17 h 89"/>
                <a:gd name="T40" fmla="*/ 74 w 105"/>
                <a:gd name="T41" fmla="*/ 17 h 89"/>
                <a:gd name="T42" fmla="*/ 70 w 105"/>
                <a:gd name="T43" fmla="*/ 17 h 89"/>
                <a:gd name="T44" fmla="*/ 67 w 105"/>
                <a:gd name="T45" fmla="*/ 13 h 89"/>
                <a:gd name="T46" fmla="*/ 63 w 105"/>
                <a:gd name="T47" fmla="*/ 13 h 89"/>
                <a:gd name="T48" fmla="*/ 61 w 105"/>
                <a:gd name="T49" fmla="*/ 9 h 89"/>
                <a:gd name="T50" fmla="*/ 57 w 105"/>
                <a:gd name="T51" fmla="*/ 7 h 89"/>
                <a:gd name="T52" fmla="*/ 57 w 105"/>
                <a:gd name="T53" fmla="*/ 2 h 89"/>
                <a:gd name="T54" fmla="*/ 51 w 105"/>
                <a:gd name="T55" fmla="*/ 3 h 89"/>
                <a:gd name="T56" fmla="*/ 51 w 105"/>
                <a:gd name="T57" fmla="*/ 0 h 89"/>
                <a:gd name="T58" fmla="*/ 46 w 105"/>
                <a:gd name="T59" fmla="*/ 0 h 89"/>
                <a:gd name="T60" fmla="*/ 38 w 105"/>
                <a:gd name="T61" fmla="*/ 0 h 89"/>
                <a:gd name="T62" fmla="*/ 34 w 105"/>
                <a:gd name="T63" fmla="*/ 0 h 89"/>
                <a:gd name="T64" fmla="*/ 32 w 105"/>
                <a:gd name="T65" fmla="*/ 2 h 89"/>
                <a:gd name="T66" fmla="*/ 30 w 105"/>
                <a:gd name="T67" fmla="*/ 5 h 89"/>
                <a:gd name="T68" fmla="*/ 23 w 105"/>
                <a:gd name="T69" fmla="*/ 7 h 89"/>
                <a:gd name="T70" fmla="*/ 21 w 105"/>
                <a:gd name="T71" fmla="*/ 13 h 89"/>
                <a:gd name="T72" fmla="*/ 23 w 105"/>
                <a:gd name="T73" fmla="*/ 21 h 89"/>
                <a:gd name="T74" fmla="*/ 21 w 105"/>
                <a:gd name="T75" fmla="*/ 24 h 89"/>
                <a:gd name="T76" fmla="*/ 21 w 105"/>
                <a:gd name="T77" fmla="*/ 30 h 89"/>
                <a:gd name="T78" fmla="*/ 0 w 105"/>
                <a:gd name="T79" fmla="*/ 44 h 89"/>
                <a:gd name="T80" fmla="*/ 0 w 105"/>
                <a:gd name="T81" fmla="*/ 44 h 89"/>
                <a:gd name="T82" fmla="*/ 15 w 105"/>
                <a:gd name="T83" fmla="*/ 57 h 89"/>
                <a:gd name="T84" fmla="*/ 86 w 105"/>
                <a:gd name="T85" fmla="*/ 89 h 89"/>
                <a:gd name="T86" fmla="*/ 90 w 105"/>
                <a:gd name="T87" fmla="*/ 80 h 89"/>
                <a:gd name="T88" fmla="*/ 99 w 105"/>
                <a:gd name="T89" fmla="*/ 80 h 89"/>
                <a:gd name="T90" fmla="*/ 103 w 105"/>
                <a:gd name="T91" fmla="*/ 80 h 89"/>
                <a:gd name="T92" fmla="*/ 105 w 105"/>
                <a:gd name="T93" fmla="*/ 7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5" h="89">
                  <a:moveTo>
                    <a:pt x="105" y="76"/>
                  </a:moveTo>
                  <a:lnTo>
                    <a:pt x="103" y="76"/>
                  </a:lnTo>
                  <a:lnTo>
                    <a:pt x="101" y="76"/>
                  </a:lnTo>
                  <a:lnTo>
                    <a:pt x="99" y="74"/>
                  </a:lnTo>
                  <a:lnTo>
                    <a:pt x="99" y="68"/>
                  </a:lnTo>
                  <a:lnTo>
                    <a:pt x="95" y="68"/>
                  </a:lnTo>
                  <a:lnTo>
                    <a:pt x="95" y="66"/>
                  </a:lnTo>
                  <a:lnTo>
                    <a:pt x="95" y="63"/>
                  </a:lnTo>
                  <a:lnTo>
                    <a:pt x="97" y="61"/>
                  </a:lnTo>
                  <a:lnTo>
                    <a:pt x="95" y="57"/>
                  </a:lnTo>
                  <a:lnTo>
                    <a:pt x="93" y="55"/>
                  </a:lnTo>
                  <a:lnTo>
                    <a:pt x="91" y="53"/>
                  </a:lnTo>
                  <a:lnTo>
                    <a:pt x="90" y="51"/>
                  </a:lnTo>
                  <a:lnTo>
                    <a:pt x="88" y="51"/>
                  </a:lnTo>
                  <a:lnTo>
                    <a:pt x="80" y="47"/>
                  </a:lnTo>
                  <a:lnTo>
                    <a:pt x="78" y="47"/>
                  </a:lnTo>
                  <a:lnTo>
                    <a:pt x="78" y="47"/>
                  </a:lnTo>
                  <a:lnTo>
                    <a:pt x="74" y="45"/>
                  </a:lnTo>
                  <a:lnTo>
                    <a:pt x="76" y="45"/>
                  </a:lnTo>
                  <a:lnTo>
                    <a:pt x="74" y="44"/>
                  </a:lnTo>
                  <a:lnTo>
                    <a:pt x="76" y="42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0" y="40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9" y="36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69" y="32"/>
                  </a:lnTo>
                  <a:lnTo>
                    <a:pt x="69" y="28"/>
                  </a:lnTo>
                  <a:lnTo>
                    <a:pt x="70" y="28"/>
                  </a:lnTo>
                  <a:lnTo>
                    <a:pt x="70" y="24"/>
                  </a:lnTo>
                  <a:lnTo>
                    <a:pt x="72" y="26"/>
                  </a:lnTo>
                  <a:lnTo>
                    <a:pt x="72" y="24"/>
                  </a:lnTo>
                  <a:lnTo>
                    <a:pt x="72" y="21"/>
                  </a:lnTo>
                  <a:lnTo>
                    <a:pt x="72" y="21"/>
                  </a:lnTo>
                  <a:lnTo>
                    <a:pt x="72" y="19"/>
                  </a:lnTo>
                  <a:lnTo>
                    <a:pt x="72" y="19"/>
                  </a:lnTo>
                  <a:lnTo>
                    <a:pt x="76" y="17"/>
                  </a:lnTo>
                  <a:lnTo>
                    <a:pt x="76" y="17"/>
                  </a:lnTo>
                  <a:lnTo>
                    <a:pt x="74" y="17"/>
                  </a:lnTo>
                  <a:lnTo>
                    <a:pt x="74" y="15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67" y="13"/>
                  </a:lnTo>
                  <a:lnTo>
                    <a:pt x="65" y="13"/>
                  </a:lnTo>
                  <a:lnTo>
                    <a:pt x="63" y="13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59" y="9"/>
                  </a:lnTo>
                  <a:lnTo>
                    <a:pt x="57" y="7"/>
                  </a:lnTo>
                  <a:lnTo>
                    <a:pt x="57" y="5"/>
                  </a:lnTo>
                  <a:lnTo>
                    <a:pt x="57" y="2"/>
                  </a:lnTo>
                  <a:lnTo>
                    <a:pt x="55" y="2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7" y="5"/>
                  </a:lnTo>
                  <a:lnTo>
                    <a:pt x="23" y="7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3" y="17"/>
                  </a:lnTo>
                  <a:lnTo>
                    <a:pt x="23" y="21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19" y="3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6" y="57"/>
                  </a:lnTo>
                  <a:lnTo>
                    <a:pt x="15" y="57"/>
                  </a:lnTo>
                  <a:lnTo>
                    <a:pt x="65" y="89"/>
                  </a:lnTo>
                  <a:lnTo>
                    <a:pt x="86" y="89"/>
                  </a:lnTo>
                  <a:lnTo>
                    <a:pt x="88" y="86"/>
                  </a:lnTo>
                  <a:lnTo>
                    <a:pt x="90" y="80"/>
                  </a:lnTo>
                  <a:lnTo>
                    <a:pt x="95" y="78"/>
                  </a:lnTo>
                  <a:lnTo>
                    <a:pt x="99" y="80"/>
                  </a:lnTo>
                  <a:lnTo>
                    <a:pt x="101" y="80"/>
                  </a:lnTo>
                  <a:lnTo>
                    <a:pt x="103" y="80"/>
                  </a:lnTo>
                  <a:lnTo>
                    <a:pt x="103" y="78"/>
                  </a:lnTo>
                  <a:lnTo>
                    <a:pt x="105" y="7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5" name="Freeform 81"/>
            <p:cNvSpPr>
              <a:spLocks/>
            </p:cNvSpPr>
            <p:nvPr/>
          </p:nvSpPr>
          <p:spPr bwMode="auto">
            <a:xfrm>
              <a:off x="5229352" y="2504803"/>
              <a:ext cx="24942" cy="24942"/>
            </a:xfrm>
            <a:custGeom>
              <a:avLst/>
              <a:gdLst>
                <a:gd name="T0" fmla="*/ 0 w 17"/>
                <a:gd name="T1" fmla="*/ 11 h 17"/>
                <a:gd name="T2" fmla="*/ 2 w 17"/>
                <a:gd name="T3" fmla="*/ 8 h 17"/>
                <a:gd name="T4" fmla="*/ 4 w 17"/>
                <a:gd name="T5" fmla="*/ 2 h 17"/>
                <a:gd name="T6" fmla="*/ 9 w 17"/>
                <a:gd name="T7" fmla="*/ 0 h 17"/>
                <a:gd name="T8" fmla="*/ 13 w 17"/>
                <a:gd name="T9" fmla="*/ 2 h 17"/>
                <a:gd name="T10" fmla="*/ 15 w 17"/>
                <a:gd name="T11" fmla="*/ 2 h 17"/>
                <a:gd name="T12" fmla="*/ 17 w 17"/>
                <a:gd name="T13" fmla="*/ 2 h 17"/>
                <a:gd name="T14" fmla="*/ 15 w 17"/>
                <a:gd name="T15" fmla="*/ 2 h 17"/>
                <a:gd name="T16" fmla="*/ 17 w 17"/>
                <a:gd name="T17" fmla="*/ 6 h 17"/>
                <a:gd name="T18" fmla="*/ 11 w 17"/>
                <a:gd name="T19" fmla="*/ 8 h 17"/>
                <a:gd name="T20" fmla="*/ 15 w 17"/>
                <a:gd name="T21" fmla="*/ 9 h 17"/>
                <a:gd name="T22" fmla="*/ 15 w 17"/>
                <a:gd name="T23" fmla="*/ 9 h 17"/>
                <a:gd name="T24" fmla="*/ 17 w 17"/>
                <a:gd name="T25" fmla="*/ 11 h 17"/>
                <a:gd name="T26" fmla="*/ 17 w 17"/>
                <a:gd name="T27" fmla="*/ 11 h 17"/>
                <a:gd name="T28" fmla="*/ 17 w 17"/>
                <a:gd name="T29" fmla="*/ 13 h 17"/>
                <a:gd name="T30" fmla="*/ 17 w 17"/>
                <a:gd name="T31" fmla="*/ 13 h 17"/>
                <a:gd name="T32" fmla="*/ 17 w 17"/>
                <a:gd name="T33" fmla="*/ 13 h 17"/>
                <a:gd name="T34" fmla="*/ 17 w 17"/>
                <a:gd name="T35" fmla="*/ 15 h 17"/>
                <a:gd name="T36" fmla="*/ 11 w 17"/>
                <a:gd name="T37" fmla="*/ 17 h 17"/>
                <a:gd name="T38" fmla="*/ 11 w 17"/>
                <a:gd name="T39" fmla="*/ 13 h 17"/>
                <a:gd name="T40" fmla="*/ 2 w 17"/>
                <a:gd name="T41" fmla="*/ 11 h 17"/>
                <a:gd name="T42" fmla="*/ 0 w 17"/>
                <a:gd name="T4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" h="17">
                  <a:moveTo>
                    <a:pt x="0" y="11"/>
                  </a:moveTo>
                  <a:lnTo>
                    <a:pt x="2" y="8"/>
                  </a:lnTo>
                  <a:lnTo>
                    <a:pt x="4" y="2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7" y="6"/>
                  </a:lnTo>
                  <a:lnTo>
                    <a:pt x="11" y="8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5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2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6" name="Freeform 82"/>
            <p:cNvSpPr>
              <a:spLocks/>
            </p:cNvSpPr>
            <p:nvPr/>
          </p:nvSpPr>
          <p:spPr bwMode="auto">
            <a:xfrm>
              <a:off x="4999005" y="2421174"/>
              <a:ext cx="36680" cy="16138"/>
            </a:xfrm>
            <a:custGeom>
              <a:avLst/>
              <a:gdLst>
                <a:gd name="T0" fmla="*/ 4 w 25"/>
                <a:gd name="T1" fmla="*/ 11 h 11"/>
                <a:gd name="T2" fmla="*/ 2 w 25"/>
                <a:gd name="T3" fmla="*/ 9 h 11"/>
                <a:gd name="T4" fmla="*/ 0 w 25"/>
                <a:gd name="T5" fmla="*/ 7 h 11"/>
                <a:gd name="T6" fmla="*/ 0 w 25"/>
                <a:gd name="T7" fmla="*/ 5 h 11"/>
                <a:gd name="T8" fmla="*/ 2 w 25"/>
                <a:gd name="T9" fmla="*/ 5 h 11"/>
                <a:gd name="T10" fmla="*/ 2 w 25"/>
                <a:gd name="T11" fmla="*/ 3 h 11"/>
                <a:gd name="T12" fmla="*/ 6 w 25"/>
                <a:gd name="T13" fmla="*/ 5 h 11"/>
                <a:gd name="T14" fmla="*/ 6 w 25"/>
                <a:gd name="T15" fmla="*/ 3 h 11"/>
                <a:gd name="T16" fmla="*/ 8 w 25"/>
                <a:gd name="T17" fmla="*/ 3 h 11"/>
                <a:gd name="T18" fmla="*/ 8 w 25"/>
                <a:gd name="T19" fmla="*/ 2 h 11"/>
                <a:gd name="T20" fmla="*/ 10 w 25"/>
                <a:gd name="T21" fmla="*/ 2 h 11"/>
                <a:gd name="T22" fmla="*/ 12 w 25"/>
                <a:gd name="T23" fmla="*/ 3 h 11"/>
                <a:gd name="T24" fmla="*/ 13 w 25"/>
                <a:gd name="T25" fmla="*/ 2 h 11"/>
                <a:gd name="T26" fmla="*/ 19 w 25"/>
                <a:gd name="T27" fmla="*/ 2 h 11"/>
                <a:gd name="T28" fmla="*/ 23 w 25"/>
                <a:gd name="T29" fmla="*/ 0 h 11"/>
                <a:gd name="T30" fmla="*/ 23 w 25"/>
                <a:gd name="T31" fmla="*/ 0 h 11"/>
                <a:gd name="T32" fmla="*/ 25 w 25"/>
                <a:gd name="T33" fmla="*/ 0 h 11"/>
                <a:gd name="T34" fmla="*/ 23 w 25"/>
                <a:gd name="T35" fmla="*/ 0 h 11"/>
                <a:gd name="T36" fmla="*/ 21 w 25"/>
                <a:gd name="T37" fmla="*/ 2 h 11"/>
                <a:gd name="T38" fmla="*/ 17 w 25"/>
                <a:gd name="T39" fmla="*/ 3 h 11"/>
                <a:gd name="T40" fmla="*/ 19 w 25"/>
                <a:gd name="T41" fmla="*/ 5 h 11"/>
                <a:gd name="T42" fmla="*/ 19 w 25"/>
                <a:gd name="T43" fmla="*/ 7 h 11"/>
                <a:gd name="T44" fmla="*/ 15 w 25"/>
                <a:gd name="T45" fmla="*/ 7 h 11"/>
                <a:gd name="T46" fmla="*/ 13 w 25"/>
                <a:gd name="T47" fmla="*/ 7 h 11"/>
                <a:gd name="T48" fmla="*/ 12 w 25"/>
                <a:gd name="T49" fmla="*/ 9 h 11"/>
                <a:gd name="T50" fmla="*/ 10 w 25"/>
                <a:gd name="T51" fmla="*/ 11 h 11"/>
                <a:gd name="T52" fmla="*/ 8 w 25"/>
                <a:gd name="T53" fmla="*/ 11 h 11"/>
                <a:gd name="T54" fmla="*/ 8 w 25"/>
                <a:gd name="T55" fmla="*/ 11 h 11"/>
                <a:gd name="T56" fmla="*/ 4 w 25"/>
                <a:gd name="T5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" h="11">
                  <a:moveTo>
                    <a:pt x="4" y="11"/>
                  </a:move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6" y="5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3" y="2"/>
                  </a:lnTo>
                  <a:lnTo>
                    <a:pt x="19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2" y="9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7" name="Freeform 83"/>
            <p:cNvSpPr>
              <a:spLocks/>
            </p:cNvSpPr>
            <p:nvPr/>
          </p:nvSpPr>
          <p:spPr bwMode="auto">
            <a:xfrm>
              <a:off x="5051824" y="2393298"/>
              <a:ext cx="98301" cy="77760"/>
            </a:xfrm>
            <a:custGeom>
              <a:avLst/>
              <a:gdLst>
                <a:gd name="T0" fmla="*/ 54 w 67"/>
                <a:gd name="T1" fmla="*/ 30 h 53"/>
                <a:gd name="T2" fmla="*/ 56 w 67"/>
                <a:gd name="T3" fmla="*/ 26 h 53"/>
                <a:gd name="T4" fmla="*/ 56 w 67"/>
                <a:gd name="T5" fmla="*/ 22 h 53"/>
                <a:gd name="T6" fmla="*/ 58 w 67"/>
                <a:gd name="T7" fmla="*/ 15 h 53"/>
                <a:gd name="T8" fmla="*/ 56 w 67"/>
                <a:gd name="T9" fmla="*/ 9 h 53"/>
                <a:gd name="T10" fmla="*/ 62 w 67"/>
                <a:gd name="T11" fmla="*/ 3 h 53"/>
                <a:gd name="T12" fmla="*/ 65 w 67"/>
                <a:gd name="T13" fmla="*/ 3 h 53"/>
                <a:gd name="T14" fmla="*/ 65 w 67"/>
                <a:gd name="T15" fmla="*/ 0 h 53"/>
                <a:gd name="T16" fmla="*/ 58 w 67"/>
                <a:gd name="T17" fmla="*/ 1 h 53"/>
                <a:gd name="T18" fmla="*/ 50 w 67"/>
                <a:gd name="T19" fmla="*/ 1 h 53"/>
                <a:gd name="T20" fmla="*/ 44 w 67"/>
                <a:gd name="T21" fmla="*/ 1 h 53"/>
                <a:gd name="T22" fmla="*/ 41 w 67"/>
                <a:gd name="T23" fmla="*/ 5 h 53"/>
                <a:gd name="T24" fmla="*/ 35 w 67"/>
                <a:gd name="T25" fmla="*/ 5 h 53"/>
                <a:gd name="T26" fmla="*/ 31 w 67"/>
                <a:gd name="T27" fmla="*/ 3 h 53"/>
                <a:gd name="T28" fmla="*/ 23 w 67"/>
                <a:gd name="T29" fmla="*/ 3 h 53"/>
                <a:gd name="T30" fmla="*/ 20 w 67"/>
                <a:gd name="T31" fmla="*/ 5 h 53"/>
                <a:gd name="T32" fmla="*/ 12 w 67"/>
                <a:gd name="T33" fmla="*/ 5 h 53"/>
                <a:gd name="T34" fmla="*/ 8 w 67"/>
                <a:gd name="T35" fmla="*/ 7 h 53"/>
                <a:gd name="T36" fmla="*/ 8 w 67"/>
                <a:gd name="T37" fmla="*/ 11 h 53"/>
                <a:gd name="T38" fmla="*/ 6 w 67"/>
                <a:gd name="T39" fmla="*/ 15 h 53"/>
                <a:gd name="T40" fmla="*/ 0 w 67"/>
                <a:gd name="T41" fmla="*/ 15 h 53"/>
                <a:gd name="T42" fmla="*/ 0 w 67"/>
                <a:gd name="T43" fmla="*/ 15 h 53"/>
                <a:gd name="T44" fmla="*/ 2 w 67"/>
                <a:gd name="T45" fmla="*/ 21 h 53"/>
                <a:gd name="T46" fmla="*/ 2 w 67"/>
                <a:gd name="T47" fmla="*/ 26 h 53"/>
                <a:gd name="T48" fmla="*/ 6 w 67"/>
                <a:gd name="T49" fmla="*/ 30 h 53"/>
                <a:gd name="T50" fmla="*/ 10 w 67"/>
                <a:gd name="T51" fmla="*/ 32 h 53"/>
                <a:gd name="T52" fmla="*/ 10 w 67"/>
                <a:gd name="T53" fmla="*/ 36 h 53"/>
                <a:gd name="T54" fmla="*/ 8 w 67"/>
                <a:gd name="T55" fmla="*/ 38 h 53"/>
                <a:gd name="T56" fmla="*/ 4 w 67"/>
                <a:gd name="T57" fmla="*/ 42 h 53"/>
                <a:gd name="T58" fmla="*/ 2 w 67"/>
                <a:gd name="T59" fmla="*/ 43 h 53"/>
                <a:gd name="T60" fmla="*/ 4 w 67"/>
                <a:gd name="T61" fmla="*/ 45 h 53"/>
                <a:gd name="T62" fmla="*/ 4 w 67"/>
                <a:gd name="T63" fmla="*/ 49 h 53"/>
                <a:gd name="T64" fmla="*/ 10 w 67"/>
                <a:gd name="T65" fmla="*/ 51 h 53"/>
                <a:gd name="T66" fmla="*/ 12 w 67"/>
                <a:gd name="T67" fmla="*/ 53 h 53"/>
                <a:gd name="T68" fmla="*/ 35 w 67"/>
                <a:gd name="T69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7" h="53">
                  <a:moveTo>
                    <a:pt x="35" y="42"/>
                  </a:moveTo>
                  <a:lnTo>
                    <a:pt x="54" y="30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8" y="19"/>
                  </a:lnTo>
                  <a:lnTo>
                    <a:pt x="58" y="15"/>
                  </a:lnTo>
                  <a:lnTo>
                    <a:pt x="56" y="11"/>
                  </a:lnTo>
                  <a:lnTo>
                    <a:pt x="56" y="9"/>
                  </a:lnTo>
                  <a:lnTo>
                    <a:pt x="58" y="5"/>
                  </a:lnTo>
                  <a:lnTo>
                    <a:pt x="62" y="3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58" y="1"/>
                  </a:lnTo>
                  <a:lnTo>
                    <a:pt x="54" y="1"/>
                  </a:lnTo>
                  <a:lnTo>
                    <a:pt x="50" y="1"/>
                  </a:lnTo>
                  <a:lnTo>
                    <a:pt x="48" y="1"/>
                  </a:lnTo>
                  <a:lnTo>
                    <a:pt x="44" y="1"/>
                  </a:lnTo>
                  <a:lnTo>
                    <a:pt x="42" y="3"/>
                  </a:lnTo>
                  <a:lnTo>
                    <a:pt x="41" y="5"/>
                  </a:lnTo>
                  <a:lnTo>
                    <a:pt x="39" y="5"/>
                  </a:lnTo>
                  <a:lnTo>
                    <a:pt x="35" y="5"/>
                  </a:lnTo>
                  <a:lnTo>
                    <a:pt x="31" y="5"/>
                  </a:lnTo>
                  <a:lnTo>
                    <a:pt x="31" y="3"/>
                  </a:lnTo>
                  <a:lnTo>
                    <a:pt x="27" y="3"/>
                  </a:lnTo>
                  <a:lnTo>
                    <a:pt x="23" y="3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14" y="7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6" y="15"/>
                  </a:lnTo>
                  <a:lnTo>
                    <a:pt x="4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2" y="21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2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4" y="42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4" y="43"/>
                  </a:lnTo>
                  <a:lnTo>
                    <a:pt x="4" y="45"/>
                  </a:lnTo>
                  <a:lnTo>
                    <a:pt x="6" y="49"/>
                  </a:lnTo>
                  <a:lnTo>
                    <a:pt x="4" y="49"/>
                  </a:lnTo>
                  <a:lnTo>
                    <a:pt x="6" y="49"/>
                  </a:lnTo>
                  <a:lnTo>
                    <a:pt x="10" y="51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4" y="53"/>
                  </a:lnTo>
                  <a:lnTo>
                    <a:pt x="35" y="42"/>
                  </a:lnTo>
                  <a:lnTo>
                    <a:pt x="35" y="4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8" name="Freeform 84"/>
            <p:cNvSpPr>
              <a:spLocks/>
            </p:cNvSpPr>
            <p:nvPr/>
          </p:nvSpPr>
          <p:spPr bwMode="auto">
            <a:xfrm>
              <a:off x="5032750" y="2456386"/>
              <a:ext cx="22008" cy="61621"/>
            </a:xfrm>
            <a:custGeom>
              <a:avLst/>
              <a:gdLst>
                <a:gd name="T0" fmla="*/ 10 w 15"/>
                <a:gd name="T1" fmla="*/ 42 h 42"/>
                <a:gd name="T2" fmla="*/ 12 w 15"/>
                <a:gd name="T3" fmla="*/ 41 h 42"/>
                <a:gd name="T4" fmla="*/ 12 w 15"/>
                <a:gd name="T5" fmla="*/ 41 h 42"/>
                <a:gd name="T6" fmla="*/ 12 w 15"/>
                <a:gd name="T7" fmla="*/ 39 h 42"/>
                <a:gd name="T8" fmla="*/ 12 w 15"/>
                <a:gd name="T9" fmla="*/ 39 h 42"/>
                <a:gd name="T10" fmla="*/ 12 w 15"/>
                <a:gd name="T11" fmla="*/ 37 h 42"/>
                <a:gd name="T12" fmla="*/ 13 w 15"/>
                <a:gd name="T13" fmla="*/ 33 h 42"/>
                <a:gd name="T14" fmla="*/ 13 w 15"/>
                <a:gd name="T15" fmla="*/ 31 h 42"/>
                <a:gd name="T16" fmla="*/ 13 w 15"/>
                <a:gd name="T17" fmla="*/ 31 h 42"/>
                <a:gd name="T18" fmla="*/ 13 w 15"/>
                <a:gd name="T19" fmla="*/ 29 h 42"/>
                <a:gd name="T20" fmla="*/ 13 w 15"/>
                <a:gd name="T21" fmla="*/ 25 h 42"/>
                <a:gd name="T22" fmla="*/ 13 w 15"/>
                <a:gd name="T23" fmla="*/ 25 h 42"/>
                <a:gd name="T24" fmla="*/ 13 w 15"/>
                <a:gd name="T25" fmla="*/ 21 h 42"/>
                <a:gd name="T26" fmla="*/ 13 w 15"/>
                <a:gd name="T27" fmla="*/ 21 h 42"/>
                <a:gd name="T28" fmla="*/ 12 w 15"/>
                <a:gd name="T29" fmla="*/ 21 h 42"/>
                <a:gd name="T30" fmla="*/ 10 w 15"/>
                <a:gd name="T31" fmla="*/ 21 h 42"/>
                <a:gd name="T32" fmla="*/ 10 w 15"/>
                <a:gd name="T33" fmla="*/ 21 h 42"/>
                <a:gd name="T34" fmla="*/ 10 w 15"/>
                <a:gd name="T35" fmla="*/ 18 h 42"/>
                <a:gd name="T36" fmla="*/ 10 w 15"/>
                <a:gd name="T37" fmla="*/ 14 h 42"/>
                <a:gd name="T38" fmla="*/ 10 w 15"/>
                <a:gd name="T39" fmla="*/ 12 h 42"/>
                <a:gd name="T40" fmla="*/ 10 w 15"/>
                <a:gd name="T41" fmla="*/ 10 h 42"/>
                <a:gd name="T42" fmla="*/ 12 w 15"/>
                <a:gd name="T43" fmla="*/ 10 h 42"/>
                <a:gd name="T44" fmla="*/ 12 w 15"/>
                <a:gd name="T45" fmla="*/ 12 h 42"/>
                <a:gd name="T46" fmla="*/ 13 w 15"/>
                <a:gd name="T47" fmla="*/ 12 h 42"/>
                <a:gd name="T48" fmla="*/ 15 w 15"/>
                <a:gd name="T49" fmla="*/ 10 h 42"/>
                <a:gd name="T50" fmla="*/ 15 w 15"/>
                <a:gd name="T51" fmla="*/ 8 h 42"/>
                <a:gd name="T52" fmla="*/ 15 w 15"/>
                <a:gd name="T53" fmla="*/ 8 h 42"/>
                <a:gd name="T54" fmla="*/ 15 w 15"/>
                <a:gd name="T55" fmla="*/ 8 h 42"/>
                <a:gd name="T56" fmla="*/ 13 w 15"/>
                <a:gd name="T57" fmla="*/ 6 h 42"/>
                <a:gd name="T58" fmla="*/ 15 w 15"/>
                <a:gd name="T59" fmla="*/ 4 h 42"/>
                <a:gd name="T60" fmla="*/ 15 w 15"/>
                <a:gd name="T61" fmla="*/ 0 h 42"/>
                <a:gd name="T62" fmla="*/ 15 w 15"/>
                <a:gd name="T63" fmla="*/ 0 h 42"/>
                <a:gd name="T64" fmla="*/ 15 w 15"/>
                <a:gd name="T65" fmla="*/ 0 h 42"/>
                <a:gd name="T66" fmla="*/ 13 w 15"/>
                <a:gd name="T67" fmla="*/ 2 h 42"/>
                <a:gd name="T68" fmla="*/ 10 w 15"/>
                <a:gd name="T69" fmla="*/ 2 h 42"/>
                <a:gd name="T70" fmla="*/ 10 w 15"/>
                <a:gd name="T71" fmla="*/ 2 h 42"/>
                <a:gd name="T72" fmla="*/ 6 w 15"/>
                <a:gd name="T73" fmla="*/ 4 h 42"/>
                <a:gd name="T74" fmla="*/ 6 w 15"/>
                <a:gd name="T75" fmla="*/ 12 h 42"/>
                <a:gd name="T76" fmla="*/ 2 w 15"/>
                <a:gd name="T77" fmla="*/ 18 h 42"/>
                <a:gd name="T78" fmla="*/ 0 w 15"/>
                <a:gd name="T79" fmla="*/ 21 h 42"/>
                <a:gd name="T80" fmla="*/ 0 w 15"/>
                <a:gd name="T81" fmla="*/ 21 h 42"/>
                <a:gd name="T82" fmla="*/ 2 w 15"/>
                <a:gd name="T83" fmla="*/ 23 h 42"/>
                <a:gd name="T84" fmla="*/ 4 w 15"/>
                <a:gd name="T85" fmla="*/ 27 h 42"/>
                <a:gd name="T86" fmla="*/ 8 w 15"/>
                <a:gd name="T87" fmla="*/ 33 h 42"/>
                <a:gd name="T88" fmla="*/ 10 w 15"/>
                <a:gd name="T89" fmla="*/ 37 h 42"/>
                <a:gd name="T90" fmla="*/ 8 w 15"/>
                <a:gd name="T91" fmla="*/ 39 h 42"/>
                <a:gd name="T92" fmla="*/ 10 w 15"/>
                <a:gd name="T9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" h="42">
                  <a:moveTo>
                    <a:pt x="10" y="42"/>
                  </a:moveTo>
                  <a:lnTo>
                    <a:pt x="12" y="41"/>
                  </a:lnTo>
                  <a:lnTo>
                    <a:pt x="12" y="41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2" y="37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29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3" y="12"/>
                  </a:lnTo>
                  <a:lnTo>
                    <a:pt x="15" y="10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3" y="6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12"/>
                  </a:lnTo>
                  <a:lnTo>
                    <a:pt x="2" y="18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23"/>
                  </a:lnTo>
                  <a:lnTo>
                    <a:pt x="4" y="27"/>
                  </a:lnTo>
                  <a:lnTo>
                    <a:pt x="8" y="33"/>
                  </a:lnTo>
                  <a:lnTo>
                    <a:pt x="10" y="37"/>
                  </a:lnTo>
                  <a:lnTo>
                    <a:pt x="8" y="39"/>
                  </a:lnTo>
                  <a:lnTo>
                    <a:pt x="10" y="4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9" name="Freeform 85"/>
            <p:cNvSpPr>
              <a:spLocks/>
            </p:cNvSpPr>
            <p:nvPr/>
          </p:nvSpPr>
          <p:spPr bwMode="auto">
            <a:xfrm>
              <a:off x="5051824" y="2456386"/>
              <a:ext cx="8803" cy="14672"/>
            </a:xfrm>
            <a:custGeom>
              <a:avLst/>
              <a:gdLst>
                <a:gd name="T0" fmla="*/ 2 w 6"/>
                <a:gd name="T1" fmla="*/ 8 h 10"/>
                <a:gd name="T2" fmla="*/ 2 w 6"/>
                <a:gd name="T3" fmla="*/ 8 h 10"/>
                <a:gd name="T4" fmla="*/ 0 w 6"/>
                <a:gd name="T5" fmla="*/ 6 h 10"/>
                <a:gd name="T6" fmla="*/ 2 w 6"/>
                <a:gd name="T7" fmla="*/ 4 h 10"/>
                <a:gd name="T8" fmla="*/ 2 w 6"/>
                <a:gd name="T9" fmla="*/ 0 h 10"/>
                <a:gd name="T10" fmla="*/ 2 w 6"/>
                <a:gd name="T11" fmla="*/ 0 h 10"/>
                <a:gd name="T12" fmla="*/ 2 w 6"/>
                <a:gd name="T13" fmla="*/ 0 h 10"/>
                <a:gd name="T14" fmla="*/ 4 w 6"/>
                <a:gd name="T15" fmla="*/ 0 h 10"/>
                <a:gd name="T16" fmla="*/ 4 w 6"/>
                <a:gd name="T17" fmla="*/ 2 h 10"/>
                <a:gd name="T18" fmla="*/ 6 w 6"/>
                <a:gd name="T19" fmla="*/ 6 h 10"/>
                <a:gd name="T20" fmla="*/ 4 w 6"/>
                <a:gd name="T21" fmla="*/ 6 h 10"/>
                <a:gd name="T22" fmla="*/ 4 w 6"/>
                <a:gd name="T23" fmla="*/ 6 h 10"/>
                <a:gd name="T24" fmla="*/ 2 w 6"/>
                <a:gd name="T25" fmla="*/ 8 h 10"/>
                <a:gd name="T26" fmla="*/ 2 w 6"/>
                <a:gd name="T27" fmla="*/ 10 h 10"/>
                <a:gd name="T28" fmla="*/ 2 w 6"/>
                <a:gd name="T2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10">
                  <a:moveTo>
                    <a:pt x="2" y="8"/>
                  </a:moveTo>
                  <a:lnTo>
                    <a:pt x="2" y="8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6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0" name="Freeform 86"/>
            <p:cNvSpPr>
              <a:spLocks/>
            </p:cNvSpPr>
            <p:nvPr/>
          </p:nvSpPr>
          <p:spPr bwMode="auto">
            <a:xfrm>
              <a:off x="5047422" y="2471058"/>
              <a:ext cx="7336" cy="16138"/>
            </a:xfrm>
            <a:custGeom>
              <a:avLst/>
              <a:gdLst>
                <a:gd name="T0" fmla="*/ 3 w 5"/>
                <a:gd name="T1" fmla="*/ 11 h 11"/>
                <a:gd name="T2" fmla="*/ 2 w 5"/>
                <a:gd name="T3" fmla="*/ 11 h 11"/>
                <a:gd name="T4" fmla="*/ 0 w 5"/>
                <a:gd name="T5" fmla="*/ 11 h 11"/>
                <a:gd name="T6" fmla="*/ 0 w 5"/>
                <a:gd name="T7" fmla="*/ 11 h 11"/>
                <a:gd name="T8" fmla="*/ 0 w 5"/>
                <a:gd name="T9" fmla="*/ 8 h 11"/>
                <a:gd name="T10" fmla="*/ 0 w 5"/>
                <a:gd name="T11" fmla="*/ 4 h 11"/>
                <a:gd name="T12" fmla="*/ 0 w 5"/>
                <a:gd name="T13" fmla="*/ 2 h 11"/>
                <a:gd name="T14" fmla="*/ 0 w 5"/>
                <a:gd name="T15" fmla="*/ 0 h 11"/>
                <a:gd name="T16" fmla="*/ 2 w 5"/>
                <a:gd name="T17" fmla="*/ 0 h 11"/>
                <a:gd name="T18" fmla="*/ 2 w 5"/>
                <a:gd name="T19" fmla="*/ 2 h 11"/>
                <a:gd name="T20" fmla="*/ 3 w 5"/>
                <a:gd name="T21" fmla="*/ 2 h 11"/>
                <a:gd name="T22" fmla="*/ 5 w 5"/>
                <a:gd name="T23" fmla="*/ 0 h 11"/>
                <a:gd name="T24" fmla="*/ 5 w 5"/>
                <a:gd name="T25" fmla="*/ 0 h 11"/>
                <a:gd name="T26" fmla="*/ 5 w 5"/>
                <a:gd name="T27" fmla="*/ 2 h 11"/>
                <a:gd name="T28" fmla="*/ 5 w 5"/>
                <a:gd name="T29" fmla="*/ 2 h 11"/>
                <a:gd name="T30" fmla="*/ 5 w 5"/>
                <a:gd name="T31" fmla="*/ 6 h 11"/>
                <a:gd name="T32" fmla="*/ 5 w 5"/>
                <a:gd name="T33" fmla="*/ 8 h 11"/>
                <a:gd name="T34" fmla="*/ 3 w 5"/>
                <a:gd name="T35" fmla="*/ 11 h 11"/>
                <a:gd name="T36" fmla="*/ 3 w 5"/>
                <a:gd name="T3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11">
                  <a:moveTo>
                    <a:pt x="3" y="11"/>
                  </a:move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6"/>
                  </a:lnTo>
                  <a:lnTo>
                    <a:pt x="5" y="8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1" name="Freeform 87"/>
            <p:cNvSpPr>
              <a:spLocks/>
            </p:cNvSpPr>
            <p:nvPr/>
          </p:nvSpPr>
          <p:spPr bwMode="auto">
            <a:xfrm>
              <a:off x="5047422" y="2437313"/>
              <a:ext cx="19074" cy="22007"/>
            </a:xfrm>
            <a:custGeom>
              <a:avLst/>
              <a:gdLst>
                <a:gd name="T0" fmla="*/ 0 w 13"/>
                <a:gd name="T1" fmla="*/ 15 h 15"/>
                <a:gd name="T2" fmla="*/ 0 w 13"/>
                <a:gd name="T3" fmla="*/ 15 h 15"/>
                <a:gd name="T4" fmla="*/ 3 w 13"/>
                <a:gd name="T5" fmla="*/ 15 h 15"/>
                <a:gd name="T6" fmla="*/ 5 w 13"/>
                <a:gd name="T7" fmla="*/ 13 h 15"/>
                <a:gd name="T8" fmla="*/ 5 w 13"/>
                <a:gd name="T9" fmla="*/ 13 h 15"/>
                <a:gd name="T10" fmla="*/ 7 w 13"/>
                <a:gd name="T11" fmla="*/ 12 h 15"/>
                <a:gd name="T12" fmla="*/ 9 w 13"/>
                <a:gd name="T13" fmla="*/ 8 h 15"/>
                <a:gd name="T14" fmla="*/ 11 w 13"/>
                <a:gd name="T15" fmla="*/ 8 h 15"/>
                <a:gd name="T16" fmla="*/ 11 w 13"/>
                <a:gd name="T17" fmla="*/ 8 h 15"/>
                <a:gd name="T18" fmla="*/ 13 w 13"/>
                <a:gd name="T19" fmla="*/ 6 h 15"/>
                <a:gd name="T20" fmla="*/ 13 w 13"/>
                <a:gd name="T21" fmla="*/ 6 h 15"/>
                <a:gd name="T22" fmla="*/ 13 w 13"/>
                <a:gd name="T23" fmla="*/ 2 h 15"/>
                <a:gd name="T24" fmla="*/ 11 w 13"/>
                <a:gd name="T25" fmla="*/ 2 h 15"/>
                <a:gd name="T26" fmla="*/ 9 w 13"/>
                <a:gd name="T27" fmla="*/ 0 h 15"/>
                <a:gd name="T28" fmla="*/ 5 w 13"/>
                <a:gd name="T29" fmla="*/ 0 h 15"/>
                <a:gd name="T30" fmla="*/ 5 w 13"/>
                <a:gd name="T31" fmla="*/ 0 h 15"/>
                <a:gd name="T32" fmla="*/ 3 w 13"/>
                <a:gd name="T33" fmla="*/ 0 h 15"/>
                <a:gd name="T34" fmla="*/ 3 w 13"/>
                <a:gd name="T35" fmla="*/ 8 h 15"/>
                <a:gd name="T36" fmla="*/ 2 w 13"/>
                <a:gd name="T37" fmla="*/ 10 h 15"/>
                <a:gd name="T38" fmla="*/ 0 w 13"/>
                <a:gd name="T39" fmla="*/ 12 h 15"/>
                <a:gd name="T40" fmla="*/ 0 w 13"/>
                <a:gd name="T41" fmla="*/ 15 h 15"/>
                <a:gd name="T42" fmla="*/ 0 w 13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15">
                  <a:moveTo>
                    <a:pt x="0" y="15"/>
                  </a:moveTo>
                  <a:lnTo>
                    <a:pt x="0" y="15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2"/>
                  </a:lnTo>
                  <a:lnTo>
                    <a:pt x="9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9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8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2" name="Freeform 88"/>
            <p:cNvSpPr>
              <a:spLocks/>
            </p:cNvSpPr>
            <p:nvPr/>
          </p:nvSpPr>
          <p:spPr bwMode="auto">
            <a:xfrm>
              <a:off x="5047422" y="2454919"/>
              <a:ext cx="64556" cy="71891"/>
            </a:xfrm>
            <a:custGeom>
              <a:avLst/>
              <a:gdLst>
                <a:gd name="T0" fmla="*/ 2 w 44"/>
                <a:gd name="T1" fmla="*/ 42 h 49"/>
                <a:gd name="T2" fmla="*/ 2 w 44"/>
                <a:gd name="T3" fmla="*/ 42 h 49"/>
                <a:gd name="T4" fmla="*/ 2 w 44"/>
                <a:gd name="T5" fmla="*/ 40 h 49"/>
                <a:gd name="T6" fmla="*/ 2 w 44"/>
                <a:gd name="T7" fmla="*/ 40 h 49"/>
                <a:gd name="T8" fmla="*/ 2 w 44"/>
                <a:gd name="T9" fmla="*/ 38 h 49"/>
                <a:gd name="T10" fmla="*/ 3 w 44"/>
                <a:gd name="T11" fmla="*/ 34 h 49"/>
                <a:gd name="T12" fmla="*/ 3 w 44"/>
                <a:gd name="T13" fmla="*/ 32 h 49"/>
                <a:gd name="T14" fmla="*/ 3 w 44"/>
                <a:gd name="T15" fmla="*/ 32 h 49"/>
                <a:gd name="T16" fmla="*/ 3 w 44"/>
                <a:gd name="T17" fmla="*/ 30 h 49"/>
                <a:gd name="T18" fmla="*/ 3 w 44"/>
                <a:gd name="T19" fmla="*/ 26 h 49"/>
                <a:gd name="T20" fmla="*/ 3 w 44"/>
                <a:gd name="T21" fmla="*/ 26 h 49"/>
                <a:gd name="T22" fmla="*/ 5 w 44"/>
                <a:gd name="T23" fmla="*/ 19 h 49"/>
                <a:gd name="T24" fmla="*/ 5 w 44"/>
                <a:gd name="T25" fmla="*/ 17 h 49"/>
                <a:gd name="T26" fmla="*/ 5 w 44"/>
                <a:gd name="T27" fmla="*/ 13 h 49"/>
                <a:gd name="T28" fmla="*/ 5 w 44"/>
                <a:gd name="T29" fmla="*/ 13 h 49"/>
                <a:gd name="T30" fmla="*/ 5 w 44"/>
                <a:gd name="T31" fmla="*/ 11 h 49"/>
                <a:gd name="T32" fmla="*/ 5 w 44"/>
                <a:gd name="T33" fmla="*/ 9 h 49"/>
                <a:gd name="T34" fmla="*/ 5 w 44"/>
                <a:gd name="T35" fmla="*/ 11 h 49"/>
                <a:gd name="T36" fmla="*/ 5 w 44"/>
                <a:gd name="T37" fmla="*/ 9 h 49"/>
                <a:gd name="T38" fmla="*/ 7 w 44"/>
                <a:gd name="T39" fmla="*/ 7 h 49"/>
                <a:gd name="T40" fmla="*/ 9 w 44"/>
                <a:gd name="T41" fmla="*/ 7 h 49"/>
                <a:gd name="T42" fmla="*/ 13 w 44"/>
                <a:gd name="T43" fmla="*/ 9 h 49"/>
                <a:gd name="T44" fmla="*/ 15 w 44"/>
                <a:gd name="T45" fmla="*/ 11 h 49"/>
                <a:gd name="T46" fmla="*/ 15 w 44"/>
                <a:gd name="T47" fmla="*/ 11 h 49"/>
                <a:gd name="T48" fmla="*/ 17 w 44"/>
                <a:gd name="T49" fmla="*/ 11 h 49"/>
                <a:gd name="T50" fmla="*/ 38 w 44"/>
                <a:gd name="T51" fmla="*/ 0 h 49"/>
                <a:gd name="T52" fmla="*/ 44 w 44"/>
                <a:gd name="T53" fmla="*/ 13 h 49"/>
                <a:gd name="T54" fmla="*/ 44 w 44"/>
                <a:gd name="T55" fmla="*/ 13 h 49"/>
                <a:gd name="T56" fmla="*/ 40 w 44"/>
                <a:gd name="T57" fmla="*/ 17 h 49"/>
                <a:gd name="T58" fmla="*/ 23 w 44"/>
                <a:gd name="T59" fmla="*/ 21 h 49"/>
                <a:gd name="T60" fmla="*/ 36 w 44"/>
                <a:gd name="T61" fmla="*/ 32 h 49"/>
                <a:gd name="T62" fmla="*/ 30 w 44"/>
                <a:gd name="T63" fmla="*/ 38 h 49"/>
                <a:gd name="T64" fmla="*/ 30 w 44"/>
                <a:gd name="T65" fmla="*/ 40 h 49"/>
                <a:gd name="T66" fmla="*/ 23 w 44"/>
                <a:gd name="T67" fmla="*/ 42 h 49"/>
                <a:gd name="T68" fmla="*/ 15 w 44"/>
                <a:gd name="T69" fmla="*/ 49 h 49"/>
                <a:gd name="T70" fmla="*/ 3 w 44"/>
                <a:gd name="T71" fmla="*/ 45 h 49"/>
                <a:gd name="T72" fmla="*/ 0 w 44"/>
                <a:gd name="T73" fmla="*/ 45 h 49"/>
                <a:gd name="T74" fmla="*/ 0 w 44"/>
                <a:gd name="T75" fmla="*/ 45 h 49"/>
                <a:gd name="T76" fmla="*/ 2 w 44"/>
                <a:gd name="T77" fmla="*/ 43 h 49"/>
                <a:gd name="T78" fmla="*/ 2 w 44"/>
                <a:gd name="T79" fmla="*/ 42 h 49"/>
                <a:gd name="T80" fmla="*/ 2 w 44"/>
                <a:gd name="T81" fmla="*/ 4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9">
                  <a:moveTo>
                    <a:pt x="2" y="42"/>
                  </a:moveTo>
                  <a:lnTo>
                    <a:pt x="2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3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5" y="9"/>
                  </a:lnTo>
                  <a:lnTo>
                    <a:pt x="5" y="11"/>
                  </a:lnTo>
                  <a:lnTo>
                    <a:pt x="5" y="9"/>
                  </a:lnTo>
                  <a:lnTo>
                    <a:pt x="7" y="7"/>
                  </a:lnTo>
                  <a:lnTo>
                    <a:pt x="9" y="7"/>
                  </a:lnTo>
                  <a:lnTo>
                    <a:pt x="13" y="9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7" y="11"/>
                  </a:lnTo>
                  <a:lnTo>
                    <a:pt x="38" y="0"/>
                  </a:lnTo>
                  <a:lnTo>
                    <a:pt x="44" y="13"/>
                  </a:lnTo>
                  <a:lnTo>
                    <a:pt x="44" y="13"/>
                  </a:lnTo>
                  <a:lnTo>
                    <a:pt x="40" y="17"/>
                  </a:lnTo>
                  <a:lnTo>
                    <a:pt x="23" y="21"/>
                  </a:lnTo>
                  <a:lnTo>
                    <a:pt x="36" y="32"/>
                  </a:lnTo>
                  <a:lnTo>
                    <a:pt x="30" y="38"/>
                  </a:lnTo>
                  <a:lnTo>
                    <a:pt x="30" y="40"/>
                  </a:lnTo>
                  <a:lnTo>
                    <a:pt x="23" y="42"/>
                  </a:lnTo>
                  <a:lnTo>
                    <a:pt x="15" y="49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43"/>
                  </a:lnTo>
                  <a:lnTo>
                    <a:pt x="2" y="42"/>
                  </a:lnTo>
                  <a:lnTo>
                    <a:pt x="2" y="4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3" name="Freeform 89"/>
            <p:cNvSpPr>
              <a:spLocks/>
            </p:cNvSpPr>
            <p:nvPr/>
          </p:nvSpPr>
          <p:spPr bwMode="auto">
            <a:xfrm>
              <a:off x="5047422" y="2473992"/>
              <a:ext cx="327181" cy="249420"/>
            </a:xfrm>
            <a:custGeom>
              <a:avLst/>
              <a:gdLst>
                <a:gd name="T0" fmla="*/ 135 w 223"/>
                <a:gd name="T1" fmla="*/ 34 h 170"/>
                <a:gd name="T2" fmla="*/ 53 w 223"/>
                <a:gd name="T3" fmla="*/ 0 h 170"/>
                <a:gd name="T4" fmla="*/ 23 w 223"/>
                <a:gd name="T5" fmla="*/ 8 h 170"/>
                <a:gd name="T6" fmla="*/ 30 w 223"/>
                <a:gd name="T7" fmla="*/ 27 h 170"/>
                <a:gd name="T8" fmla="*/ 3 w 223"/>
                <a:gd name="T9" fmla="*/ 32 h 170"/>
                <a:gd name="T10" fmla="*/ 0 w 223"/>
                <a:gd name="T11" fmla="*/ 40 h 170"/>
                <a:gd name="T12" fmla="*/ 2 w 223"/>
                <a:gd name="T13" fmla="*/ 44 h 170"/>
                <a:gd name="T14" fmla="*/ 5 w 223"/>
                <a:gd name="T15" fmla="*/ 44 h 170"/>
                <a:gd name="T16" fmla="*/ 9 w 223"/>
                <a:gd name="T17" fmla="*/ 51 h 170"/>
                <a:gd name="T18" fmla="*/ 13 w 223"/>
                <a:gd name="T19" fmla="*/ 55 h 170"/>
                <a:gd name="T20" fmla="*/ 17 w 223"/>
                <a:gd name="T21" fmla="*/ 63 h 170"/>
                <a:gd name="T22" fmla="*/ 21 w 223"/>
                <a:gd name="T23" fmla="*/ 67 h 170"/>
                <a:gd name="T24" fmla="*/ 26 w 223"/>
                <a:gd name="T25" fmla="*/ 74 h 170"/>
                <a:gd name="T26" fmla="*/ 28 w 223"/>
                <a:gd name="T27" fmla="*/ 78 h 170"/>
                <a:gd name="T28" fmla="*/ 30 w 223"/>
                <a:gd name="T29" fmla="*/ 84 h 170"/>
                <a:gd name="T30" fmla="*/ 36 w 223"/>
                <a:gd name="T31" fmla="*/ 84 h 170"/>
                <a:gd name="T32" fmla="*/ 42 w 223"/>
                <a:gd name="T33" fmla="*/ 90 h 170"/>
                <a:gd name="T34" fmla="*/ 44 w 223"/>
                <a:gd name="T35" fmla="*/ 93 h 170"/>
                <a:gd name="T36" fmla="*/ 47 w 223"/>
                <a:gd name="T37" fmla="*/ 103 h 170"/>
                <a:gd name="T38" fmla="*/ 47 w 223"/>
                <a:gd name="T39" fmla="*/ 107 h 170"/>
                <a:gd name="T40" fmla="*/ 49 w 223"/>
                <a:gd name="T41" fmla="*/ 116 h 170"/>
                <a:gd name="T42" fmla="*/ 57 w 223"/>
                <a:gd name="T43" fmla="*/ 124 h 170"/>
                <a:gd name="T44" fmla="*/ 63 w 223"/>
                <a:gd name="T45" fmla="*/ 128 h 170"/>
                <a:gd name="T46" fmla="*/ 66 w 223"/>
                <a:gd name="T47" fmla="*/ 132 h 170"/>
                <a:gd name="T48" fmla="*/ 70 w 223"/>
                <a:gd name="T49" fmla="*/ 134 h 170"/>
                <a:gd name="T50" fmla="*/ 76 w 223"/>
                <a:gd name="T51" fmla="*/ 145 h 170"/>
                <a:gd name="T52" fmla="*/ 86 w 223"/>
                <a:gd name="T53" fmla="*/ 156 h 170"/>
                <a:gd name="T54" fmla="*/ 93 w 223"/>
                <a:gd name="T55" fmla="*/ 162 h 170"/>
                <a:gd name="T56" fmla="*/ 99 w 223"/>
                <a:gd name="T57" fmla="*/ 160 h 170"/>
                <a:gd name="T58" fmla="*/ 101 w 223"/>
                <a:gd name="T59" fmla="*/ 151 h 170"/>
                <a:gd name="T60" fmla="*/ 120 w 223"/>
                <a:gd name="T61" fmla="*/ 156 h 170"/>
                <a:gd name="T62" fmla="*/ 151 w 223"/>
                <a:gd name="T63" fmla="*/ 147 h 170"/>
                <a:gd name="T64" fmla="*/ 219 w 223"/>
                <a:gd name="T65" fmla="*/ 97 h 170"/>
                <a:gd name="T66" fmla="*/ 185 w 223"/>
                <a:gd name="T67" fmla="*/ 97 h 170"/>
                <a:gd name="T68" fmla="*/ 179 w 223"/>
                <a:gd name="T69" fmla="*/ 82 h 170"/>
                <a:gd name="T70" fmla="*/ 179 w 223"/>
                <a:gd name="T71" fmla="*/ 82 h 170"/>
                <a:gd name="T72" fmla="*/ 177 w 223"/>
                <a:gd name="T73" fmla="*/ 80 h 170"/>
                <a:gd name="T74" fmla="*/ 172 w 223"/>
                <a:gd name="T75" fmla="*/ 78 h 170"/>
                <a:gd name="T76" fmla="*/ 170 w 223"/>
                <a:gd name="T77" fmla="*/ 74 h 170"/>
                <a:gd name="T78" fmla="*/ 162 w 223"/>
                <a:gd name="T79" fmla="*/ 63 h 170"/>
                <a:gd name="T80" fmla="*/ 162 w 223"/>
                <a:gd name="T81" fmla="*/ 57 h 170"/>
                <a:gd name="T82" fmla="*/ 158 w 223"/>
                <a:gd name="T83" fmla="*/ 55 h 170"/>
                <a:gd name="T84" fmla="*/ 152 w 223"/>
                <a:gd name="T85" fmla="*/ 50 h 170"/>
                <a:gd name="T86" fmla="*/ 154 w 223"/>
                <a:gd name="T87" fmla="*/ 48 h 170"/>
                <a:gd name="T88" fmla="*/ 149 w 223"/>
                <a:gd name="T89" fmla="*/ 46 h 170"/>
                <a:gd name="T90" fmla="*/ 143 w 223"/>
                <a:gd name="T91" fmla="*/ 38 h 170"/>
                <a:gd name="T92" fmla="*/ 141 w 223"/>
                <a:gd name="T93" fmla="*/ 3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3" h="170">
                  <a:moveTo>
                    <a:pt x="141" y="36"/>
                  </a:moveTo>
                  <a:lnTo>
                    <a:pt x="135" y="38"/>
                  </a:lnTo>
                  <a:lnTo>
                    <a:pt x="135" y="34"/>
                  </a:lnTo>
                  <a:lnTo>
                    <a:pt x="126" y="32"/>
                  </a:lnTo>
                  <a:lnTo>
                    <a:pt x="103" y="32"/>
                  </a:lnTo>
                  <a:lnTo>
                    <a:pt x="53" y="0"/>
                  </a:lnTo>
                  <a:lnTo>
                    <a:pt x="44" y="0"/>
                  </a:lnTo>
                  <a:lnTo>
                    <a:pt x="40" y="4"/>
                  </a:lnTo>
                  <a:lnTo>
                    <a:pt x="23" y="8"/>
                  </a:lnTo>
                  <a:lnTo>
                    <a:pt x="36" y="19"/>
                  </a:lnTo>
                  <a:lnTo>
                    <a:pt x="30" y="25"/>
                  </a:lnTo>
                  <a:lnTo>
                    <a:pt x="30" y="27"/>
                  </a:lnTo>
                  <a:lnTo>
                    <a:pt x="23" y="29"/>
                  </a:lnTo>
                  <a:lnTo>
                    <a:pt x="15" y="36"/>
                  </a:lnTo>
                  <a:lnTo>
                    <a:pt x="3" y="32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5" y="44"/>
                  </a:lnTo>
                  <a:lnTo>
                    <a:pt x="3" y="46"/>
                  </a:lnTo>
                  <a:lnTo>
                    <a:pt x="9" y="50"/>
                  </a:lnTo>
                  <a:lnTo>
                    <a:pt x="9" y="51"/>
                  </a:lnTo>
                  <a:lnTo>
                    <a:pt x="11" y="51"/>
                  </a:lnTo>
                  <a:lnTo>
                    <a:pt x="11" y="53"/>
                  </a:lnTo>
                  <a:lnTo>
                    <a:pt x="13" y="55"/>
                  </a:lnTo>
                  <a:lnTo>
                    <a:pt x="15" y="57"/>
                  </a:lnTo>
                  <a:lnTo>
                    <a:pt x="17" y="61"/>
                  </a:lnTo>
                  <a:lnTo>
                    <a:pt x="17" y="63"/>
                  </a:lnTo>
                  <a:lnTo>
                    <a:pt x="19" y="65"/>
                  </a:lnTo>
                  <a:lnTo>
                    <a:pt x="21" y="65"/>
                  </a:lnTo>
                  <a:lnTo>
                    <a:pt x="21" y="67"/>
                  </a:lnTo>
                  <a:lnTo>
                    <a:pt x="23" y="69"/>
                  </a:lnTo>
                  <a:lnTo>
                    <a:pt x="24" y="69"/>
                  </a:lnTo>
                  <a:lnTo>
                    <a:pt x="26" y="74"/>
                  </a:lnTo>
                  <a:lnTo>
                    <a:pt x="28" y="74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8" y="80"/>
                  </a:lnTo>
                  <a:lnTo>
                    <a:pt x="30" y="82"/>
                  </a:lnTo>
                  <a:lnTo>
                    <a:pt x="30" y="84"/>
                  </a:lnTo>
                  <a:lnTo>
                    <a:pt x="32" y="84"/>
                  </a:lnTo>
                  <a:lnTo>
                    <a:pt x="32" y="82"/>
                  </a:lnTo>
                  <a:lnTo>
                    <a:pt x="36" y="84"/>
                  </a:lnTo>
                  <a:lnTo>
                    <a:pt x="38" y="86"/>
                  </a:lnTo>
                  <a:lnTo>
                    <a:pt x="42" y="88"/>
                  </a:lnTo>
                  <a:lnTo>
                    <a:pt x="42" y="90"/>
                  </a:lnTo>
                  <a:lnTo>
                    <a:pt x="44" y="92"/>
                  </a:lnTo>
                  <a:lnTo>
                    <a:pt x="44" y="93"/>
                  </a:lnTo>
                  <a:lnTo>
                    <a:pt x="44" y="93"/>
                  </a:lnTo>
                  <a:lnTo>
                    <a:pt x="45" y="97"/>
                  </a:lnTo>
                  <a:lnTo>
                    <a:pt x="47" y="99"/>
                  </a:lnTo>
                  <a:lnTo>
                    <a:pt x="47" y="103"/>
                  </a:lnTo>
                  <a:lnTo>
                    <a:pt x="49" y="103"/>
                  </a:lnTo>
                  <a:lnTo>
                    <a:pt x="47" y="107"/>
                  </a:lnTo>
                  <a:lnTo>
                    <a:pt x="47" y="107"/>
                  </a:lnTo>
                  <a:lnTo>
                    <a:pt x="47" y="109"/>
                  </a:lnTo>
                  <a:lnTo>
                    <a:pt x="49" y="113"/>
                  </a:lnTo>
                  <a:lnTo>
                    <a:pt x="49" y="116"/>
                  </a:lnTo>
                  <a:lnTo>
                    <a:pt x="51" y="118"/>
                  </a:lnTo>
                  <a:lnTo>
                    <a:pt x="51" y="118"/>
                  </a:lnTo>
                  <a:lnTo>
                    <a:pt x="57" y="124"/>
                  </a:lnTo>
                  <a:lnTo>
                    <a:pt x="59" y="124"/>
                  </a:lnTo>
                  <a:lnTo>
                    <a:pt x="61" y="126"/>
                  </a:lnTo>
                  <a:lnTo>
                    <a:pt x="63" y="128"/>
                  </a:lnTo>
                  <a:lnTo>
                    <a:pt x="65" y="128"/>
                  </a:lnTo>
                  <a:lnTo>
                    <a:pt x="66" y="130"/>
                  </a:lnTo>
                  <a:lnTo>
                    <a:pt x="66" y="132"/>
                  </a:lnTo>
                  <a:lnTo>
                    <a:pt x="70" y="132"/>
                  </a:lnTo>
                  <a:lnTo>
                    <a:pt x="68" y="134"/>
                  </a:lnTo>
                  <a:lnTo>
                    <a:pt x="70" y="134"/>
                  </a:lnTo>
                  <a:lnTo>
                    <a:pt x="74" y="141"/>
                  </a:lnTo>
                  <a:lnTo>
                    <a:pt x="76" y="143"/>
                  </a:lnTo>
                  <a:lnTo>
                    <a:pt x="76" y="145"/>
                  </a:lnTo>
                  <a:lnTo>
                    <a:pt x="84" y="153"/>
                  </a:lnTo>
                  <a:lnTo>
                    <a:pt x="86" y="153"/>
                  </a:lnTo>
                  <a:lnTo>
                    <a:pt x="86" y="156"/>
                  </a:lnTo>
                  <a:lnTo>
                    <a:pt x="89" y="158"/>
                  </a:lnTo>
                  <a:lnTo>
                    <a:pt x="91" y="162"/>
                  </a:lnTo>
                  <a:lnTo>
                    <a:pt x="93" y="162"/>
                  </a:lnTo>
                  <a:lnTo>
                    <a:pt x="95" y="164"/>
                  </a:lnTo>
                  <a:lnTo>
                    <a:pt x="95" y="162"/>
                  </a:lnTo>
                  <a:lnTo>
                    <a:pt x="99" y="160"/>
                  </a:lnTo>
                  <a:lnTo>
                    <a:pt x="97" y="156"/>
                  </a:lnTo>
                  <a:lnTo>
                    <a:pt x="99" y="153"/>
                  </a:lnTo>
                  <a:lnTo>
                    <a:pt x="101" y="151"/>
                  </a:lnTo>
                  <a:lnTo>
                    <a:pt x="105" y="153"/>
                  </a:lnTo>
                  <a:lnTo>
                    <a:pt x="110" y="153"/>
                  </a:lnTo>
                  <a:lnTo>
                    <a:pt x="120" y="156"/>
                  </a:lnTo>
                  <a:lnTo>
                    <a:pt x="129" y="160"/>
                  </a:lnTo>
                  <a:lnTo>
                    <a:pt x="129" y="170"/>
                  </a:lnTo>
                  <a:lnTo>
                    <a:pt x="151" y="147"/>
                  </a:lnTo>
                  <a:lnTo>
                    <a:pt x="221" y="126"/>
                  </a:lnTo>
                  <a:lnTo>
                    <a:pt x="223" y="105"/>
                  </a:lnTo>
                  <a:lnTo>
                    <a:pt x="219" y="97"/>
                  </a:lnTo>
                  <a:lnTo>
                    <a:pt x="219" y="97"/>
                  </a:lnTo>
                  <a:lnTo>
                    <a:pt x="215" y="101"/>
                  </a:lnTo>
                  <a:lnTo>
                    <a:pt x="185" y="97"/>
                  </a:lnTo>
                  <a:lnTo>
                    <a:pt x="183" y="90"/>
                  </a:lnTo>
                  <a:lnTo>
                    <a:pt x="179" y="86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79" y="80"/>
                  </a:lnTo>
                  <a:lnTo>
                    <a:pt x="179" y="80"/>
                  </a:lnTo>
                  <a:lnTo>
                    <a:pt x="177" y="80"/>
                  </a:lnTo>
                  <a:lnTo>
                    <a:pt x="177" y="78"/>
                  </a:lnTo>
                  <a:lnTo>
                    <a:pt x="175" y="78"/>
                  </a:lnTo>
                  <a:lnTo>
                    <a:pt x="172" y="78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0" y="74"/>
                  </a:lnTo>
                  <a:lnTo>
                    <a:pt x="170" y="72"/>
                  </a:lnTo>
                  <a:lnTo>
                    <a:pt x="164" y="65"/>
                  </a:lnTo>
                  <a:lnTo>
                    <a:pt x="162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2" y="57"/>
                  </a:lnTo>
                  <a:lnTo>
                    <a:pt x="162" y="57"/>
                  </a:lnTo>
                  <a:lnTo>
                    <a:pt x="160" y="55"/>
                  </a:lnTo>
                  <a:lnTo>
                    <a:pt x="158" y="55"/>
                  </a:lnTo>
                  <a:lnTo>
                    <a:pt x="156" y="50"/>
                  </a:lnTo>
                  <a:lnTo>
                    <a:pt x="154" y="50"/>
                  </a:lnTo>
                  <a:lnTo>
                    <a:pt x="152" y="50"/>
                  </a:lnTo>
                  <a:lnTo>
                    <a:pt x="152" y="48"/>
                  </a:lnTo>
                  <a:lnTo>
                    <a:pt x="154" y="48"/>
                  </a:lnTo>
                  <a:lnTo>
                    <a:pt x="154" y="48"/>
                  </a:lnTo>
                  <a:lnTo>
                    <a:pt x="154" y="48"/>
                  </a:lnTo>
                  <a:lnTo>
                    <a:pt x="152" y="48"/>
                  </a:lnTo>
                  <a:lnTo>
                    <a:pt x="149" y="46"/>
                  </a:lnTo>
                  <a:lnTo>
                    <a:pt x="147" y="42"/>
                  </a:lnTo>
                  <a:lnTo>
                    <a:pt x="145" y="38"/>
                  </a:lnTo>
                  <a:lnTo>
                    <a:pt x="143" y="38"/>
                  </a:lnTo>
                  <a:lnTo>
                    <a:pt x="143" y="36"/>
                  </a:lnTo>
                  <a:lnTo>
                    <a:pt x="143" y="36"/>
                  </a:lnTo>
                  <a:lnTo>
                    <a:pt x="141" y="3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4" name="Freeform 90"/>
            <p:cNvSpPr>
              <a:spLocks/>
            </p:cNvSpPr>
            <p:nvPr/>
          </p:nvSpPr>
          <p:spPr bwMode="auto">
            <a:xfrm>
              <a:off x="5299776" y="2566424"/>
              <a:ext cx="10271" cy="22007"/>
            </a:xfrm>
            <a:custGeom>
              <a:avLst/>
              <a:gdLst>
                <a:gd name="T0" fmla="*/ 5 w 7"/>
                <a:gd name="T1" fmla="*/ 15 h 15"/>
                <a:gd name="T2" fmla="*/ 3 w 7"/>
                <a:gd name="T3" fmla="*/ 15 h 15"/>
                <a:gd name="T4" fmla="*/ 0 w 7"/>
                <a:gd name="T5" fmla="*/ 15 h 15"/>
                <a:gd name="T6" fmla="*/ 0 w 7"/>
                <a:gd name="T7" fmla="*/ 13 h 15"/>
                <a:gd name="T8" fmla="*/ 0 w 7"/>
                <a:gd name="T9" fmla="*/ 13 h 15"/>
                <a:gd name="T10" fmla="*/ 0 w 7"/>
                <a:gd name="T11" fmla="*/ 11 h 15"/>
                <a:gd name="T12" fmla="*/ 0 w 7"/>
                <a:gd name="T13" fmla="*/ 9 h 15"/>
                <a:gd name="T14" fmla="*/ 0 w 7"/>
                <a:gd name="T15" fmla="*/ 9 h 15"/>
                <a:gd name="T16" fmla="*/ 0 w 7"/>
                <a:gd name="T17" fmla="*/ 6 h 15"/>
                <a:gd name="T18" fmla="*/ 0 w 7"/>
                <a:gd name="T19" fmla="*/ 6 h 15"/>
                <a:gd name="T20" fmla="*/ 1 w 7"/>
                <a:gd name="T21" fmla="*/ 6 h 15"/>
                <a:gd name="T22" fmla="*/ 0 w 7"/>
                <a:gd name="T23" fmla="*/ 4 h 15"/>
                <a:gd name="T24" fmla="*/ 1 w 7"/>
                <a:gd name="T25" fmla="*/ 4 h 15"/>
                <a:gd name="T26" fmla="*/ 0 w 7"/>
                <a:gd name="T27" fmla="*/ 2 h 15"/>
                <a:gd name="T28" fmla="*/ 1 w 7"/>
                <a:gd name="T29" fmla="*/ 2 h 15"/>
                <a:gd name="T30" fmla="*/ 1 w 7"/>
                <a:gd name="T31" fmla="*/ 0 h 15"/>
                <a:gd name="T32" fmla="*/ 1 w 7"/>
                <a:gd name="T33" fmla="*/ 0 h 15"/>
                <a:gd name="T34" fmla="*/ 1 w 7"/>
                <a:gd name="T35" fmla="*/ 0 h 15"/>
                <a:gd name="T36" fmla="*/ 3 w 7"/>
                <a:gd name="T37" fmla="*/ 0 h 15"/>
                <a:gd name="T38" fmla="*/ 5 w 7"/>
                <a:gd name="T39" fmla="*/ 0 h 15"/>
                <a:gd name="T40" fmla="*/ 5 w 7"/>
                <a:gd name="T41" fmla="*/ 2 h 15"/>
                <a:gd name="T42" fmla="*/ 5 w 7"/>
                <a:gd name="T43" fmla="*/ 2 h 15"/>
                <a:gd name="T44" fmla="*/ 7 w 7"/>
                <a:gd name="T45" fmla="*/ 2 h 15"/>
                <a:gd name="T46" fmla="*/ 5 w 7"/>
                <a:gd name="T47" fmla="*/ 6 h 15"/>
                <a:gd name="T48" fmla="*/ 5 w 7"/>
                <a:gd name="T49" fmla="*/ 6 h 15"/>
                <a:gd name="T50" fmla="*/ 5 w 7"/>
                <a:gd name="T51" fmla="*/ 9 h 15"/>
                <a:gd name="T52" fmla="*/ 7 w 7"/>
                <a:gd name="T53" fmla="*/ 9 h 15"/>
                <a:gd name="T54" fmla="*/ 7 w 7"/>
                <a:gd name="T55" fmla="*/ 11 h 15"/>
                <a:gd name="T56" fmla="*/ 7 w 7"/>
                <a:gd name="T57" fmla="*/ 15 h 15"/>
                <a:gd name="T58" fmla="*/ 5 w 7"/>
                <a:gd name="T59" fmla="*/ 15 h 15"/>
                <a:gd name="T60" fmla="*/ 5 w 7"/>
                <a:gd name="T6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15">
                  <a:moveTo>
                    <a:pt x="5" y="15"/>
                  </a:moveTo>
                  <a:lnTo>
                    <a:pt x="3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7" y="9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5" name="Freeform 91"/>
            <p:cNvSpPr>
              <a:spLocks/>
            </p:cNvSpPr>
            <p:nvPr/>
          </p:nvSpPr>
          <p:spPr bwMode="auto">
            <a:xfrm>
              <a:off x="5310047" y="2566424"/>
              <a:ext cx="76293" cy="55753"/>
            </a:xfrm>
            <a:custGeom>
              <a:avLst/>
              <a:gdLst>
                <a:gd name="T0" fmla="*/ 0 w 52"/>
                <a:gd name="T1" fmla="*/ 19 h 38"/>
                <a:gd name="T2" fmla="*/ 0 w 52"/>
                <a:gd name="T3" fmla="*/ 23 h 38"/>
                <a:gd name="T4" fmla="*/ 4 w 52"/>
                <a:gd name="T5" fmla="*/ 27 h 38"/>
                <a:gd name="T6" fmla="*/ 6 w 52"/>
                <a:gd name="T7" fmla="*/ 34 h 38"/>
                <a:gd name="T8" fmla="*/ 36 w 52"/>
                <a:gd name="T9" fmla="*/ 38 h 38"/>
                <a:gd name="T10" fmla="*/ 40 w 52"/>
                <a:gd name="T11" fmla="*/ 34 h 38"/>
                <a:gd name="T12" fmla="*/ 50 w 52"/>
                <a:gd name="T13" fmla="*/ 9 h 38"/>
                <a:gd name="T14" fmla="*/ 52 w 52"/>
                <a:gd name="T15" fmla="*/ 9 h 38"/>
                <a:gd name="T16" fmla="*/ 52 w 52"/>
                <a:gd name="T17" fmla="*/ 6 h 38"/>
                <a:gd name="T18" fmla="*/ 52 w 52"/>
                <a:gd name="T19" fmla="*/ 6 h 38"/>
                <a:gd name="T20" fmla="*/ 50 w 52"/>
                <a:gd name="T21" fmla="*/ 6 h 38"/>
                <a:gd name="T22" fmla="*/ 50 w 52"/>
                <a:gd name="T23" fmla="*/ 6 h 38"/>
                <a:gd name="T24" fmla="*/ 50 w 52"/>
                <a:gd name="T25" fmla="*/ 4 h 38"/>
                <a:gd name="T26" fmla="*/ 50 w 52"/>
                <a:gd name="T27" fmla="*/ 4 h 38"/>
                <a:gd name="T28" fmla="*/ 48 w 52"/>
                <a:gd name="T29" fmla="*/ 2 h 38"/>
                <a:gd name="T30" fmla="*/ 48 w 52"/>
                <a:gd name="T31" fmla="*/ 0 h 38"/>
                <a:gd name="T32" fmla="*/ 48 w 52"/>
                <a:gd name="T33" fmla="*/ 2 h 38"/>
                <a:gd name="T34" fmla="*/ 46 w 52"/>
                <a:gd name="T35" fmla="*/ 4 h 38"/>
                <a:gd name="T36" fmla="*/ 40 w 52"/>
                <a:gd name="T37" fmla="*/ 8 h 38"/>
                <a:gd name="T38" fmla="*/ 40 w 52"/>
                <a:gd name="T39" fmla="*/ 9 h 38"/>
                <a:gd name="T40" fmla="*/ 35 w 52"/>
                <a:gd name="T41" fmla="*/ 13 h 38"/>
                <a:gd name="T42" fmla="*/ 33 w 52"/>
                <a:gd name="T43" fmla="*/ 15 h 38"/>
                <a:gd name="T44" fmla="*/ 35 w 52"/>
                <a:gd name="T45" fmla="*/ 15 h 38"/>
                <a:gd name="T46" fmla="*/ 35 w 52"/>
                <a:gd name="T47" fmla="*/ 17 h 38"/>
                <a:gd name="T48" fmla="*/ 33 w 52"/>
                <a:gd name="T49" fmla="*/ 19 h 38"/>
                <a:gd name="T50" fmla="*/ 31 w 52"/>
                <a:gd name="T51" fmla="*/ 19 h 38"/>
                <a:gd name="T52" fmla="*/ 31 w 52"/>
                <a:gd name="T53" fmla="*/ 19 h 38"/>
                <a:gd name="T54" fmla="*/ 29 w 52"/>
                <a:gd name="T55" fmla="*/ 19 h 38"/>
                <a:gd name="T56" fmla="*/ 29 w 52"/>
                <a:gd name="T57" fmla="*/ 21 h 38"/>
                <a:gd name="T58" fmla="*/ 29 w 52"/>
                <a:gd name="T59" fmla="*/ 21 h 38"/>
                <a:gd name="T60" fmla="*/ 27 w 52"/>
                <a:gd name="T61" fmla="*/ 21 h 38"/>
                <a:gd name="T62" fmla="*/ 25 w 52"/>
                <a:gd name="T63" fmla="*/ 23 h 38"/>
                <a:gd name="T64" fmla="*/ 21 w 52"/>
                <a:gd name="T65" fmla="*/ 23 h 38"/>
                <a:gd name="T66" fmla="*/ 21 w 52"/>
                <a:gd name="T67" fmla="*/ 21 h 38"/>
                <a:gd name="T68" fmla="*/ 19 w 52"/>
                <a:gd name="T69" fmla="*/ 21 h 38"/>
                <a:gd name="T70" fmla="*/ 17 w 52"/>
                <a:gd name="T71" fmla="*/ 21 h 38"/>
                <a:gd name="T72" fmla="*/ 17 w 52"/>
                <a:gd name="T73" fmla="*/ 21 h 38"/>
                <a:gd name="T74" fmla="*/ 14 w 52"/>
                <a:gd name="T75" fmla="*/ 21 h 38"/>
                <a:gd name="T76" fmla="*/ 8 w 52"/>
                <a:gd name="T77" fmla="*/ 23 h 38"/>
                <a:gd name="T78" fmla="*/ 6 w 52"/>
                <a:gd name="T79" fmla="*/ 23 h 38"/>
                <a:gd name="T80" fmla="*/ 6 w 52"/>
                <a:gd name="T81" fmla="*/ 23 h 38"/>
                <a:gd name="T82" fmla="*/ 4 w 52"/>
                <a:gd name="T83" fmla="*/ 23 h 38"/>
                <a:gd name="T84" fmla="*/ 2 w 52"/>
                <a:gd name="T85" fmla="*/ 19 h 38"/>
                <a:gd name="T86" fmla="*/ 2 w 52"/>
                <a:gd name="T87" fmla="*/ 21 h 38"/>
                <a:gd name="T88" fmla="*/ 0 w 52"/>
                <a:gd name="T8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" h="38">
                  <a:moveTo>
                    <a:pt x="0" y="19"/>
                  </a:moveTo>
                  <a:lnTo>
                    <a:pt x="0" y="23"/>
                  </a:lnTo>
                  <a:lnTo>
                    <a:pt x="4" y="27"/>
                  </a:lnTo>
                  <a:lnTo>
                    <a:pt x="6" y="34"/>
                  </a:lnTo>
                  <a:lnTo>
                    <a:pt x="36" y="38"/>
                  </a:lnTo>
                  <a:lnTo>
                    <a:pt x="40" y="34"/>
                  </a:lnTo>
                  <a:lnTo>
                    <a:pt x="50" y="9"/>
                  </a:lnTo>
                  <a:lnTo>
                    <a:pt x="52" y="9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0" y="6"/>
                  </a:lnTo>
                  <a:lnTo>
                    <a:pt x="50" y="6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2"/>
                  </a:lnTo>
                  <a:lnTo>
                    <a:pt x="46" y="4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35" y="13"/>
                  </a:lnTo>
                  <a:lnTo>
                    <a:pt x="33" y="15"/>
                  </a:lnTo>
                  <a:lnTo>
                    <a:pt x="35" y="15"/>
                  </a:lnTo>
                  <a:lnTo>
                    <a:pt x="35" y="17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29" y="19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27" y="21"/>
                  </a:lnTo>
                  <a:lnTo>
                    <a:pt x="25" y="23"/>
                  </a:lnTo>
                  <a:lnTo>
                    <a:pt x="21" y="23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4" y="21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6" name="Freeform 92"/>
            <p:cNvSpPr>
              <a:spLocks noEditPoints="1"/>
            </p:cNvSpPr>
            <p:nvPr/>
          </p:nvSpPr>
          <p:spPr bwMode="auto">
            <a:xfrm>
              <a:off x="4082020" y="2366888"/>
              <a:ext cx="45483" cy="17606"/>
            </a:xfrm>
            <a:custGeom>
              <a:avLst/>
              <a:gdLst>
                <a:gd name="T0" fmla="*/ 14 w 31"/>
                <a:gd name="T1" fmla="*/ 0 h 12"/>
                <a:gd name="T2" fmla="*/ 14 w 31"/>
                <a:gd name="T3" fmla="*/ 0 h 12"/>
                <a:gd name="T4" fmla="*/ 16 w 31"/>
                <a:gd name="T5" fmla="*/ 0 h 12"/>
                <a:gd name="T6" fmla="*/ 14 w 31"/>
                <a:gd name="T7" fmla="*/ 0 h 12"/>
                <a:gd name="T8" fmla="*/ 14 w 31"/>
                <a:gd name="T9" fmla="*/ 0 h 12"/>
                <a:gd name="T10" fmla="*/ 14 w 31"/>
                <a:gd name="T11" fmla="*/ 0 h 12"/>
                <a:gd name="T12" fmla="*/ 4 w 31"/>
                <a:gd name="T13" fmla="*/ 0 h 12"/>
                <a:gd name="T14" fmla="*/ 6 w 31"/>
                <a:gd name="T15" fmla="*/ 0 h 12"/>
                <a:gd name="T16" fmla="*/ 6 w 31"/>
                <a:gd name="T17" fmla="*/ 0 h 12"/>
                <a:gd name="T18" fmla="*/ 4 w 31"/>
                <a:gd name="T19" fmla="*/ 0 h 12"/>
                <a:gd name="T20" fmla="*/ 4 w 31"/>
                <a:gd name="T21" fmla="*/ 0 h 12"/>
                <a:gd name="T22" fmla="*/ 0 w 31"/>
                <a:gd name="T23" fmla="*/ 2 h 12"/>
                <a:gd name="T24" fmla="*/ 0 w 31"/>
                <a:gd name="T25" fmla="*/ 4 h 12"/>
                <a:gd name="T26" fmla="*/ 2 w 31"/>
                <a:gd name="T27" fmla="*/ 4 h 12"/>
                <a:gd name="T28" fmla="*/ 4 w 31"/>
                <a:gd name="T29" fmla="*/ 4 h 12"/>
                <a:gd name="T30" fmla="*/ 2 w 31"/>
                <a:gd name="T31" fmla="*/ 2 h 12"/>
                <a:gd name="T32" fmla="*/ 0 w 31"/>
                <a:gd name="T33" fmla="*/ 2 h 12"/>
                <a:gd name="T34" fmla="*/ 0 w 31"/>
                <a:gd name="T35" fmla="*/ 2 h 12"/>
                <a:gd name="T36" fmla="*/ 29 w 31"/>
                <a:gd name="T37" fmla="*/ 10 h 12"/>
                <a:gd name="T38" fmla="*/ 27 w 31"/>
                <a:gd name="T39" fmla="*/ 12 h 12"/>
                <a:gd name="T40" fmla="*/ 27 w 31"/>
                <a:gd name="T41" fmla="*/ 12 h 12"/>
                <a:gd name="T42" fmla="*/ 31 w 31"/>
                <a:gd name="T43" fmla="*/ 12 h 12"/>
                <a:gd name="T44" fmla="*/ 31 w 31"/>
                <a:gd name="T45" fmla="*/ 12 h 12"/>
                <a:gd name="T46" fmla="*/ 31 w 31"/>
                <a:gd name="T47" fmla="*/ 10 h 12"/>
                <a:gd name="T48" fmla="*/ 29 w 31"/>
                <a:gd name="T4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" h="12">
                  <a:moveTo>
                    <a:pt x="14" y="0"/>
                  </a:moveTo>
                  <a:lnTo>
                    <a:pt x="14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0" y="2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29" y="10"/>
                  </a:moveTo>
                  <a:lnTo>
                    <a:pt x="27" y="12"/>
                  </a:lnTo>
                  <a:lnTo>
                    <a:pt x="27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0"/>
                  </a:lnTo>
                  <a:lnTo>
                    <a:pt x="29" y="1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7" name="Freeform 93"/>
            <p:cNvSpPr>
              <a:spLocks/>
            </p:cNvSpPr>
            <p:nvPr/>
          </p:nvSpPr>
          <p:spPr bwMode="auto">
            <a:xfrm>
              <a:off x="4250746" y="2465189"/>
              <a:ext cx="5869" cy="2934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8" name="Freeform 94"/>
            <p:cNvSpPr>
              <a:spLocks noEditPoints="1"/>
            </p:cNvSpPr>
            <p:nvPr/>
          </p:nvSpPr>
          <p:spPr bwMode="auto">
            <a:xfrm>
              <a:off x="4237540" y="2523876"/>
              <a:ext cx="68958" cy="24942"/>
            </a:xfrm>
            <a:custGeom>
              <a:avLst/>
              <a:gdLst>
                <a:gd name="T0" fmla="*/ 4 w 25"/>
                <a:gd name="T1" fmla="*/ 6 h 9"/>
                <a:gd name="T2" fmla="*/ 4 w 25"/>
                <a:gd name="T3" fmla="*/ 6 h 9"/>
                <a:gd name="T4" fmla="*/ 4 w 25"/>
                <a:gd name="T5" fmla="*/ 6 h 9"/>
                <a:gd name="T6" fmla="*/ 4 w 25"/>
                <a:gd name="T7" fmla="*/ 6 h 9"/>
                <a:gd name="T8" fmla="*/ 4 w 25"/>
                <a:gd name="T9" fmla="*/ 6 h 9"/>
                <a:gd name="T10" fmla="*/ 4 w 25"/>
                <a:gd name="T11" fmla="*/ 6 h 9"/>
                <a:gd name="T12" fmla="*/ 0 w 25"/>
                <a:gd name="T13" fmla="*/ 8 h 9"/>
                <a:gd name="T14" fmla="*/ 0 w 25"/>
                <a:gd name="T15" fmla="*/ 8 h 9"/>
                <a:gd name="T16" fmla="*/ 0 w 25"/>
                <a:gd name="T17" fmla="*/ 7 h 9"/>
                <a:gd name="T18" fmla="*/ 1 w 25"/>
                <a:gd name="T19" fmla="*/ 8 h 9"/>
                <a:gd name="T20" fmla="*/ 1 w 25"/>
                <a:gd name="T21" fmla="*/ 8 h 9"/>
                <a:gd name="T22" fmla="*/ 0 w 25"/>
                <a:gd name="T23" fmla="*/ 9 h 9"/>
                <a:gd name="T24" fmla="*/ 0 w 25"/>
                <a:gd name="T25" fmla="*/ 8 h 9"/>
                <a:gd name="T26" fmla="*/ 1 w 25"/>
                <a:gd name="T27" fmla="*/ 4 h 9"/>
                <a:gd name="T28" fmla="*/ 1 w 25"/>
                <a:gd name="T29" fmla="*/ 3 h 9"/>
                <a:gd name="T30" fmla="*/ 1 w 25"/>
                <a:gd name="T31" fmla="*/ 2 h 9"/>
                <a:gd name="T32" fmla="*/ 1 w 25"/>
                <a:gd name="T33" fmla="*/ 2 h 9"/>
                <a:gd name="T34" fmla="*/ 2 w 25"/>
                <a:gd name="T35" fmla="*/ 2 h 9"/>
                <a:gd name="T36" fmla="*/ 2 w 25"/>
                <a:gd name="T37" fmla="*/ 4 h 9"/>
                <a:gd name="T38" fmla="*/ 1 w 25"/>
                <a:gd name="T39" fmla="*/ 4 h 9"/>
                <a:gd name="T40" fmla="*/ 10 w 25"/>
                <a:gd name="T41" fmla="*/ 5 h 9"/>
                <a:gd name="T42" fmla="*/ 9 w 25"/>
                <a:gd name="T43" fmla="*/ 5 h 9"/>
                <a:gd name="T44" fmla="*/ 7 w 25"/>
                <a:gd name="T45" fmla="*/ 7 h 9"/>
                <a:gd name="T46" fmla="*/ 6 w 25"/>
                <a:gd name="T47" fmla="*/ 6 h 9"/>
                <a:gd name="T48" fmla="*/ 5 w 25"/>
                <a:gd name="T49" fmla="*/ 5 h 9"/>
                <a:gd name="T50" fmla="*/ 6 w 25"/>
                <a:gd name="T51" fmla="*/ 5 h 9"/>
                <a:gd name="T52" fmla="*/ 7 w 25"/>
                <a:gd name="T53" fmla="*/ 5 h 9"/>
                <a:gd name="T54" fmla="*/ 8 w 25"/>
                <a:gd name="T55" fmla="*/ 4 h 9"/>
                <a:gd name="T56" fmla="*/ 9 w 25"/>
                <a:gd name="T57" fmla="*/ 4 h 9"/>
                <a:gd name="T58" fmla="*/ 10 w 25"/>
                <a:gd name="T59" fmla="*/ 4 h 9"/>
                <a:gd name="T60" fmla="*/ 10 w 25"/>
                <a:gd name="T61" fmla="*/ 5 h 9"/>
                <a:gd name="T62" fmla="*/ 12 w 25"/>
                <a:gd name="T63" fmla="*/ 6 h 9"/>
                <a:gd name="T64" fmla="*/ 12 w 25"/>
                <a:gd name="T65" fmla="*/ 7 h 9"/>
                <a:gd name="T66" fmla="*/ 13 w 25"/>
                <a:gd name="T67" fmla="*/ 8 h 9"/>
                <a:gd name="T68" fmla="*/ 14 w 25"/>
                <a:gd name="T69" fmla="*/ 7 h 9"/>
                <a:gd name="T70" fmla="*/ 14 w 25"/>
                <a:gd name="T71" fmla="*/ 7 h 9"/>
                <a:gd name="T72" fmla="*/ 14 w 25"/>
                <a:gd name="T73" fmla="*/ 6 h 9"/>
                <a:gd name="T74" fmla="*/ 13 w 25"/>
                <a:gd name="T75" fmla="*/ 6 h 9"/>
                <a:gd name="T76" fmla="*/ 12 w 25"/>
                <a:gd name="T77" fmla="*/ 6 h 9"/>
                <a:gd name="T78" fmla="*/ 23 w 25"/>
                <a:gd name="T79" fmla="*/ 2 h 9"/>
                <a:gd name="T80" fmla="*/ 23 w 25"/>
                <a:gd name="T81" fmla="*/ 1 h 9"/>
                <a:gd name="T82" fmla="*/ 24 w 25"/>
                <a:gd name="T83" fmla="*/ 0 h 9"/>
                <a:gd name="T84" fmla="*/ 25 w 25"/>
                <a:gd name="T85" fmla="*/ 1 h 9"/>
                <a:gd name="T86" fmla="*/ 24 w 25"/>
                <a:gd name="T87" fmla="*/ 1 h 9"/>
                <a:gd name="T88" fmla="*/ 23 w 25"/>
                <a:gd name="T89" fmla="*/ 2 h 9"/>
                <a:gd name="T90" fmla="*/ 19 w 25"/>
                <a:gd name="T91" fmla="*/ 6 h 9"/>
                <a:gd name="T92" fmla="*/ 20 w 25"/>
                <a:gd name="T93" fmla="*/ 5 h 9"/>
                <a:gd name="T94" fmla="*/ 20 w 25"/>
                <a:gd name="T95" fmla="*/ 4 h 9"/>
                <a:gd name="T96" fmla="*/ 22 w 25"/>
                <a:gd name="T97" fmla="*/ 3 h 9"/>
                <a:gd name="T98" fmla="*/ 22 w 25"/>
                <a:gd name="T99" fmla="*/ 4 h 9"/>
                <a:gd name="T100" fmla="*/ 21 w 25"/>
                <a:gd name="T101" fmla="*/ 6 h 9"/>
                <a:gd name="T102" fmla="*/ 20 w 25"/>
                <a:gd name="T103" fmla="*/ 6 h 9"/>
                <a:gd name="T104" fmla="*/ 19 w 25"/>
                <a:gd name="T10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" h="9"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lose/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lose/>
                  <a:moveTo>
                    <a:pt x="1" y="4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lose/>
                  <a:moveTo>
                    <a:pt x="10" y="5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5"/>
                    <a:pt x="10" y="5"/>
                    <a:pt x="10" y="5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2" y="6"/>
                    <a:pt x="12" y="6"/>
                  </a:cubicBezTo>
                  <a:close/>
                  <a:moveTo>
                    <a:pt x="23" y="2"/>
                  </a:moveTo>
                  <a:cubicBezTo>
                    <a:pt x="23" y="1"/>
                    <a:pt x="23" y="1"/>
                    <a:pt x="23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19" y="6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9" name="Freeform 95"/>
            <p:cNvSpPr>
              <a:spLocks noEditPoints="1"/>
            </p:cNvSpPr>
            <p:nvPr/>
          </p:nvSpPr>
          <p:spPr bwMode="auto">
            <a:xfrm>
              <a:off x="4115765" y="2702871"/>
              <a:ext cx="42549" cy="33745"/>
            </a:xfrm>
            <a:custGeom>
              <a:avLst/>
              <a:gdLst>
                <a:gd name="T0" fmla="*/ 2 w 15"/>
                <a:gd name="T1" fmla="*/ 1 h 12"/>
                <a:gd name="T2" fmla="*/ 3 w 15"/>
                <a:gd name="T3" fmla="*/ 0 h 12"/>
                <a:gd name="T4" fmla="*/ 3 w 15"/>
                <a:gd name="T5" fmla="*/ 0 h 12"/>
                <a:gd name="T6" fmla="*/ 2 w 15"/>
                <a:gd name="T7" fmla="*/ 0 h 12"/>
                <a:gd name="T8" fmla="*/ 1 w 15"/>
                <a:gd name="T9" fmla="*/ 0 h 12"/>
                <a:gd name="T10" fmla="*/ 0 w 15"/>
                <a:gd name="T11" fmla="*/ 0 h 12"/>
                <a:gd name="T12" fmla="*/ 1 w 15"/>
                <a:gd name="T13" fmla="*/ 1 h 12"/>
                <a:gd name="T14" fmla="*/ 2 w 15"/>
                <a:gd name="T15" fmla="*/ 1 h 12"/>
                <a:gd name="T16" fmla="*/ 3 w 15"/>
                <a:gd name="T17" fmla="*/ 2 h 12"/>
                <a:gd name="T18" fmla="*/ 3 w 15"/>
                <a:gd name="T19" fmla="*/ 1 h 12"/>
                <a:gd name="T20" fmla="*/ 3 w 15"/>
                <a:gd name="T21" fmla="*/ 1 h 12"/>
                <a:gd name="T22" fmla="*/ 4 w 15"/>
                <a:gd name="T23" fmla="*/ 1 h 12"/>
                <a:gd name="T24" fmla="*/ 4 w 15"/>
                <a:gd name="T25" fmla="*/ 1 h 12"/>
                <a:gd name="T26" fmla="*/ 3 w 15"/>
                <a:gd name="T27" fmla="*/ 2 h 12"/>
                <a:gd name="T28" fmla="*/ 7 w 15"/>
                <a:gd name="T29" fmla="*/ 3 h 12"/>
                <a:gd name="T30" fmla="*/ 7 w 15"/>
                <a:gd name="T31" fmla="*/ 3 h 12"/>
                <a:gd name="T32" fmla="*/ 7 w 15"/>
                <a:gd name="T33" fmla="*/ 3 h 12"/>
                <a:gd name="T34" fmla="*/ 6 w 15"/>
                <a:gd name="T35" fmla="*/ 2 h 12"/>
                <a:gd name="T36" fmla="*/ 6 w 15"/>
                <a:gd name="T37" fmla="*/ 2 h 12"/>
                <a:gd name="T38" fmla="*/ 7 w 15"/>
                <a:gd name="T39" fmla="*/ 2 h 12"/>
                <a:gd name="T40" fmla="*/ 8 w 15"/>
                <a:gd name="T41" fmla="*/ 2 h 12"/>
                <a:gd name="T42" fmla="*/ 8 w 15"/>
                <a:gd name="T43" fmla="*/ 3 h 12"/>
                <a:gd name="T44" fmla="*/ 7 w 15"/>
                <a:gd name="T45" fmla="*/ 3 h 12"/>
                <a:gd name="T46" fmla="*/ 9 w 15"/>
                <a:gd name="T47" fmla="*/ 3 h 12"/>
                <a:gd name="T48" fmla="*/ 9 w 15"/>
                <a:gd name="T49" fmla="*/ 3 h 12"/>
                <a:gd name="T50" fmla="*/ 8 w 15"/>
                <a:gd name="T51" fmla="*/ 3 h 12"/>
                <a:gd name="T52" fmla="*/ 9 w 15"/>
                <a:gd name="T53" fmla="*/ 2 h 12"/>
                <a:gd name="T54" fmla="*/ 9 w 15"/>
                <a:gd name="T55" fmla="*/ 3 h 12"/>
                <a:gd name="T56" fmla="*/ 14 w 15"/>
                <a:gd name="T57" fmla="*/ 2 h 12"/>
                <a:gd name="T58" fmla="*/ 14 w 15"/>
                <a:gd name="T59" fmla="*/ 1 h 12"/>
                <a:gd name="T60" fmla="*/ 14 w 15"/>
                <a:gd name="T61" fmla="*/ 1 h 12"/>
                <a:gd name="T62" fmla="*/ 14 w 15"/>
                <a:gd name="T63" fmla="*/ 2 h 12"/>
                <a:gd name="T64" fmla="*/ 14 w 15"/>
                <a:gd name="T65" fmla="*/ 2 h 12"/>
                <a:gd name="T66" fmla="*/ 14 w 15"/>
                <a:gd name="T67" fmla="*/ 6 h 12"/>
                <a:gd name="T68" fmla="*/ 13 w 15"/>
                <a:gd name="T69" fmla="*/ 5 h 12"/>
                <a:gd name="T70" fmla="*/ 14 w 15"/>
                <a:gd name="T71" fmla="*/ 4 h 12"/>
                <a:gd name="T72" fmla="*/ 15 w 15"/>
                <a:gd name="T73" fmla="*/ 5 h 12"/>
                <a:gd name="T74" fmla="*/ 15 w 15"/>
                <a:gd name="T75" fmla="*/ 5 h 12"/>
                <a:gd name="T76" fmla="*/ 14 w 15"/>
                <a:gd name="T77" fmla="*/ 6 h 12"/>
                <a:gd name="T78" fmla="*/ 14 w 15"/>
                <a:gd name="T79" fmla="*/ 6 h 12"/>
                <a:gd name="T80" fmla="*/ 12 w 15"/>
                <a:gd name="T81" fmla="*/ 10 h 12"/>
                <a:gd name="T82" fmla="*/ 12 w 15"/>
                <a:gd name="T83" fmla="*/ 10 h 12"/>
                <a:gd name="T84" fmla="*/ 13 w 15"/>
                <a:gd name="T85" fmla="*/ 10 h 12"/>
                <a:gd name="T86" fmla="*/ 13 w 15"/>
                <a:gd name="T87" fmla="*/ 10 h 12"/>
                <a:gd name="T88" fmla="*/ 12 w 15"/>
                <a:gd name="T89" fmla="*/ 10 h 12"/>
                <a:gd name="T90" fmla="*/ 10 w 15"/>
                <a:gd name="T91" fmla="*/ 11 h 12"/>
                <a:gd name="T92" fmla="*/ 10 w 15"/>
                <a:gd name="T93" fmla="*/ 10 h 12"/>
                <a:gd name="T94" fmla="*/ 9 w 15"/>
                <a:gd name="T95" fmla="*/ 10 h 12"/>
                <a:gd name="T96" fmla="*/ 10 w 15"/>
                <a:gd name="T97" fmla="*/ 10 h 12"/>
                <a:gd name="T98" fmla="*/ 11 w 15"/>
                <a:gd name="T99" fmla="*/ 11 h 12"/>
                <a:gd name="T100" fmla="*/ 11 w 15"/>
                <a:gd name="T101" fmla="*/ 12 h 12"/>
                <a:gd name="T102" fmla="*/ 10 w 15"/>
                <a:gd name="T10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" h="12">
                  <a:moveTo>
                    <a:pt x="2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  <a:moveTo>
                    <a:pt x="3" y="2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2"/>
                    <a:pt x="3" y="2"/>
                  </a:cubicBezTo>
                  <a:close/>
                  <a:moveTo>
                    <a:pt x="7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lose/>
                  <a:moveTo>
                    <a:pt x="9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lose/>
                  <a:moveTo>
                    <a:pt x="14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lose/>
                  <a:moveTo>
                    <a:pt x="14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lose/>
                  <a:moveTo>
                    <a:pt x="12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lose/>
                  <a:moveTo>
                    <a:pt x="10" y="11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lnTo>
                    <a:pt x="10" y="1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0" name="Freeform 96"/>
            <p:cNvSpPr>
              <a:spLocks noEditPoints="1"/>
            </p:cNvSpPr>
            <p:nvPr/>
          </p:nvSpPr>
          <p:spPr bwMode="auto">
            <a:xfrm>
              <a:off x="5324719" y="2560556"/>
              <a:ext cx="120308" cy="151119"/>
            </a:xfrm>
            <a:custGeom>
              <a:avLst/>
              <a:gdLst>
                <a:gd name="T0" fmla="*/ 32 w 82"/>
                <a:gd name="T1" fmla="*/ 67 h 103"/>
                <a:gd name="T2" fmla="*/ 30 w 82"/>
                <a:gd name="T3" fmla="*/ 38 h 103"/>
                <a:gd name="T4" fmla="*/ 42 w 82"/>
                <a:gd name="T5" fmla="*/ 13 h 103"/>
                <a:gd name="T6" fmla="*/ 46 w 82"/>
                <a:gd name="T7" fmla="*/ 23 h 103"/>
                <a:gd name="T8" fmla="*/ 53 w 82"/>
                <a:gd name="T9" fmla="*/ 29 h 103"/>
                <a:gd name="T10" fmla="*/ 57 w 82"/>
                <a:gd name="T11" fmla="*/ 29 h 103"/>
                <a:gd name="T12" fmla="*/ 63 w 82"/>
                <a:gd name="T13" fmla="*/ 29 h 103"/>
                <a:gd name="T14" fmla="*/ 68 w 82"/>
                <a:gd name="T15" fmla="*/ 29 h 103"/>
                <a:gd name="T16" fmla="*/ 72 w 82"/>
                <a:gd name="T17" fmla="*/ 34 h 103"/>
                <a:gd name="T18" fmla="*/ 74 w 82"/>
                <a:gd name="T19" fmla="*/ 38 h 103"/>
                <a:gd name="T20" fmla="*/ 80 w 82"/>
                <a:gd name="T21" fmla="*/ 42 h 103"/>
                <a:gd name="T22" fmla="*/ 80 w 82"/>
                <a:gd name="T23" fmla="*/ 44 h 103"/>
                <a:gd name="T24" fmla="*/ 80 w 82"/>
                <a:gd name="T25" fmla="*/ 48 h 103"/>
                <a:gd name="T26" fmla="*/ 76 w 82"/>
                <a:gd name="T27" fmla="*/ 55 h 103"/>
                <a:gd name="T28" fmla="*/ 72 w 82"/>
                <a:gd name="T29" fmla="*/ 59 h 103"/>
                <a:gd name="T30" fmla="*/ 68 w 82"/>
                <a:gd name="T31" fmla="*/ 63 h 103"/>
                <a:gd name="T32" fmla="*/ 67 w 82"/>
                <a:gd name="T33" fmla="*/ 63 h 103"/>
                <a:gd name="T34" fmla="*/ 67 w 82"/>
                <a:gd name="T35" fmla="*/ 61 h 103"/>
                <a:gd name="T36" fmla="*/ 65 w 82"/>
                <a:gd name="T37" fmla="*/ 61 h 103"/>
                <a:gd name="T38" fmla="*/ 63 w 82"/>
                <a:gd name="T39" fmla="*/ 63 h 103"/>
                <a:gd name="T40" fmla="*/ 63 w 82"/>
                <a:gd name="T41" fmla="*/ 65 h 103"/>
                <a:gd name="T42" fmla="*/ 61 w 82"/>
                <a:gd name="T43" fmla="*/ 71 h 103"/>
                <a:gd name="T44" fmla="*/ 61 w 82"/>
                <a:gd name="T45" fmla="*/ 73 h 103"/>
                <a:gd name="T46" fmla="*/ 61 w 82"/>
                <a:gd name="T47" fmla="*/ 73 h 103"/>
                <a:gd name="T48" fmla="*/ 65 w 82"/>
                <a:gd name="T49" fmla="*/ 78 h 103"/>
                <a:gd name="T50" fmla="*/ 59 w 82"/>
                <a:gd name="T51" fmla="*/ 78 h 103"/>
                <a:gd name="T52" fmla="*/ 55 w 82"/>
                <a:gd name="T53" fmla="*/ 78 h 103"/>
                <a:gd name="T54" fmla="*/ 49 w 82"/>
                <a:gd name="T55" fmla="*/ 84 h 103"/>
                <a:gd name="T56" fmla="*/ 47 w 82"/>
                <a:gd name="T57" fmla="*/ 88 h 103"/>
                <a:gd name="T58" fmla="*/ 46 w 82"/>
                <a:gd name="T59" fmla="*/ 90 h 103"/>
                <a:gd name="T60" fmla="*/ 38 w 82"/>
                <a:gd name="T61" fmla="*/ 90 h 103"/>
                <a:gd name="T62" fmla="*/ 36 w 82"/>
                <a:gd name="T63" fmla="*/ 92 h 103"/>
                <a:gd name="T64" fmla="*/ 36 w 82"/>
                <a:gd name="T65" fmla="*/ 94 h 103"/>
                <a:gd name="T66" fmla="*/ 36 w 82"/>
                <a:gd name="T67" fmla="*/ 96 h 103"/>
                <a:gd name="T68" fmla="*/ 36 w 82"/>
                <a:gd name="T69" fmla="*/ 96 h 103"/>
                <a:gd name="T70" fmla="*/ 32 w 82"/>
                <a:gd name="T71" fmla="*/ 99 h 103"/>
                <a:gd name="T72" fmla="*/ 28 w 82"/>
                <a:gd name="T73" fmla="*/ 99 h 103"/>
                <a:gd name="T74" fmla="*/ 23 w 82"/>
                <a:gd name="T75" fmla="*/ 101 h 103"/>
                <a:gd name="T76" fmla="*/ 19 w 82"/>
                <a:gd name="T77" fmla="*/ 103 h 103"/>
                <a:gd name="T78" fmla="*/ 17 w 82"/>
                <a:gd name="T79" fmla="*/ 103 h 103"/>
                <a:gd name="T80" fmla="*/ 9 w 82"/>
                <a:gd name="T81" fmla="*/ 96 h 103"/>
                <a:gd name="T82" fmla="*/ 0 w 82"/>
                <a:gd name="T83" fmla="*/ 80 h 103"/>
                <a:gd name="T84" fmla="*/ 2 w 82"/>
                <a:gd name="T85" fmla="*/ 76 h 103"/>
                <a:gd name="T86" fmla="*/ 40 w 82"/>
                <a:gd name="T87" fmla="*/ 8 h 103"/>
                <a:gd name="T88" fmla="*/ 42 w 82"/>
                <a:gd name="T89" fmla="*/ 4 h 103"/>
                <a:gd name="T90" fmla="*/ 42 w 82"/>
                <a:gd name="T91" fmla="*/ 2 h 103"/>
                <a:gd name="T92" fmla="*/ 42 w 82"/>
                <a:gd name="T93" fmla="*/ 0 h 103"/>
                <a:gd name="T94" fmla="*/ 42 w 82"/>
                <a:gd name="T95" fmla="*/ 0 h 103"/>
                <a:gd name="T96" fmla="*/ 40 w 82"/>
                <a:gd name="T97" fmla="*/ 0 h 103"/>
                <a:gd name="T98" fmla="*/ 38 w 82"/>
                <a:gd name="T99" fmla="*/ 4 h 103"/>
                <a:gd name="T100" fmla="*/ 38 w 82"/>
                <a:gd name="T101" fmla="*/ 4 h 103"/>
                <a:gd name="T102" fmla="*/ 38 w 82"/>
                <a:gd name="T103" fmla="*/ 6 h 103"/>
                <a:gd name="T104" fmla="*/ 40 w 82"/>
                <a:gd name="T105" fmla="*/ 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" h="103">
                  <a:moveTo>
                    <a:pt x="2" y="76"/>
                  </a:moveTo>
                  <a:lnTo>
                    <a:pt x="32" y="67"/>
                  </a:lnTo>
                  <a:lnTo>
                    <a:pt x="34" y="46"/>
                  </a:lnTo>
                  <a:lnTo>
                    <a:pt x="30" y="38"/>
                  </a:lnTo>
                  <a:lnTo>
                    <a:pt x="40" y="13"/>
                  </a:lnTo>
                  <a:lnTo>
                    <a:pt x="42" y="13"/>
                  </a:lnTo>
                  <a:lnTo>
                    <a:pt x="44" y="19"/>
                  </a:lnTo>
                  <a:lnTo>
                    <a:pt x="46" y="23"/>
                  </a:lnTo>
                  <a:lnTo>
                    <a:pt x="47" y="23"/>
                  </a:lnTo>
                  <a:lnTo>
                    <a:pt x="53" y="29"/>
                  </a:lnTo>
                  <a:lnTo>
                    <a:pt x="55" y="29"/>
                  </a:lnTo>
                  <a:lnTo>
                    <a:pt x="57" y="29"/>
                  </a:lnTo>
                  <a:lnTo>
                    <a:pt x="59" y="29"/>
                  </a:lnTo>
                  <a:lnTo>
                    <a:pt x="63" y="29"/>
                  </a:lnTo>
                  <a:lnTo>
                    <a:pt x="67" y="29"/>
                  </a:lnTo>
                  <a:lnTo>
                    <a:pt x="68" y="29"/>
                  </a:lnTo>
                  <a:lnTo>
                    <a:pt x="70" y="33"/>
                  </a:lnTo>
                  <a:lnTo>
                    <a:pt x="72" y="34"/>
                  </a:lnTo>
                  <a:lnTo>
                    <a:pt x="74" y="36"/>
                  </a:lnTo>
                  <a:lnTo>
                    <a:pt x="74" y="38"/>
                  </a:lnTo>
                  <a:lnTo>
                    <a:pt x="78" y="42"/>
                  </a:lnTo>
                  <a:lnTo>
                    <a:pt x="80" y="42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80" y="48"/>
                  </a:lnTo>
                  <a:lnTo>
                    <a:pt x="80" y="50"/>
                  </a:lnTo>
                  <a:lnTo>
                    <a:pt x="76" y="55"/>
                  </a:lnTo>
                  <a:lnTo>
                    <a:pt x="72" y="57"/>
                  </a:lnTo>
                  <a:lnTo>
                    <a:pt x="72" y="59"/>
                  </a:lnTo>
                  <a:lnTo>
                    <a:pt x="70" y="59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7" y="63"/>
                  </a:lnTo>
                  <a:lnTo>
                    <a:pt x="67" y="61"/>
                  </a:lnTo>
                  <a:lnTo>
                    <a:pt x="67" y="61"/>
                  </a:lnTo>
                  <a:lnTo>
                    <a:pt x="67" y="61"/>
                  </a:lnTo>
                  <a:lnTo>
                    <a:pt x="65" y="61"/>
                  </a:lnTo>
                  <a:lnTo>
                    <a:pt x="65" y="63"/>
                  </a:lnTo>
                  <a:lnTo>
                    <a:pt x="63" y="63"/>
                  </a:lnTo>
                  <a:lnTo>
                    <a:pt x="65" y="65"/>
                  </a:lnTo>
                  <a:lnTo>
                    <a:pt x="63" y="65"/>
                  </a:lnTo>
                  <a:lnTo>
                    <a:pt x="61" y="69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3"/>
                  </a:lnTo>
                  <a:lnTo>
                    <a:pt x="63" y="73"/>
                  </a:lnTo>
                  <a:lnTo>
                    <a:pt x="61" y="73"/>
                  </a:lnTo>
                  <a:lnTo>
                    <a:pt x="63" y="76"/>
                  </a:lnTo>
                  <a:lnTo>
                    <a:pt x="65" y="78"/>
                  </a:lnTo>
                  <a:lnTo>
                    <a:pt x="63" y="78"/>
                  </a:lnTo>
                  <a:lnTo>
                    <a:pt x="59" y="78"/>
                  </a:lnTo>
                  <a:lnTo>
                    <a:pt x="57" y="80"/>
                  </a:lnTo>
                  <a:lnTo>
                    <a:pt x="55" y="78"/>
                  </a:lnTo>
                  <a:lnTo>
                    <a:pt x="53" y="80"/>
                  </a:lnTo>
                  <a:lnTo>
                    <a:pt x="49" y="84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2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6" y="92"/>
                  </a:lnTo>
                  <a:lnTo>
                    <a:pt x="36" y="94"/>
                  </a:lnTo>
                  <a:lnTo>
                    <a:pt x="36" y="94"/>
                  </a:lnTo>
                  <a:lnTo>
                    <a:pt x="38" y="94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34" y="99"/>
                  </a:lnTo>
                  <a:lnTo>
                    <a:pt x="32" y="99"/>
                  </a:lnTo>
                  <a:lnTo>
                    <a:pt x="30" y="99"/>
                  </a:lnTo>
                  <a:lnTo>
                    <a:pt x="28" y="99"/>
                  </a:lnTo>
                  <a:lnTo>
                    <a:pt x="26" y="99"/>
                  </a:lnTo>
                  <a:lnTo>
                    <a:pt x="23" y="101"/>
                  </a:lnTo>
                  <a:lnTo>
                    <a:pt x="21" y="101"/>
                  </a:lnTo>
                  <a:lnTo>
                    <a:pt x="19" y="103"/>
                  </a:lnTo>
                  <a:lnTo>
                    <a:pt x="17" y="103"/>
                  </a:lnTo>
                  <a:lnTo>
                    <a:pt x="17" y="103"/>
                  </a:lnTo>
                  <a:lnTo>
                    <a:pt x="15" y="103"/>
                  </a:lnTo>
                  <a:lnTo>
                    <a:pt x="9" y="96"/>
                  </a:lnTo>
                  <a:lnTo>
                    <a:pt x="11" y="92"/>
                  </a:lnTo>
                  <a:lnTo>
                    <a:pt x="0" y="80"/>
                  </a:lnTo>
                  <a:lnTo>
                    <a:pt x="2" y="76"/>
                  </a:lnTo>
                  <a:lnTo>
                    <a:pt x="2" y="76"/>
                  </a:lnTo>
                  <a:close/>
                  <a:moveTo>
                    <a:pt x="40" y="8"/>
                  </a:moveTo>
                  <a:lnTo>
                    <a:pt x="40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0" y="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1" name="Freeform 97"/>
            <p:cNvSpPr>
              <a:spLocks noEditPoints="1"/>
            </p:cNvSpPr>
            <p:nvPr/>
          </p:nvSpPr>
          <p:spPr bwMode="auto">
            <a:xfrm>
              <a:off x="5178001" y="2672061"/>
              <a:ext cx="193667" cy="107103"/>
            </a:xfrm>
            <a:custGeom>
              <a:avLst/>
              <a:gdLst>
                <a:gd name="T0" fmla="*/ 4 w 132"/>
                <a:gd name="T1" fmla="*/ 27 h 73"/>
                <a:gd name="T2" fmla="*/ 6 w 132"/>
                <a:gd name="T3" fmla="*/ 27 h 73"/>
                <a:gd name="T4" fmla="*/ 8 w 132"/>
                <a:gd name="T5" fmla="*/ 21 h 73"/>
                <a:gd name="T6" fmla="*/ 12 w 132"/>
                <a:gd name="T7" fmla="*/ 16 h 73"/>
                <a:gd name="T8" fmla="*/ 21 w 132"/>
                <a:gd name="T9" fmla="*/ 18 h 73"/>
                <a:gd name="T10" fmla="*/ 40 w 132"/>
                <a:gd name="T11" fmla="*/ 25 h 73"/>
                <a:gd name="T12" fmla="*/ 62 w 132"/>
                <a:gd name="T13" fmla="*/ 12 h 73"/>
                <a:gd name="T14" fmla="*/ 100 w 132"/>
                <a:gd name="T15" fmla="*/ 4 h 73"/>
                <a:gd name="T16" fmla="*/ 109 w 132"/>
                <a:gd name="T17" fmla="*/ 20 h 73"/>
                <a:gd name="T18" fmla="*/ 113 w 132"/>
                <a:gd name="T19" fmla="*/ 27 h 73"/>
                <a:gd name="T20" fmla="*/ 105 w 132"/>
                <a:gd name="T21" fmla="*/ 33 h 73"/>
                <a:gd name="T22" fmla="*/ 105 w 132"/>
                <a:gd name="T23" fmla="*/ 35 h 73"/>
                <a:gd name="T24" fmla="*/ 105 w 132"/>
                <a:gd name="T25" fmla="*/ 37 h 73"/>
                <a:gd name="T26" fmla="*/ 100 w 132"/>
                <a:gd name="T27" fmla="*/ 41 h 73"/>
                <a:gd name="T28" fmla="*/ 88 w 132"/>
                <a:gd name="T29" fmla="*/ 42 h 73"/>
                <a:gd name="T30" fmla="*/ 75 w 132"/>
                <a:gd name="T31" fmla="*/ 46 h 73"/>
                <a:gd name="T32" fmla="*/ 71 w 132"/>
                <a:gd name="T33" fmla="*/ 48 h 73"/>
                <a:gd name="T34" fmla="*/ 67 w 132"/>
                <a:gd name="T35" fmla="*/ 54 h 73"/>
                <a:gd name="T36" fmla="*/ 65 w 132"/>
                <a:gd name="T37" fmla="*/ 52 h 73"/>
                <a:gd name="T38" fmla="*/ 62 w 132"/>
                <a:gd name="T39" fmla="*/ 54 h 73"/>
                <a:gd name="T40" fmla="*/ 60 w 132"/>
                <a:gd name="T41" fmla="*/ 54 h 73"/>
                <a:gd name="T42" fmla="*/ 56 w 132"/>
                <a:gd name="T43" fmla="*/ 58 h 73"/>
                <a:gd name="T44" fmla="*/ 50 w 132"/>
                <a:gd name="T45" fmla="*/ 58 h 73"/>
                <a:gd name="T46" fmla="*/ 42 w 132"/>
                <a:gd name="T47" fmla="*/ 60 h 73"/>
                <a:gd name="T48" fmla="*/ 39 w 132"/>
                <a:gd name="T49" fmla="*/ 60 h 73"/>
                <a:gd name="T50" fmla="*/ 37 w 132"/>
                <a:gd name="T51" fmla="*/ 58 h 73"/>
                <a:gd name="T52" fmla="*/ 33 w 132"/>
                <a:gd name="T53" fmla="*/ 60 h 73"/>
                <a:gd name="T54" fmla="*/ 31 w 132"/>
                <a:gd name="T55" fmla="*/ 63 h 73"/>
                <a:gd name="T56" fmla="*/ 25 w 132"/>
                <a:gd name="T57" fmla="*/ 65 h 73"/>
                <a:gd name="T58" fmla="*/ 23 w 132"/>
                <a:gd name="T59" fmla="*/ 65 h 73"/>
                <a:gd name="T60" fmla="*/ 19 w 132"/>
                <a:gd name="T61" fmla="*/ 67 h 73"/>
                <a:gd name="T62" fmla="*/ 16 w 132"/>
                <a:gd name="T63" fmla="*/ 67 h 73"/>
                <a:gd name="T64" fmla="*/ 12 w 132"/>
                <a:gd name="T65" fmla="*/ 65 h 73"/>
                <a:gd name="T66" fmla="*/ 10 w 132"/>
                <a:gd name="T67" fmla="*/ 62 h 73"/>
                <a:gd name="T68" fmla="*/ 10 w 132"/>
                <a:gd name="T69" fmla="*/ 58 h 73"/>
                <a:gd name="T70" fmla="*/ 6 w 132"/>
                <a:gd name="T71" fmla="*/ 52 h 73"/>
                <a:gd name="T72" fmla="*/ 2 w 132"/>
                <a:gd name="T73" fmla="*/ 41 h 73"/>
                <a:gd name="T74" fmla="*/ 0 w 132"/>
                <a:gd name="T75" fmla="*/ 39 h 73"/>
                <a:gd name="T76" fmla="*/ 2 w 132"/>
                <a:gd name="T77" fmla="*/ 39 h 73"/>
                <a:gd name="T78" fmla="*/ 4 w 132"/>
                <a:gd name="T79" fmla="*/ 37 h 73"/>
                <a:gd name="T80" fmla="*/ 2 w 132"/>
                <a:gd name="T81" fmla="*/ 29 h 73"/>
                <a:gd name="T82" fmla="*/ 2 w 132"/>
                <a:gd name="T83" fmla="*/ 27 h 73"/>
                <a:gd name="T84" fmla="*/ 107 w 132"/>
                <a:gd name="T85" fmla="*/ 71 h 73"/>
                <a:gd name="T86" fmla="*/ 107 w 132"/>
                <a:gd name="T87" fmla="*/ 73 h 73"/>
                <a:gd name="T88" fmla="*/ 105 w 132"/>
                <a:gd name="T89" fmla="*/ 73 h 73"/>
                <a:gd name="T90" fmla="*/ 119 w 132"/>
                <a:gd name="T91" fmla="*/ 69 h 73"/>
                <a:gd name="T92" fmla="*/ 121 w 132"/>
                <a:gd name="T93" fmla="*/ 65 h 73"/>
                <a:gd name="T94" fmla="*/ 123 w 132"/>
                <a:gd name="T95" fmla="*/ 67 h 73"/>
                <a:gd name="T96" fmla="*/ 126 w 132"/>
                <a:gd name="T97" fmla="*/ 67 h 73"/>
                <a:gd name="T98" fmla="*/ 130 w 132"/>
                <a:gd name="T99" fmla="*/ 67 h 73"/>
                <a:gd name="T100" fmla="*/ 132 w 132"/>
                <a:gd name="T101" fmla="*/ 69 h 73"/>
                <a:gd name="T102" fmla="*/ 128 w 132"/>
                <a:gd name="T103" fmla="*/ 69 h 73"/>
                <a:gd name="T104" fmla="*/ 123 w 132"/>
                <a:gd name="T105" fmla="*/ 71 h 73"/>
                <a:gd name="T106" fmla="*/ 119 w 132"/>
                <a:gd name="T107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2" h="73">
                  <a:moveTo>
                    <a:pt x="2" y="27"/>
                  </a:moveTo>
                  <a:lnTo>
                    <a:pt x="4" y="27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10" y="25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2" y="16"/>
                  </a:lnTo>
                  <a:lnTo>
                    <a:pt x="16" y="18"/>
                  </a:lnTo>
                  <a:lnTo>
                    <a:pt x="21" y="18"/>
                  </a:lnTo>
                  <a:lnTo>
                    <a:pt x="31" y="21"/>
                  </a:lnTo>
                  <a:lnTo>
                    <a:pt x="40" y="25"/>
                  </a:lnTo>
                  <a:lnTo>
                    <a:pt x="40" y="35"/>
                  </a:lnTo>
                  <a:lnTo>
                    <a:pt x="62" y="12"/>
                  </a:lnTo>
                  <a:lnTo>
                    <a:pt x="102" y="0"/>
                  </a:lnTo>
                  <a:lnTo>
                    <a:pt x="100" y="4"/>
                  </a:lnTo>
                  <a:lnTo>
                    <a:pt x="111" y="16"/>
                  </a:lnTo>
                  <a:lnTo>
                    <a:pt x="109" y="20"/>
                  </a:lnTo>
                  <a:lnTo>
                    <a:pt x="115" y="27"/>
                  </a:lnTo>
                  <a:lnTo>
                    <a:pt x="113" y="27"/>
                  </a:lnTo>
                  <a:lnTo>
                    <a:pt x="109" y="29"/>
                  </a:lnTo>
                  <a:lnTo>
                    <a:pt x="105" y="33"/>
                  </a:lnTo>
                  <a:lnTo>
                    <a:pt x="105" y="35"/>
                  </a:lnTo>
                  <a:lnTo>
                    <a:pt x="105" y="35"/>
                  </a:lnTo>
                  <a:lnTo>
                    <a:pt x="105" y="37"/>
                  </a:lnTo>
                  <a:lnTo>
                    <a:pt x="105" y="37"/>
                  </a:lnTo>
                  <a:lnTo>
                    <a:pt x="102" y="39"/>
                  </a:lnTo>
                  <a:lnTo>
                    <a:pt x="100" y="41"/>
                  </a:lnTo>
                  <a:lnTo>
                    <a:pt x="94" y="42"/>
                  </a:lnTo>
                  <a:lnTo>
                    <a:pt x="88" y="42"/>
                  </a:lnTo>
                  <a:lnTo>
                    <a:pt x="86" y="44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1" y="48"/>
                  </a:lnTo>
                  <a:lnTo>
                    <a:pt x="69" y="52"/>
                  </a:lnTo>
                  <a:lnTo>
                    <a:pt x="67" y="54"/>
                  </a:lnTo>
                  <a:lnTo>
                    <a:pt x="65" y="54"/>
                  </a:lnTo>
                  <a:lnTo>
                    <a:pt x="65" y="52"/>
                  </a:lnTo>
                  <a:lnTo>
                    <a:pt x="63" y="54"/>
                  </a:lnTo>
                  <a:lnTo>
                    <a:pt x="62" y="54"/>
                  </a:lnTo>
                  <a:lnTo>
                    <a:pt x="62" y="54"/>
                  </a:lnTo>
                  <a:lnTo>
                    <a:pt x="60" y="54"/>
                  </a:lnTo>
                  <a:lnTo>
                    <a:pt x="56" y="56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0" y="58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39" y="60"/>
                  </a:lnTo>
                  <a:lnTo>
                    <a:pt x="39" y="58"/>
                  </a:lnTo>
                  <a:lnTo>
                    <a:pt x="37" y="58"/>
                  </a:lnTo>
                  <a:lnTo>
                    <a:pt x="35" y="60"/>
                  </a:lnTo>
                  <a:lnTo>
                    <a:pt x="33" y="60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27" y="65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3" y="65"/>
                  </a:lnTo>
                  <a:lnTo>
                    <a:pt x="21" y="67"/>
                  </a:lnTo>
                  <a:lnTo>
                    <a:pt x="19" y="67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4" y="67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0" y="62"/>
                  </a:lnTo>
                  <a:lnTo>
                    <a:pt x="8" y="58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6" y="52"/>
                  </a:lnTo>
                  <a:lnTo>
                    <a:pt x="4" y="44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9"/>
                  </a:lnTo>
                  <a:lnTo>
                    <a:pt x="2" y="37"/>
                  </a:lnTo>
                  <a:lnTo>
                    <a:pt x="4" y="37"/>
                  </a:lnTo>
                  <a:lnTo>
                    <a:pt x="4" y="35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27"/>
                  </a:lnTo>
                  <a:close/>
                  <a:moveTo>
                    <a:pt x="105" y="73"/>
                  </a:moveTo>
                  <a:lnTo>
                    <a:pt x="107" y="71"/>
                  </a:lnTo>
                  <a:lnTo>
                    <a:pt x="109" y="73"/>
                  </a:lnTo>
                  <a:lnTo>
                    <a:pt x="107" y="73"/>
                  </a:lnTo>
                  <a:lnTo>
                    <a:pt x="105" y="73"/>
                  </a:lnTo>
                  <a:lnTo>
                    <a:pt x="105" y="73"/>
                  </a:lnTo>
                  <a:close/>
                  <a:moveTo>
                    <a:pt x="119" y="69"/>
                  </a:moveTo>
                  <a:lnTo>
                    <a:pt x="119" y="69"/>
                  </a:lnTo>
                  <a:lnTo>
                    <a:pt x="121" y="67"/>
                  </a:lnTo>
                  <a:lnTo>
                    <a:pt x="121" y="65"/>
                  </a:lnTo>
                  <a:lnTo>
                    <a:pt x="123" y="65"/>
                  </a:lnTo>
                  <a:lnTo>
                    <a:pt x="123" y="67"/>
                  </a:lnTo>
                  <a:lnTo>
                    <a:pt x="125" y="67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32" y="69"/>
                  </a:lnTo>
                  <a:lnTo>
                    <a:pt x="130" y="69"/>
                  </a:lnTo>
                  <a:lnTo>
                    <a:pt x="128" y="69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19" y="69"/>
                  </a:lnTo>
                  <a:lnTo>
                    <a:pt x="119" y="6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2" name="Freeform 98"/>
            <p:cNvSpPr>
              <a:spLocks/>
            </p:cNvSpPr>
            <p:nvPr/>
          </p:nvSpPr>
          <p:spPr bwMode="auto">
            <a:xfrm>
              <a:off x="4890434" y="2485729"/>
              <a:ext cx="195135" cy="148184"/>
            </a:xfrm>
            <a:custGeom>
              <a:avLst/>
              <a:gdLst>
                <a:gd name="T0" fmla="*/ 107 w 133"/>
                <a:gd name="T1" fmla="*/ 17 h 101"/>
                <a:gd name="T2" fmla="*/ 99 w 133"/>
                <a:gd name="T3" fmla="*/ 3 h 101"/>
                <a:gd name="T4" fmla="*/ 95 w 133"/>
                <a:gd name="T5" fmla="*/ 3 h 101"/>
                <a:gd name="T6" fmla="*/ 80 w 133"/>
                <a:gd name="T7" fmla="*/ 3 h 101"/>
                <a:gd name="T8" fmla="*/ 76 w 133"/>
                <a:gd name="T9" fmla="*/ 5 h 101"/>
                <a:gd name="T10" fmla="*/ 72 w 133"/>
                <a:gd name="T11" fmla="*/ 3 h 101"/>
                <a:gd name="T12" fmla="*/ 72 w 133"/>
                <a:gd name="T13" fmla="*/ 0 h 101"/>
                <a:gd name="T14" fmla="*/ 65 w 133"/>
                <a:gd name="T15" fmla="*/ 0 h 101"/>
                <a:gd name="T16" fmla="*/ 66 w 133"/>
                <a:gd name="T17" fmla="*/ 1 h 101"/>
                <a:gd name="T18" fmla="*/ 61 w 133"/>
                <a:gd name="T19" fmla="*/ 1 h 101"/>
                <a:gd name="T20" fmla="*/ 61 w 133"/>
                <a:gd name="T21" fmla="*/ 0 h 101"/>
                <a:gd name="T22" fmla="*/ 59 w 133"/>
                <a:gd name="T23" fmla="*/ 0 h 101"/>
                <a:gd name="T24" fmla="*/ 53 w 133"/>
                <a:gd name="T25" fmla="*/ 3 h 101"/>
                <a:gd name="T26" fmla="*/ 47 w 133"/>
                <a:gd name="T27" fmla="*/ 7 h 101"/>
                <a:gd name="T28" fmla="*/ 38 w 133"/>
                <a:gd name="T29" fmla="*/ 3 h 101"/>
                <a:gd name="T30" fmla="*/ 28 w 133"/>
                <a:gd name="T31" fmla="*/ 1 h 101"/>
                <a:gd name="T32" fmla="*/ 21 w 133"/>
                <a:gd name="T33" fmla="*/ 1 h 101"/>
                <a:gd name="T34" fmla="*/ 3 w 133"/>
                <a:gd name="T35" fmla="*/ 0 h 101"/>
                <a:gd name="T36" fmla="*/ 2 w 133"/>
                <a:gd name="T37" fmla="*/ 1 h 101"/>
                <a:gd name="T38" fmla="*/ 2 w 133"/>
                <a:gd name="T39" fmla="*/ 9 h 101"/>
                <a:gd name="T40" fmla="*/ 0 w 133"/>
                <a:gd name="T41" fmla="*/ 19 h 101"/>
                <a:gd name="T42" fmla="*/ 133 w 133"/>
                <a:gd name="T43" fmla="*/ 101 h 101"/>
                <a:gd name="T44" fmla="*/ 130 w 133"/>
                <a:gd name="T45" fmla="*/ 97 h 101"/>
                <a:gd name="T46" fmla="*/ 126 w 133"/>
                <a:gd name="T47" fmla="*/ 93 h 101"/>
                <a:gd name="T48" fmla="*/ 118 w 133"/>
                <a:gd name="T49" fmla="*/ 91 h 101"/>
                <a:gd name="T50" fmla="*/ 116 w 133"/>
                <a:gd name="T51" fmla="*/ 82 h 101"/>
                <a:gd name="T52" fmla="*/ 118 w 133"/>
                <a:gd name="T53" fmla="*/ 80 h 101"/>
                <a:gd name="T54" fmla="*/ 118 w 133"/>
                <a:gd name="T55" fmla="*/ 80 h 101"/>
                <a:gd name="T56" fmla="*/ 116 w 133"/>
                <a:gd name="T57" fmla="*/ 78 h 101"/>
                <a:gd name="T58" fmla="*/ 109 w 133"/>
                <a:gd name="T59" fmla="*/ 68 h 101"/>
                <a:gd name="T60" fmla="*/ 101 w 133"/>
                <a:gd name="T61" fmla="*/ 55 h 101"/>
                <a:gd name="T62" fmla="*/ 99 w 133"/>
                <a:gd name="T63" fmla="*/ 47 h 101"/>
                <a:gd name="T64" fmla="*/ 93 w 133"/>
                <a:gd name="T65" fmla="*/ 42 h 101"/>
                <a:gd name="T66" fmla="*/ 93 w 133"/>
                <a:gd name="T67" fmla="*/ 38 h 101"/>
                <a:gd name="T68" fmla="*/ 82 w 133"/>
                <a:gd name="T69" fmla="*/ 26 h 101"/>
                <a:gd name="T70" fmla="*/ 80 w 133"/>
                <a:gd name="T71" fmla="*/ 21 h 101"/>
                <a:gd name="T72" fmla="*/ 82 w 133"/>
                <a:gd name="T73" fmla="*/ 19 h 101"/>
                <a:gd name="T74" fmla="*/ 84 w 133"/>
                <a:gd name="T75" fmla="*/ 22 h 101"/>
                <a:gd name="T76" fmla="*/ 89 w 133"/>
                <a:gd name="T77" fmla="*/ 28 h 101"/>
                <a:gd name="T78" fmla="*/ 93 w 133"/>
                <a:gd name="T79" fmla="*/ 34 h 101"/>
                <a:gd name="T80" fmla="*/ 101 w 133"/>
                <a:gd name="T81" fmla="*/ 40 h 101"/>
                <a:gd name="T82" fmla="*/ 105 w 133"/>
                <a:gd name="T83" fmla="*/ 34 h 101"/>
                <a:gd name="T84" fmla="*/ 105 w 133"/>
                <a:gd name="T85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3" h="101">
                  <a:moveTo>
                    <a:pt x="107" y="22"/>
                  </a:moveTo>
                  <a:lnTo>
                    <a:pt x="105" y="19"/>
                  </a:lnTo>
                  <a:lnTo>
                    <a:pt x="107" y="17"/>
                  </a:lnTo>
                  <a:lnTo>
                    <a:pt x="105" y="13"/>
                  </a:lnTo>
                  <a:lnTo>
                    <a:pt x="101" y="7"/>
                  </a:lnTo>
                  <a:lnTo>
                    <a:pt x="99" y="3"/>
                  </a:lnTo>
                  <a:lnTo>
                    <a:pt x="97" y="1"/>
                  </a:lnTo>
                  <a:lnTo>
                    <a:pt x="97" y="1"/>
                  </a:lnTo>
                  <a:lnTo>
                    <a:pt x="95" y="3"/>
                  </a:lnTo>
                  <a:lnTo>
                    <a:pt x="91" y="3"/>
                  </a:lnTo>
                  <a:lnTo>
                    <a:pt x="86" y="3"/>
                  </a:lnTo>
                  <a:lnTo>
                    <a:pt x="80" y="3"/>
                  </a:lnTo>
                  <a:lnTo>
                    <a:pt x="76" y="1"/>
                  </a:lnTo>
                  <a:lnTo>
                    <a:pt x="76" y="3"/>
                  </a:lnTo>
                  <a:lnTo>
                    <a:pt x="76" y="5"/>
                  </a:lnTo>
                  <a:lnTo>
                    <a:pt x="76" y="7"/>
                  </a:lnTo>
                  <a:lnTo>
                    <a:pt x="76" y="5"/>
                  </a:lnTo>
                  <a:lnTo>
                    <a:pt x="72" y="3"/>
                  </a:lnTo>
                  <a:lnTo>
                    <a:pt x="72" y="1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0" y="1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6" y="1"/>
                  </a:lnTo>
                  <a:lnTo>
                    <a:pt x="65" y="1"/>
                  </a:lnTo>
                  <a:lnTo>
                    <a:pt x="63" y="1"/>
                  </a:lnTo>
                  <a:lnTo>
                    <a:pt x="61" y="1"/>
                  </a:lnTo>
                  <a:lnTo>
                    <a:pt x="59" y="1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59" y="0"/>
                  </a:lnTo>
                  <a:lnTo>
                    <a:pt x="57" y="1"/>
                  </a:lnTo>
                  <a:lnTo>
                    <a:pt x="53" y="1"/>
                  </a:lnTo>
                  <a:lnTo>
                    <a:pt x="53" y="3"/>
                  </a:lnTo>
                  <a:lnTo>
                    <a:pt x="49" y="3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4" y="7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0" y="1"/>
                  </a:lnTo>
                  <a:lnTo>
                    <a:pt x="28" y="1"/>
                  </a:lnTo>
                  <a:lnTo>
                    <a:pt x="28" y="3"/>
                  </a:lnTo>
                  <a:lnTo>
                    <a:pt x="24" y="1"/>
                  </a:lnTo>
                  <a:lnTo>
                    <a:pt x="21" y="1"/>
                  </a:lnTo>
                  <a:lnTo>
                    <a:pt x="13" y="0"/>
                  </a:lnTo>
                  <a:lnTo>
                    <a:pt x="9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2" y="24"/>
                  </a:lnTo>
                  <a:lnTo>
                    <a:pt x="5" y="101"/>
                  </a:lnTo>
                  <a:lnTo>
                    <a:pt x="133" y="101"/>
                  </a:lnTo>
                  <a:lnTo>
                    <a:pt x="133" y="99"/>
                  </a:lnTo>
                  <a:lnTo>
                    <a:pt x="131" y="99"/>
                  </a:lnTo>
                  <a:lnTo>
                    <a:pt x="130" y="97"/>
                  </a:lnTo>
                  <a:lnTo>
                    <a:pt x="130" y="95"/>
                  </a:lnTo>
                  <a:lnTo>
                    <a:pt x="126" y="95"/>
                  </a:lnTo>
                  <a:lnTo>
                    <a:pt x="126" y="93"/>
                  </a:lnTo>
                  <a:lnTo>
                    <a:pt x="124" y="93"/>
                  </a:lnTo>
                  <a:lnTo>
                    <a:pt x="122" y="93"/>
                  </a:lnTo>
                  <a:lnTo>
                    <a:pt x="118" y="91"/>
                  </a:lnTo>
                  <a:lnTo>
                    <a:pt x="116" y="85"/>
                  </a:lnTo>
                  <a:lnTo>
                    <a:pt x="118" y="84"/>
                  </a:lnTo>
                  <a:lnTo>
                    <a:pt x="116" y="82"/>
                  </a:lnTo>
                  <a:lnTo>
                    <a:pt x="116" y="82"/>
                  </a:lnTo>
                  <a:lnTo>
                    <a:pt x="116" y="80"/>
                  </a:lnTo>
                  <a:lnTo>
                    <a:pt x="118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18" y="80"/>
                  </a:lnTo>
                  <a:lnTo>
                    <a:pt x="116" y="76"/>
                  </a:lnTo>
                  <a:lnTo>
                    <a:pt x="116" y="76"/>
                  </a:lnTo>
                  <a:lnTo>
                    <a:pt x="116" y="78"/>
                  </a:lnTo>
                  <a:lnTo>
                    <a:pt x="114" y="76"/>
                  </a:lnTo>
                  <a:lnTo>
                    <a:pt x="114" y="74"/>
                  </a:lnTo>
                  <a:lnTo>
                    <a:pt x="109" y="68"/>
                  </a:lnTo>
                  <a:lnTo>
                    <a:pt x="107" y="66"/>
                  </a:lnTo>
                  <a:lnTo>
                    <a:pt x="107" y="64"/>
                  </a:lnTo>
                  <a:lnTo>
                    <a:pt x="101" y="55"/>
                  </a:lnTo>
                  <a:lnTo>
                    <a:pt x="101" y="53"/>
                  </a:lnTo>
                  <a:lnTo>
                    <a:pt x="99" y="51"/>
                  </a:lnTo>
                  <a:lnTo>
                    <a:pt x="99" y="47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3" y="42"/>
                  </a:lnTo>
                  <a:lnTo>
                    <a:pt x="93" y="40"/>
                  </a:lnTo>
                  <a:lnTo>
                    <a:pt x="95" y="38"/>
                  </a:lnTo>
                  <a:lnTo>
                    <a:pt x="93" y="38"/>
                  </a:lnTo>
                  <a:lnTo>
                    <a:pt x="87" y="32"/>
                  </a:lnTo>
                  <a:lnTo>
                    <a:pt x="87" y="30"/>
                  </a:lnTo>
                  <a:lnTo>
                    <a:pt x="82" y="26"/>
                  </a:lnTo>
                  <a:lnTo>
                    <a:pt x="82" y="24"/>
                  </a:lnTo>
                  <a:lnTo>
                    <a:pt x="80" y="21"/>
                  </a:lnTo>
                  <a:lnTo>
                    <a:pt x="80" y="21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84" y="21"/>
                  </a:lnTo>
                  <a:lnTo>
                    <a:pt x="84" y="22"/>
                  </a:lnTo>
                  <a:lnTo>
                    <a:pt x="84" y="24"/>
                  </a:lnTo>
                  <a:lnTo>
                    <a:pt x="89" y="26"/>
                  </a:lnTo>
                  <a:lnTo>
                    <a:pt x="89" y="28"/>
                  </a:lnTo>
                  <a:lnTo>
                    <a:pt x="89" y="30"/>
                  </a:lnTo>
                  <a:lnTo>
                    <a:pt x="93" y="32"/>
                  </a:lnTo>
                  <a:lnTo>
                    <a:pt x="93" y="34"/>
                  </a:lnTo>
                  <a:lnTo>
                    <a:pt x="99" y="38"/>
                  </a:lnTo>
                  <a:lnTo>
                    <a:pt x="101" y="40"/>
                  </a:lnTo>
                  <a:lnTo>
                    <a:pt x="101" y="40"/>
                  </a:lnTo>
                  <a:lnTo>
                    <a:pt x="101" y="40"/>
                  </a:lnTo>
                  <a:lnTo>
                    <a:pt x="103" y="38"/>
                  </a:lnTo>
                  <a:lnTo>
                    <a:pt x="105" y="34"/>
                  </a:lnTo>
                  <a:lnTo>
                    <a:pt x="103" y="34"/>
                  </a:lnTo>
                  <a:lnTo>
                    <a:pt x="105" y="30"/>
                  </a:lnTo>
                  <a:lnTo>
                    <a:pt x="105" y="28"/>
                  </a:lnTo>
                  <a:lnTo>
                    <a:pt x="107" y="22"/>
                  </a:lnTo>
                  <a:lnTo>
                    <a:pt x="107" y="2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4" name="Freeform 100"/>
            <p:cNvSpPr>
              <a:spLocks/>
            </p:cNvSpPr>
            <p:nvPr/>
          </p:nvSpPr>
          <p:spPr bwMode="auto">
            <a:xfrm>
              <a:off x="5032750" y="2736617"/>
              <a:ext cx="240617" cy="165790"/>
            </a:xfrm>
            <a:custGeom>
              <a:avLst/>
              <a:gdLst>
                <a:gd name="T0" fmla="*/ 23 w 164"/>
                <a:gd name="T1" fmla="*/ 90 h 113"/>
                <a:gd name="T2" fmla="*/ 19 w 164"/>
                <a:gd name="T3" fmla="*/ 82 h 113"/>
                <a:gd name="T4" fmla="*/ 15 w 164"/>
                <a:gd name="T5" fmla="*/ 81 h 113"/>
                <a:gd name="T6" fmla="*/ 12 w 164"/>
                <a:gd name="T7" fmla="*/ 75 h 113"/>
                <a:gd name="T8" fmla="*/ 8 w 164"/>
                <a:gd name="T9" fmla="*/ 73 h 113"/>
                <a:gd name="T10" fmla="*/ 0 w 164"/>
                <a:gd name="T11" fmla="*/ 71 h 113"/>
                <a:gd name="T12" fmla="*/ 2 w 164"/>
                <a:gd name="T13" fmla="*/ 67 h 113"/>
                <a:gd name="T14" fmla="*/ 8 w 164"/>
                <a:gd name="T15" fmla="*/ 63 h 113"/>
                <a:gd name="T16" fmla="*/ 10 w 164"/>
                <a:gd name="T17" fmla="*/ 63 h 113"/>
                <a:gd name="T18" fmla="*/ 12 w 164"/>
                <a:gd name="T19" fmla="*/ 54 h 113"/>
                <a:gd name="T20" fmla="*/ 13 w 164"/>
                <a:gd name="T21" fmla="*/ 48 h 113"/>
                <a:gd name="T22" fmla="*/ 17 w 164"/>
                <a:gd name="T23" fmla="*/ 42 h 113"/>
                <a:gd name="T24" fmla="*/ 19 w 164"/>
                <a:gd name="T25" fmla="*/ 40 h 113"/>
                <a:gd name="T26" fmla="*/ 25 w 164"/>
                <a:gd name="T27" fmla="*/ 29 h 113"/>
                <a:gd name="T28" fmla="*/ 29 w 164"/>
                <a:gd name="T29" fmla="*/ 21 h 113"/>
                <a:gd name="T30" fmla="*/ 33 w 164"/>
                <a:gd name="T31" fmla="*/ 18 h 113"/>
                <a:gd name="T32" fmla="*/ 36 w 164"/>
                <a:gd name="T33" fmla="*/ 8 h 113"/>
                <a:gd name="T34" fmla="*/ 40 w 164"/>
                <a:gd name="T35" fmla="*/ 8 h 113"/>
                <a:gd name="T36" fmla="*/ 46 w 164"/>
                <a:gd name="T37" fmla="*/ 0 h 113"/>
                <a:gd name="T38" fmla="*/ 52 w 164"/>
                <a:gd name="T39" fmla="*/ 4 h 113"/>
                <a:gd name="T40" fmla="*/ 59 w 164"/>
                <a:gd name="T41" fmla="*/ 2 h 113"/>
                <a:gd name="T42" fmla="*/ 63 w 164"/>
                <a:gd name="T43" fmla="*/ 2 h 113"/>
                <a:gd name="T44" fmla="*/ 69 w 164"/>
                <a:gd name="T45" fmla="*/ 4 h 113"/>
                <a:gd name="T46" fmla="*/ 75 w 164"/>
                <a:gd name="T47" fmla="*/ 6 h 113"/>
                <a:gd name="T48" fmla="*/ 82 w 164"/>
                <a:gd name="T49" fmla="*/ 12 h 113"/>
                <a:gd name="T50" fmla="*/ 84 w 164"/>
                <a:gd name="T51" fmla="*/ 14 h 113"/>
                <a:gd name="T52" fmla="*/ 92 w 164"/>
                <a:gd name="T53" fmla="*/ 18 h 113"/>
                <a:gd name="T54" fmla="*/ 96 w 164"/>
                <a:gd name="T55" fmla="*/ 23 h 113"/>
                <a:gd name="T56" fmla="*/ 97 w 164"/>
                <a:gd name="T57" fmla="*/ 27 h 113"/>
                <a:gd name="T58" fmla="*/ 97 w 164"/>
                <a:gd name="T59" fmla="*/ 35 h 113"/>
                <a:gd name="T60" fmla="*/ 94 w 164"/>
                <a:gd name="T61" fmla="*/ 40 h 113"/>
                <a:gd name="T62" fmla="*/ 101 w 164"/>
                <a:gd name="T63" fmla="*/ 39 h 113"/>
                <a:gd name="T64" fmla="*/ 105 w 164"/>
                <a:gd name="T65" fmla="*/ 40 h 113"/>
                <a:gd name="T66" fmla="*/ 111 w 164"/>
                <a:gd name="T67" fmla="*/ 50 h 113"/>
                <a:gd name="T68" fmla="*/ 117 w 164"/>
                <a:gd name="T69" fmla="*/ 58 h 113"/>
                <a:gd name="T70" fmla="*/ 164 w 164"/>
                <a:gd name="T71" fmla="*/ 67 h 113"/>
                <a:gd name="T72" fmla="*/ 117 w 164"/>
                <a:gd name="T73" fmla="*/ 98 h 113"/>
                <a:gd name="T74" fmla="*/ 111 w 164"/>
                <a:gd name="T75" fmla="*/ 102 h 113"/>
                <a:gd name="T76" fmla="*/ 105 w 164"/>
                <a:gd name="T77" fmla="*/ 105 h 113"/>
                <a:gd name="T78" fmla="*/ 97 w 164"/>
                <a:gd name="T79" fmla="*/ 109 h 113"/>
                <a:gd name="T80" fmla="*/ 90 w 164"/>
                <a:gd name="T81" fmla="*/ 109 h 113"/>
                <a:gd name="T82" fmla="*/ 86 w 164"/>
                <a:gd name="T83" fmla="*/ 105 h 113"/>
                <a:gd name="T84" fmla="*/ 78 w 164"/>
                <a:gd name="T85" fmla="*/ 107 h 113"/>
                <a:gd name="T86" fmla="*/ 71 w 164"/>
                <a:gd name="T87" fmla="*/ 113 h 113"/>
                <a:gd name="T88" fmla="*/ 65 w 164"/>
                <a:gd name="T89" fmla="*/ 113 h 113"/>
                <a:gd name="T90" fmla="*/ 57 w 164"/>
                <a:gd name="T91" fmla="*/ 111 h 113"/>
                <a:gd name="T92" fmla="*/ 50 w 164"/>
                <a:gd name="T93" fmla="*/ 107 h 113"/>
                <a:gd name="T94" fmla="*/ 38 w 164"/>
                <a:gd name="T95" fmla="*/ 103 h 113"/>
                <a:gd name="T96" fmla="*/ 33 w 164"/>
                <a:gd name="T97" fmla="*/ 103 h 113"/>
                <a:gd name="T98" fmla="*/ 29 w 164"/>
                <a:gd name="T99" fmla="*/ 94 h 113"/>
                <a:gd name="T100" fmla="*/ 25 w 164"/>
                <a:gd name="T101" fmla="*/ 9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4" h="113">
                  <a:moveTo>
                    <a:pt x="25" y="94"/>
                  </a:moveTo>
                  <a:lnTo>
                    <a:pt x="23" y="90"/>
                  </a:lnTo>
                  <a:lnTo>
                    <a:pt x="23" y="90"/>
                  </a:lnTo>
                  <a:lnTo>
                    <a:pt x="21" y="86"/>
                  </a:lnTo>
                  <a:lnTo>
                    <a:pt x="19" y="84"/>
                  </a:lnTo>
                  <a:lnTo>
                    <a:pt x="19" y="82"/>
                  </a:lnTo>
                  <a:lnTo>
                    <a:pt x="17" y="81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3" y="79"/>
                  </a:lnTo>
                  <a:lnTo>
                    <a:pt x="12" y="75"/>
                  </a:lnTo>
                  <a:lnTo>
                    <a:pt x="10" y="75"/>
                  </a:lnTo>
                  <a:lnTo>
                    <a:pt x="10" y="73"/>
                  </a:lnTo>
                  <a:lnTo>
                    <a:pt x="8" y="73"/>
                  </a:lnTo>
                  <a:lnTo>
                    <a:pt x="8" y="71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7"/>
                  </a:lnTo>
                  <a:lnTo>
                    <a:pt x="2" y="67"/>
                  </a:lnTo>
                  <a:lnTo>
                    <a:pt x="2" y="63"/>
                  </a:lnTo>
                  <a:lnTo>
                    <a:pt x="6" y="65"/>
                  </a:lnTo>
                  <a:lnTo>
                    <a:pt x="8" y="63"/>
                  </a:lnTo>
                  <a:lnTo>
                    <a:pt x="8" y="65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12" y="63"/>
                  </a:lnTo>
                  <a:lnTo>
                    <a:pt x="12" y="58"/>
                  </a:lnTo>
                  <a:lnTo>
                    <a:pt x="12" y="54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3" y="44"/>
                  </a:lnTo>
                  <a:lnTo>
                    <a:pt x="17" y="42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9" y="40"/>
                  </a:lnTo>
                  <a:lnTo>
                    <a:pt x="21" y="33"/>
                  </a:lnTo>
                  <a:lnTo>
                    <a:pt x="23" y="31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9" y="23"/>
                  </a:lnTo>
                  <a:lnTo>
                    <a:pt x="29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3" y="18"/>
                  </a:lnTo>
                  <a:lnTo>
                    <a:pt x="36" y="14"/>
                  </a:lnTo>
                  <a:lnTo>
                    <a:pt x="36" y="10"/>
                  </a:lnTo>
                  <a:lnTo>
                    <a:pt x="36" y="8"/>
                  </a:lnTo>
                  <a:lnTo>
                    <a:pt x="36" y="6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4" y="6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48" y="2"/>
                  </a:lnTo>
                  <a:lnTo>
                    <a:pt x="52" y="4"/>
                  </a:lnTo>
                  <a:lnTo>
                    <a:pt x="54" y="4"/>
                  </a:lnTo>
                  <a:lnTo>
                    <a:pt x="55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61" y="2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9" y="4"/>
                  </a:lnTo>
                  <a:lnTo>
                    <a:pt x="71" y="4"/>
                  </a:lnTo>
                  <a:lnTo>
                    <a:pt x="73" y="6"/>
                  </a:lnTo>
                  <a:lnTo>
                    <a:pt x="75" y="6"/>
                  </a:lnTo>
                  <a:lnTo>
                    <a:pt x="78" y="10"/>
                  </a:lnTo>
                  <a:lnTo>
                    <a:pt x="78" y="10"/>
                  </a:lnTo>
                  <a:lnTo>
                    <a:pt x="82" y="12"/>
                  </a:lnTo>
                  <a:lnTo>
                    <a:pt x="82" y="12"/>
                  </a:lnTo>
                  <a:lnTo>
                    <a:pt x="84" y="12"/>
                  </a:lnTo>
                  <a:lnTo>
                    <a:pt x="84" y="14"/>
                  </a:lnTo>
                  <a:lnTo>
                    <a:pt x="88" y="14"/>
                  </a:lnTo>
                  <a:lnTo>
                    <a:pt x="90" y="18"/>
                  </a:lnTo>
                  <a:lnTo>
                    <a:pt x="92" y="18"/>
                  </a:lnTo>
                  <a:lnTo>
                    <a:pt x="94" y="19"/>
                  </a:lnTo>
                  <a:lnTo>
                    <a:pt x="96" y="21"/>
                  </a:lnTo>
                  <a:lnTo>
                    <a:pt x="96" y="23"/>
                  </a:lnTo>
                  <a:lnTo>
                    <a:pt x="97" y="23"/>
                  </a:lnTo>
                  <a:lnTo>
                    <a:pt x="99" y="27"/>
                  </a:lnTo>
                  <a:lnTo>
                    <a:pt x="97" y="27"/>
                  </a:lnTo>
                  <a:lnTo>
                    <a:pt x="97" y="29"/>
                  </a:lnTo>
                  <a:lnTo>
                    <a:pt x="96" y="31"/>
                  </a:lnTo>
                  <a:lnTo>
                    <a:pt x="97" y="35"/>
                  </a:lnTo>
                  <a:lnTo>
                    <a:pt x="96" y="35"/>
                  </a:lnTo>
                  <a:lnTo>
                    <a:pt x="96" y="37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9" y="40"/>
                  </a:lnTo>
                  <a:lnTo>
                    <a:pt x="101" y="39"/>
                  </a:lnTo>
                  <a:lnTo>
                    <a:pt x="103" y="39"/>
                  </a:lnTo>
                  <a:lnTo>
                    <a:pt x="105" y="40"/>
                  </a:lnTo>
                  <a:lnTo>
                    <a:pt x="105" y="40"/>
                  </a:lnTo>
                  <a:lnTo>
                    <a:pt x="105" y="44"/>
                  </a:lnTo>
                  <a:lnTo>
                    <a:pt x="107" y="50"/>
                  </a:lnTo>
                  <a:lnTo>
                    <a:pt x="111" y="50"/>
                  </a:lnTo>
                  <a:lnTo>
                    <a:pt x="111" y="54"/>
                  </a:lnTo>
                  <a:lnTo>
                    <a:pt x="111" y="56"/>
                  </a:lnTo>
                  <a:lnTo>
                    <a:pt x="117" y="58"/>
                  </a:lnTo>
                  <a:lnTo>
                    <a:pt x="118" y="60"/>
                  </a:lnTo>
                  <a:lnTo>
                    <a:pt x="149" y="69"/>
                  </a:lnTo>
                  <a:lnTo>
                    <a:pt x="164" y="67"/>
                  </a:lnTo>
                  <a:lnTo>
                    <a:pt x="130" y="98"/>
                  </a:lnTo>
                  <a:lnTo>
                    <a:pt x="124" y="98"/>
                  </a:lnTo>
                  <a:lnTo>
                    <a:pt x="117" y="98"/>
                  </a:lnTo>
                  <a:lnTo>
                    <a:pt x="115" y="100"/>
                  </a:lnTo>
                  <a:lnTo>
                    <a:pt x="113" y="100"/>
                  </a:lnTo>
                  <a:lnTo>
                    <a:pt x="111" y="102"/>
                  </a:lnTo>
                  <a:lnTo>
                    <a:pt x="109" y="103"/>
                  </a:lnTo>
                  <a:lnTo>
                    <a:pt x="107" y="103"/>
                  </a:lnTo>
                  <a:lnTo>
                    <a:pt x="105" y="105"/>
                  </a:lnTo>
                  <a:lnTo>
                    <a:pt x="101" y="105"/>
                  </a:lnTo>
                  <a:lnTo>
                    <a:pt x="97" y="107"/>
                  </a:lnTo>
                  <a:lnTo>
                    <a:pt x="97" y="109"/>
                  </a:lnTo>
                  <a:lnTo>
                    <a:pt x="97" y="109"/>
                  </a:lnTo>
                  <a:lnTo>
                    <a:pt x="94" y="109"/>
                  </a:lnTo>
                  <a:lnTo>
                    <a:pt x="90" y="109"/>
                  </a:lnTo>
                  <a:lnTo>
                    <a:pt x="88" y="109"/>
                  </a:lnTo>
                  <a:lnTo>
                    <a:pt x="86" y="105"/>
                  </a:lnTo>
                  <a:lnTo>
                    <a:pt x="86" y="105"/>
                  </a:lnTo>
                  <a:lnTo>
                    <a:pt x="80" y="105"/>
                  </a:lnTo>
                  <a:lnTo>
                    <a:pt x="78" y="107"/>
                  </a:lnTo>
                  <a:lnTo>
                    <a:pt x="78" y="107"/>
                  </a:lnTo>
                  <a:lnTo>
                    <a:pt x="75" y="107"/>
                  </a:lnTo>
                  <a:lnTo>
                    <a:pt x="75" y="109"/>
                  </a:lnTo>
                  <a:lnTo>
                    <a:pt x="71" y="113"/>
                  </a:lnTo>
                  <a:lnTo>
                    <a:pt x="69" y="113"/>
                  </a:lnTo>
                  <a:lnTo>
                    <a:pt x="67" y="113"/>
                  </a:lnTo>
                  <a:lnTo>
                    <a:pt x="65" y="113"/>
                  </a:lnTo>
                  <a:lnTo>
                    <a:pt x="63" y="113"/>
                  </a:lnTo>
                  <a:lnTo>
                    <a:pt x="61" y="111"/>
                  </a:lnTo>
                  <a:lnTo>
                    <a:pt x="57" y="111"/>
                  </a:lnTo>
                  <a:lnTo>
                    <a:pt x="55" y="111"/>
                  </a:lnTo>
                  <a:lnTo>
                    <a:pt x="54" y="109"/>
                  </a:lnTo>
                  <a:lnTo>
                    <a:pt x="50" y="107"/>
                  </a:lnTo>
                  <a:lnTo>
                    <a:pt x="46" y="103"/>
                  </a:lnTo>
                  <a:lnTo>
                    <a:pt x="44" y="103"/>
                  </a:lnTo>
                  <a:lnTo>
                    <a:pt x="38" y="103"/>
                  </a:lnTo>
                  <a:lnTo>
                    <a:pt x="36" y="102"/>
                  </a:lnTo>
                  <a:lnTo>
                    <a:pt x="34" y="103"/>
                  </a:lnTo>
                  <a:lnTo>
                    <a:pt x="33" y="103"/>
                  </a:lnTo>
                  <a:lnTo>
                    <a:pt x="31" y="102"/>
                  </a:lnTo>
                  <a:lnTo>
                    <a:pt x="31" y="96"/>
                  </a:lnTo>
                  <a:lnTo>
                    <a:pt x="29" y="94"/>
                  </a:lnTo>
                  <a:lnTo>
                    <a:pt x="27" y="96"/>
                  </a:lnTo>
                  <a:lnTo>
                    <a:pt x="25" y="94"/>
                  </a:lnTo>
                  <a:lnTo>
                    <a:pt x="25" y="9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5" name="Freeform 101"/>
            <p:cNvSpPr>
              <a:spLocks/>
            </p:cNvSpPr>
            <p:nvPr/>
          </p:nvSpPr>
          <p:spPr bwMode="auto">
            <a:xfrm>
              <a:off x="5082634" y="2692602"/>
              <a:ext cx="107104" cy="83629"/>
            </a:xfrm>
            <a:custGeom>
              <a:avLst/>
              <a:gdLst>
                <a:gd name="T0" fmla="*/ 63 w 73"/>
                <a:gd name="T1" fmla="*/ 53 h 57"/>
                <a:gd name="T2" fmla="*/ 62 w 73"/>
                <a:gd name="T3" fmla="*/ 51 h 57"/>
                <a:gd name="T4" fmla="*/ 58 w 73"/>
                <a:gd name="T5" fmla="*/ 48 h 57"/>
                <a:gd name="T6" fmla="*/ 54 w 73"/>
                <a:gd name="T7" fmla="*/ 44 h 57"/>
                <a:gd name="T8" fmla="*/ 50 w 73"/>
                <a:gd name="T9" fmla="*/ 42 h 57"/>
                <a:gd name="T10" fmla="*/ 48 w 73"/>
                <a:gd name="T11" fmla="*/ 42 h 57"/>
                <a:gd name="T12" fmla="*/ 44 w 73"/>
                <a:gd name="T13" fmla="*/ 40 h 57"/>
                <a:gd name="T14" fmla="*/ 39 w 73"/>
                <a:gd name="T15" fmla="*/ 36 h 57"/>
                <a:gd name="T16" fmla="*/ 35 w 73"/>
                <a:gd name="T17" fmla="*/ 34 h 57"/>
                <a:gd name="T18" fmla="*/ 33 w 73"/>
                <a:gd name="T19" fmla="*/ 34 h 57"/>
                <a:gd name="T20" fmla="*/ 27 w 73"/>
                <a:gd name="T21" fmla="*/ 32 h 57"/>
                <a:gd name="T22" fmla="*/ 25 w 73"/>
                <a:gd name="T23" fmla="*/ 32 h 57"/>
                <a:gd name="T24" fmla="*/ 20 w 73"/>
                <a:gd name="T25" fmla="*/ 34 h 57"/>
                <a:gd name="T26" fmla="*/ 14 w 73"/>
                <a:gd name="T27" fmla="*/ 32 h 57"/>
                <a:gd name="T28" fmla="*/ 12 w 73"/>
                <a:gd name="T29" fmla="*/ 30 h 57"/>
                <a:gd name="T30" fmla="*/ 8 w 73"/>
                <a:gd name="T31" fmla="*/ 36 h 57"/>
                <a:gd name="T32" fmla="*/ 4 w 73"/>
                <a:gd name="T33" fmla="*/ 38 h 57"/>
                <a:gd name="T34" fmla="*/ 2 w 73"/>
                <a:gd name="T35" fmla="*/ 34 h 57"/>
                <a:gd name="T36" fmla="*/ 0 w 73"/>
                <a:gd name="T37" fmla="*/ 28 h 57"/>
                <a:gd name="T38" fmla="*/ 2 w 73"/>
                <a:gd name="T39" fmla="*/ 25 h 57"/>
                <a:gd name="T40" fmla="*/ 4 w 73"/>
                <a:gd name="T41" fmla="*/ 19 h 57"/>
                <a:gd name="T42" fmla="*/ 6 w 73"/>
                <a:gd name="T43" fmla="*/ 13 h 57"/>
                <a:gd name="T44" fmla="*/ 6 w 73"/>
                <a:gd name="T45" fmla="*/ 13 h 57"/>
                <a:gd name="T46" fmla="*/ 6 w 73"/>
                <a:gd name="T47" fmla="*/ 7 h 57"/>
                <a:gd name="T48" fmla="*/ 10 w 73"/>
                <a:gd name="T49" fmla="*/ 7 h 57"/>
                <a:gd name="T50" fmla="*/ 10 w 73"/>
                <a:gd name="T51" fmla="*/ 6 h 57"/>
                <a:gd name="T52" fmla="*/ 12 w 73"/>
                <a:gd name="T53" fmla="*/ 4 h 57"/>
                <a:gd name="T54" fmla="*/ 16 w 73"/>
                <a:gd name="T55" fmla="*/ 4 h 57"/>
                <a:gd name="T56" fmla="*/ 20 w 73"/>
                <a:gd name="T57" fmla="*/ 2 h 57"/>
                <a:gd name="T58" fmla="*/ 21 w 73"/>
                <a:gd name="T59" fmla="*/ 0 h 57"/>
                <a:gd name="T60" fmla="*/ 25 w 73"/>
                <a:gd name="T61" fmla="*/ 2 h 57"/>
                <a:gd name="T62" fmla="*/ 31 w 73"/>
                <a:gd name="T63" fmla="*/ 19 h 57"/>
                <a:gd name="T64" fmla="*/ 33 w 73"/>
                <a:gd name="T65" fmla="*/ 23 h 57"/>
                <a:gd name="T66" fmla="*/ 33 w 73"/>
                <a:gd name="T67" fmla="*/ 23 h 57"/>
                <a:gd name="T68" fmla="*/ 35 w 73"/>
                <a:gd name="T69" fmla="*/ 28 h 57"/>
                <a:gd name="T70" fmla="*/ 37 w 73"/>
                <a:gd name="T71" fmla="*/ 27 h 57"/>
                <a:gd name="T72" fmla="*/ 37 w 73"/>
                <a:gd name="T73" fmla="*/ 25 h 57"/>
                <a:gd name="T74" fmla="*/ 39 w 73"/>
                <a:gd name="T75" fmla="*/ 27 h 57"/>
                <a:gd name="T76" fmla="*/ 41 w 73"/>
                <a:gd name="T77" fmla="*/ 30 h 57"/>
                <a:gd name="T78" fmla="*/ 42 w 73"/>
                <a:gd name="T79" fmla="*/ 30 h 57"/>
                <a:gd name="T80" fmla="*/ 44 w 73"/>
                <a:gd name="T81" fmla="*/ 30 h 57"/>
                <a:gd name="T82" fmla="*/ 48 w 73"/>
                <a:gd name="T83" fmla="*/ 32 h 57"/>
                <a:gd name="T84" fmla="*/ 52 w 73"/>
                <a:gd name="T85" fmla="*/ 34 h 57"/>
                <a:gd name="T86" fmla="*/ 56 w 73"/>
                <a:gd name="T87" fmla="*/ 38 h 57"/>
                <a:gd name="T88" fmla="*/ 60 w 73"/>
                <a:gd name="T89" fmla="*/ 42 h 57"/>
                <a:gd name="T90" fmla="*/ 63 w 73"/>
                <a:gd name="T91" fmla="*/ 44 h 57"/>
                <a:gd name="T92" fmla="*/ 63 w 73"/>
                <a:gd name="T93" fmla="*/ 44 h 57"/>
                <a:gd name="T94" fmla="*/ 67 w 73"/>
                <a:gd name="T95" fmla="*/ 48 h 57"/>
                <a:gd name="T96" fmla="*/ 67 w 73"/>
                <a:gd name="T97" fmla="*/ 49 h 57"/>
                <a:gd name="T98" fmla="*/ 69 w 73"/>
                <a:gd name="T99" fmla="*/ 51 h 57"/>
                <a:gd name="T100" fmla="*/ 71 w 73"/>
                <a:gd name="T101" fmla="*/ 51 h 57"/>
                <a:gd name="T102" fmla="*/ 73 w 73"/>
                <a:gd name="T103" fmla="*/ 53 h 57"/>
                <a:gd name="T104" fmla="*/ 69 w 73"/>
                <a:gd name="T105" fmla="*/ 55 h 57"/>
                <a:gd name="T106" fmla="*/ 65 w 73"/>
                <a:gd name="T10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3" h="57">
                  <a:moveTo>
                    <a:pt x="65" y="57"/>
                  </a:moveTo>
                  <a:lnTo>
                    <a:pt x="63" y="53"/>
                  </a:lnTo>
                  <a:lnTo>
                    <a:pt x="62" y="53"/>
                  </a:lnTo>
                  <a:lnTo>
                    <a:pt x="62" y="51"/>
                  </a:lnTo>
                  <a:lnTo>
                    <a:pt x="60" y="49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4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7" y="34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29" y="32"/>
                  </a:lnTo>
                  <a:lnTo>
                    <a:pt x="27" y="32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21" y="32"/>
                  </a:lnTo>
                  <a:lnTo>
                    <a:pt x="20" y="34"/>
                  </a:lnTo>
                  <a:lnTo>
                    <a:pt x="18" y="34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2" y="30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6" y="38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6" y="15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1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5" y="2"/>
                  </a:lnTo>
                  <a:lnTo>
                    <a:pt x="29" y="11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5" y="25"/>
                  </a:lnTo>
                  <a:lnTo>
                    <a:pt x="35" y="28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2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6" y="30"/>
                  </a:lnTo>
                  <a:lnTo>
                    <a:pt x="48" y="32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6" y="38"/>
                  </a:lnTo>
                  <a:lnTo>
                    <a:pt x="58" y="40"/>
                  </a:lnTo>
                  <a:lnTo>
                    <a:pt x="60" y="42"/>
                  </a:lnTo>
                  <a:lnTo>
                    <a:pt x="62" y="44"/>
                  </a:lnTo>
                  <a:lnTo>
                    <a:pt x="63" y="44"/>
                  </a:lnTo>
                  <a:lnTo>
                    <a:pt x="63" y="42"/>
                  </a:lnTo>
                  <a:lnTo>
                    <a:pt x="63" y="44"/>
                  </a:lnTo>
                  <a:lnTo>
                    <a:pt x="65" y="48"/>
                  </a:lnTo>
                  <a:lnTo>
                    <a:pt x="67" y="48"/>
                  </a:lnTo>
                  <a:lnTo>
                    <a:pt x="67" y="49"/>
                  </a:lnTo>
                  <a:lnTo>
                    <a:pt x="67" y="49"/>
                  </a:lnTo>
                  <a:lnTo>
                    <a:pt x="69" y="51"/>
                  </a:lnTo>
                  <a:lnTo>
                    <a:pt x="69" y="51"/>
                  </a:lnTo>
                  <a:lnTo>
                    <a:pt x="71" y="53"/>
                  </a:lnTo>
                  <a:lnTo>
                    <a:pt x="71" y="51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1" y="55"/>
                  </a:lnTo>
                  <a:lnTo>
                    <a:pt x="69" y="55"/>
                  </a:lnTo>
                  <a:lnTo>
                    <a:pt x="67" y="55"/>
                  </a:lnTo>
                  <a:lnTo>
                    <a:pt x="65" y="5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6" name="Freeform 102"/>
            <p:cNvSpPr>
              <a:spLocks/>
            </p:cNvSpPr>
            <p:nvPr/>
          </p:nvSpPr>
          <p:spPr bwMode="auto">
            <a:xfrm>
              <a:off x="5170665" y="2770362"/>
              <a:ext cx="24942" cy="24942"/>
            </a:xfrm>
            <a:custGeom>
              <a:avLst/>
              <a:gdLst>
                <a:gd name="T0" fmla="*/ 11 w 17"/>
                <a:gd name="T1" fmla="*/ 17 h 17"/>
                <a:gd name="T2" fmla="*/ 9 w 17"/>
                <a:gd name="T3" fmla="*/ 16 h 17"/>
                <a:gd name="T4" fmla="*/ 7 w 17"/>
                <a:gd name="T5" fmla="*/ 16 h 17"/>
                <a:gd name="T6" fmla="*/ 5 w 17"/>
                <a:gd name="T7" fmla="*/ 17 h 17"/>
                <a:gd name="T8" fmla="*/ 2 w 17"/>
                <a:gd name="T9" fmla="*/ 17 h 17"/>
                <a:gd name="T10" fmla="*/ 0 w 17"/>
                <a:gd name="T11" fmla="*/ 17 h 17"/>
                <a:gd name="T12" fmla="*/ 2 w 17"/>
                <a:gd name="T13" fmla="*/ 14 h 17"/>
                <a:gd name="T14" fmla="*/ 2 w 17"/>
                <a:gd name="T15" fmla="*/ 12 h 17"/>
                <a:gd name="T16" fmla="*/ 3 w 17"/>
                <a:gd name="T17" fmla="*/ 12 h 17"/>
                <a:gd name="T18" fmla="*/ 2 w 17"/>
                <a:gd name="T19" fmla="*/ 8 h 17"/>
                <a:gd name="T20" fmla="*/ 3 w 17"/>
                <a:gd name="T21" fmla="*/ 6 h 17"/>
                <a:gd name="T22" fmla="*/ 3 w 17"/>
                <a:gd name="T23" fmla="*/ 4 h 17"/>
                <a:gd name="T24" fmla="*/ 7 w 17"/>
                <a:gd name="T25" fmla="*/ 2 h 17"/>
                <a:gd name="T26" fmla="*/ 9 w 17"/>
                <a:gd name="T27" fmla="*/ 2 h 17"/>
                <a:gd name="T28" fmla="*/ 11 w 17"/>
                <a:gd name="T29" fmla="*/ 2 h 17"/>
                <a:gd name="T30" fmla="*/ 13 w 17"/>
                <a:gd name="T31" fmla="*/ 0 h 17"/>
                <a:gd name="T32" fmla="*/ 13 w 17"/>
                <a:gd name="T33" fmla="*/ 0 h 17"/>
                <a:gd name="T34" fmla="*/ 13 w 17"/>
                <a:gd name="T35" fmla="*/ 0 h 17"/>
                <a:gd name="T36" fmla="*/ 15 w 17"/>
                <a:gd name="T37" fmla="*/ 2 h 17"/>
                <a:gd name="T38" fmla="*/ 17 w 17"/>
                <a:gd name="T39" fmla="*/ 2 h 17"/>
                <a:gd name="T40" fmla="*/ 15 w 17"/>
                <a:gd name="T41" fmla="*/ 4 h 17"/>
                <a:gd name="T42" fmla="*/ 17 w 17"/>
                <a:gd name="T43" fmla="*/ 6 h 17"/>
                <a:gd name="T44" fmla="*/ 15 w 17"/>
                <a:gd name="T45" fmla="*/ 8 h 17"/>
                <a:gd name="T46" fmla="*/ 13 w 17"/>
                <a:gd name="T47" fmla="*/ 10 h 17"/>
                <a:gd name="T48" fmla="*/ 11 w 17"/>
                <a:gd name="T49" fmla="*/ 10 h 17"/>
                <a:gd name="T50" fmla="*/ 11 w 17"/>
                <a:gd name="T51" fmla="*/ 10 h 17"/>
                <a:gd name="T52" fmla="*/ 7 w 17"/>
                <a:gd name="T53" fmla="*/ 10 h 17"/>
                <a:gd name="T54" fmla="*/ 9 w 17"/>
                <a:gd name="T55" fmla="*/ 12 h 17"/>
                <a:gd name="T56" fmla="*/ 9 w 17"/>
                <a:gd name="T57" fmla="*/ 12 h 17"/>
                <a:gd name="T58" fmla="*/ 11 w 17"/>
                <a:gd name="T59" fmla="*/ 12 h 17"/>
                <a:gd name="T60" fmla="*/ 15 w 17"/>
                <a:gd name="T61" fmla="*/ 12 h 17"/>
                <a:gd name="T62" fmla="*/ 15 w 17"/>
                <a:gd name="T63" fmla="*/ 12 h 17"/>
                <a:gd name="T64" fmla="*/ 13 w 17"/>
                <a:gd name="T65" fmla="*/ 16 h 17"/>
                <a:gd name="T66" fmla="*/ 11 w 17"/>
                <a:gd name="T6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1" y="17"/>
                  </a:moveTo>
                  <a:lnTo>
                    <a:pt x="9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2" y="8"/>
                  </a:lnTo>
                  <a:lnTo>
                    <a:pt x="3" y="6"/>
                  </a:lnTo>
                  <a:lnTo>
                    <a:pt x="3" y="4"/>
                  </a:lnTo>
                  <a:lnTo>
                    <a:pt x="7" y="2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5" y="4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3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7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6"/>
                  </a:lnTo>
                  <a:lnTo>
                    <a:pt x="11" y="1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7" name="Freeform 103"/>
            <p:cNvSpPr>
              <a:spLocks/>
            </p:cNvSpPr>
            <p:nvPr/>
          </p:nvSpPr>
          <p:spPr bwMode="auto">
            <a:xfrm>
              <a:off x="5158927" y="2782099"/>
              <a:ext cx="162857" cy="193667"/>
            </a:xfrm>
            <a:custGeom>
              <a:avLst/>
              <a:gdLst>
                <a:gd name="T0" fmla="*/ 11 w 111"/>
                <a:gd name="T1" fmla="*/ 76 h 132"/>
                <a:gd name="T2" fmla="*/ 21 w 111"/>
                <a:gd name="T3" fmla="*/ 72 h 132"/>
                <a:gd name="T4" fmla="*/ 27 w 111"/>
                <a:gd name="T5" fmla="*/ 69 h 132"/>
                <a:gd name="T6" fmla="*/ 38 w 111"/>
                <a:gd name="T7" fmla="*/ 67 h 132"/>
                <a:gd name="T8" fmla="*/ 63 w 111"/>
                <a:gd name="T9" fmla="*/ 38 h 132"/>
                <a:gd name="T10" fmla="*/ 25 w 111"/>
                <a:gd name="T11" fmla="*/ 25 h 132"/>
                <a:gd name="T12" fmla="*/ 21 w 111"/>
                <a:gd name="T13" fmla="*/ 19 h 132"/>
                <a:gd name="T14" fmla="*/ 21 w 111"/>
                <a:gd name="T15" fmla="*/ 8 h 132"/>
                <a:gd name="T16" fmla="*/ 25 w 111"/>
                <a:gd name="T17" fmla="*/ 6 h 132"/>
                <a:gd name="T18" fmla="*/ 32 w 111"/>
                <a:gd name="T19" fmla="*/ 13 h 132"/>
                <a:gd name="T20" fmla="*/ 40 w 111"/>
                <a:gd name="T21" fmla="*/ 15 h 132"/>
                <a:gd name="T22" fmla="*/ 46 w 111"/>
                <a:gd name="T23" fmla="*/ 13 h 132"/>
                <a:gd name="T24" fmla="*/ 52 w 111"/>
                <a:gd name="T25" fmla="*/ 11 h 132"/>
                <a:gd name="T26" fmla="*/ 57 w 111"/>
                <a:gd name="T27" fmla="*/ 11 h 132"/>
                <a:gd name="T28" fmla="*/ 69 w 111"/>
                <a:gd name="T29" fmla="*/ 8 h 132"/>
                <a:gd name="T30" fmla="*/ 76 w 111"/>
                <a:gd name="T31" fmla="*/ 8 h 132"/>
                <a:gd name="T32" fmla="*/ 84 w 111"/>
                <a:gd name="T33" fmla="*/ 8 h 132"/>
                <a:gd name="T34" fmla="*/ 92 w 111"/>
                <a:gd name="T35" fmla="*/ 4 h 132"/>
                <a:gd name="T36" fmla="*/ 96 w 111"/>
                <a:gd name="T37" fmla="*/ 4 h 132"/>
                <a:gd name="T38" fmla="*/ 101 w 111"/>
                <a:gd name="T39" fmla="*/ 2 h 132"/>
                <a:gd name="T40" fmla="*/ 103 w 111"/>
                <a:gd name="T41" fmla="*/ 0 h 132"/>
                <a:gd name="T42" fmla="*/ 105 w 111"/>
                <a:gd name="T43" fmla="*/ 0 h 132"/>
                <a:gd name="T44" fmla="*/ 111 w 111"/>
                <a:gd name="T45" fmla="*/ 2 h 132"/>
                <a:gd name="T46" fmla="*/ 109 w 111"/>
                <a:gd name="T47" fmla="*/ 6 h 132"/>
                <a:gd name="T48" fmla="*/ 109 w 111"/>
                <a:gd name="T49" fmla="*/ 8 h 132"/>
                <a:gd name="T50" fmla="*/ 107 w 111"/>
                <a:gd name="T51" fmla="*/ 11 h 132"/>
                <a:gd name="T52" fmla="*/ 109 w 111"/>
                <a:gd name="T53" fmla="*/ 15 h 132"/>
                <a:gd name="T54" fmla="*/ 111 w 111"/>
                <a:gd name="T55" fmla="*/ 15 h 132"/>
                <a:gd name="T56" fmla="*/ 111 w 111"/>
                <a:gd name="T57" fmla="*/ 15 h 132"/>
                <a:gd name="T58" fmla="*/ 105 w 111"/>
                <a:gd name="T59" fmla="*/ 19 h 132"/>
                <a:gd name="T60" fmla="*/ 105 w 111"/>
                <a:gd name="T61" fmla="*/ 23 h 132"/>
                <a:gd name="T62" fmla="*/ 99 w 111"/>
                <a:gd name="T63" fmla="*/ 34 h 132"/>
                <a:gd name="T64" fmla="*/ 96 w 111"/>
                <a:gd name="T65" fmla="*/ 40 h 132"/>
                <a:gd name="T66" fmla="*/ 94 w 111"/>
                <a:gd name="T67" fmla="*/ 42 h 132"/>
                <a:gd name="T68" fmla="*/ 84 w 111"/>
                <a:gd name="T69" fmla="*/ 61 h 132"/>
                <a:gd name="T70" fmla="*/ 76 w 111"/>
                <a:gd name="T71" fmla="*/ 74 h 132"/>
                <a:gd name="T72" fmla="*/ 55 w 111"/>
                <a:gd name="T73" fmla="*/ 93 h 132"/>
                <a:gd name="T74" fmla="*/ 44 w 111"/>
                <a:gd name="T75" fmla="*/ 99 h 132"/>
                <a:gd name="T76" fmla="*/ 31 w 111"/>
                <a:gd name="T77" fmla="*/ 109 h 132"/>
                <a:gd name="T78" fmla="*/ 23 w 111"/>
                <a:gd name="T79" fmla="*/ 116 h 132"/>
                <a:gd name="T80" fmla="*/ 17 w 111"/>
                <a:gd name="T81" fmla="*/ 122 h 132"/>
                <a:gd name="T82" fmla="*/ 0 w 111"/>
                <a:gd name="T83" fmla="*/ 124 h 132"/>
                <a:gd name="T84" fmla="*/ 11 w 111"/>
                <a:gd name="T85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132">
                  <a:moveTo>
                    <a:pt x="11" y="78"/>
                  </a:moveTo>
                  <a:lnTo>
                    <a:pt x="11" y="78"/>
                  </a:lnTo>
                  <a:lnTo>
                    <a:pt x="11" y="76"/>
                  </a:lnTo>
                  <a:lnTo>
                    <a:pt x="15" y="74"/>
                  </a:lnTo>
                  <a:lnTo>
                    <a:pt x="19" y="74"/>
                  </a:lnTo>
                  <a:lnTo>
                    <a:pt x="21" y="72"/>
                  </a:lnTo>
                  <a:lnTo>
                    <a:pt x="23" y="72"/>
                  </a:lnTo>
                  <a:lnTo>
                    <a:pt x="25" y="71"/>
                  </a:lnTo>
                  <a:lnTo>
                    <a:pt x="27" y="69"/>
                  </a:lnTo>
                  <a:lnTo>
                    <a:pt x="29" y="69"/>
                  </a:lnTo>
                  <a:lnTo>
                    <a:pt x="31" y="67"/>
                  </a:lnTo>
                  <a:lnTo>
                    <a:pt x="38" y="67"/>
                  </a:lnTo>
                  <a:lnTo>
                    <a:pt x="44" y="67"/>
                  </a:lnTo>
                  <a:lnTo>
                    <a:pt x="78" y="36"/>
                  </a:lnTo>
                  <a:lnTo>
                    <a:pt x="63" y="38"/>
                  </a:lnTo>
                  <a:lnTo>
                    <a:pt x="32" y="29"/>
                  </a:lnTo>
                  <a:lnTo>
                    <a:pt x="31" y="27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5" y="19"/>
                  </a:lnTo>
                  <a:lnTo>
                    <a:pt x="21" y="19"/>
                  </a:lnTo>
                  <a:lnTo>
                    <a:pt x="19" y="13"/>
                  </a:lnTo>
                  <a:lnTo>
                    <a:pt x="19" y="9"/>
                  </a:lnTo>
                  <a:lnTo>
                    <a:pt x="21" y="8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25" y="6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32" y="13"/>
                  </a:lnTo>
                  <a:lnTo>
                    <a:pt x="34" y="15"/>
                  </a:lnTo>
                  <a:lnTo>
                    <a:pt x="38" y="17"/>
                  </a:lnTo>
                  <a:lnTo>
                    <a:pt x="40" y="15"/>
                  </a:lnTo>
                  <a:lnTo>
                    <a:pt x="42" y="15"/>
                  </a:lnTo>
                  <a:lnTo>
                    <a:pt x="44" y="13"/>
                  </a:lnTo>
                  <a:lnTo>
                    <a:pt x="46" y="13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7" y="11"/>
                  </a:lnTo>
                  <a:lnTo>
                    <a:pt x="61" y="11"/>
                  </a:lnTo>
                  <a:lnTo>
                    <a:pt x="67" y="8"/>
                  </a:lnTo>
                  <a:lnTo>
                    <a:pt x="69" y="8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6" y="8"/>
                  </a:lnTo>
                  <a:lnTo>
                    <a:pt x="78" y="6"/>
                  </a:lnTo>
                  <a:lnTo>
                    <a:pt x="82" y="6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90" y="6"/>
                  </a:lnTo>
                  <a:lnTo>
                    <a:pt x="92" y="4"/>
                  </a:lnTo>
                  <a:lnTo>
                    <a:pt x="96" y="4"/>
                  </a:lnTo>
                  <a:lnTo>
                    <a:pt x="96" y="6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1" y="2"/>
                  </a:lnTo>
                  <a:lnTo>
                    <a:pt x="101" y="2"/>
                  </a:lnTo>
                  <a:lnTo>
                    <a:pt x="103" y="0"/>
                  </a:lnTo>
                  <a:lnTo>
                    <a:pt x="103" y="0"/>
                  </a:lnTo>
                  <a:lnTo>
                    <a:pt x="103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111" y="2"/>
                  </a:lnTo>
                  <a:lnTo>
                    <a:pt x="109" y="2"/>
                  </a:lnTo>
                  <a:lnTo>
                    <a:pt x="109" y="4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09" y="9"/>
                  </a:lnTo>
                  <a:lnTo>
                    <a:pt x="107" y="11"/>
                  </a:lnTo>
                  <a:lnTo>
                    <a:pt x="109" y="11"/>
                  </a:lnTo>
                  <a:lnTo>
                    <a:pt x="109" y="13"/>
                  </a:lnTo>
                  <a:lnTo>
                    <a:pt x="109" y="15"/>
                  </a:lnTo>
                  <a:lnTo>
                    <a:pt x="109" y="15"/>
                  </a:lnTo>
                  <a:lnTo>
                    <a:pt x="109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7"/>
                  </a:lnTo>
                  <a:lnTo>
                    <a:pt x="111" y="15"/>
                  </a:lnTo>
                  <a:lnTo>
                    <a:pt x="109" y="15"/>
                  </a:lnTo>
                  <a:lnTo>
                    <a:pt x="107" y="15"/>
                  </a:lnTo>
                  <a:lnTo>
                    <a:pt x="105" y="19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5" y="23"/>
                  </a:lnTo>
                  <a:lnTo>
                    <a:pt x="105" y="25"/>
                  </a:lnTo>
                  <a:lnTo>
                    <a:pt x="101" y="30"/>
                  </a:lnTo>
                  <a:lnTo>
                    <a:pt x="99" y="34"/>
                  </a:lnTo>
                  <a:lnTo>
                    <a:pt x="97" y="36"/>
                  </a:lnTo>
                  <a:lnTo>
                    <a:pt x="97" y="36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2"/>
                  </a:lnTo>
                  <a:lnTo>
                    <a:pt x="94" y="42"/>
                  </a:lnTo>
                  <a:lnTo>
                    <a:pt x="88" y="53"/>
                  </a:lnTo>
                  <a:lnTo>
                    <a:pt x="88" y="57"/>
                  </a:lnTo>
                  <a:lnTo>
                    <a:pt x="84" y="61"/>
                  </a:lnTo>
                  <a:lnTo>
                    <a:pt x="84" y="63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73" y="76"/>
                  </a:lnTo>
                  <a:lnTo>
                    <a:pt x="67" y="84"/>
                  </a:lnTo>
                  <a:lnTo>
                    <a:pt x="55" y="93"/>
                  </a:lnTo>
                  <a:lnTo>
                    <a:pt x="50" y="97"/>
                  </a:lnTo>
                  <a:lnTo>
                    <a:pt x="46" y="97"/>
                  </a:lnTo>
                  <a:lnTo>
                    <a:pt x="44" y="99"/>
                  </a:lnTo>
                  <a:lnTo>
                    <a:pt x="40" y="101"/>
                  </a:lnTo>
                  <a:lnTo>
                    <a:pt x="32" y="109"/>
                  </a:lnTo>
                  <a:lnTo>
                    <a:pt x="31" y="109"/>
                  </a:lnTo>
                  <a:lnTo>
                    <a:pt x="25" y="114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1" y="118"/>
                  </a:lnTo>
                  <a:lnTo>
                    <a:pt x="17" y="120"/>
                  </a:lnTo>
                  <a:lnTo>
                    <a:pt x="17" y="122"/>
                  </a:lnTo>
                  <a:lnTo>
                    <a:pt x="8" y="130"/>
                  </a:lnTo>
                  <a:lnTo>
                    <a:pt x="8" y="132"/>
                  </a:lnTo>
                  <a:lnTo>
                    <a:pt x="0" y="124"/>
                  </a:lnTo>
                  <a:lnTo>
                    <a:pt x="0" y="86"/>
                  </a:lnTo>
                  <a:lnTo>
                    <a:pt x="11" y="78"/>
                  </a:lnTo>
                  <a:lnTo>
                    <a:pt x="11" y="7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8" name="Freeform 104"/>
            <p:cNvSpPr>
              <a:spLocks/>
            </p:cNvSpPr>
            <p:nvPr/>
          </p:nvSpPr>
          <p:spPr bwMode="auto">
            <a:xfrm>
              <a:off x="6215294" y="2650053"/>
              <a:ext cx="39614" cy="30810"/>
            </a:xfrm>
            <a:custGeom>
              <a:avLst/>
              <a:gdLst>
                <a:gd name="T0" fmla="*/ 12 w 14"/>
                <a:gd name="T1" fmla="*/ 1 h 11"/>
                <a:gd name="T2" fmla="*/ 11 w 14"/>
                <a:gd name="T3" fmla="*/ 0 h 11"/>
                <a:gd name="T4" fmla="*/ 10 w 14"/>
                <a:gd name="T5" fmla="*/ 1 h 11"/>
                <a:gd name="T6" fmla="*/ 10 w 14"/>
                <a:gd name="T7" fmla="*/ 0 h 11"/>
                <a:gd name="T8" fmla="*/ 8 w 14"/>
                <a:gd name="T9" fmla="*/ 0 h 11"/>
                <a:gd name="T10" fmla="*/ 8 w 14"/>
                <a:gd name="T11" fmla="*/ 0 h 11"/>
                <a:gd name="T12" fmla="*/ 7 w 14"/>
                <a:gd name="T13" fmla="*/ 1 h 11"/>
                <a:gd name="T14" fmla="*/ 6 w 14"/>
                <a:gd name="T15" fmla="*/ 1 h 11"/>
                <a:gd name="T16" fmla="*/ 5 w 14"/>
                <a:gd name="T17" fmla="*/ 1 h 11"/>
                <a:gd name="T18" fmla="*/ 4 w 14"/>
                <a:gd name="T19" fmla="*/ 1 h 11"/>
                <a:gd name="T20" fmla="*/ 4 w 14"/>
                <a:gd name="T21" fmla="*/ 2 h 11"/>
                <a:gd name="T22" fmla="*/ 2 w 14"/>
                <a:gd name="T23" fmla="*/ 3 h 11"/>
                <a:gd name="T24" fmla="*/ 0 w 14"/>
                <a:gd name="T25" fmla="*/ 5 h 11"/>
                <a:gd name="T26" fmla="*/ 1 w 14"/>
                <a:gd name="T27" fmla="*/ 6 h 11"/>
                <a:gd name="T28" fmla="*/ 1 w 14"/>
                <a:gd name="T29" fmla="*/ 7 h 11"/>
                <a:gd name="T30" fmla="*/ 2 w 14"/>
                <a:gd name="T31" fmla="*/ 8 h 11"/>
                <a:gd name="T32" fmla="*/ 2 w 14"/>
                <a:gd name="T33" fmla="*/ 9 h 11"/>
                <a:gd name="T34" fmla="*/ 3 w 14"/>
                <a:gd name="T35" fmla="*/ 10 h 11"/>
                <a:gd name="T36" fmla="*/ 4 w 14"/>
                <a:gd name="T37" fmla="*/ 10 h 11"/>
                <a:gd name="T38" fmla="*/ 5 w 14"/>
                <a:gd name="T39" fmla="*/ 10 h 11"/>
                <a:gd name="T40" fmla="*/ 5 w 14"/>
                <a:gd name="T41" fmla="*/ 10 h 11"/>
                <a:gd name="T42" fmla="*/ 6 w 14"/>
                <a:gd name="T43" fmla="*/ 11 h 11"/>
                <a:gd name="T44" fmla="*/ 7 w 14"/>
                <a:gd name="T45" fmla="*/ 11 h 11"/>
                <a:gd name="T46" fmla="*/ 7 w 14"/>
                <a:gd name="T47" fmla="*/ 10 h 11"/>
                <a:gd name="T48" fmla="*/ 8 w 14"/>
                <a:gd name="T49" fmla="*/ 10 h 11"/>
                <a:gd name="T50" fmla="*/ 9 w 14"/>
                <a:gd name="T51" fmla="*/ 10 h 11"/>
                <a:gd name="T52" fmla="*/ 10 w 14"/>
                <a:gd name="T53" fmla="*/ 9 h 11"/>
                <a:gd name="T54" fmla="*/ 10 w 14"/>
                <a:gd name="T55" fmla="*/ 8 h 11"/>
                <a:gd name="T56" fmla="*/ 11 w 14"/>
                <a:gd name="T57" fmla="*/ 8 h 11"/>
                <a:gd name="T58" fmla="*/ 12 w 14"/>
                <a:gd name="T59" fmla="*/ 7 h 11"/>
                <a:gd name="T60" fmla="*/ 12 w 14"/>
                <a:gd name="T61" fmla="*/ 7 h 11"/>
                <a:gd name="T62" fmla="*/ 12 w 14"/>
                <a:gd name="T63" fmla="*/ 5 h 11"/>
                <a:gd name="T64" fmla="*/ 13 w 14"/>
                <a:gd name="T65" fmla="*/ 5 h 11"/>
                <a:gd name="T66" fmla="*/ 13 w 14"/>
                <a:gd name="T67" fmla="*/ 4 h 11"/>
                <a:gd name="T68" fmla="*/ 14 w 14"/>
                <a:gd name="T69" fmla="*/ 3 h 11"/>
                <a:gd name="T70" fmla="*/ 13 w 14"/>
                <a:gd name="T71" fmla="*/ 1 h 11"/>
                <a:gd name="T72" fmla="*/ 12 w 14"/>
                <a:gd name="T7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" h="11">
                  <a:moveTo>
                    <a:pt x="12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1"/>
                    <a:pt x="13" y="1"/>
                    <a:pt x="13" y="1"/>
                  </a:cubicBezTo>
                  <a:lnTo>
                    <a:pt x="12" y="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9" name="Freeform 105"/>
            <p:cNvSpPr>
              <a:spLocks/>
            </p:cNvSpPr>
            <p:nvPr/>
          </p:nvSpPr>
          <p:spPr bwMode="auto">
            <a:xfrm>
              <a:off x="5525721" y="1994226"/>
              <a:ext cx="966870" cy="652893"/>
            </a:xfrm>
            <a:custGeom>
              <a:avLst/>
              <a:gdLst>
                <a:gd name="T0" fmla="*/ 636 w 659"/>
                <a:gd name="T1" fmla="*/ 79 h 445"/>
                <a:gd name="T2" fmla="*/ 615 w 659"/>
                <a:gd name="T3" fmla="*/ 71 h 445"/>
                <a:gd name="T4" fmla="*/ 596 w 659"/>
                <a:gd name="T5" fmla="*/ 58 h 445"/>
                <a:gd name="T6" fmla="*/ 571 w 659"/>
                <a:gd name="T7" fmla="*/ 52 h 445"/>
                <a:gd name="T8" fmla="*/ 552 w 659"/>
                <a:gd name="T9" fmla="*/ 23 h 445"/>
                <a:gd name="T10" fmla="*/ 535 w 659"/>
                <a:gd name="T11" fmla="*/ 6 h 445"/>
                <a:gd name="T12" fmla="*/ 506 w 659"/>
                <a:gd name="T13" fmla="*/ 0 h 445"/>
                <a:gd name="T14" fmla="*/ 480 w 659"/>
                <a:gd name="T15" fmla="*/ 18 h 445"/>
                <a:gd name="T16" fmla="*/ 487 w 659"/>
                <a:gd name="T17" fmla="*/ 46 h 445"/>
                <a:gd name="T18" fmla="*/ 466 w 659"/>
                <a:gd name="T19" fmla="*/ 65 h 445"/>
                <a:gd name="T20" fmla="*/ 510 w 659"/>
                <a:gd name="T21" fmla="*/ 105 h 445"/>
                <a:gd name="T22" fmla="*/ 482 w 659"/>
                <a:gd name="T23" fmla="*/ 126 h 445"/>
                <a:gd name="T24" fmla="*/ 436 w 659"/>
                <a:gd name="T25" fmla="*/ 149 h 445"/>
                <a:gd name="T26" fmla="*/ 378 w 659"/>
                <a:gd name="T27" fmla="*/ 191 h 445"/>
                <a:gd name="T28" fmla="*/ 287 w 659"/>
                <a:gd name="T29" fmla="*/ 182 h 445"/>
                <a:gd name="T30" fmla="*/ 245 w 659"/>
                <a:gd name="T31" fmla="*/ 151 h 445"/>
                <a:gd name="T32" fmla="*/ 214 w 659"/>
                <a:gd name="T33" fmla="*/ 123 h 445"/>
                <a:gd name="T34" fmla="*/ 184 w 659"/>
                <a:gd name="T35" fmla="*/ 109 h 445"/>
                <a:gd name="T36" fmla="*/ 163 w 659"/>
                <a:gd name="T37" fmla="*/ 111 h 445"/>
                <a:gd name="T38" fmla="*/ 136 w 659"/>
                <a:gd name="T39" fmla="*/ 149 h 445"/>
                <a:gd name="T40" fmla="*/ 119 w 659"/>
                <a:gd name="T41" fmla="*/ 167 h 445"/>
                <a:gd name="T42" fmla="*/ 90 w 659"/>
                <a:gd name="T43" fmla="*/ 188 h 445"/>
                <a:gd name="T44" fmla="*/ 29 w 659"/>
                <a:gd name="T45" fmla="*/ 195 h 445"/>
                <a:gd name="T46" fmla="*/ 19 w 659"/>
                <a:gd name="T47" fmla="*/ 218 h 445"/>
                <a:gd name="T48" fmla="*/ 10 w 659"/>
                <a:gd name="T49" fmla="*/ 252 h 445"/>
                <a:gd name="T50" fmla="*/ 33 w 659"/>
                <a:gd name="T51" fmla="*/ 254 h 445"/>
                <a:gd name="T52" fmla="*/ 59 w 659"/>
                <a:gd name="T53" fmla="*/ 264 h 445"/>
                <a:gd name="T54" fmla="*/ 98 w 659"/>
                <a:gd name="T55" fmla="*/ 272 h 445"/>
                <a:gd name="T56" fmla="*/ 132 w 659"/>
                <a:gd name="T57" fmla="*/ 315 h 445"/>
                <a:gd name="T58" fmla="*/ 157 w 659"/>
                <a:gd name="T59" fmla="*/ 340 h 445"/>
                <a:gd name="T60" fmla="*/ 197 w 659"/>
                <a:gd name="T61" fmla="*/ 352 h 445"/>
                <a:gd name="T62" fmla="*/ 243 w 659"/>
                <a:gd name="T63" fmla="*/ 365 h 445"/>
                <a:gd name="T64" fmla="*/ 289 w 659"/>
                <a:gd name="T65" fmla="*/ 361 h 445"/>
                <a:gd name="T66" fmla="*/ 329 w 659"/>
                <a:gd name="T67" fmla="*/ 352 h 445"/>
                <a:gd name="T68" fmla="*/ 354 w 659"/>
                <a:gd name="T69" fmla="*/ 386 h 445"/>
                <a:gd name="T70" fmla="*/ 359 w 659"/>
                <a:gd name="T71" fmla="*/ 409 h 445"/>
                <a:gd name="T72" fmla="*/ 375 w 659"/>
                <a:gd name="T73" fmla="*/ 434 h 445"/>
                <a:gd name="T74" fmla="*/ 399 w 659"/>
                <a:gd name="T75" fmla="*/ 422 h 445"/>
                <a:gd name="T76" fmla="*/ 434 w 659"/>
                <a:gd name="T77" fmla="*/ 415 h 445"/>
                <a:gd name="T78" fmla="*/ 464 w 659"/>
                <a:gd name="T79" fmla="*/ 432 h 445"/>
                <a:gd name="T80" fmla="*/ 484 w 659"/>
                <a:gd name="T81" fmla="*/ 445 h 445"/>
                <a:gd name="T82" fmla="*/ 491 w 659"/>
                <a:gd name="T83" fmla="*/ 436 h 445"/>
                <a:gd name="T84" fmla="*/ 518 w 659"/>
                <a:gd name="T85" fmla="*/ 420 h 445"/>
                <a:gd name="T86" fmla="*/ 539 w 659"/>
                <a:gd name="T87" fmla="*/ 419 h 445"/>
                <a:gd name="T88" fmla="*/ 560 w 659"/>
                <a:gd name="T89" fmla="*/ 405 h 445"/>
                <a:gd name="T90" fmla="*/ 571 w 659"/>
                <a:gd name="T91" fmla="*/ 394 h 445"/>
                <a:gd name="T92" fmla="*/ 577 w 659"/>
                <a:gd name="T93" fmla="*/ 384 h 445"/>
                <a:gd name="T94" fmla="*/ 583 w 659"/>
                <a:gd name="T95" fmla="*/ 369 h 445"/>
                <a:gd name="T96" fmla="*/ 594 w 659"/>
                <a:gd name="T97" fmla="*/ 352 h 445"/>
                <a:gd name="T98" fmla="*/ 596 w 659"/>
                <a:gd name="T99" fmla="*/ 336 h 445"/>
                <a:gd name="T100" fmla="*/ 573 w 659"/>
                <a:gd name="T101" fmla="*/ 329 h 445"/>
                <a:gd name="T102" fmla="*/ 558 w 659"/>
                <a:gd name="T103" fmla="*/ 306 h 445"/>
                <a:gd name="T104" fmla="*/ 585 w 659"/>
                <a:gd name="T105" fmla="*/ 302 h 445"/>
                <a:gd name="T106" fmla="*/ 556 w 659"/>
                <a:gd name="T107" fmla="*/ 260 h 445"/>
                <a:gd name="T108" fmla="*/ 583 w 659"/>
                <a:gd name="T109" fmla="*/ 243 h 445"/>
                <a:gd name="T110" fmla="*/ 554 w 659"/>
                <a:gd name="T111" fmla="*/ 233 h 445"/>
                <a:gd name="T112" fmla="*/ 526 w 659"/>
                <a:gd name="T113" fmla="*/ 228 h 445"/>
                <a:gd name="T114" fmla="*/ 548 w 659"/>
                <a:gd name="T115" fmla="*/ 199 h 445"/>
                <a:gd name="T116" fmla="*/ 562 w 659"/>
                <a:gd name="T117" fmla="*/ 210 h 445"/>
                <a:gd name="T118" fmla="*/ 571 w 659"/>
                <a:gd name="T119" fmla="*/ 210 h 445"/>
                <a:gd name="T120" fmla="*/ 644 w 659"/>
                <a:gd name="T121" fmla="*/ 153 h 445"/>
                <a:gd name="T122" fmla="*/ 644 w 659"/>
                <a:gd name="T123" fmla="*/ 119 h 445"/>
                <a:gd name="T124" fmla="*/ 659 w 659"/>
                <a:gd name="T125" fmla="*/ 10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9" h="445">
                  <a:moveTo>
                    <a:pt x="659" y="79"/>
                  </a:moveTo>
                  <a:lnTo>
                    <a:pt x="657" y="77"/>
                  </a:lnTo>
                  <a:lnTo>
                    <a:pt x="657" y="77"/>
                  </a:lnTo>
                  <a:lnTo>
                    <a:pt x="655" y="75"/>
                  </a:lnTo>
                  <a:lnTo>
                    <a:pt x="655" y="73"/>
                  </a:lnTo>
                  <a:lnTo>
                    <a:pt x="657" y="73"/>
                  </a:lnTo>
                  <a:lnTo>
                    <a:pt x="655" y="71"/>
                  </a:lnTo>
                  <a:lnTo>
                    <a:pt x="655" y="69"/>
                  </a:lnTo>
                  <a:lnTo>
                    <a:pt x="654" y="69"/>
                  </a:lnTo>
                  <a:lnTo>
                    <a:pt x="652" y="69"/>
                  </a:lnTo>
                  <a:lnTo>
                    <a:pt x="650" y="69"/>
                  </a:lnTo>
                  <a:lnTo>
                    <a:pt x="648" y="69"/>
                  </a:lnTo>
                  <a:lnTo>
                    <a:pt x="648" y="69"/>
                  </a:lnTo>
                  <a:lnTo>
                    <a:pt x="646" y="71"/>
                  </a:lnTo>
                  <a:lnTo>
                    <a:pt x="646" y="71"/>
                  </a:lnTo>
                  <a:lnTo>
                    <a:pt x="644" y="73"/>
                  </a:lnTo>
                  <a:lnTo>
                    <a:pt x="644" y="73"/>
                  </a:lnTo>
                  <a:lnTo>
                    <a:pt x="642" y="75"/>
                  </a:lnTo>
                  <a:lnTo>
                    <a:pt x="640" y="75"/>
                  </a:lnTo>
                  <a:lnTo>
                    <a:pt x="638" y="75"/>
                  </a:lnTo>
                  <a:lnTo>
                    <a:pt x="638" y="77"/>
                  </a:lnTo>
                  <a:lnTo>
                    <a:pt x="638" y="77"/>
                  </a:lnTo>
                  <a:lnTo>
                    <a:pt x="636" y="79"/>
                  </a:lnTo>
                  <a:lnTo>
                    <a:pt x="636" y="81"/>
                  </a:lnTo>
                  <a:lnTo>
                    <a:pt x="636" y="81"/>
                  </a:lnTo>
                  <a:lnTo>
                    <a:pt x="636" y="81"/>
                  </a:lnTo>
                  <a:lnTo>
                    <a:pt x="634" y="83"/>
                  </a:lnTo>
                  <a:lnTo>
                    <a:pt x="631" y="83"/>
                  </a:lnTo>
                  <a:lnTo>
                    <a:pt x="631" y="83"/>
                  </a:lnTo>
                  <a:lnTo>
                    <a:pt x="629" y="83"/>
                  </a:lnTo>
                  <a:lnTo>
                    <a:pt x="629" y="84"/>
                  </a:lnTo>
                  <a:lnTo>
                    <a:pt x="627" y="84"/>
                  </a:lnTo>
                  <a:lnTo>
                    <a:pt x="627" y="83"/>
                  </a:lnTo>
                  <a:lnTo>
                    <a:pt x="625" y="83"/>
                  </a:lnTo>
                  <a:lnTo>
                    <a:pt x="623" y="83"/>
                  </a:lnTo>
                  <a:lnTo>
                    <a:pt x="621" y="83"/>
                  </a:lnTo>
                  <a:lnTo>
                    <a:pt x="621" y="83"/>
                  </a:lnTo>
                  <a:lnTo>
                    <a:pt x="619" y="83"/>
                  </a:lnTo>
                  <a:lnTo>
                    <a:pt x="617" y="81"/>
                  </a:lnTo>
                  <a:lnTo>
                    <a:pt x="617" y="79"/>
                  </a:lnTo>
                  <a:lnTo>
                    <a:pt x="615" y="77"/>
                  </a:lnTo>
                  <a:lnTo>
                    <a:pt x="615" y="77"/>
                  </a:lnTo>
                  <a:lnTo>
                    <a:pt x="615" y="75"/>
                  </a:lnTo>
                  <a:lnTo>
                    <a:pt x="615" y="73"/>
                  </a:lnTo>
                  <a:lnTo>
                    <a:pt x="615" y="71"/>
                  </a:lnTo>
                  <a:lnTo>
                    <a:pt x="615" y="71"/>
                  </a:lnTo>
                  <a:lnTo>
                    <a:pt x="613" y="71"/>
                  </a:lnTo>
                  <a:lnTo>
                    <a:pt x="613" y="69"/>
                  </a:lnTo>
                  <a:lnTo>
                    <a:pt x="613" y="67"/>
                  </a:lnTo>
                  <a:lnTo>
                    <a:pt x="613" y="67"/>
                  </a:lnTo>
                  <a:lnTo>
                    <a:pt x="613" y="65"/>
                  </a:lnTo>
                  <a:lnTo>
                    <a:pt x="613" y="65"/>
                  </a:lnTo>
                  <a:lnTo>
                    <a:pt x="612" y="65"/>
                  </a:lnTo>
                  <a:lnTo>
                    <a:pt x="612" y="65"/>
                  </a:lnTo>
                  <a:lnTo>
                    <a:pt x="610" y="65"/>
                  </a:lnTo>
                  <a:lnTo>
                    <a:pt x="610" y="67"/>
                  </a:lnTo>
                  <a:lnTo>
                    <a:pt x="608" y="65"/>
                  </a:lnTo>
                  <a:lnTo>
                    <a:pt x="606" y="65"/>
                  </a:lnTo>
                  <a:lnTo>
                    <a:pt x="606" y="65"/>
                  </a:lnTo>
                  <a:lnTo>
                    <a:pt x="604" y="65"/>
                  </a:lnTo>
                  <a:lnTo>
                    <a:pt x="602" y="63"/>
                  </a:lnTo>
                  <a:lnTo>
                    <a:pt x="602" y="63"/>
                  </a:lnTo>
                  <a:lnTo>
                    <a:pt x="602" y="62"/>
                  </a:lnTo>
                  <a:lnTo>
                    <a:pt x="600" y="62"/>
                  </a:lnTo>
                  <a:lnTo>
                    <a:pt x="600" y="62"/>
                  </a:lnTo>
                  <a:lnTo>
                    <a:pt x="598" y="60"/>
                  </a:lnTo>
                  <a:lnTo>
                    <a:pt x="598" y="60"/>
                  </a:lnTo>
                  <a:lnTo>
                    <a:pt x="596" y="60"/>
                  </a:lnTo>
                  <a:lnTo>
                    <a:pt x="596" y="58"/>
                  </a:lnTo>
                  <a:lnTo>
                    <a:pt x="596" y="58"/>
                  </a:lnTo>
                  <a:lnTo>
                    <a:pt x="594" y="58"/>
                  </a:lnTo>
                  <a:lnTo>
                    <a:pt x="594" y="58"/>
                  </a:lnTo>
                  <a:lnTo>
                    <a:pt x="592" y="58"/>
                  </a:lnTo>
                  <a:lnTo>
                    <a:pt x="592" y="58"/>
                  </a:lnTo>
                  <a:lnTo>
                    <a:pt x="592" y="60"/>
                  </a:lnTo>
                  <a:lnTo>
                    <a:pt x="590" y="58"/>
                  </a:lnTo>
                  <a:lnTo>
                    <a:pt x="589" y="58"/>
                  </a:lnTo>
                  <a:lnTo>
                    <a:pt x="589" y="58"/>
                  </a:lnTo>
                  <a:lnTo>
                    <a:pt x="587" y="58"/>
                  </a:lnTo>
                  <a:lnTo>
                    <a:pt x="585" y="56"/>
                  </a:lnTo>
                  <a:lnTo>
                    <a:pt x="587" y="56"/>
                  </a:lnTo>
                  <a:lnTo>
                    <a:pt x="587" y="56"/>
                  </a:lnTo>
                  <a:lnTo>
                    <a:pt x="585" y="56"/>
                  </a:lnTo>
                  <a:lnTo>
                    <a:pt x="583" y="56"/>
                  </a:lnTo>
                  <a:lnTo>
                    <a:pt x="581" y="56"/>
                  </a:lnTo>
                  <a:lnTo>
                    <a:pt x="581" y="56"/>
                  </a:lnTo>
                  <a:lnTo>
                    <a:pt x="579" y="56"/>
                  </a:lnTo>
                  <a:lnTo>
                    <a:pt x="579" y="56"/>
                  </a:lnTo>
                  <a:lnTo>
                    <a:pt x="577" y="56"/>
                  </a:lnTo>
                  <a:lnTo>
                    <a:pt x="575" y="54"/>
                  </a:lnTo>
                  <a:lnTo>
                    <a:pt x="575" y="54"/>
                  </a:lnTo>
                  <a:lnTo>
                    <a:pt x="571" y="52"/>
                  </a:lnTo>
                  <a:lnTo>
                    <a:pt x="571" y="50"/>
                  </a:lnTo>
                  <a:lnTo>
                    <a:pt x="571" y="48"/>
                  </a:lnTo>
                  <a:lnTo>
                    <a:pt x="571" y="46"/>
                  </a:lnTo>
                  <a:lnTo>
                    <a:pt x="569" y="46"/>
                  </a:lnTo>
                  <a:lnTo>
                    <a:pt x="568" y="46"/>
                  </a:lnTo>
                  <a:lnTo>
                    <a:pt x="568" y="44"/>
                  </a:lnTo>
                  <a:lnTo>
                    <a:pt x="568" y="42"/>
                  </a:lnTo>
                  <a:lnTo>
                    <a:pt x="568" y="41"/>
                  </a:lnTo>
                  <a:lnTo>
                    <a:pt x="566" y="41"/>
                  </a:lnTo>
                  <a:lnTo>
                    <a:pt x="562" y="37"/>
                  </a:lnTo>
                  <a:lnTo>
                    <a:pt x="560" y="35"/>
                  </a:lnTo>
                  <a:lnTo>
                    <a:pt x="560" y="33"/>
                  </a:lnTo>
                  <a:lnTo>
                    <a:pt x="558" y="33"/>
                  </a:lnTo>
                  <a:lnTo>
                    <a:pt x="558" y="33"/>
                  </a:lnTo>
                  <a:lnTo>
                    <a:pt x="558" y="33"/>
                  </a:lnTo>
                  <a:lnTo>
                    <a:pt x="558" y="31"/>
                  </a:lnTo>
                  <a:lnTo>
                    <a:pt x="558" y="31"/>
                  </a:lnTo>
                  <a:lnTo>
                    <a:pt x="556" y="29"/>
                  </a:lnTo>
                  <a:lnTo>
                    <a:pt x="556" y="27"/>
                  </a:lnTo>
                  <a:lnTo>
                    <a:pt x="554" y="27"/>
                  </a:lnTo>
                  <a:lnTo>
                    <a:pt x="554" y="25"/>
                  </a:lnTo>
                  <a:lnTo>
                    <a:pt x="552" y="25"/>
                  </a:lnTo>
                  <a:lnTo>
                    <a:pt x="552" y="23"/>
                  </a:lnTo>
                  <a:lnTo>
                    <a:pt x="548" y="21"/>
                  </a:lnTo>
                  <a:lnTo>
                    <a:pt x="548" y="20"/>
                  </a:lnTo>
                  <a:lnTo>
                    <a:pt x="550" y="20"/>
                  </a:lnTo>
                  <a:lnTo>
                    <a:pt x="550" y="18"/>
                  </a:lnTo>
                  <a:lnTo>
                    <a:pt x="547" y="18"/>
                  </a:lnTo>
                  <a:lnTo>
                    <a:pt x="547" y="18"/>
                  </a:lnTo>
                  <a:lnTo>
                    <a:pt x="547" y="16"/>
                  </a:lnTo>
                  <a:lnTo>
                    <a:pt x="547" y="16"/>
                  </a:lnTo>
                  <a:lnTo>
                    <a:pt x="547" y="14"/>
                  </a:lnTo>
                  <a:lnTo>
                    <a:pt x="545" y="12"/>
                  </a:lnTo>
                  <a:lnTo>
                    <a:pt x="545" y="12"/>
                  </a:lnTo>
                  <a:lnTo>
                    <a:pt x="545" y="12"/>
                  </a:lnTo>
                  <a:lnTo>
                    <a:pt x="543" y="10"/>
                  </a:lnTo>
                  <a:lnTo>
                    <a:pt x="543" y="10"/>
                  </a:lnTo>
                  <a:lnTo>
                    <a:pt x="541" y="10"/>
                  </a:lnTo>
                  <a:lnTo>
                    <a:pt x="539" y="10"/>
                  </a:lnTo>
                  <a:lnTo>
                    <a:pt x="541" y="8"/>
                  </a:lnTo>
                  <a:lnTo>
                    <a:pt x="541" y="8"/>
                  </a:lnTo>
                  <a:lnTo>
                    <a:pt x="539" y="8"/>
                  </a:lnTo>
                  <a:lnTo>
                    <a:pt x="537" y="8"/>
                  </a:lnTo>
                  <a:lnTo>
                    <a:pt x="537" y="8"/>
                  </a:lnTo>
                  <a:lnTo>
                    <a:pt x="535" y="8"/>
                  </a:lnTo>
                  <a:lnTo>
                    <a:pt x="535" y="6"/>
                  </a:lnTo>
                  <a:lnTo>
                    <a:pt x="535" y="6"/>
                  </a:lnTo>
                  <a:lnTo>
                    <a:pt x="535" y="4"/>
                  </a:lnTo>
                  <a:lnTo>
                    <a:pt x="533" y="4"/>
                  </a:lnTo>
                  <a:lnTo>
                    <a:pt x="533" y="4"/>
                  </a:lnTo>
                  <a:lnTo>
                    <a:pt x="531" y="2"/>
                  </a:lnTo>
                  <a:lnTo>
                    <a:pt x="531" y="4"/>
                  </a:lnTo>
                  <a:lnTo>
                    <a:pt x="529" y="4"/>
                  </a:lnTo>
                  <a:lnTo>
                    <a:pt x="527" y="2"/>
                  </a:lnTo>
                  <a:lnTo>
                    <a:pt x="527" y="4"/>
                  </a:lnTo>
                  <a:lnTo>
                    <a:pt x="527" y="4"/>
                  </a:lnTo>
                  <a:lnTo>
                    <a:pt x="526" y="4"/>
                  </a:lnTo>
                  <a:lnTo>
                    <a:pt x="524" y="4"/>
                  </a:lnTo>
                  <a:lnTo>
                    <a:pt x="524" y="4"/>
                  </a:lnTo>
                  <a:lnTo>
                    <a:pt x="522" y="4"/>
                  </a:lnTo>
                  <a:lnTo>
                    <a:pt x="520" y="4"/>
                  </a:lnTo>
                  <a:lnTo>
                    <a:pt x="520" y="2"/>
                  </a:lnTo>
                  <a:lnTo>
                    <a:pt x="518" y="2"/>
                  </a:lnTo>
                  <a:lnTo>
                    <a:pt x="514" y="2"/>
                  </a:lnTo>
                  <a:lnTo>
                    <a:pt x="514" y="0"/>
                  </a:lnTo>
                  <a:lnTo>
                    <a:pt x="512" y="0"/>
                  </a:lnTo>
                  <a:lnTo>
                    <a:pt x="510" y="0"/>
                  </a:lnTo>
                  <a:lnTo>
                    <a:pt x="510" y="0"/>
                  </a:lnTo>
                  <a:lnTo>
                    <a:pt x="506" y="0"/>
                  </a:lnTo>
                  <a:lnTo>
                    <a:pt x="506" y="2"/>
                  </a:lnTo>
                  <a:lnTo>
                    <a:pt x="505" y="2"/>
                  </a:lnTo>
                  <a:lnTo>
                    <a:pt x="505" y="4"/>
                  </a:lnTo>
                  <a:lnTo>
                    <a:pt x="503" y="2"/>
                  </a:lnTo>
                  <a:lnTo>
                    <a:pt x="501" y="4"/>
                  </a:lnTo>
                  <a:lnTo>
                    <a:pt x="499" y="2"/>
                  </a:lnTo>
                  <a:lnTo>
                    <a:pt x="497" y="4"/>
                  </a:lnTo>
                  <a:lnTo>
                    <a:pt x="495" y="4"/>
                  </a:lnTo>
                  <a:lnTo>
                    <a:pt x="495" y="6"/>
                  </a:lnTo>
                  <a:lnTo>
                    <a:pt x="493" y="6"/>
                  </a:lnTo>
                  <a:lnTo>
                    <a:pt x="491" y="6"/>
                  </a:lnTo>
                  <a:lnTo>
                    <a:pt x="491" y="6"/>
                  </a:lnTo>
                  <a:lnTo>
                    <a:pt x="489" y="6"/>
                  </a:lnTo>
                  <a:lnTo>
                    <a:pt x="487" y="8"/>
                  </a:lnTo>
                  <a:lnTo>
                    <a:pt x="485" y="8"/>
                  </a:lnTo>
                  <a:lnTo>
                    <a:pt x="484" y="8"/>
                  </a:lnTo>
                  <a:lnTo>
                    <a:pt x="484" y="10"/>
                  </a:lnTo>
                  <a:lnTo>
                    <a:pt x="484" y="12"/>
                  </a:lnTo>
                  <a:lnTo>
                    <a:pt x="482" y="14"/>
                  </a:lnTo>
                  <a:lnTo>
                    <a:pt x="482" y="14"/>
                  </a:lnTo>
                  <a:lnTo>
                    <a:pt x="482" y="16"/>
                  </a:lnTo>
                  <a:lnTo>
                    <a:pt x="480" y="16"/>
                  </a:lnTo>
                  <a:lnTo>
                    <a:pt x="480" y="18"/>
                  </a:lnTo>
                  <a:lnTo>
                    <a:pt x="482" y="20"/>
                  </a:lnTo>
                  <a:lnTo>
                    <a:pt x="482" y="20"/>
                  </a:lnTo>
                  <a:lnTo>
                    <a:pt x="485" y="18"/>
                  </a:lnTo>
                  <a:lnTo>
                    <a:pt x="485" y="18"/>
                  </a:lnTo>
                  <a:lnTo>
                    <a:pt x="487" y="18"/>
                  </a:lnTo>
                  <a:lnTo>
                    <a:pt x="489" y="20"/>
                  </a:lnTo>
                  <a:lnTo>
                    <a:pt x="489" y="21"/>
                  </a:lnTo>
                  <a:lnTo>
                    <a:pt x="491" y="23"/>
                  </a:lnTo>
                  <a:lnTo>
                    <a:pt x="491" y="23"/>
                  </a:lnTo>
                  <a:lnTo>
                    <a:pt x="491" y="25"/>
                  </a:lnTo>
                  <a:lnTo>
                    <a:pt x="491" y="27"/>
                  </a:lnTo>
                  <a:lnTo>
                    <a:pt x="491" y="29"/>
                  </a:lnTo>
                  <a:lnTo>
                    <a:pt x="489" y="31"/>
                  </a:lnTo>
                  <a:lnTo>
                    <a:pt x="489" y="33"/>
                  </a:lnTo>
                  <a:lnTo>
                    <a:pt x="487" y="33"/>
                  </a:lnTo>
                  <a:lnTo>
                    <a:pt x="485" y="35"/>
                  </a:lnTo>
                  <a:lnTo>
                    <a:pt x="485" y="37"/>
                  </a:lnTo>
                  <a:lnTo>
                    <a:pt x="487" y="39"/>
                  </a:lnTo>
                  <a:lnTo>
                    <a:pt x="487" y="41"/>
                  </a:lnTo>
                  <a:lnTo>
                    <a:pt x="487" y="42"/>
                  </a:lnTo>
                  <a:lnTo>
                    <a:pt x="487" y="42"/>
                  </a:lnTo>
                  <a:lnTo>
                    <a:pt x="487" y="44"/>
                  </a:lnTo>
                  <a:lnTo>
                    <a:pt x="487" y="46"/>
                  </a:lnTo>
                  <a:lnTo>
                    <a:pt x="485" y="46"/>
                  </a:lnTo>
                  <a:lnTo>
                    <a:pt x="487" y="48"/>
                  </a:lnTo>
                  <a:lnTo>
                    <a:pt x="487" y="52"/>
                  </a:lnTo>
                  <a:lnTo>
                    <a:pt x="487" y="52"/>
                  </a:lnTo>
                  <a:lnTo>
                    <a:pt x="487" y="56"/>
                  </a:lnTo>
                  <a:lnTo>
                    <a:pt x="487" y="56"/>
                  </a:lnTo>
                  <a:lnTo>
                    <a:pt x="489" y="56"/>
                  </a:lnTo>
                  <a:lnTo>
                    <a:pt x="489" y="56"/>
                  </a:lnTo>
                  <a:lnTo>
                    <a:pt x="489" y="56"/>
                  </a:lnTo>
                  <a:lnTo>
                    <a:pt x="491" y="58"/>
                  </a:lnTo>
                  <a:lnTo>
                    <a:pt x="489" y="60"/>
                  </a:lnTo>
                  <a:lnTo>
                    <a:pt x="489" y="62"/>
                  </a:lnTo>
                  <a:lnTo>
                    <a:pt x="485" y="62"/>
                  </a:lnTo>
                  <a:lnTo>
                    <a:pt x="482" y="63"/>
                  </a:lnTo>
                  <a:lnTo>
                    <a:pt x="478" y="67"/>
                  </a:lnTo>
                  <a:lnTo>
                    <a:pt x="476" y="67"/>
                  </a:lnTo>
                  <a:lnTo>
                    <a:pt x="474" y="67"/>
                  </a:lnTo>
                  <a:lnTo>
                    <a:pt x="470" y="65"/>
                  </a:lnTo>
                  <a:lnTo>
                    <a:pt x="468" y="65"/>
                  </a:lnTo>
                  <a:lnTo>
                    <a:pt x="468" y="65"/>
                  </a:lnTo>
                  <a:lnTo>
                    <a:pt x="466" y="65"/>
                  </a:lnTo>
                  <a:lnTo>
                    <a:pt x="466" y="65"/>
                  </a:lnTo>
                  <a:lnTo>
                    <a:pt x="466" y="65"/>
                  </a:lnTo>
                  <a:lnTo>
                    <a:pt x="464" y="81"/>
                  </a:lnTo>
                  <a:lnTo>
                    <a:pt x="464" y="84"/>
                  </a:lnTo>
                  <a:lnTo>
                    <a:pt x="463" y="86"/>
                  </a:lnTo>
                  <a:lnTo>
                    <a:pt x="464" y="88"/>
                  </a:lnTo>
                  <a:lnTo>
                    <a:pt x="463" y="94"/>
                  </a:lnTo>
                  <a:lnTo>
                    <a:pt x="464" y="96"/>
                  </a:lnTo>
                  <a:lnTo>
                    <a:pt x="468" y="98"/>
                  </a:lnTo>
                  <a:lnTo>
                    <a:pt x="472" y="96"/>
                  </a:lnTo>
                  <a:lnTo>
                    <a:pt x="478" y="96"/>
                  </a:lnTo>
                  <a:lnTo>
                    <a:pt x="482" y="96"/>
                  </a:lnTo>
                  <a:lnTo>
                    <a:pt x="484" y="100"/>
                  </a:lnTo>
                  <a:lnTo>
                    <a:pt x="485" y="96"/>
                  </a:lnTo>
                  <a:lnTo>
                    <a:pt x="485" y="94"/>
                  </a:lnTo>
                  <a:lnTo>
                    <a:pt x="485" y="92"/>
                  </a:lnTo>
                  <a:lnTo>
                    <a:pt x="489" y="90"/>
                  </a:lnTo>
                  <a:lnTo>
                    <a:pt x="489" y="90"/>
                  </a:lnTo>
                  <a:lnTo>
                    <a:pt x="495" y="90"/>
                  </a:lnTo>
                  <a:lnTo>
                    <a:pt x="497" y="94"/>
                  </a:lnTo>
                  <a:lnTo>
                    <a:pt x="501" y="98"/>
                  </a:lnTo>
                  <a:lnTo>
                    <a:pt x="505" y="100"/>
                  </a:lnTo>
                  <a:lnTo>
                    <a:pt x="508" y="104"/>
                  </a:lnTo>
                  <a:lnTo>
                    <a:pt x="508" y="105"/>
                  </a:lnTo>
                  <a:lnTo>
                    <a:pt x="510" y="105"/>
                  </a:lnTo>
                  <a:lnTo>
                    <a:pt x="510" y="107"/>
                  </a:lnTo>
                  <a:lnTo>
                    <a:pt x="508" y="109"/>
                  </a:lnTo>
                  <a:lnTo>
                    <a:pt x="508" y="111"/>
                  </a:lnTo>
                  <a:lnTo>
                    <a:pt x="508" y="111"/>
                  </a:lnTo>
                  <a:lnTo>
                    <a:pt x="506" y="111"/>
                  </a:lnTo>
                  <a:lnTo>
                    <a:pt x="505" y="109"/>
                  </a:lnTo>
                  <a:lnTo>
                    <a:pt x="503" y="111"/>
                  </a:lnTo>
                  <a:lnTo>
                    <a:pt x="503" y="111"/>
                  </a:lnTo>
                  <a:lnTo>
                    <a:pt x="499" y="109"/>
                  </a:lnTo>
                  <a:lnTo>
                    <a:pt x="497" y="111"/>
                  </a:lnTo>
                  <a:lnTo>
                    <a:pt x="495" y="113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89" y="115"/>
                  </a:lnTo>
                  <a:lnTo>
                    <a:pt x="487" y="115"/>
                  </a:lnTo>
                  <a:lnTo>
                    <a:pt x="487" y="117"/>
                  </a:lnTo>
                  <a:lnTo>
                    <a:pt x="487" y="117"/>
                  </a:lnTo>
                  <a:lnTo>
                    <a:pt x="485" y="119"/>
                  </a:lnTo>
                  <a:lnTo>
                    <a:pt x="484" y="117"/>
                  </a:lnTo>
                  <a:lnTo>
                    <a:pt x="484" y="119"/>
                  </a:lnTo>
                  <a:lnTo>
                    <a:pt x="482" y="121"/>
                  </a:lnTo>
                  <a:lnTo>
                    <a:pt x="482" y="125"/>
                  </a:lnTo>
                  <a:lnTo>
                    <a:pt x="482" y="126"/>
                  </a:lnTo>
                  <a:lnTo>
                    <a:pt x="480" y="128"/>
                  </a:lnTo>
                  <a:lnTo>
                    <a:pt x="478" y="128"/>
                  </a:lnTo>
                  <a:lnTo>
                    <a:pt x="472" y="130"/>
                  </a:lnTo>
                  <a:lnTo>
                    <a:pt x="470" y="130"/>
                  </a:lnTo>
                  <a:lnTo>
                    <a:pt x="468" y="130"/>
                  </a:lnTo>
                  <a:lnTo>
                    <a:pt x="466" y="132"/>
                  </a:lnTo>
                  <a:lnTo>
                    <a:pt x="464" y="136"/>
                  </a:lnTo>
                  <a:lnTo>
                    <a:pt x="463" y="136"/>
                  </a:lnTo>
                  <a:lnTo>
                    <a:pt x="461" y="138"/>
                  </a:lnTo>
                  <a:lnTo>
                    <a:pt x="459" y="140"/>
                  </a:lnTo>
                  <a:lnTo>
                    <a:pt x="459" y="142"/>
                  </a:lnTo>
                  <a:lnTo>
                    <a:pt x="457" y="142"/>
                  </a:lnTo>
                  <a:lnTo>
                    <a:pt x="455" y="140"/>
                  </a:lnTo>
                  <a:lnTo>
                    <a:pt x="451" y="140"/>
                  </a:lnTo>
                  <a:lnTo>
                    <a:pt x="449" y="140"/>
                  </a:lnTo>
                  <a:lnTo>
                    <a:pt x="445" y="138"/>
                  </a:lnTo>
                  <a:lnTo>
                    <a:pt x="443" y="138"/>
                  </a:lnTo>
                  <a:lnTo>
                    <a:pt x="440" y="138"/>
                  </a:lnTo>
                  <a:lnTo>
                    <a:pt x="436" y="140"/>
                  </a:lnTo>
                  <a:lnTo>
                    <a:pt x="436" y="142"/>
                  </a:lnTo>
                  <a:lnTo>
                    <a:pt x="436" y="146"/>
                  </a:lnTo>
                  <a:lnTo>
                    <a:pt x="436" y="147"/>
                  </a:lnTo>
                  <a:lnTo>
                    <a:pt x="436" y="149"/>
                  </a:lnTo>
                  <a:lnTo>
                    <a:pt x="440" y="151"/>
                  </a:lnTo>
                  <a:lnTo>
                    <a:pt x="443" y="155"/>
                  </a:lnTo>
                  <a:lnTo>
                    <a:pt x="443" y="155"/>
                  </a:lnTo>
                  <a:lnTo>
                    <a:pt x="443" y="157"/>
                  </a:lnTo>
                  <a:lnTo>
                    <a:pt x="441" y="159"/>
                  </a:lnTo>
                  <a:lnTo>
                    <a:pt x="438" y="165"/>
                  </a:lnTo>
                  <a:lnTo>
                    <a:pt x="434" y="168"/>
                  </a:lnTo>
                  <a:lnTo>
                    <a:pt x="432" y="172"/>
                  </a:lnTo>
                  <a:lnTo>
                    <a:pt x="430" y="172"/>
                  </a:lnTo>
                  <a:lnTo>
                    <a:pt x="428" y="172"/>
                  </a:lnTo>
                  <a:lnTo>
                    <a:pt x="424" y="172"/>
                  </a:lnTo>
                  <a:lnTo>
                    <a:pt x="422" y="174"/>
                  </a:lnTo>
                  <a:lnTo>
                    <a:pt x="419" y="176"/>
                  </a:lnTo>
                  <a:lnTo>
                    <a:pt x="417" y="176"/>
                  </a:lnTo>
                  <a:lnTo>
                    <a:pt x="411" y="178"/>
                  </a:lnTo>
                  <a:lnTo>
                    <a:pt x="409" y="178"/>
                  </a:lnTo>
                  <a:lnTo>
                    <a:pt x="405" y="178"/>
                  </a:lnTo>
                  <a:lnTo>
                    <a:pt x="398" y="182"/>
                  </a:lnTo>
                  <a:lnTo>
                    <a:pt x="392" y="184"/>
                  </a:lnTo>
                  <a:lnTo>
                    <a:pt x="388" y="186"/>
                  </a:lnTo>
                  <a:lnTo>
                    <a:pt x="384" y="189"/>
                  </a:lnTo>
                  <a:lnTo>
                    <a:pt x="382" y="191"/>
                  </a:lnTo>
                  <a:lnTo>
                    <a:pt x="378" y="191"/>
                  </a:lnTo>
                  <a:lnTo>
                    <a:pt x="377" y="189"/>
                  </a:lnTo>
                  <a:lnTo>
                    <a:pt x="377" y="189"/>
                  </a:lnTo>
                  <a:lnTo>
                    <a:pt x="377" y="188"/>
                  </a:lnTo>
                  <a:lnTo>
                    <a:pt x="371" y="189"/>
                  </a:lnTo>
                  <a:lnTo>
                    <a:pt x="367" y="189"/>
                  </a:lnTo>
                  <a:lnTo>
                    <a:pt x="363" y="188"/>
                  </a:lnTo>
                  <a:lnTo>
                    <a:pt x="361" y="188"/>
                  </a:lnTo>
                  <a:lnTo>
                    <a:pt x="354" y="186"/>
                  </a:lnTo>
                  <a:lnTo>
                    <a:pt x="348" y="182"/>
                  </a:lnTo>
                  <a:lnTo>
                    <a:pt x="344" y="180"/>
                  </a:lnTo>
                  <a:lnTo>
                    <a:pt x="340" y="180"/>
                  </a:lnTo>
                  <a:lnTo>
                    <a:pt x="333" y="178"/>
                  </a:lnTo>
                  <a:lnTo>
                    <a:pt x="327" y="178"/>
                  </a:lnTo>
                  <a:lnTo>
                    <a:pt x="325" y="178"/>
                  </a:lnTo>
                  <a:lnTo>
                    <a:pt x="323" y="178"/>
                  </a:lnTo>
                  <a:lnTo>
                    <a:pt x="323" y="180"/>
                  </a:lnTo>
                  <a:lnTo>
                    <a:pt x="319" y="182"/>
                  </a:lnTo>
                  <a:lnTo>
                    <a:pt x="314" y="182"/>
                  </a:lnTo>
                  <a:lnTo>
                    <a:pt x="306" y="180"/>
                  </a:lnTo>
                  <a:lnTo>
                    <a:pt x="298" y="182"/>
                  </a:lnTo>
                  <a:lnTo>
                    <a:pt x="294" y="180"/>
                  </a:lnTo>
                  <a:lnTo>
                    <a:pt x="289" y="182"/>
                  </a:lnTo>
                  <a:lnTo>
                    <a:pt x="287" y="182"/>
                  </a:lnTo>
                  <a:lnTo>
                    <a:pt x="285" y="182"/>
                  </a:lnTo>
                  <a:lnTo>
                    <a:pt x="283" y="176"/>
                  </a:lnTo>
                  <a:lnTo>
                    <a:pt x="283" y="174"/>
                  </a:lnTo>
                  <a:lnTo>
                    <a:pt x="279" y="172"/>
                  </a:lnTo>
                  <a:lnTo>
                    <a:pt x="277" y="170"/>
                  </a:lnTo>
                  <a:lnTo>
                    <a:pt x="277" y="167"/>
                  </a:lnTo>
                  <a:lnTo>
                    <a:pt x="277" y="165"/>
                  </a:lnTo>
                  <a:lnTo>
                    <a:pt x="275" y="165"/>
                  </a:lnTo>
                  <a:lnTo>
                    <a:pt x="273" y="163"/>
                  </a:lnTo>
                  <a:lnTo>
                    <a:pt x="271" y="163"/>
                  </a:lnTo>
                  <a:lnTo>
                    <a:pt x="271" y="163"/>
                  </a:lnTo>
                  <a:lnTo>
                    <a:pt x="271" y="161"/>
                  </a:lnTo>
                  <a:lnTo>
                    <a:pt x="271" y="161"/>
                  </a:lnTo>
                  <a:lnTo>
                    <a:pt x="270" y="161"/>
                  </a:lnTo>
                  <a:lnTo>
                    <a:pt x="268" y="161"/>
                  </a:lnTo>
                  <a:lnTo>
                    <a:pt x="264" y="159"/>
                  </a:lnTo>
                  <a:lnTo>
                    <a:pt x="260" y="157"/>
                  </a:lnTo>
                  <a:lnTo>
                    <a:pt x="258" y="157"/>
                  </a:lnTo>
                  <a:lnTo>
                    <a:pt x="258" y="157"/>
                  </a:lnTo>
                  <a:lnTo>
                    <a:pt x="256" y="155"/>
                  </a:lnTo>
                  <a:lnTo>
                    <a:pt x="256" y="155"/>
                  </a:lnTo>
                  <a:lnTo>
                    <a:pt x="252" y="153"/>
                  </a:lnTo>
                  <a:lnTo>
                    <a:pt x="245" y="151"/>
                  </a:lnTo>
                  <a:lnTo>
                    <a:pt x="245" y="151"/>
                  </a:lnTo>
                  <a:lnTo>
                    <a:pt x="243" y="153"/>
                  </a:lnTo>
                  <a:lnTo>
                    <a:pt x="241" y="153"/>
                  </a:lnTo>
                  <a:lnTo>
                    <a:pt x="235" y="153"/>
                  </a:lnTo>
                  <a:lnTo>
                    <a:pt x="226" y="151"/>
                  </a:lnTo>
                  <a:lnTo>
                    <a:pt x="222" y="149"/>
                  </a:lnTo>
                  <a:lnTo>
                    <a:pt x="220" y="146"/>
                  </a:lnTo>
                  <a:lnTo>
                    <a:pt x="220" y="144"/>
                  </a:lnTo>
                  <a:lnTo>
                    <a:pt x="220" y="144"/>
                  </a:lnTo>
                  <a:lnTo>
                    <a:pt x="220" y="142"/>
                  </a:lnTo>
                  <a:lnTo>
                    <a:pt x="222" y="142"/>
                  </a:lnTo>
                  <a:lnTo>
                    <a:pt x="222" y="140"/>
                  </a:lnTo>
                  <a:lnTo>
                    <a:pt x="222" y="138"/>
                  </a:lnTo>
                  <a:lnTo>
                    <a:pt x="222" y="136"/>
                  </a:lnTo>
                  <a:lnTo>
                    <a:pt x="222" y="134"/>
                  </a:lnTo>
                  <a:lnTo>
                    <a:pt x="222" y="132"/>
                  </a:lnTo>
                  <a:lnTo>
                    <a:pt x="220" y="130"/>
                  </a:lnTo>
                  <a:lnTo>
                    <a:pt x="220" y="128"/>
                  </a:lnTo>
                  <a:lnTo>
                    <a:pt x="218" y="128"/>
                  </a:lnTo>
                  <a:lnTo>
                    <a:pt x="216" y="126"/>
                  </a:lnTo>
                  <a:lnTo>
                    <a:pt x="214" y="125"/>
                  </a:lnTo>
                  <a:lnTo>
                    <a:pt x="214" y="125"/>
                  </a:lnTo>
                  <a:lnTo>
                    <a:pt x="214" y="123"/>
                  </a:lnTo>
                  <a:lnTo>
                    <a:pt x="212" y="121"/>
                  </a:lnTo>
                  <a:lnTo>
                    <a:pt x="212" y="119"/>
                  </a:lnTo>
                  <a:lnTo>
                    <a:pt x="210" y="119"/>
                  </a:lnTo>
                  <a:lnTo>
                    <a:pt x="208" y="117"/>
                  </a:lnTo>
                  <a:lnTo>
                    <a:pt x="208" y="117"/>
                  </a:lnTo>
                  <a:lnTo>
                    <a:pt x="207" y="115"/>
                  </a:lnTo>
                  <a:lnTo>
                    <a:pt x="205" y="115"/>
                  </a:lnTo>
                  <a:lnTo>
                    <a:pt x="203" y="117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199" y="115"/>
                  </a:lnTo>
                  <a:lnTo>
                    <a:pt x="199" y="115"/>
                  </a:lnTo>
                  <a:lnTo>
                    <a:pt x="197" y="115"/>
                  </a:lnTo>
                  <a:lnTo>
                    <a:pt x="195" y="115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9" y="113"/>
                  </a:lnTo>
                  <a:lnTo>
                    <a:pt x="187" y="111"/>
                  </a:lnTo>
                  <a:lnTo>
                    <a:pt x="186" y="111"/>
                  </a:lnTo>
                  <a:lnTo>
                    <a:pt x="184" y="109"/>
                  </a:lnTo>
                  <a:lnTo>
                    <a:pt x="184" y="109"/>
                  </a:lnTo>
                  <a:lnTo>
                    <a:pt x="182" y="107"/>
                  </a:lnTo>
                  <a:lnTo>
                    <a:pt x="182" y="107"/>
                  </a:lnTo>
                  <a:lnTo>
                    <a:pt x="182" y="105"/>
                  </a:lnTo>
                  <a:lnTo>
                    <a:pt x="182" y="104"/>
                  </a:lnTo>
                  <a:lnTo>
                    <a:pt x="180" y="105"/>
                  </a:lnTo>
                  <a:lnTo>
                    <a:pt x="180" y="105"/>
                  </a:lnTo>
                  <a:lnTo>
                    <a:pt x="180" y="105"/>
                  </a:lnTo>
                  <a:lnTo>
                    <a:pt x="178" y="104"/>
                  </a:lnTo>
                  <a:lnTo>
                    <a:pt x="178" y="104"/>
                  </a:lnTo>
                  <a:lnTo>
                    <a:pt x="178" y="102"/>
                  </a:lnTo>
                  <a:lnTo>
                    <a:pt x="178" y="100"/>
                  </a:lnTo>
                  <a:lnTo>
                    <a:pt x="178" y="100"/>
                  </a:lnTo>
                  <a:lnTo>
                    <a:pt x="174" y="100"/>
                  </a:lnTo>
                  <a:lnTo>
                    <a:pt x="174" y="100"/>
                  </a:lnTo>
                  <a:lnTo>
                    <a:pt x="174" y="100"/>
                  </a:lnTo>
                  <a:lnTo>
                    <a:pt x="172" y="102"/>
                  </a:lnTo>
                  <a:lnTo>
                    <a:pt x="170" y="104"/>
                  </a:lnTo>
                  <a:lnTo>
                    <a:pt x="166" y="105"/>
                  </a:lnTo>
                  <a:lnTo>
                    <a:pt x="166" y="107"/>
                  </a:lnTo>
                  <a:lnTo>
                    <a:pt x="168" y="107"/>
                  </a:lnTo>
                  <a:lnTo>
                    <a:pt x="166" y="109"/>
                  </a:lnTo>
                  <a:lnTo>
                    <a:pt x="163" y="111"/>
                  </a:lnTo>
                  <a:lnTo>
                    <a:pt x="161" y="113"/>
                  </a:lnTo>
                  <a:lnTo>
                    <a:pt x="161" y="115"/>
                  </a:lnTo>
                  <a:lnTo>
                    <a:pt x="161" y="119"/>
                  </a:lnTo>
                  <a:lnTo>
                    <a:pt x="163" y="123"/>
                  </a:lnTo>
                  <a:lnTo>
                    <a:pt x="165" y="125"/>
                  </a:lnTo>
                  <a:lnTo>
                    <a:pt x="165" y="126"/>
                  </a:lnTo>
                  <a:lnTo>
                    <a:pt x="163" y="128"/>
                  </a:lnTo>
                  <a:lnTo>
                    <a:pt x="161" y="130"/>
                  </a:lnTo>
                  <a:lnTo>
                    <a:pt x="159" y="132"/>
                  </a:lnTo>
                  <a:lnTo>
                    <a:pt x="157" y="132"/>
                  </a:lnTo>
                  <a:lnTo>
                    <a:pt x="155" y="132"/>
                  </a:lnTo>
                  <a:lnTo>
                    <a:pt x="155" y="130"/>
                  </a:lnTo>
                  <a:lnTo>
                    <a:pt x="153" y="130"/>
                  </a:lnTo>
                  <a:lnTo>
                    <a:pt x="149" y="132"/>
                  </a:lnTo>
                  <a:lnTo>
                    <a:pt x="145" y="132"/>
                  </a:lnTo>
                  <a:lnTo>
                    <a:pt x="142" y="130"/>
                  </a:lnTo>
                  <a:lnTo>
                    <a:pt x="140" y="130"/>
                  </a:lnTo>
                  <a:lnTo>
                    <a:pt x="138" y="130"/>
                  </a:lnTo>
                  <a:lnTo>
                    <a:pt x="138" y="134"/>
                  </a:lnTo>
                  <a:lnTo>
                    <a:pt x="136" y="138"/>
                  </a:lnTo>
                  <a:lnTo>
                    <a:pt x="136" y="140"/>
                  </a:lnTo>
                  <a:lnTo>
                    <a:pt x="136" y="146"/>
                  </a:lnTo>
                  <a:lnTo>
                    <a:pt x="136" y="149"/>
                  </a:lnTo>
                  <a:lnTo>
                    <a:pt x="134" y="151"/>
                  </a:lnTo>
                  <a:lnTo>
                    <a:pt x="136" y="151"/>
                  </a:lnTo>
                  <a:lnTo>
                    <a:pt x="138" y="153"/>
                  </a:lnTo>
                  <a:lnTo>
                    <a:pt x="138" y="155"/>
                  </a:lnTo>
                  <a:lnTo>
                    <a:pt x="138" y="157"/>
                  </a:lnTo>
                  <a:lnTo>
                    <a:pt x="136" y="157"/>
                  </a:lnTo>
                  <a:lnTo>
                    <a:pt x="134" y="157"/>
                  </a:lnTo>
                  <a:lnTo>
                    <a:pt x="132" y="157"/>
                  </a:lnTo>
                  <a:lnTo>
                    <a:pt x="132" y="155"/>
                  </a:lnTo>
                  <a:lnTo>
                    <a:pt x="130" y="157"/>
                  </a:lnTo>
                  <a:lnTo>
                    <a:pt x="128" y="157"/>
                  </a:lnTo>
                  <a:lnTo>
                    <a:pt x="122" y="157"/>
                  </a:lnTo>
                  <a:lnTo>
                    <a:pt x="119" y="159"/>
                  </a:lnTo>
                  <a:lnTo>
                    <a:pt x="119" y="159"/>
                  </a:lnTo>
                  <a:lnTo>
                    <a:pt x="117" y="159"/>
                  </a:lnTo>
                  <a:lnTo>
                    <a:pt x="115" y="159"/>
                  </a:lnTo>
                  <a:lnTo>
                    <a:pt x="113" y="161"/>
                  </a:lnTo>
                  <a:lnTo>
                    <a:pt x="113" y="163"/>
                  </a:lnTo>
                  <a:lnTo>
                    <a:pt x="115" y="163"/>
                  </a:lnTo>
                  <a:lnTo>
                    <a:pt x="119" y="163"/>
                  </a:lnTo>
                  <a:lnTo>
                    <a:pt x="121" y="163"/>
                  </a:lnTo>
                  <a:lnTo>
                    <a:pt x="121" y="165"/>
                  </a:lnTo>
                  <a:lnTo>
                    <a:pt x="119" y="167"/>
                  </a:lnTo>
                  <a:lnTo>
                    <a:pt x="121" y="168"/>
                  </a:lnTo>
                  <a:lnTo>
                    <a:pt x="121" y="170"/>
                  </a:lnTo>
                  <a:lnTo>
                    <a:pt x="121" y="170"/>
                  </a:lnTo>
                  <a:lnTo>
                    <a:pt x="121" y="174"/>
                  </a:lnTo>
                  <a:lnTo>
                    <a:pt x="122" y="176"/>
                  </a:lnTo>
                  <a:lnTo>
                    <a:pt x="124" y="178"/>
                  </a:lnTo>
                  <a:lnTo>
                    <a:pt x="126" y="180"/>
                  </a:lnTo>
                  <a:lnTo>
                    <a:pt x="126" y="184"/>
                  </a:lnTo>
                  <a:lnTo>
                    <a:pt x="126" y="184"/>
                  </a:lnTo>
                  <a:lnTo>
                    <a:pt x="124" y="186"/>
                  </a:lnTo>
                  <a:lnTo>
                    <a:pt x="126" y="188"/>
                  </a:lnTo>
                  <a:lnTo>
                    <a:pt x="126" y="189"/>
                  </a:lnTo>
                  <a:lnTo>
                    <a:pt x="126" y="189"/>
                  </a:lnTo>
                  <a:lnTo>
                    <a:pt x="122" y="191"/>
                  </a:lnTo>
                  <a:lnTo>
                    <a:pt x="124" y="193"/>
                  </a:lnTo>
                  <a:lnTo>
                    <a:pt x="121" y="195"/>
                  </a:lnTo>
                  <a:lnTo>
                    <a:pt x="117" y="193"/>
                  </a:lnTo>
                  <a:lnTo>
                    <a:pt x="113" y="189"/>
                  </a:lnTo>
                  <a:lnTo>
                    <a:pt x="111" y="189"/>
                  </a:lnTo>
                  <a:lnTo>
                    <a:pt x="105" y="188"/>
                  </a:lnTo>
                  <a:lnTo>
                    <a:pt x="100" y="188"/>
                  </a:lnTo>
                  <a:lnTo>
                    <a:pt x="96" y="188"/>
                  </a:lnTo>
                  <a:lnTo>
                    <a:pt x="90" y="188"/>
                  </a:lnTo>
                  <a:lnTo>
                    <a:pt x="84" y="188"/>
                  </a:lnTo>
                  <a:lnTo>
                    <a:pt x="82" y="188"/>
                  </a:lnTo>
                  <a:lnTo>
                    <a:pt x="80" y="188"/>
                  </a:lnTo>
                  <a:lnTo>
                    <a:pt x="79" y="189"/>
                  </a:lnTo>
                  <a:lnTo>
                    <a:pt x="77" y="189"/>
                  </a:lnTo>
                  <a:lnTo>
                    <a:pt x="71" y="189"/>
                  </a:lnTo>
                  <a:lnTo>
                    <a:pt x="65" y="188"/>
                  </a:lnTo>
                  <a:lnTo>
                    <a:pt x="63" y="188"/>
                  </a:lnTo>
                  <a:lnTo>
                    <a:pt x="59" y="188"/>
                  </a:lnTo>
                  <a:lnTo>
                    <a:pt x="59" y="188"/>
                  </a:lnTo>
                  <a:lnTo>
                    <a:pt x="56" y="188"/>
                  </a:lnTo>
                  <a:lnTo>
                    <a:pt x="54" y="188"/>
                  </a:lnTo>
                  <a:lnTo>
                    <a:pt x="54" y="188"/>
                  </a:lnTo>
                  <a:lnTo>
                    <a:pt x="54" y="189"/>
                  </a:lnTo>
                  <a:lnTo>
                    <a:pt x="54" y="191"/>
                  </a:lnTo>
                  <a:lnTo>
                    <a:pt x="54" y="195"/>
                  </a:lnTo>
                  <a:lnTo>
                    <a:pt x="52" y="195"/>
                  </a:lnTo>
                  <a:lnTo>
                    <a:pt x="44" y="195"/>
                  </a:lnTo>
                  <a:lnTo>
                    <a:pt x="37" y="195"/>
                  </a:lnTo>
                  <a:lnTo>
                    <a:pt x="35" y="193"/>
                  </a:lnTo>
                  <a:lnTo>
                    <a:pt x="31" y="193"/>
                  </a:lnTo>
                  <a:lnTo>
                    <a:pt x="29" y="195"/>
                  </a:lnTo>
                  <a:lnTo>
                    <a:pt x="29" y="195"/>
                  </a:lnTo>
                  <a:lnTo>
                    <a:pt x="27" y="197"/>
                  </a:lnTo>
                  <a:lnTo>
                    <a:pt x="27" y="199"/>
                  </a:lnTo>
                  <a:lnTo>
                    <a:pt x="29" y="199"/>
                  </a:lnTo>
                  <a:lnTo>
                    <a:pt x="29" y="201"/>
                  </a:lnTo>
                  <a:lnTo>
                    <a:pt x="25" y="205"/>
                  </a:lnTo>
                  <a:lnTo>
                    <a:pt x="23" y="209"/>
                  </a:lnTo>
                  <a:lnTo>
                    <a:pt x="25" y="209"/>
                  </a:lnTo>
                  <a:lnTo>
                    <a:pt x="31" y="210"/>
                  </a:lnTo>
                  <a:lnTo>
                    <a:pt x="33" y="212"/>
                  </a:lnTo>
                  <a:lnTo>
                    <a:pt x="35" y="212"/>
                  </a:lnTo>
                  <a:lnTo>
                    <a:pt x="37" y="210"/>
                  </a:lnTo>
                  <a:lnTo>
                    <a:pt x="37" y="209"/>
                  </a:lnTo>
                  <a:lnTo>
                    <a:pt x="37" y="209"/>
                  </a:lnTo>
                  <a:lnTo>
                    <a:pt x="42" y="212"/>
                  </a:lnTo>
                  <a:lnTo>
                    <a:pt x="44" y="214"/>
                  </a:lnTo>
                  <a:lnTo>
                    <a:pt x="40" y="216"/>
                  </a:lnTo>
                  <a:lnTo>
                    <a:pt x="37" y="216"/>
                  </a:lnTo>
                  <a:lnTo>
                    <a:pt x="31" y="218"/>
                  </a:lnTo>
                  <a:lnTo>
                    <a:pt x="31" y="216"/>
                  </a:lnTo>
                  <a:lnTo>
                    <a:pt x="29" y="214"/>
                  </a:lnTo>
                  <a:lnTo>
                    <a:pt x="25" y="216"/>
                  </a:lnTo>
                  <a:lnTo>
                    <a:pt x="23" y="216"/>
                  </a:lnTo>
                  <a:lnTo>
                    <a:pt x="19" y="218"/>
                  </a:lnTo>
                  <a:lnTo>
                    <a:pt x="17" y="220"/>
                  </a:lnTo>
                  <a:lnTo>
                    <a:pt x="17" y="222"/>
                  </a:lnTo>
                  <a:lnTo>
                    <a:pt x="19" y="224"/>
                  </a:lnTo>
                  <a:lnTo>
                    <a:pt x="19" y="226"/>
                  </a:lnTo>
                  <a:lnTo>
                    <a:pt x="16" y="228"/>
                  </a:lnTo>
                  <a:lnTo>
                    <a:pt x="12" y="228"/>
                  </a:lnTo>
                  <a:lnTo>
                    <a:pt x="12" y="228"/>
                  </a:lnTo>
                  <a:lnTo>
                    <a:pt x="14" y="230"/>
                  </a:lnTo>
                  <a:lnTo>
                    <a:pt x="10" y="231"/>
                  </a:lnTo>
                  <a:lnTo>
                    <a:pt x="10" y="233"/>
                  </a:lnTo>
                  <a:lnTo>
                    <a:pt x="8" y="233"/>
                  </a:lnTo>
                  <a:lnTo>
                    <a:pt x="2" y="233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2" y="241"/>
                  </a:lnTo>
                  <a:lnTo>
                    <a:pt x="4" y="241"/>
                  </a:lnTo>
                  <a:lnTo>
                    <a:pt x="8" y="241"/>
                  </a:lnTo>
                  <a:lnTo>
                    <a:pt x="8" y="243"/>
                  </a:lnTo>
                  <a:lnTo>
                    <a:pt x="8" y="245"/>
                  </a:lnTo>
                  <a:lnTo>
                    <a:pt x="8" y="247"/>
                  </a:lnTo>
                  <a:lnTo>
                    <a:pt x="10" y="249"/>
                  </a:lnTo>
                  <a:lnTo>
                    <a:pt x="12" y="251"/>
                  </a:lnTo>
                  <a:lnTo>
                    <a:pt x="10" y="252"/>
                  </a:lnTo>
                  <a:lnTo>
                    <a:pt x="8" y="256"/>
                  </a:lnTo>
                  <a:lnTo>
                    <a:pt x="6" y="264"/>
                  </a:lnTo>
                  <a:lnTo>
                    <a:pt x="6" y="262"/>
                  </a:lnTo>
                  <a:lnTo>
                    <a:pt x="8" y="264"/>
                  </a:lnTo>
                  <a:lnTo>
                    <a:pt x="10" y="266"/>
                  </a:lnTo>
                  <a:lnTo>
                    <a:pt x="14" y="264"/>
                  </a:lnTo>
                  <a:lnTo>
                    <a:pt x="16" y="264"/>
                  </a:lnTo>
                  <a:lnTo>
                    <a:pt x="17" y="262"/>
                  </a:lnTo>
                  <a:lnTo>
                    <a:pt x="17" y="262"/>
                  </a:lnTo>
                  <a:lnTo>
                    <a:pt x="19" y="260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5" y="264"/>
                  </a:lnTo>
                  <a:lnTo>
                    <a:pt x="25" y="262"/>
                  </a:lnTo>
                  <a:lnTo>
                    <a:pt x="25" y="260"/>
                  </a:lnTo>
                  <a:lnTo>
                    <a:pt x="25" y="260"/>
                  </a:lnTo>
                  <a:lnTo>
                    <a:pt x="27" y="258"/>
                  </a:lnTo>
                  <a:lnTo>
                    <a:pt x="27" y="258"/>
                  </a:lnTo>
                  <a:lnTo>
                    <a:pt x="29" y="258"/>
                  </a:lnTo>
                  <a:lnTo>
                    <a:pt x="29" y="258"/>
                  </a:lnTo>
                  <a:lnTo>
                    <a:pt x="31" y="258"/>
                  </a:lnTo>
                  <a:lnTo>
                    <a:pt x="33" y="256"/>
                  </a:lnTo>
                  <a:lnTo>
                    <a:pt x="33" y="254"/>
                  </a:lnTo>
                  <a:lnTo>
                    <a:pt x="33" y="252"/>
                  </a:lnTo>
                  <a:lnTo>
                    <a:pt x="35" y="251"/>
                  </a:lnTo>
                  <a:lnTo>
                    <a:pt x="35" y="249"/>
                  </a:lnTo>
                  <a:lnTo>
                    <a:pt x="37" y="247"/>
                  </a:lnTo>
                  <a:lnTo>
                    <a:pt x="38" y="247"/>
                  </a:lnTo>
                  <a:lnTo>
                    <a:pt x="40" y="249"/>
                  </a:lnTo>
                  <a:lnTo>
                    <a:pt x="42" y="249"/>
                  </a:lnTo>
                  <a:lnTo>
                    <a:pt x="42" y="251"/>
                  </a:lnTo>
                  <a:lnTo>
                    <a:pt x="42" y="252"/>
                  </a:lnTo>
                  <a:lnTo>
                    <a:pt x="42" y="254"/>
                  </a:lnTo>
                  <a:lnTo>
                    <a:pt x="44" y="254"/>
                  </a:lnTo>
                  <a:lnTo>
                    <a:pt x="44" y="256"/>
                  </a:lnTo>
                  <a:lnTo>
                    <a:pt x="44" y="258"/>
                  </a:lnTo>
                  <a:lnTo>
                    <a:pt x="46" y="260"/>
                  </a:lnTo>
                  <a:lnTo>
                    <a:pt x="46" y="264"/>
                  </a:lnTo>
                  <a:lnTo>
                    <a:pt x="46" y="266"/>
                  </a:lnTo>
                  <a:lnTo>
                    <a:pt x="46" y="268"/>
                  </a:lnTo>
                  <a:lnTo>
                    <a:pt x="48" y="268"/>
                  </a:lnTo>
                  <a:lnTo>
                    <a:pt x="52" y="268"/>
                  </a:lnTo>
                  <a:lnTo>
                    <a:pt x="54" y="268"/>
                  </a:lnTo>
                  <a:lnTo>
                    <a:pt x="54" y="266"/>
                  </a:lnTo>
                  <a:lnTo>
                    <a:pt x="58" y="264"/>
                  </a:lnTo>
                  <a:lnTo>
                    <a:pt x="59" y="264"/>
                  </a:lnTo>
                  <a:lnTo>
                    <a:pt x="59" y="262"/>
                  </a:lnTo>
                  <a:lnTo>
                    <a:pt x="61" y="260"/>
                  </a:lnTo>
                  <a:lnTo>
                    <a:pt x="65" y="258"/>
                  </a:lnTo>
                  <a:lnTo>
                    <a:pt x="69" y="256"/>
                  </a:lnTo>
                  <a:lnTo>
                    <a:pt x="69" y="258"/>
                  </a:lnTo>
                  <a:lnTo>
                    <a:pt x="73" y="258"/>
                  </a:lnTo>
                  <a:lnTo>
                    <a:pt x="75" y="256"/>
                  </a:lnTo>
                  <a:lnTo>
                    <a:pt x="80" y="256"/>
                  </a:lnTo>
                  <a:lnTo>
                    <a:pt x="80" y="258"/>
                  </a:lnTo>
                  <a:lnTo>
                    <a:pt x="77" y="262"/>
                  </a:lnTo>
                  <a:lnTo>
                    <a:pt x="79" y="262"/>
                  </a:lnTo>
                  <a:lnTo>
                    <a:pt x="79" y="262"/>
                  </a:lnTo>
                  <a:lnTo>
                    <a:pt x="80" y="260"/>
                  </a:lnTo>
                  <a:lnTo>
                    <a:pt x="80" y="260"/>
                  </a:lnTo>
                  <a:lnTo>
                    <a:pt x="82" y="262"/>
                  </a:lnTo>
                  <a:lnTo>
                    <a:pt x="84" y="262"/>
                  </a:lnTo>
                  <a:lnTo>
                    <a:pt x="86" y="262"/>
                  </a:lnTo>
                  <a:lnTo>
                    <a:pt x="86" y="260"/>
                  </a:lnTo>
                  <a:lnTo>
                    <a:pt x="88" y="260"/>
                  </a:lnTo>
                  <a:lnTo>
                    <a:pt x="90" y="260"/>
                  </a:lnTo>
                  <a:lnTo>
                    <a:pt x="92" y="262"/>
                  </a:lnTo>
                  <a:lnTo>
                    <a:pt x="92" y="264"/>
                  </a:lnTo>
                  <a:lnTo>
                    <a:pt x="98" y="272"/>
                  </a:lnTo>
                  <a:lnTo>
                    <a:pt x="100" y="272"/>
                  </a:lnTo>
                  <a:lnTo>
                    <a:pt x="100" y="275"/>
                  </a:lnTo>
                  <a:lnTo>
                    <a:pt x="101" y="275"/>
                  </a:lnTo>
                  <a:lnTo>
                    <a:pt x="103" y="277"/>
                  </a:lnTo>
                  <a:lnTo>
                    <a:pt x="107" y="277"/>
                  </a:lnTo>
                  <a:lnTo>
                    <a:pt x="111" y="277"/>
                  </a:lnTo>
                  <a:lnTo>
                    <a:pt x="113" y="279"/>
                  </a:lnTo>
                  <a:lnTo>
                    <a:pt x="115" y="281"/>
                  </a:lnTo>
                  <a:lnTo>
                    <a:pt x="119" y="281"/>
                  </a:lnTo>
                  <a:lnTo>
                    <a:pt x="122" y="283"/>
                  </a:lnTo>
                  <a:lnTo>
                    <a:pt x="124" y="289"/>
                  </a:lnTo>
                  <a:lnTo>
                    <a:pt x="126" y="291"/>
                  </a:lnTo>
                  <a:lnTo>
                    <a:pt x="130" y="293"/>
                  </a:lnTo>
                  <a:lnTo>
                    <a:pt x="132" y="296"/>
                  </a:lnTo>
                  <a:lnTo>
                    <a:pt x="132" y="300"/>
                  </a:lnTo>
                  <a:lnTo>
                    <a:pt x="134" y="304"/>
                  </a:lnTo>
                  <a:lnTo>
                    <a:pt x="136" y="306"/>
                  </a:lnTo>
                  <a:lnTo>
                    <a:pt x="138" y="310"/>
                  </a:lnTo>
                  <a:lnTo>
                    <a:pt x="138" y="314"/>
                  </a:lnTo>
                  <a:lnTo>
                    <a:pt x="136" y="315"/>
                  </a:lnTo>
                  <a:lnTo>
                    <a:pt x="136" y="314"/>
                  </a:lnTo>
                  <a:lnTo>
                    <a:pt x="134" y="314"/>
                  </a:lnTo>
                  <a:lnTo>
                    <a:pt x="132" y="315"/>
                  </a:lnTo>
                  <a:lnTo>
                    <a:pt x="132" y="315"/>
                  </a:lnTo>
                  <a:lnTo>
                    <a:pt x="132" y="317"/>
                  </a:lnTo>
                  <a:lnTo>
                    <a:pt x="132" y="319"/>
                  </a:lnTo>
                  <a:lnTo>
                    <a:pt x="136" y="319"/>
                  </a:lnTo>
                  <a:lnTo>
                    <a:pt x="134" y="323"/>
                  </a:lnTo>
                  <a:lnTo>
                    <a:pt x="136" y="325"/>
                  </a:lnTo>
                  <a:lnTo>
                    <a:pt x="136" y="327"/>
                  </a:lnTo>
                  <a:lnTo>
                    <a:pt x="136" y="327"/>
                  </a:lnTo>
                  <a:lnTo>
                    <a:pt x="138" y="329"/>
                  </a:lnTo>
                  <a:lnTo>
                    <a:pt x="138" y="331"/>
                  </a:lnTo>
                  <a:lnTo>
                    <a:pt x="138" y="331"/>
                  </a:lnTo>
                  <a:lnTo>
                    <a:pt x="140" y="333"/>
                  </a:lnTo>
                  <a:lnTo>
                    <a:pt x="142" y="335"/>
                  </a:lnTo>
                  <a:lnTo>
                    <a:pt x="144" y="333"/>
                  </a:lnTo>
                  <a:lnTo>
                    <a:pt x="145" y="333"/>
                  </a:lnTo>
                  <a:lnTo>
                    <a:pt x="147" y="333"/>
                  </a:lnTo>
                  <a:lnTo>
                    <a:pt x="149" y="335"/>
                  </a:lnTo>
                  <a:lnTo>
                    <a:pt x="151" y="336"/>
                  </a:lnTo>
                  <a:lnTo>
                    <a:pt x="153" y="336"/>
                  </a:lnTo>
                  <a:lnTo>
                    <a:pt x="153" y="338"/>
                  </a:lnTo>
                  <a:lnTo>
                    <a:pt x="155" y="338"/>
                  </a:lnTo>
                  <a:lnTo>
                    <a:pt x="157" y="340"/>
                  </a:lnTo>
                  <a:lnTo>
                    <a:pt x="157" y="340"/>
                  </a:lnTo>
                  <a:lnTo>
                    <a:pt x="157" y="340"/>
                  </a:lnTo>
                  <a:lnTo>
                    <a:pt x="161" y="340"/>
                  </a:lnTo>
                  <a:lnTo>
                    <a:pt x="161" y="342"/>
                  </a:lnTo>
                  <a:lnTo>
                    <a:pt x="163" y="342"/>
                  </a:lnTo>
                  <a:lnTo>
                    <a:pt x="165" y="342"/>
                  </a:lnTo>
                  <a:lnTo>
                    <a:pt x="166" y="340"/>
                  </a:lnTo>
                  <a:lnTo>
                    <a:pt x="168" y="340"/>
                  </a:lnTo>
                  <a:lnTo>
                    <a:pt x="172" y="342"/>
                  </a:lnTo>
                  <a:lnTo>
                    <a:pt x="174" y="342"/>
                  </a:lnTo>
                  <a:lnTo>
                    <a:pt x="176" y="344"/>
                  </a:lnTo>
                  <a:lnTo>
                    <a:pt x="178" y="344"/>
                  </a:lnTo>
                  <a:lnTo>
                    <a:pt x="182" y="348"/>
                  </a:lnTo>
                  <a:lnTo>
                    <a:pt x="184" y="348"/>
                  </a:lnTo>
                  <a:lnTo>
                    <a:pt x="186" y="348"/>
                  </a:lnTo>
                  <a:lnTo>
                    <a:pt x="186" y="350"/>
                  </a:lnTo>
                  <a:lnTo>
                    <a:pt x="187" y="352"/>
                  </a:lnTo>
                  <a:lnTo>
                    <a:pt x="189" y="354"/>
                  </a:lnTo>
                  <a:lnTo>
                    <a:pt x="191" y="354"/>
                  </a:lnTo>
                  <a:lnTo>
                    <a:pt x="191" y="350"/>
                  </a:lnTo>
                  <a:lnTo>
                    <a:pt x="191" y="350"/>
                  </a:lnTo>
                  <a:lnTo>
                    <a:pt x="193" y="350"/>
                  </a:lnTo>
                  <a:lnTo>
                    <a:pt x="195" y="350"/>
                  </a:lnTo>
                  <a:lnTo>
                    <a:pt x="197" y="352"/>
                  </a:lnTo>
                  <a:lnTo>
                    <a:pt x="197" y="354"/>
                  </a:lnTo>
                  <a:lnTo>
                    <a:pt x="201" y="356"/>
                  </a:lnTo>
                  <a:lnTo>
                    <a:pt x="203" y="356"/>
                  </a:lnTo>
                  <a:lnTo>
                    <a:pt x="207" y="356"/>
                  </a:lnTo>
                  <a:lnTo>
                    <a:pt x="205" y="359"/>
                  </a:lnTo>
                  <a:lnTo>
                    <a:pt x="207" y="361"/>
                  </a:lnTo>
                  <a:lnTo>
                    <a:pt x="208" y="361"/>
                  </a:lnTo>
                  <a:lnTo>
                    <a:pt x="212" y="363"/>
                  </a:lnTo>
                  <a:lnTo>
                    <a:pt x="212" y="361"/>
                  </a:lnTo>
                  <a:lnTo>
                    <a:pt x="216" y="361"/>
                  </a:lnTo>
                  <a:lnTo>
                    <a:pt x="218" y="359"/>
                  </a:lnTo>
                  <a:lnTo>
                    <a:pt x="222" y="359"/>
                  </a:lnTo>
                  <a:lnTo>
                    <a:pt x="224" y="361"/>
                  </a:lnTo>
                  <a:lnTo>
                    <a:pt x="224" y="363"/>
                  </a:lnTo>
                  <a:lnTo>
                    <a:pt x="228" y="365"/>
                  </a:lnTo>
                  <a:lnTo>
                    <a:pt x="229" y="367"/>
                  </a:lnTo>
                  <a:lnTo>
                    <a:pt x="231" y="367"/>
                  </a:lnTo>
                  <a:lnTo>
                    <a:pt x="235" y="367"/>
                  </a:lnTo>
                  <a:lnTo>
                    <a:pt x="235" y="367"/>
                  </a:lnTo>
                  <a:lnTo>
                    <a:pt x="239" y="365"/>
                  </a:lnTo>
                  <a:lnTo>
                    <a:pt x="241" y="367"/>
                  </a:lnTo>
                  <a:lnTo>
                    <a:pt x="241" y="367"/>
                  </a:lnTo>
                  <a:lnTo>
                    <a:pt x="243" y="365"/>
                  </a:lnTo>
                  <a:lnTo>
                    <a:pt x="245" y="365"/>
                  </a:lnTo>
                  <a:lnTo>
                    <a:pt x="247" y="367"/>
                  </a:lnTo>
                  <a:lnTo>
                    <a:pt x="247" y="369"/>
                  </a:lnTo>
                  <a:lnTo>
                    <a:pt x="249" y="371"/>
                  </a:lnTo>
                  <a:lnTo>
                    <a:pt x="249" y="371"/>
                  </a:lnTo>
                  <a:lnTo>
                    <a:pt x="250" y="369"/>
                  </a:lnTo>
                  <a:lnTo>
                    <a:pt x="252" y="365"/>
                  </a:lnTo>
                  <a:lnTo>
                    <a:pt x="258" y="361"/>
                  </a:lnTo>
                  <a:lnTo>
                    <a:pt x="262" y="361"/>
                  </a:lnTo>
                  <a:lnTo>
                    <a:pt x="264" y="363"/>
                  </a:lnTo>
                  <a:lnTo>
                    <a:pt x="268" y="363"/>
                  </a:lnTo>
                  <a:lnTo>
                    <a:pt x="270" y="365"/>
                  </a:lnTo>
                  <a:lnTo>
                    <a:pt x="273" y="363"/>
                  </a:lnTo>
                  <a:lnTo>
                    <a:pt x="275" y="363"/>
                  </a:lnTo>
                  <a:lnTo>
                    <a:pt x="277" y="365"/>
                  </a:lnTo>
                  <a:lnTo>
                    <a:pt x="277" y="365"/>
                  </a:lnTo>
                  <a:lnTo>
                    <a:pt x="279" y="365"/>
                  </a:lnTo>
                  <a:lnTo>
                    <a:pt x="283" y="365"/>
                  </a:lnTo>
                  <a:lnTo>
                    <a:pt x="285" y="365"/>
                  </a:lnTo>
                  <a:lnTo>
                    <a:pt x="287" y="363"/>
                  </a:lnTo>
                  <a:lnTo>
                    <a:pt x="289" y="361"/>
                  </a:lnTo>
                  <a:lnTo>
                    <a:pt x="289" y="361"/>
                  </a:lnTo>
                  <a:lnTo>
                    <a:pt x="289" y="361"/>
                  </a:lnTo>
                  <a:lnTo>
                    <a:pt x="293" y="359"/>
                  </a:lnTo>
                  <a:lnTo>
                    <a:pt x="293" y="357"/>
                  </a:lnTo>
                  <a:lnTo>
                    <a:pt x="294" y="356"/>
                  </a:lnTo>
                  <a:lnTo>
                    <a:pt x="296" y="356"/>
                  </a:lnTo>
                  <a:lnTo>
                    <a:pt x="300" y="356"/>
                  </a:lnTo>
                  <a:lnTo>
                    <a:pt x="302" y="352"/>
                  </a:lnTo>
                  <a:lnTo>
                    <a:pt x="302" y="350"/>
                  </a:lnTo>
                  <a:lnTo>
                    <a:pt x="304" y="350"/>
                  </a:lnTo>
                  <a:lnTo>
                    <a:pt x="306" y="348"/>
                  </a:lnTo>
                  <a:lnTo>
                    <a:pt x="308" y="350"/>
                  </a:lnTo>
                  <a:lnTo>
                    <a:pt x="312" y="350"/>
                  </a:lnTo>
                  <a:lnTo>
                    <a:pt x="315" y="352"/>
                  </a:lnTo>
                  <a:lnTo>
                    <a:pt x="317" y="350"/>
                  </a:lnTo>
                  <a:lnTo>
                    <a:pt x="317" y="348"/>
                  </a:lnTo>
                  <a:lnTo>
                    <a:pt x="321" y="346"/>
                  </a:lnTo>
                  <a:lnTo>
                    <a:pt x="323" y="346"/>
                  </a:lnTo>
                  <a:lnTo>
                    <a:pt x="323" y="348"/>
                  </a:lnTo>
                  <a:lnTo>
                    <a:pt x="325" y="348"/>
                  </a:lnTo>
                  <a:lnTo>
                    <a:pt x="325" y="348"/>
                  </a:lnTo>
                  <a:lnTo>
                    <a:pt x="325" y="352"/>
                  </a:lnTo>
                  <a:lnTo>
                    <a:pt x="325" y="352"/>
                  </a:lnTo>
                  <a:lnTo>
                    <a:pt x="327" y="352"/>
                  </a:lnTo>
                  <a:lnTo>
                    <a:pt x="329" y="352"/>
                  </a:lnTo>
                  <a:lnTo>
                    <a:pt x="329" y="354"/>
                  </a:lnTo>
                  <a:lnTo>
                    <a:pt x="331" y="356"/>
                  </a:lnTo>
                  <a:lnTo>
                    <a:pt x="331" y="357"/>
                  </a:lnTo>
                  <a:lnTo>
                    <a:pt x="329" y="357"/>
                  </a:lnTo>
                  <a:lnTo>
                    <a:pt x="329" y="359"/>
                  </a:lnTo>
                  <a:lnTo>
                    <a:pt x="331" y="359"/>
                  </a:lnTo>
                  <a:lnTo>
                    <a:pt x="333" y="359"/>
                  </a:lnTo>
                  <a:lnTo>
                    <a:pt x="335" y="361"/>
                  </a:lnTo>
                  <a:lnTo>
                    <a:pt x="336" y="361"/>
                  </a:lnTo>
                  <a:lnTo>
                    <a:pt x="338" y="361"/>
                  </a:lnTo>
                  <a:lnTo>
                    <a:pt x="340" y="363"/>
                  </a:lnTo>
                  <a:lnTo>
                    <a:pt x="342" y="361"/>
                  </a:lnTo>
                  <a:lnTo>
                    <a:pt x="344" y="361"/>
                  </a:lnTo>
                  <a:lnTo>
                    <a:pt x="346" y="363"/>
                  </a:lnTo>
                  <a:lnTo>
                    <a:pt x="348" y="365"/>
                  </a:lnTo>
                  <a:lnTo>
                    <a:pt x="348" y="369"/>
                  </a:lnTo>
                  <a:lnTo>
                    <a:pt x="350" y="369"/>
                  </a:lnTo>
                  <a:lnTo>
                    <a:pt x="352" y="371"/>
                  </a:lnTo>
                  <a:lnTo>
                    <a:pt x="352" y="373"/>
                  </a:lnTo>
                  <a:lnTo>
                    <a:pt x="354" y="377"/>
                  </a:lnTo>
                  <a:lnTo>
                    <a:pt x="354" y="380"/>
                  </a:lnTo>
                  <a:lnTo>
                    <a:pt x="354" y="384"/>
                  </a:lnTo>
                  <a:lnTo>
                    <a:pt x="354" y="386"/>
                  </a:lnTo>
                  <a:lnTo>
                    <a:pt x="354" y="386"/>
                  </a:lnTo>
                  <a:lnTo>
                    <a:pt x="352" y="388"/>
                  </a:lnTo>
                  <a:lnTo>
                    <a:pt x="352" y="390"/>
                  </a:lnTo>
                  <a:lnTo>
                    <a:pt x="350" y="390"/>
                  </a:lnTo>
                  <a:lnTo>
                    <a:pt x="350" y="392"/>
                  </a:lnTo>
                  <a:lnTo>
                    <a:pt x="350" y="394"/>
                  </a:lnTo>
                  <a:lnTo>
                    <a:pt x="350" y="394"/>
                  </a:lnTo>
                  <a:lnTo>
                    <a:pt x="348" y="394"/>
                  </a:lnTo>
                  <a:lnTo>
                    <a:pt x="346" y="396"/>
                  </a:lnTo>
                  <a:lnTo>
                    <a:pt x="346" y="398"/>
                  </a:lnTo>
                  <a:lnTo>
                    <a:pt x="346" y="398"/>
                  </a:lnTo>
                  <a:lnTo>
                    <a:pt x="346" y="399"/>
                  </a:lnTo>
                  <a:lnTo>
                    <a:pt x="346" y="401"/>
                  </a:lnTo>
                  <a:lnTo>
                    <a:pt x="348" y="401"/>
                  </a:lnTo>
                  <a:lnTo>
                    <a:pt x="348" y="403"/>
                  </a:lnTo>
                  <a:lnTo>
                    <a:pt x="350" y="405"/>
                  </a:lnTo>
                  <a:lnTo>
                    <a:pt x="350" y="407"/>
                  </a:lnTo>
                  <a:lnTo>
                    <a:pt x="350" y="409"/>
                  </a:lnTo>
                  <a:lnTo>
                    <a:pt x="354" y="407"/>
                  </a:lnTo>
                  <a:lnTo>
                    <a:pt x="357" y="407"/>
                  </a:lnTo>
                  <a:lnTo>
                    <a:pt x="359" y="407"/>
                  </a:lnTo>
                  <a:lnTo>
                    <a:pt x="357" y="409"/>
                  </a:lnTo>
                  <a:lnTo>
                    <a:pt x="359" y="409"/>
                  </a:lnTo>
                  <a:lnTo>
                    <a:pt x="361" y="409"/>
                  </a:lnTo>
                  <a:lnTo>
                    <a:pt x="363" y="411"/>
                  </a:lnTo>
                  <a:lnTo>
                    <a:pt x="361" y="413"/>
                  </a:lnTo>
                  <a:lnTo>
                    <a:pt x="363" y="415"/>
                  </a:lnTo>
                  <a:lnTo>
                    <a:pt x="365" y="415"/>
                  </a:lnTo>
                  <a:lnTo>
                    <a:pt x="365" y="415"/>
                  </a:lnTo>
                  <a:lnTo>
                    <a:pt x="365" y="417"/>
                  </a:lnTo>
                  <a:lnTo>
                    <a:pt x="367" y="417"/>
                  </a:lnTo>
                  <a:lnTo>
                    <a:pt x="369" y="417"/>
                  </a:lnTo>
                  <a:lnTo>
                    <a:pt x="371" y="417"/>
                  </a:lnTo>
                  <a:lnTo>
                    <a:pt x="371" y="419"/>
                  </a:lnTo>
                  <a:lnTo>
                    <a:pt x="371" y="420"/>
                  </a:lnTo>
                  <a:lnTo>
                    <a:pt x="371" y="422"/>
                  </a:lnTo>
                  <a:lnTo>
                    <a:pt x="369" y="424"/>
                  </a:lnTo>
                  <a:lnTo>
                    <a:pt x="367" y="426"/>
                  </a:lnTo>
                  <a:lnTo>
                    <a:pt x="367" y="428"/>
                  </a:lnTo>
                  <a:lnTo>
                    <a:pt x="369" y="428"/>
                  </a:lnTo>
                  <a:lnTo>
                    <a:pt x="371" y="428"/>
                  </a:lnTo>
                  <a:lnTo>
                    <a:pt x="373" y="428"/>
                  </a:lnTo>
                  <a:lnTo>
                    <a:pt x="375" y="426"/>
                  </a:lnTo>
                  <a:lnTo>
                    <a:pt x="375" y="428"/>
                  </a:lnTo>
                  <a:lnTo>
                    <a:pt x="375" y="432"/>
                  </a:lnTo>
                  <a:lnTo>
                    <a:pt x="375" y="434"/>
                  </a:lnTo>
                  <a:lnTo>
                    <a:pt x="378" y="434"/>
                  </a:lnTo>
                  <a:lnTo>
                    <a:pt x="378" y="432"/>
                  </a:lnTo>
                  <a:lnTo>
                    <a:pt x="382" y="432"/>
                  </a:lnTo>
                  <a:lnTo>
                    <a:pt x="386" y="430"/>
                  </a:lnTo>
                  <a:lnTo>
                    <a:pt x="388" y="432"/>
                  </a:lnTo>
                  <a:lnTo>
                    <a:pt x="388" y="434"/>
                  </a:lnTo>
                  <a:lnTo>
                    <a:pt x="386" y="436"/>
                  </a:lnTo>
                  <a:lnTo>
                    <a:pt x="388" y="434"/>
                  </a:lnTo>
                  <a:lnTo>
                    <a:pt x="388" y="436"/>
                  </a:lnTo>
                  <a:lnTo>
                    <a:pt x="390" y="436"/>
                  </a:lnTo>
                  <a:lnTo>
                    <a:pt x="392" y="436"/>
                  </a:lnTo>
                  <a:lnTo>
                    <a:pt x="394" y="436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4" y="430"/>
                  </a:lnTo>
                  <a:lnTo>
                    <a:pt x="394" y="426"/>
                  </a:lnTo>
                  <a:lnTo>
                    <a:pt x="394" y="426"/>
                  </a:lnTo>
                  <a:lnTo>
                    <a:pt x="394" y="424"/>
                  </a:lnTo>
                  <a:lnTo>
                    <a:pt x="398" y="424"/>
                  </a:lnTo>
                  <a:lnTo>
                    <a:pt x="399" y="424"/>
                  </a:lnTo>
                  <a:lnTo>
                    <a:pt x="398" y="424"/>
                  </a:lnTo>
                  <a:lnTo>
                    <a:pt x="399" y="422"/>
                  </a:lnTo>
                  <a:lnTo>
                    <a:pt x="399" y="422"/>
                  </a:lnTo>
                  <a:lnTo>
                    <a:pt x="401" y="422"/>
                  </a:lnTo>
                  <a:lnTo>
                    <a:pt x="401" y="420"/>
                  </a:lnTo>
                  <a:lnTo>
                    <a:pt x="403" y="420"/>
                  </a:lnTo>
                  <a:lnTo>
                    <a:pt x="405" y="420"/>
                  </a:lnTo>
                  <a:lnTo>
                    <a:pt x="405" y="422"/>
                  </a:lnTo>
                  <a:lnTo>
                    <a:pt x="407" y="422"/>
                  </a:lnTo>
                  <a:lnTo>
                    <a:pt x="407" y="422"/>
                  </a:lnTo>
                  <a:lnTo>
                    <a:pt x="409" y="420"/>
                  </a:lnTo>
                  <a:lnTo>
                    <a:pt x="409" y="420"/>
                  </a:lnTo>
                  <a:lnTo>
                    <a:pt x="413" y="422"/>
                  </a:lnTo>
                  <a:lnTo>
                    <a:pt x="413" y="420"/>
                  </a:lnTo>
                  <a:lnTo>
                    <a:pt x="415" y="420"/>
                  </a:lnTo>
                  <a:lnTo>
                    <a:pt x="415" y="422"/>
                  </a:lnTo>
                  <a:lnTo>
                    <a:pt x="417" y="420"/>
                  </a:lnTo>
                  <a:lnTo>
                    <a:pt x="417" y="419"/>
                  </a:lnTo>
                  <a:lnTo>
                    <a:pt x="420" y="419"/>
                  </a:lnTo>
                  <a:lnTo>
                    <a:pt x="422" y="420"/>
                  </a:lnTo>
                  <a:lnTo>
                    <a:pt x="426" y="419"/>
                  </a:lnTo>
                  <a:lnTo>
                    <a:pt x="426" y="415"/>
                  </a:lnTo>
                  <a:lnTo>
                    <a:pt x="428" y="415"/>
                  </a:lnTo>
                  <a:lnTo>
                    <a:pt x="430" y="415"/>
                  </a:lnTo>
                  <a:lnTo>
                    <a:pt x="432" y="413"/>
                  </a:lnTo>
                  <a:lnTo>
                    <a:pt x="434" y="415"/>
                  </a:lnTo>
                  <a:lnTo>
                    <a:pt x="434" y="417"/>
                  </a:lnTo>
                  <a:lnTo>
                    <a:pt x="438" y="417"/>
                  </a:lnTo>
                  <a:lnTo>
                    <a:pt x="438" y="419"/>
                  </a:lnTo>
                  <a:lnTo>
                    <a:pt x="443" y="419"/>
                  </a:lnTo>
                  <a:lnTo>
                    <a:pt x="443" y="419"/>
                  </a:lnTo>
                  <a:lnTo>
                    <a:pt x="447" y="419"/>
                  </a:lnTo>
                  <a:lnTo>
                    <a:pt x="449" y="419"/>
                  </a:lnTo>
                  <a:lnTo>
                    <a:pt x="447" y="420"/>
                  </a:lnTo>
                  <a:lnTo>
                    <a:pt x="447" y="420"/>
                  </a:lnTo>
                  <a:lnTo>
                    <a:pt x="445" y="424"/>
                  </a:lnTo>
                  <a:lnTo>
                    <a:pt x="447" y="424"/>
                  </a:lnTo>
                  <a:lnTo>
                    <a:pt x="447" y="426"/>
                  </a:lnTo>
                  <a:lnTo>
                    <a:pt x="451" y="428"/>
                  </a:lnTo>
                  <a:lnTo>
                    <a:pt x="453" y="430"/>
                  </a:lnTo>
                  <a:lnTo>
                    <a:pt x="455" y="430"/>
                  </a:lnTo>
                  <a:lnTo>
                    <a:pt x="457" y="432"/>
                  </a:lnTo>
                  <a:lnTo>
                    <a:pt x="459" y="432"/>
                  </a:lnTo>
                  <a:lnTo>
                    <a:pt x="459" y="432"/>
                  </a:lnTo>
                  <a:lnTo>
                    <a:pt x="461" y="432"/>
                  </a:lnTo>
                  <a:lnTo>
                    <a:pt x="463" y="432"/>
                  </a:lnTo>
                  <a:lnTo>
                    <a:pt x="463" y="432"/>
                  </a:lnTo>
                  <a:lnTo>
                    <a:pt x="464" y="432"/>
                  </a:lnTo>
                  <a:lnTo>
                    <a:pt x="464" y="432"/>
                  </a:lnTo>
                  <a:lnTo>
                    <a:pt x="466" y="432"/>
                  </a:lnTo>
                  <a:lnTo>
                    <a:pt x="466" y="430"/>
                  </a:lnTo>
                  <a:lnTo>
                    <a:pt x="468" y="428"/>
                  </a:lnTo>
                  <a:lnTo>
                    <a:pt x="468" y="430"/>
                  </a:lnTo>
                  <a:lnTo>
                    <a:pt x="470" y="432"/>
                  </a:lnTo>
                  <a:lnTo>
                    <a:pt x="472" y="432"/>
                  </a:lnTo>
                  <a:lnTo>
                    <a:pt x="474" y="434"/>
                  </a:lnTo>
                  <a:lnTo>
                    <a:pt x="476" y="434"/>
                  </a:lnTo>
                  <a:lnTo>
                    <a:pt x="476" y="434"/>
                  </a:lnTo>
                  <a:lnTo>
                    <a:pt x="478" y="432"/>
                  </a:lnTo>
                  <a:lnTo>
                    <a:pt x="480" y="434"/>
                  </a:lnTo>
                  <a:lnTo>
                    <a:pt x="482" y="434"/>
                  </a:lnTo>
                  <a:lnTo>
                    <a:pt x="482" y="434"/>
                  </a:lnTo>
                  <a:lnTo>
                    <a:pt x="482" y="434"/>
                  </a:lnTo>
                  <a:lnTo>
                    <a:pt x="482" y="434"/>
                  </a:lnTo>
                  <a:lnTo>
                    <a:pt x="480" y="436"/>
                  </a:lnTo>
                  <a:lnTo>
                    <a:pt x="480" y="438"/>
                  </a:lnTo>
                  <a:lnTo>
                    <a:pt x="480" y="440"/>
                  </a:lnTo>
                  <a:lnTo>
                    <a:pt x="482" y="441"/>
                  </a:lnTo>
                  <a:lnTo>
                    <a:pt x="484" y="443"/>
                  </a:lnTo>
                  <a:lnTo>
                    <a:pt x="484" y="443"/>
                  </a:lnTo>
                  <a:lnTo>
                    <a:pt x="484" y="445"/>
                  </a:lnTo>
                  <a:lnTo>
                    <a:pt x="484" y="445"/>
                  </a:lnTo>
                  <a:lnTo>
                    <a:pt x="484" y="443"/>
                  </a:lnTo>
                  <a:lnTo>
                    <a:pt x="487" y="445"/>
                  </a:lnTo>
                  <a:lnTo>
                    <a:pt x="487" y="445"/>
                  </a:lnTo>
                  <a:lnTo>
                    <a:pt x="487" y="445"/>
                  </a:lnTo>
                  <a:lnTo>
                    <a:pt x="489" y="443"/>
                  </a:lnTo>
                  <a:lnTo>
                    <a:pt x="489" y="441"/>
                  </a:lnTo>
                  <a:lnTo>
                    <a:pt x="489" y="441"/>
                  </a:lnTo>
                  <a:lnTo>
                    <a:pt x="489" y="441"/>
                  </a:lnTo>
                  <a:lnTo>
                    <a:pt x="487" y="440"/>
                  </a:lnTo>
                  <a:lnTo>
                    <a:pt x="485" y="440"/>
                  </a:lnTo>
                  <a:lnTo>
                    <a:pt x="485" y="438"/>
                  </a:lnTo>
                  <a:lnTo>
                    <a:pt x="485" y="438"/>
                  </a:lnTo>
                  <a:lnTo>
                    <a:pt x="487" y="436"/>
                  </a:lnTo>
                  <a:lnTo>
                    <a:pt x="487" y="434"/>
                  </a:lnTo>
                  <a:lnTo>
                    <a:pt x="487" y="434"/>
                  </a:lnTo>
                  <a:lnTo>
                    <a:pt x="487" y="434"/>
                  </a:lnTo>
                  <a:lnTo>
                    <a:pt x="489" y="434"/>
                  </a:lnTo>
                  <a:lnTo>
                    <a:pt x="489" y="434"/>
                  </a:lnTo>
                  <a:lnTo>
                    <a:pt x="489" y="434"/>
                  </a:lnTo>
                  <a:lnTo>
                    <a:pt x="489" y="434"/>
                  </a:lnTo>
                  <a:lnTo>
                    <a:pt x="489" y="434"/>
                  </a:lnTo>
                  <a:lnTo>
                    <a:pt x="489" y="436"/>
                  </a:lnTo>
                  <a:lnTo>
                    <a:pt x="491" y="436"/>
                  </a:lnTo>
                  <a:lnTo>
                    <a:pt x="489" y="436"/>
                  </a:lnTo>
                  <a:lnTo>
                    <a:pt x="491" y="436"/>
                  </a:lnTo>
                  <a:lnTo>
                    <a:pt x="491" y="434"/>
                  </a:lnTo>
                  <a:lnTo>
                    <a:pt x="493" y="434"/>
                  </a:lnTo>
                  <a:lnTo>
                    <a:pt x="495" y="432"/>
                  </a:lnTo>
                  <a:lnTo>
                    <a:pt x="497" y="434"/>
                  </a:lnTo>
                  <a:lnTo>
                    <a:pt x="499" y="432"/>
                  </a:lnTo>
                  <a:lnTo>
                    <a:pt x="501" y="432"/>
                  </a:lnTo>
                  <a:lnTo>
                    <a:pt x="501" y="430"/>
                  </a:lnTo>
                  <a:lnTo>
                    <a:pt x="503" y="430"/>
                  </a:lnTo>
                  <a:lnTo>
                    <a:pt x="505" y="430"/>
                  </a:lnTo>
                  <a:lnTo>
                    <a:pt x="506" y="430"/>
                  </a:lnTo>
                  <a:lnTo>
                    <a:pt x="506" y="430"/>
                  </a:lnTo>
                  <a:lnTo>
                    <a:pt x="510" y="430"/>
                  </a:lnTo>
                  <a:lnTo>
                    <a:pt x="512" y="428"/>
                  </a:lnTo>
                  <a:lnTo>
                    <a:pt x="512" y="426"/>
                  </a:lnTo>
                  <a:lnTo>
                    <a:pt x="514" y="424"/>
                  </a:lnTo>
                  <a:lnTo>
                    <a:pt x="514" y="426"/>
                  </a:lnTo>
                  <a:lnTo>
                    <a:pt x="514" y="426"/>
                  </a:lnTo>
                  <a:lnTo>
                    <a:pt x="516" y="426"/>
                  </a:lnTo>
                  <a:lnTo>
                    <a:pt x="516" y="424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18" y="419"/>
                  </a:lnTo>
                  <a:lnTo>
                    <a:pt x="518" y="417"/>
                  </a:lnTo>
                  <a:lnTo>
                    <a:pt x="518" y="417"/>
                  </a:lnTo>
                  <a:lnTo>
                    <a:pt x="518" y="417"/>
                  </a:lnTo>
                  <a:lnTo>
                    <a:pt x="522" y="419"/>
                  </a:lnTo>
                  <a:lnTo>
                    <a:pt x="522" y="420"/>
                  </a:lnTo>
                  <a:lnTo>
                    <a:pt x="524" y="422"/>
                  </a:lnTo>
                  <a:lnTo>
                    <a:pt x="526" y="420"/>
                  </a:lnTo>
                  <a:lnTo>
                    <a:pt x="524" y="422"/>
                  </a:lnTo>
                  <a:lnTo>
                    <a:pt x="522" y="424"/>
                  </a:lnTo>
                  <a:lnTo>
                    <a:pt x="522" y="424"/>
                  </a:lnTo>
                  <a:lnTo>
                    <a:pt x="526" y="422"/>
                  </a:lnTo>
                  <a:lnTo>
                    <a:pt x="527" y="420"/>
                  </a:lnTo>
                  <a:lnTo>
                    <a:pt x="529" y="420"/>
                  </a:lnTo>
                  <a:lnTo>
                    <a:pt x="529" y="419"/>
                  </a:lnTo>
                  <a:lnTo>
                    <a:pt x="531" y="420"/>
                  </a:lnTo>
                  <a:lnTo>
                    <a:pt x="533" y="420"/>
                  </a:lnTo>
                  <a:lnTo>
                    <a:pt x="533" y="419"/>
                  </a:lnTo>
                  <a:lnTo>
                    <a:pt x="535" y="419"/>
                  </a:lnTo>
                  <a:lnTo>
                    <a:pt x="535" y="417"/>
                  </a:lnTo>
                  <a:lnTo>
                    <a:pt x="537" y="419"/>
                  </a:lnTo>
                  <a:lnTo>
                    <a:pt x="537" y="420"/>
                  </a:lnTo>
                  <a:lnTo>
                    <a:pt x="539" y="419"/>
                  </a:lnTo>
                  <a:lnTo>
                    <a:pt x="539" y="417"/>
                  </a:lnTo>
                  <a:lnTo>
                    <a:pt x="541" y="417"/>
                  </a:lnTo>
                  <a:lnTo>
                    <a:pt x="541" y="419"/>
                  </a:lnTo>
                  <a:lnTo>
                    <a:pt x="543" y="419"/>
                  </a:lnTo>
                  <a:lnTo>
                    <a:pt x="543" y="417"/>
                  </a:lnTo>
                  <a:lnTo>
                    <a:pt x="545" y="417"/>
                  </a:lnTo>
                  <a:lnTo>
                    <a:pt x="547" y="415"/>
                  </a:lnTo>
                  <a:lnTo>
                    <a:pt x="547" y="415"/>
                  </a:lnTo>
                  <a:lnTo>
                    <a:pt x="547" y="417"/>
                  </a:lnTo>
                  <a:lnTo>
                    <a:pt x="548" y="415"/>
                  </a:lnTo>
                  <a:lnTo>
                    <a:pt x="548" y="415"/>
                  </a:lnTo>
                  <a:lnTo>
                    <a:pt x="550" y="415"/>
                  </a:lnTo>
                  <a:lnTo>
                    <a:pt x="550" y="413"/>
                  </a:lnTo>
                  <a:lnTo>
                    <a:pt x="550" y="413"/>
                  </a:lnTo>
                  <a:lnTo>
                    <a:pt x="552" y="411"/>
                  </a:lnTo>
                  <a:lnTo>
                    <a:pt x="550" y="407"/>
                  </a:lnTo>
                  <a:lnTo>
                    <a:pt x="552" y="409"/>
                  </a:lnTo>
                  <a:lnTo>
                    <a:pt x="552" y="407"/>
                  </a:lnTo>
                  <a:lnTo>
                    <a:pt x="556" y="407"/>
                  </a:lnTo>
                  <a:lnTo>
                    <a:pt x="556" y="407"/>
                  </a:lnTo>
                  <a:lnTo>
                    <a:pt x="558" y="407"/>
                  </a:lnTo>
                  <a:lnTo>
                    <a:pt x="558" y="405"/>
                  </a:lnTo>
                  <a:lnTo>
                    <a:pt x="560" y="405"/>
                  </a:lnTo>
                  <a:lnTo>
                    <a:pt x="560" y="403"/>
                  </a:lnTo>
                  <a:lnTo>
                    <a:pt x="560" y="403"/>
                  </a:lnTo>
                  <a:lnTo>
                    <a:pt x="560" y="405"/>
                  </a:lnTo>
                  <a:lnTo>
                    <a:pt x="562" y="405"/>
                  </a:lnTo>
                  <a:lnTo>
                    <a:pt x="562" y="403"/>
                  </a:lnTo>
                  <a:lnTo>
                    <a:pt x="564" y="403"/>
                  </a:lnTo>
                  <a:lnTo>
                    <a:pt x="564" y="401"/>
                  </a:lnTo>
                  <a:lnTo>
                    <a:pt x="566" y="401"/>
                  </a:lnTo>
                  <a:lnTo>
                    <a:pt x="566" y="399"/>
                  </a:lnTo>
                  <a:lnTo>
                    <a:pt x="564" y="399"/>
                  </a:lnTo>
                  <a:lnTo>
                    <a:pt x="564" y="399"/>
                  </a:lnTo>
                  <a:lnTo>
                    <a:pt x="560" y="399"/>
                  </a:lnTo>
                  <a:lnTo>
                    <a:pt x="564" y="398"/>
                  </a:lnTo>
                  <a:lnTo>
                    <a:pt x="566" y="396"/>
                  </a:lnTo>
                  <a:lnTo>
                    <a:pt x="566" y="398"/>
                  </a:lnTo>
                  <a:lnTo>
                    <a:pt x="568" y="396"/>
                  </a:lnTo>
                  <a:lnTo>
                    <a:pt x="569" y="398"/>
                  </a:lnTo>
                  <a:lnTo>
                    <a:pt x="571" y="396"/>
                  </a:lnTo>
                  <a:lnTo>
                    <a:pt x="569" y="396"/>
                  </a:lnTo>
                  <a:lnTo>
                    <a:pt x="569" y="394"/>
                  </a:lnTo>
                  <a:lnTo>
                    <a:pt x="569" y="394"/>
                  </a:lnTo>
                  <a:lnTo>
                    <a:pt x="571" y="394"/>
                  </a:lnTo>
                  <a:lnTo>
                    <a:pt x="571" y="394"/>
                  </a:lnTo>
                  <a:lnTo>
                    <a:pt x="571" y="392"/>
                  </a:lnTo>
                  <a:lnTo>
                    <a:pt x="571" y="392"/>
                  </a:lnTo>
                  <a:lnTo>
                    <a:pt x="569" y="390"/>
                  </a:lnTo>
                  <a:lnTo>
                    <a:pt x="569" y="390"/>
                  </a:lnTo>
                  <a:lnTo>
                    <a:pt x="571" y="390"/>
                  </a:lnTo>
                  <a:lnTo>
                    <a:pt x="571" y="390"/>
                  </a:lnTo>
                  <a:lnTo>
                    <a:pt x="573" y="390"/>
                  </a:lnTo>
                  <a:lnTo>
                    <a:pt x="573" y="392"/>
                  </a:lnTo>
                  <a:lnTo>
                    <a:pt x="573" y="390"/>
                  </a:lnTo>
                  <a:lnTo>
                    <a:pt x="571" y="388"/>
                  </a:lnTo>
                  <a:lnTo>
                    <a:pt x="571" y="388"/>
                  </a:lnTo>
                  <a:lnTo>
                    <a:pt x="573" y="388"/>
                  </a:lnTo>
                  <a:lnTo>
                    <a:pt x="573" y="386"/>
                  </a:lnTo>
                  <a:lnTo>
                    <a:pt x="575" y="388"/>
                  </a:lnTo>
                  <a:lnTo>
                    <a:pt x="575" y="388"/>
                  </a:lnTo>
                  <a:lnTo>
                    <a:pt x="577" y="388"/>
                  </a:lnTo>
                  <a:lnTo>
                    <a:pt x="577" y="390"/>
                  </a:lnTo>
                  <a:lnTo>
                    <a:pt x="577" y="388"/>
                  </a:lnTo>
                  <a:lnTo>
                    <a:pt x="577" y="386"/>
                  </a:lnTo>
                  <a:lnTo>
                    <a:pt x="575" y="386"/>
                  </a:lnTo>
                  <a:lnTo>
                    <a:pt x="575" y="386"/>
                  </a:lnTo>
                  <a:lnTo>
                    <a:pt x="577" y="384"/>
                  </a:lnTo>
                  <a:lnTo>
                    <a:pt x="577" y="384"/>
                  </a:lnTo>
                  <a:lnTo>
                    <a:pt x="575" y="382"/>
                  </a:lnTo>
                  <a:lnTo>
                    <a:pt x="577" y="380"/>
                  </a:lnTo>
                  <a:lnTo>
                    <a:pt x="577" y="380"/>
                  </a:lnTo>
                  <a:lnTo>
                    <a:pt x="575" y="380"/>
                  </a:lnTo>
                  <a:lnTo>
                    <a:pt x="573" y="380"/>
                  </a:lnTo>
                  <a:lnTo>
                    <a:pt x="575" y="380"/>
                  </a:lnTo>
                  <a:lnTo>
                    <a:pt x="577" y="378"/>
                  </a:lnTo>
                  <a:lnTo>
                    <a:pt x="581" y="377"/>
                  </a:lnTo>
                  <a:lnTo>
                    <a:pt x="579" y="377"/>
                  </a:lnTo>
                  <a:lnTo>
                    <a:pt x="577" y="377"/>
                  </a:lnTo>
                  <a:lnTo>
                    <a:pt x="575" y="375"/>
                  </a:lnTo>
                  <a:lnTo>
                    <a:pt x="577" y="375"/>
                  </a:lnTo>
                  <a:lnTo>
                    <a:pt x="575" y="373"/>
                  </a:lnTo>
                  <a:lnTo>
                    <a:pt x="573" y="373"/>
                  </a:lnTo>
                  <a:lnTo>
                    <a:pt x="575" y="373"/>
                  </a:lnTo>
                  <a:lnTo>
                    <a:pt x="575" y="371"/>
                  </a:lnTo>
                  <a:lnTo>
                    <a:pt x="575" y="371"/>
                  </a:lnTo>
                  <a:lnTo>
                    <a:pt x="577" y="369"/>
                  </a:lnTo>
                  <a:lnTo>
                    <a:pt x="577" y="369"/>
                  </a:lnTo>
                  <a:lnTo>
                    <a:pt x="577" y="369"/>
                  </a:lnTo>
                  <a:lnTo>
                    <a:pt x="577" y="371"/>
                  </a:lnTo>
                  <a:lnTo>
                    <a:pt x="579" y="371"/>
                  </a:lnTo>
                  <a:lnTo>
                    <a:pt x="583" y="369"/>
                  </a:lnTo>
                  <a:lnTo>
                    <a:pt x="583" y="367"/>
                  </a:lnTo>
                  <a:lnTo>
                    <a:pt x="585" y="367"/>
                  </a:lnTo>
                  <a:lnTo>
                    <a:pt x="583" y="367"/>
                  </a:lnTo>
                  <a:lnTo>
                    <a:pt x="581" y="367"/>
                  </a:lnTo>
                  <a:lnTo>
                    <a:pt x="583" y="365"/>
                  </a:lnTo>
                  <a:lnTo>
                    <a:pt x="583" y="365"/>
                  </a:lnTo>
                  <a:lnTo>
                    <a:pt x="585" y="365"/>
                  </a:lnTo>
                  <a:lnTo>
                    <a:pt x="585" y="363"/>
                  </a:lnTo>
                  <a:lnTo>
                    <a:pt x="587" y="363"/>
                  </a:lnTo>
                  <a:lnTo>
                    <a:pt x="585" y="361"/>
                  </a:lnTo>
                  <a:lnTo>
                    <a:pt x="585" y="359"/>
                  </a:lnTo>
                  <a:lnTo>
                    <a:pt x="587" y="359"/>
                  </a:lnTo>
                  <a:lnTo>
                    <a:pt x="585" y="357"/>
                  </a:lnTo>
                  <a:lnTo>
                    <a:pt x="585" y="357"/>
                  </a:lnTo>
                  <a:lnTo>
                    <a:pt x="583" y="356"/>
                  </a:lnTo>
                  <a:lnTo>
                    <a:pt x="587" y="357"/>
                  </a:lnTo>
                  <a:lnTo>
                    <a:pt x="589" y="356"/>
                  </a:lnTo>
                  <a:lnTo>
                    <a:pt x="589" y="352"/>
                  </a:lnTo>
                  <a:lnTo>
                    <a:pt x="590" y="352"/>
                  </a:lnTo>
                  <a:lnTo>
                    <a:pt x="590" y="354"/>
                  </a:lnTo>
                  <a:lnTo>
                    <a:pt x="592" y="356"/>
                  </a:lnTo>
                  <a:lnTo>
                    <a:pt x="592" y="354"/>
                  </a:lnTo>
                  <a:lnTo>
                    <a:pt x="594" y="352"/>
                  </a:lnTo>
                  <a:lnTo>
                    <a:pt x="592" y="350"/>
                  </a:lnTo>
                  <a:lnTo>
                    <a:pt x="590" y="350"/>
                  </a:lnTo>
                  <a:lnTo>
                    <a:pt x="590" y="350"/>
                  </a:lnTo>
                  <a:lnTo>
                    <a:pt x="590" y="348"/>
                  </a:lnTo>
                  <a:lnTo>
                    <a:pt x="592" y="348"/>
                  </a:lnTo>
                  <a:lnTo>
                    <a:pt x="592" y="348"/>
                  </a:lnTo>
                  <a:lnTo>
                    <a:pt x="592" y="346"/>
                  </a:lnTo>
                  <a:lnTo>
                    <a:pt x="590" y="346"/>
                  </a:lnTo>
                  <a:lnTo>
                    <a:pt x="592" y="344"/>
                  </a:lnTo>
                  <a:lnTo>
                    <a:pt x="592" y="346"/>
                  </a:lnTo>
                  <a:lnTo>
                    <a:pt x="594" y="344"/>
                  </a:lnTo>
                  <a:lnTo>
                    <a:pt x="592" y="344"/>
                  </a:lnTo>
                  <a:lnTo>
                    <a:pt x="589" y="344"/>
                  </a:lnTo>
                  <a:lnTo>
                    <a:pt x="589" y="342"/>
                  </a:lnTo>
                  <a:lnTo>
                    <a:pt x="590" y="340"/>
                  </a:lnTo>
                  <a:lnTo>
                    <a:pt x="592" y="342"/>
                  </a:lnTo>
                  <a:lnTo>
                    <a:pt x="594" y="340"/>
                  </a:lnTo>
                  <a:lnTo>
                    <a:pt x="594" y="340"/>
                  </a:lnTo>
                  <a:lnTo>
                    <a:pt x="596" y="340"/>
                  </a:lnTo>
                  <a:lnTo>
                    <a:pt x="596" y="340"/>
                  </a:lnTo>
                  <a:lnTo>
                    <a:pt x="596" y="340"/>
                  </a:lnTo>
                  <a:lnTo>
                    <a:pt x="596" y="338"/>
                  </a:lnTo>
                  <a:lnTo>
                    <a:pt x="596" y="336"/>
                  </a:lnTo>
                  <a:lnTo>
                    <a:pt x="594" y="335"/>
                  </a:lnTo>
                  <a:lnTo>
                    <a:pt x="594" y="336"/>
                  </a:lnTo>
                  <a:lnTo>
                    <a:pt x="594" y="336"/>
                  </a:lnTo>
                  <a:lnTo>
                    <a:pt x="594" y="338"/>
                  </a:lnTo>
                  <a:lnTo>
                    <a:pt x="592" y="338"/>
                  </a:lnTo>
                  <a:lnTo>
                    <a:pt x="589" y="340"/>
                  </a:lnTo>
                  <a:lnTo>
                    <a:pt x="587" y="340"/>
                  </a:lnTo>
                  <a:lnTo>
                    <a:pt x="587" y="338"/>
                  </a:lnTo>
                  <a:lnTo>
                    <a:pt x="590" y="336"/>
                  </a:lnTo>
                  <a:lnTo>
                    <a:pt x="594" y="333"/>
                  </a:lnTo>
                  <a:lnTo>
                    <a:pt x="594" y="333"/>
                  </a:lnTo>
                  <a:lnTo>
                    <a:pt x="592" y="333"/>
                  </a:lnTo>
                  <a:lnTo>
                    <a:pt x="592" y="331"/>
                  </a:lnTo>
                  <a:lnTo>
                    <a:pt x="590" y="333"/>
                  </a:lnTo>
                  <a:lnTo>
                    <a:pt x="589" y="329"/>
                  </a:lnTo>
                  <a:lnTo>
                    <a:pt x="585" y="329"/>
                  </a:lnTo>
                  <a:lnTo>
                    <a:pt x="583" y="331"/>
                  </a:lnTo>
                  <a:lnTo>
                    <a:pt x="581" y="331"/>
                  </a:lnTo>
                  <a:lnTo>
                    <a:pt x="577" y="327"/>
                  </a:lnTo>
                  <a:lnTo>
                    <a:pt x="575" y="327"/>
                  </a:lnTo>
                  <a:lnTo>
                    <a:pt x="573" y="329"/>
                  </a:lnTo>
                  <a:lnTo>
                    <a:pt x="573" y="331"/>
                  </a:lnTo>
                  <a:lnTo>
                    <a:pt x="573" y="329"/>
                  </a:lnTo>
                  <a:lnTo>
                    <a:pt x="575" y="327"/>
                  </a:lnTo>
                  <a:lnTo>
                    <a:pt x="577" y="327"/>
                  </a:lnTo>
                  <a:lnTo>
                    <a:pt x="579" y="325"/>
                  </a:lnTo>
                  <a:lnTo>
                    <a:pt x="581" y="327"/>
                  </a:lnTo>
                  <a:lnTo>
                    <a:pt x="583" y="327"/>
                  </a:lnTo>
                  <a:lnTo>
                    <a:pt x="583" y="325"/>
                  </a:lnTo>
                  <a:lnTo>
                    <a:pt x="585" y="323"/>
                  </a:lnTo>
                  <a:lnTo>
                    <a:pt x="585" y="323"/>
                  </a:lnTo>
                  <a:lnTo>
                    <a:pt x="589" y="321"/>
                  </a:lnTo>
                  <a:lnTo>
                    <a:pt x="590" y="321"/>
                  </a:lnTo>
                  <a:lnTo>
                    <a:pt x="590" y="319"/>
                  </a:lnTo>
                  <a:lnTo>
                    <a:pt x="589" y="315"/>
                  </a:lnTo>
                  <a:lnTo>
                    <a:pt x="583" y="314"/>
                  </a:lnTo>
                  <a:lnTo>
                    <a:pt x="579" y="312"/>
                  </a:lnTo>
                  <a:lnTo>
                    <a:pt x="575" y="308"/>
                  </a:lnTo>
                  <a:lnTo>
                    <a:pt x="573" y="308"/>
                  </a:lnTo>
                  <a:lnTo>
                    <a:pt x="569" y="310"/>
                  </a:lnTo>
                  <a:lnTo>
                    <a:pt x="568" y="308"/>
                  </a:lnTo>
                  <a:lnTo>
                    <a:pt x="566" y="306"/>
                  </a:lnTo>
                  <a:lnTo>
                    <a:pt x="566" y="306"/>
                  </a:lnTo>
                  <a:lnTo>
                    <a:pt x="564" y="306"/>
                  </a:lnTo>
                  <a:lnTo>
                    <a:pt x="562" y="306"/>
                  </a:lnTo>
                  <a:lnTo>
                    <a:pt x="558" y="306"/>
                  </a:lnTo>
                  <a:lnTo>
                    <a:pt x="556" y="306"/>
                  </a:lnTo>
                  <a:lnTo>
                    <a:pt x="552" y="310"/>
                  </a:lnTo>
                  <a:lnTo>
                    <a:pt x="556" y="306"/>
                  </a:lnTo>
                  <a:lnTo>
                    <a:pt x="558" y="304"/>
                  </a:lnTo>
                  <a:lnTo>
                    <a:pt x="558" y="304"/>
                  </a:lnTo>
                  <a:lnTo>
                    <a:pt x="560" y="304"/>
                  </a:lnTo>
                  <a:lnTo>
                    <a:pt x="562" y="304"/>
                  </a:lnTo>
                  <a:lnTo>
                    <a:pt x="562" y="304"/>
                  </a:lnTo>
                  <a:lnTo>
                    <a:pt x="566" y="304"/>
                  </a:lnTo>
                  <a:lnTo>
                    <a:pt x="568" y="306"/>
                  </a:lnTo>
                  <a:lnTo>
                    <a:pt x="568" y="308"/>
                  </a:lnTo>
                  <a:lnTo>
                    <a:pt x="569" y="308"/>
                  </a:lnTo>
                  <a:lnTo>
                    <a:pt x="571" y="306"/>
                  </a:lnTo>
                  <a:lnTo>
                    <a:pt x="575" y="306"/>
                  </a:lnTo>
                  <a:lnTo>
                    <a:pt x="577" y="308"/>
                  </a:lnTo>
                  <a:lnTo>
                    <a:pt x="579" y="308"/>
                  </a:lnTo>
                  <a:lnTo>
                    <a:pt x="581" y="310"/>
                  </a:lnTo>
                  <a:lnTo>
                    <a:pt x="585" y="308"/>
                  </a:lnTo>
                  <a:lnTo>
                    <a:pt x="589" y="310"/>
                  </a:lnTo>
                  <a:lnTo>
                    <a:pt x="590" y="310"/>
                  </a:lnTo>
                  <a:lnTo>
                    <a:pt x="589" y="306"/>
                  </a:lnTo>
                  <a:lnTo>
                    <a:pt x="587" y="306"/>
                  </a:lnTo>
                  <a:lnTo>
                    <a:pt x="585" y="302"/>
                  </a:lnTo>
                  <a:lnTo>
                    <a:pt x="585" y="302"/>
                  </a:lnTo>
                  <a:lnTo>
                    <a:pt x="583" y="302"/>
                  </a:lnTo>
                  <a:lnTo>
                    <a:pt x="581" y="302"/>
                  </a:lnTo>
                  <a:lnTo>
                    <a:pt x="579" y="300"/>
                  </a:lnTo>
                  <a:lnTo>
                    <a:pt x="575" y="296"/>
                  </a:lnTo>
                  <a:lnTo>
                    <a:pt x="575" y="294"/>
                  </a:lnTo>
                  <a:lnTo>
                    <a:pt x="571" y="293"/>
                  </a:lnTo>
                  <a:lnTo>
                    <a:pt x="571" y="289"/>
                  </a:lnTo>
                  <a:lnTo>
                    <a:pt x="569" y="289"/>
                  </a:lnTo>
                  <a:lnTo>
                    <a:pt x="571" y="285"/>
                  </a:lnTo>
                  <a:lnTo>
                    <a:pt x="569" y="285"/>
                  </a:lnTo>
                  <a:lnTo>
                    <a:pt x="568" y="279"/>
                  </a:lnTo>
                  <a:lnTo>
                    <a:pt x="560" y="277"/>
                  </a:lnTo>
                  <a:lnTo>
                    <a:pt x="560" y="277"/>
                  </a:lnTo>
                  <a:lnTo>
                    <a:pt x="560" y="275"/>
                  </a:lnTo>
                  <a:lnTo>
                    <a:pt x="554" y="273"/>
                  </a:lnTo>
                  <a:lnTo>
                    <a:pt x="552" y="273"/>
                  </a:lnTo>
                  <a:lnTo>
                    <a:pt x="552" y="270"/>
                  </a:lnTo>
                  <a:lnTo>
                    <a:pt x="554" y="266"/>
                  </a:lnTo>
                  <a:lnTo>
                    <a:pt x="552" y="264"/>
                  </a:lnTo>
                  <a:lnTo>
                    <a:pt x="554" y="260"/>
                  </a:lnTo>
                  <a:lnTo>
                    <a:pt x="554" y="262"/>
                  </a:lnTo>
                  <a:lnTo>
                    <a:pt x="556" y="260"/>
                  </a:lnTo>
                  <a:lnTo>
                    <a:pt x="558" y="258"/>
                  </a:lnTo>
                  <a:lnTo>
                    <a:pt x="558" y="258"/>
                  </a:lnTo>
                  <a:lnTo>
                    <a:pt x="560" y="256"/>
                  </a:lnTo>
                  <a:lnTo>
                    <a:pt x="558" y="256"/>
                  </a:lnTo>
                  <a:lnTo>
                    <a:pt x="558" y="254"/>
                  </a:lnTo>
                  <a:lnTo>
                    <a:pt x="560" y="252"/>
                  </a:lnTo>
                  <a:lnTo>
                    <a:pt x="562" y="252"/>
                  </a:lnTo>
                  <a:lnTo>
                    <a:pt x="562" y="251"/>
                  </a:lnTo>
                  <a:lnTo>
                    <a:pt x="566" y="251"/>
                  </a:lnTo>
                  <a:lnTo>
                    <a:pt x="566" y="249"/>
                  </a:lnTo>
                  <a:lnTo>
                    <a:pt x="562" y="247"/>
                  </a:lnTo>
                  <a:lnTo>
                    <a:pt x="566" y="247"/>
                  </a:lnTo>
                  <a:lnTo>
                    <a:pt x="568" y="249"/>
                  </a:lnTo>
                  <a:lnTo>
                    <a:pt x="568" y="247"/>
                  </a:lnTo>
                  <a:lnTo>
                    <a:pt x="569" y="247"/>
                  </a:lnTo>
                  <a:lnTo>
                    <a:pt x="571" y="245"/>
                  </a:lnTo>
                  <a:lnTo>
                    <a:pt x="573" y="245"/>
                  </a:lnTo>
                  <a:lnTo>
                    <a:pt x="575" y="243"/>
                  </a:lnTo>
                  <a:lnTo>
                    <a:pt x="575" y="245"/>
                  </a:lnTo>
                  <a:lnTo>
                    <a:pt x="577" y="243"/>
                  </a:lnTo>
                  <a:lnTo>
                    <a:pt x="577" y="245"/>
                  </a:lnTo>
                  <a:lnTo>
                    <a:pt x="579" y="245"/>
                  </a:lnTo>
                  <a:lnTo>
                    <a:pt x="583" y="243"/>
                  </a:lnTo>
                  <a:lnTo>
                    <a:pt x="583" y="243"/>
                  </a:lnTo>
                  <a:lnTo>
                    <a:pt x="581" y="243"/>
                  </a:lnTo>
                  <a:lnTo>
                    <a:pt x="581" y="241"/>
                  </a:lnTo>
                  <a:lnTo>
                    <a:pt x="581" y="239"/>
                  </a:lnTo>
                  <a:lnTo>
                    <a:pt x="583" y="239"/>
                  </a:lnTo>
                  <a:lnTo>
                    <a:pt x="581" y="237"/>
                  </a:lnTo>
                  <a:lnTo>
                    <a:pt x="581" y="237"/>
                  </a:lnTo>
                  <a:lnTo>
                    <a:pt x="583" y="235"/>
                  </a:lnTo>
                  <a:lnTo>
                    <a:pt x="583" y="235"/>
                  </a:lnTo>
                  <a:lnTo>
                    <a:pt x="579" y="235"/>
                  </a:lnTo>
                  <a:lnTo>
                    <a:pt x="577" y="235"/>
                  </a:lnTo>
                  <a:lnTo>
                    <a:pt x="577" y="235"/>
                  </a:lnTo>
                  <a:lnTo>
                    <a:pt x="575" y="235"/>
                  </a:lnTo>
                  <a:lnTo>
                    <a:pt x="573" y="235"/>
                  </a:lnTo>
                  <a:lnTo>
                    <a:pt x="568" y="235"/>
                  </a:lnTo>
                  <a:lnTo>
                    <a:pt x="566" y="235"/>
                  </a:lnTo>
                  <a:lnTo>
                    <a:pt x="564" y="235"/>
                  </a:lnTo>
                  <a:lnTo>
                    <a:pt x="562" y="233"/>
                  </a:lnTo>
                  <a:lnTo>
                    <a:pt x="562" y="231"/>
                  </a:lnTo>
                  <a:lnTo>
                    <a:pt x="562" y="231"/>
                  </a:lnTo>
                  <a:lnTo>
                    <a:pt x="556" y="233"/>
                  </a:lnTo>
                  <a:lnTo>
                    <a:pt x="554" y="233"/>
                  </a:lnTo>
                  <a:lnTo>
                    <a:pt x="554" y="233"/>
                  </a:lnTo>
                  <a:lnTo>
                    <a:pt x="554" y="235"/>
                  </a:lnTo>
                  <a:lnTo>
                    <a:pt x="552" y="237"/>
                  </a:lnTo>
                  <a:lnTo>
                    <a:pt x="550" y="237"/>
                  </a:lnTo>
                  <a:lnTo>
                    <a:pt x="550" y="239"/>
                  </a:lnTo>
                  <a:lnTo>
                    <a:pt x="552" y="239"/>
                  </a:lnTo>
                  <a:lnTo>
                    <a:pt x="550" y="241"/>
                  </a:lnTo>
                  <a:lnTo>
                    <a:pt x="548" y="243"/>
                  </a:lnTo>
                  <a:lnTo>
                    <a:pt x="547" y="241"/>
                  </a:lnTo>
                  <a:lnTo>
                    <a:pt x="545" y="243"/>
                  </a:lnTo>
                  <a:lnTo>
                    <a:pt x="543" y="243"/>
                  </a:lnTo>
                  <a:lnTo>
                    <a:pt x="539" y="237"/>
                  </a:lnTo>
                  <a:lnTo>
                    <a:pt x="539" y="235"/>
                  </a:lnTo>
                  <a:lnTo>
                    <a:pt x="539" y="233"/>
                  </a:lnTo>
                  <a:lnTo>
                    <a:pt x="535" y="233"/>
                  </a:lnTo>
                  <a:lnTo>
                    <a:pt x="535" y="233"/>
                  </a:lnTo>
                  <a:lnTo>
                    <a:pt x="535" y="233"/>
                  </a:lnTo>
                  <a:lnTo>
                    <a:pt x="533" y="233"/>
                  </a:lnTo>
                  <a:lnTo>
                    <a:pt x="533" y="233"/>
                  </a:lnTo>
                  <a:lnTo>
                    <a:pt x="531" y="233"/>
                  </a:lnTo>
                  <a:lnTo>
                    <a:pt x="531" y="233"/>
                  </a:lnTo>
                  <a:lnTo>
                    <a:pt x="529" y="231"/>
                  </a:lnTo>
                  <a:lnTo>
                    <a:pt x="529" y="230"/>
                  </a:lnTo>
                  <a:lnTo>
                    <a:pt x="526" y="228"/>
                  </a:lnTo>
                  <a:lnTo>
                    <a:pt x="524" y="226"/>
                  </a:lnTo>
                  <a:lnTo>
                    <a:pt x="524" y="224"/>
                  </a:lnTo>
                  <a:lnTo>
                    <a:pt x="522" y="222"/>
                  </a:lnTo>
                  <a:lnTo>
                    <a:pt x="524" y="222"/>
                  </a:lnTo>
                  <a:lnTo>
                    <a:pt x="524" y="220"/>
                  </a:lnTo>
                  <a:lnTo>
                    <a:pt x="524" y="220"/>
                  </a:lnTo>
                  <a:lnTo>
                    <a:pt x="524" y="218"/>
                  </a:lnTo>
                  <a:lnTo>
                    <a:pt x="526" y="216"/>
                  </a:lnTo>
                  <a:lnTo>
                    <a:pt x="526" y="216"/>
                  </a:lnTo>
                  <a:lnTo>
                    <a:pt x="529" y="216"/>
                  </a:lnTo>
                  <a:lnTo>
                    <a:pt x="533" y="216"/>
                  </a:lnTo>
                  <a:lnTo>
                    <a:pt x="535" y="216"/>
                  </a:lnTo>
                  <a:lnTo>
                    <a:pt x="537" y="214"/>
                  </a:lnTo>
                  <a:lnTo>
                    <a:pt x="537" y="214"/>
                  </a:lnTo>
                  <a:lnTo>
                    <a:pt x="537" y="214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9" y="205"/>
                  </a:lnTo>
                  <a:lnTo>
                    <a:pt x="543" y="203"/>
                  </a:lnTo>
                  <a:lnTo>
                    <a:pt x="545" y="203"/>
                  </a:lnTo>
                  <a:lnTo>
                    <a:pt x="547" y="201"/>
                  </a:lnTo>
                  <a:lnTo>
                    <a:pt x="548" y="199"/>
                  </a:lnTo>
                  <a:lnTo>
                    <a:pt x="548" y="195"/>
                  </a:lnTo>
                  <a:lnTo>
                    <a:pt x="550" y="193"/>
                  </a:lnTo>
                  <a:lnTo>
                    <a:pt x="550" y="191"/>
                  </a:lnTo>
                  <a:lnTo>
                    <a:pt x="552" y="191"/>
                  </a:lnTo>
                  <a:lnTo>
                    <a:pt x="552" y="189"/>
                  </a:lnTo>
                  <a:lnTo>
                    <a:pt x="556" y="189"/>
                  </a:lnTo>
                  <a:lnTo>
                    <a:pt x="556" y="189"/>
                  </a:lnTo>
                  <a:lnTo>
                    <a:pt x="558" y="189"/>
                  </a:lnTo>
                  <a:lnTo>
                    <a:pt x="558" y="188"/>
                  </a:lnTo>
                  <a:lnTo>
                    <a:pt x="562" y="191"/>
                  </a:lnTo>
                  <a:lnTo>
                    <a:pt x="568" y="193"/>
                  </a:lnTo>
                  <a:lnTo>
                    <a:pt x="568" y="195"/>
                  </a:lnTo>
                  <a:lnTo>
                    <a:pt x="566" y="195"/>
                  </a:lnTo>
                  <a:lnTo>
                    <a:pt x="566" y="197"/>
                  </a:lnTo>
                  <a:lnTo>
                    <a:pt x="564" y="201"/>
                  </a:lnTo>
                  <a:lnTo>
                    <a:pt x="564" y="203"/>
                  </a:lnTo>
                  <a:lnTo>
                    <a:pt x="560" y="203"/>
                  </a:lnTo>
                  <a:lnTo>
                    <a:pt x="562" y="203"/>
                  </a:lnTo>
                  <a:lnTo>
                    <a:pt x="560" y="207"/>
                  </a:lnTo>
                  <a:lnTo>
                    <a:pt x="564" y="209"/>
                  </a:lnTo>
                  <a:lnTo>
                    <a:pt x="562" y="209"/>
                  </a:lnTo>
                  <a:lnTo>
                    <a:pt x="562" y="210"/>
                  </a:lnTo>
                  <a:lnTo>
                    <a:pt x="562" y="210"/>
                  </a:lnTo>
                  <a:lnTo>
                    <a:pt x="564" y="212"/>
                  </a:lnTo>
                  <a:lnTo>
                    <a:pt x="566" y="210"/>
                  </a:lnTo>
                  <a:lnTo>
                    <a:pt x="568" y="209"/>
                  </a:lnTo>
                  <a:lnTo>
                    <a:pt x="568" y="210"/>
                  </a:lnTo>
                  <a:lnTo>
                    <a:pt x="566" y="212"/>
                  </a:lnTo>
                  <a:lnTo>
                    <a:pt x="566" y="212"/>
                  </a:lnTo>
                  <a:lnTo>
                    <a:pt x="566" y="214"/>
                  </a:lnTo>
                  <a:lnTo>
                    <a:pt x="566" y="214"/>
                  </a:lnTo>
                  <a:lnTo>
                    <a:pt x="566" y="214"/>
                  </a:lnTo>
                  <a:lnTo>
                    <a:pt x="562" y="214"/>
                  </a:lnTo>
                  <a:lnTo>
                    <a:pt x="562" y="216"/>
                  </a:lnTo>
                  <a:lnTo>
                    <a:pt x="560" y="216"/>
                  </a:lnTo>
                  <a:lnTo>
                    <a:pt x="558" y="218"/>
                  </a:lnTo>
                  <a:lnTo>
                    <a:pt x="560" y="218"/>
                  </a:lnTo>
                  <a:lnTo>
                    <a:pt x="560" y="220"/>
                  </a:lnTo>
                  <a:lnTo>
                    <a:pt x="562" y="220"/>
                  </a:lnTo>
                  <a:lnTo>
                    <a:pt x="564" y="218"/>
                  </a:lnTo>
                  <a:lnTo>
                    <a:pt x="566" y="218"/>
                  </a:lnTo>
                  <a:lnTo>
                    <a:pt x="566" y="216"/>
                  </a:lnTo>
                  <a:lnTo>
                    <a:pt x="569" y="214"/>
                  </a:lnTo>
                  <a:lnTo>
                    <a:pt x="569" y="214"/>
                  </a:lnTo>
                  <a:lnTo>
                    <a:pt x="569" y="212"/>
                  </a:lnTo>
                  <a:lnTo>
                    <a:pt x="571" y="210"/>
                  </a:lnTo>
                  <a:lnTo>
                    <a:pt x="577" y="207"/>
                  </a:lnTo>
                  <a:lnTo>
                    <a:pt x="577" y="207"/>
                  </a:lnTo>
                  <a:lnTo>
                    <a:pt x="579" y="205"/>
                  </a:lnTo>
                  <a:lnTo>
                    <a:pt x="581" y="205"/>
                  </a:lnTo>
                  <a:lnTo>
                    <a:pt x="583" y="203"/>
                  </a:lnTo>
                  <a:lnTo>
                    <a:pt x="585" y="205"/>
                  </a:lnTo>
                  <a:lnTo>
                    <a:pt x="587" y="205"/>
                  </a:lnTo>
                  <a:lnTo>
                    <a:pt x="589" y="205"/>
                  </a:lnTo>
                  <a:lnTo>
                    <a:pt x="590" y="201"/>
                  </a:lnTo>
                  <a:lnTo>
                    <a:pt x="592" y="203"/>
                  </a:lnTo>
                  <a:lnTo>
                    <a:pt x="592" y="203"/>
                  </a:lnTo>
                  <a:lnTo>
                    <a:pt x="598" y="201"/>
                  </a:lnTo>
                  <a:lnTo>
                    <a:pt x="629" y="180"/>
                  </a:lnTo>
                  <a:lnTo>
                    <a:pt x="633" y="167"/>
                  </a:lnTo>
                  <a:lnTo>
                    <a:pt x="640" y="159"/>
                  </a:lnTo>
                  <a:lnTo>
                    <a:pt x="642" y="159"/>
                  </a:lnTo>
                  <a:lnTo>
                    <a:pt x="642" y="157"/>
                  </a:lnTo>
                  <a:lnTo>
                    <a:pt x="640" y="157"/>
                  </a:lnTo>
                  <a:lnTo>
                    <a:pt x="640" y="155"/>
                  </a:lnTo>
                  <a:lnTo>
                    <a:pt x="640" y="153"/>
                  </a:lnTo>
                  <a:lnTo>
                    <a:pt x="642" y="153"/>
                  </a:lnTo>
                  <a:lnTo>
                    <a:pt x="644" y="153"/>
                  </a:lnTo>
                  <a:lnTo>
                    <a:pt x="644" y="153"/>
                  </a:lnTo>
                  <a:lnTo>
                    <a:pt x="644" y="151"/>
                  </a:lnTo>
                  <a:lnTo>
                    <a:pt x="644" y="151"/>
                  </a:lnTo>
                  <a:lnTo>
                    <a:pt x="644" y="149"/>
                  </a:lnTo>
                  <a:lnTo>
                    <a:pt x="646" y="149"/>
                  </a:lnTo>
                  <a:lnTo>
                    <a:pt x="646" y="147"/>
                  </a:lnTo>
                  <a:lnTo>
                    <a:pt x="646" y="146"/>
                  </a:lnTo>
                  <a:lnTo>
                    <a:pt x="644" y="144"/>
                  </a:lnTo>
                  <a:lnTo>
                    <a:pt x="644" y="142"/>
                  </a:lnTo>
                  <a:lnTo>
                    <a:pt x="644" y="140"/>
                  </a:lnTo>
                  <a:lnTo>
                    <a:pt x="644" y="136"/>
                  </a:lnTo>
                  <a:lnTo>
                    <a:pt x="644" y="136"/>
                  </a:lnTo>
                  <a:lnTo>
                    <a:pt x="642" y="134"/>
                  </a:lnTo>
                  <a:lnTo>
                    <a:pt x="642" y="132"/>
                  </a:lnTo>
                  <a:lnTo>
                    <a:pt x="640" y="130"/>
                  </a:lnTo>
                  <a:lnTo>
                    <a:pt x="638" y="126"/>
                  </a:lnTo>
                  <a:lnTo>
                    <a:pt x="638" y="126"/>
                  </a:lnTo>
                  <a:lnTo>
                    <a:pt x="638" y="125"/>
                  </a:lnTo>
                  <a:lnTo>
                    <a:pt x="640" y="125"/>
                  </a:lnTo>
                  <a:lnTo>
                    <a:pt x="640" y="125"/>
                  </a:lnTo>
                  <a:lnTo>
                    <a:pt x="642" y="123"/>
                  </a:lnTo>
                  <a:lnTo>
                    <a:pt x="642" y="121"/>
                  </a:lnTo>
                  <a:lnTo>
                    <a:pt x="644" y="119"/>
                  </a:lnTo>
                  <a:lnTo>
                    <a:pt x="644" y="119"/>
                  </a:lnTo>
                  <a:lnTo>
                    <a:pt x="646" y="119"/>
                  </a:lnTo>
                  <a:lnTo>
                    <a:pt x="648" y="119"/>
                  </a:lnTo>
                  <a:lnTo>
                    <a:pt x="655" y="121"/>
                  </a:lnTo>
                  <a:lnTo>
                    <a:pt x="655" y="121"/>
                  </a:lnTo>
                  <a:lnTo>
                    <a:pt x="657" y="121"/>
                  </a:lnTo>
                  <a:lnTo>
                    <a:pt x="657" y="121"/>
                  </a:lnTo>
                  <a:lnTo>
                    <a:pt x="657" y="119"/>
                  </a:lnTo>
                  <a:lnTo>
                    <a:pt x="657" y="117"/>
                  </a:lnTo>
                  <a:lnTo>
                    <a:pt x="657" y="117"/>
                  </a:lnTo>
                  <a:lnTo>
                    <a:pt x="657" y="115"/>
                  </a:lnTo>
                  <a:lnTo>
                    <a:pt x="657" y="115"/>
                  </a:lnTo>
                  <a:lnTo>
                    <a:pt x="657" y="113"/>
                  </a:lnTo>
                  <a:lnTo>
                    <a:pt x="657" y="111"/>
                  </a:lnTo>
                  <a:lnTo>
                    <a:pt x="657" y="111"/>
                  </a:lnTo>
                  <a:lnTo>
                    <a:pt x="657" y="109"/>
                  </a:lnTo>
                  <a:lnTo>
                    <a:pt x="657" y="107"/>
                  </a:lnTo>
                  <a:lnTo>
                    <a:pt x="657" y="107"/>
                  </a:lnTo>
                  <a:lnTo>
                    <a:pt x="659" y="107"/>
                  </a:lnTo>
                  <a:lnTo>
                    <a:pt x="659" y="105"/>
                  </a:lnTo>
                  <a:lnTo>
                    <a:pt x="659" y="105"/>
                  </a:lnTo>
                  <a:lnTo>
                    <a:pt x="657" y="104"/>
                  </a:lnTo>
                  <a:lnTo>
                    <a:pt x="657" y="104"/>
                  </a:lnTo>
                  <a:lnTo>
                    <a:pt x="659" y="102"/>
                  </a:lnTo>
                  <a:lnTo>
                    <a:pt x="659" y="102"/>
                  </a:lnTo>
                  <a:lnTo>
                    <a:pt x="659" y="100"/>
                  </a:lnTo>
                  <a:lnTo>
                    <a:pt x="657" y="98"/>
                  </a:lnTo>
                  <a:lnTo>
                    <a:pt x="657" y="96"/>
                  </a:lnTo>
                  <a:lnTo>
                    <a:pt x="657" y="96"/>
                  </a:lnTo>
                  <a:lnTo>
                    <a:pt x="659" y="96"/>
                  </a:lnTo>
                  <a:lnTo>
                    <a:pt x="659" y="94"/>
                  </a:lnTo>
                  <a:lnTo>
                    <a:pt x="657" y="94"/>
                  </a:lnTo>
                  <a:lnTo>
                    <a:pt x="657" y="92"/>
                  </a:lnTo>
                  <a:lnTo>
                    <a:pt x="657" y="92"/>
                  </a:lnTo>
                  <a:lnTo>
                    <a:pt x="657" y="92"/>
                  </a:lnTo>
                  <a:lnTo>
                    <a:pt x="657" y="90"/>
                  </a:lnTo>
                  <a:lnTo>
                    <a:pt x="657" y="88"/>
                  </a:lnTo>
                  <a:lnTo>
                    <a:pt x="657" y="88"/>
                  </a:lnTo>
                  <a:lnTo>
                    <a:pt x="655" y="86"/>
                  </a:lnTo>
                  <a:lnTo>
                    <a:pt x="655" y="86"/>
                  </a:lnTo>
                  <a:lnTo>
                    <a:pt x="657" y="84"/>
                  </a:lnTo>
                  <a:lnTo>
                    <a:pt x="659" y="84"/>
                  </a:lnTo>
                  <a:lnTo>
                    <a:pt x="659" y="83"/>
                  </a:lnTo>
                  <a:lnTo>
                    <a:pt x="659" y="81"/>
                  </a:lnTo>
                  <a:lnTo>
                    <a:pt x="659" y="79"/>
                  </a:lnTo>
                  <a:lnTo>
                    <a:pt x="659" y="79"/>
                  </a:lnTo>
                  <a:close/>
                </a:path>
              </a:pathLst>
            </a:custGeom>
            <a:solidFill>
              <a:srgbClr val="FC61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0" name="Freeform 106"/>
            <p:cNvSpPr>
              <a:spLocks/>
            </p:cNvSpPr>
            <p:nvPr/>
          </p:nvSpPr>
          <p:spPr bwMode="auto">
            <a:xfrm>
              <a:off x="6386954" y="2560556"/>
              <a:ext cx="27877" cy="61621"/>
            </a:xfrm>
            <a:custGeom>
              <a:avLst/>
              <a:gdLst>
                <a:gd name="T0" fmla="*/ 17 w 19"/>
                <a:gd name="T1" fmla="*/ 4 h 42"/>
                <a:gd name="T2" fmla="*/ 17 w 19"/>
                <a:gd name="T3" fmla="*/ 4 h 42"/>
                <a:gd name="T4" fmla="*/ 15 w 19"/>
                <a:gd name="T5" fmla="*/ 0 h 42"/>
                <a:gd name="T6" fmla="*/ 13 w 19"/>
                <a:gd name="T7" fmla="*/ 0 h 42"/>
                <a:gd name="T8" fmla="*/ 11 w 19"/>
                <a:gd name="T9" fmla="*/ 0 h 42"/>
                <a:gd name="T10" fmla="*/ 11 w 19"/>
                <a:gd name="T11" fmla="*/ 2 h 42"/>
                <a:gd name="T12" fmla="*/ 9 w 19"/>
                <a:gd name="T13" fmla="*/ 2 h 42"/>
                <a:gd name="T14" fmla="*/ 7 w 19"/>
                <a:gd name="T15" fmla="*/ 6 h 42"/>
                <a:gd name="T16" fmla="*/ 5 w 19"/>
                <a:gd name="T17" fmla="*/ 8 h 42"/>
                <a:gd name="T18" fmla="*/ 5 w 19"/>
                <a:gd name="T19" fmla="*/ 10 h 42"/>
                <a:gd name="T20" fmla="*/ 5 w 19"/>
                <a:gd name="T21" fmla="*/ 12 h 42"/>
                <a:gd name="T22" fmla="*/ 5 w 19"/>
                <a:gd name="T23" fmla="*/ 12 h 42"/>
                <a:gd name="T24" fmla="*/ 2 w 19"/>
                <a:gd name="T25" fmla="*/ 15 h 42"/>
                <a:gd name="T26" fmla="*/ 2 w 19"/>
                <a:gd name="T27" fmla="*/ 19 h 42"/>
                <a:gd name="T28" fmla="*/ 0 w 19"/>
                <a:gd name="T29" fmla="*/ 19 h 42"/>
                <a:gd name="T30" fmla="*/ 2 w 19"/>
                <a:gd name="T31" fmla="*/ 21 h 42"/>
                <a:gd name="T32" fmla="*/ 2 w 19"/>
                <a:gd name="T33" fmla="*/ 25 h 42"/>
                <a:gd name="T34" fmla="*/ 2 w 19"/>
                <a:gd name="T35" fmla="*/ 29 h 42"/>
                <a:gd name="T36" fmla="*/ 2 w 19"/>
                <a:gd name="T37" fmla="*/ 29 h 42"/>
                <a:gd name="T38" fmla="*/ 3 w 19"/>
                <a:gd name="T39" fmla="*/ 31 h 42"/>
                <a:gd name="T40" fmla="*/ 2 w 19"/>
                <a:gd name="T41" fmla="*/ 31 h 42"/>
                <a:gd name="T42" fmla="*/ 2 w 19"/>
                <a:gd name="T43" fmla="*/ 31 h 42"/>
                <a:gd name="T44" fmla="*/ 3 w 19"/>
                <a:gd name="T45" fmla="*/ 33 h 42"/>
                <a:gd name="T46" fmla="*/ 5 w 19"/>
                <a:gd name="T47" fmla="*/ 33 h 42"/>
                <a:gd name="T48" fmla="*/ 5 w 19"/>
                <a:gd name="T49" fmla="*/ 34 h 42"/>
                <a:gd name="T50" fmla="*/ 7 w 19"/>
                <a:gd name="T51" fmla="*/ 34 h 42"/>
                <a:gd name="T52" fmla="*/ 9 w 19"/>
                <a:gd name="T53" fmla="*/ 38 h 42"/>
                <a:gd name="T54" fmla="*/ 9 w 19"/>
                <a:gd name="T55" fmla="*/ 40 h 42"/>
                <a:gd name="T56" fmla="*/ 9 w 19"/>
                <a:gd name="T57" fmla="*/ 42 h 42"/>
                <a:gd name="T58" fmla="*/ 11 w 19"/>
                <a:gd name="T59" fmla="*/ 40 h 42"/>
                <a:gd name="T60" fmla="*/ 13 w 19"/>
                <a:gd name="T61" fmla="*/ 42 h 42"/>
                <a:gd name="T62" fmla="*/ 11 w 19"/>
                <a:gd name="T63" fmla="*/ 40 h 42"/>
                <a:gd name="T64" fmla="*/ 13 w 19"/>
                <a:gd name="T65" fmla="*/ 36 h 42"/>
                <a:gd name="T66" fmla="*/ 11 w 19"/>
                <a:gd name="T67" fmla="*/ 34 h 42"/>
                <a:gd name="T68" fmla="*/ 13 w 19"/>
                <a:gd name="T69" fmla="*/ 33 h 42"/>
                <a:gd name="T70" fmla="*/ 17 w 19"/>
                <a:gd name="T71" fmla="*/ 29 h 42"/>
                <a:gd name="T72" fmla="*/ 17 w 19"/>
                <a:gd name="T73" fmla="*/ 27 h 42"/>
                <a:gd name="T74" fmla="*/ 17 w 19"/>
                <a:gd name="T75" fmla="*/ 25 h 42"/>
                <a:gd name="T76" fmla="*/ 15 w 19"/>
                <a:gd name="T77" fmla="*/ 25 h 42"/>
                <a:gd name="T78" fmla="*/ 17 w 19"/>
                <a:gd name="T79" fmla="*/ 21 h 42"/>
                <a:gd name="T80" fmla="*/ 17 w 19"/>
                <a:gd name="T81" fmla="*/ 19 h 42"/>
                <a:gd name="T82" fmla="*/ 17 w 19"/>
                <a:gd name="T83" fmla="*/ 15 h 42"/>
                <a:gd name="T84" fmla="*/ 17 w 19"/>
                <a:gd name="T85" fmla="*/ 13 h 42"/>
                <a:gd name="T86" fmla="*/ 19 w 19"/>
                <a:gd name="T87" fmla="*/ 8 h 42"/>
                <a:gd name="T88" fmla="*/ 19 w 19"/>
                <a:gd name="T89" fmla="*/ 6 h 42"/>
                <a:gd name="T90" fmla="*/ 19 w 19"/>
                <a:gd name="T91" fmla="*/ 6 h 42"/>
                <a:gd name="T92" fmla="*/ 19 w 19"/>
                <a:gd name="T93" fmla="*/ 4 h 42"/>
                <a:gd name="T94" fmla="*/ 17 w 19"/>
                <a:gd name="T95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" h="42">
                  <a:moveTo>
                    <a:pt x="17" y="4"/>
                  </a:moveTo>
                  <a:lnTo>
                    <a:pt x="17" y="4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9" y="2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2" y="15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21"/>
                  </a:lnTo>
                  <a:lnTo>
                    <a:pt x="2" y="25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3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3" y="33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9" y="38"/>
                  </a:lnTo>
                  <a:lnTo>
                    <a:pt x="9" y="40"/>
                  </a:lnTo>
                  <a:lnTo>
                    <a:pt x="9" y="42"/>
                  </a:lnTo>
                  <a:lnTo>
                    <a:pt x="11" y="40"/>
                  </a:lnTo>
                  <a:lnTo>
                    <a:pt x="13" y="42"/>
                  </a:lnTo>
                  <a:lnTo>
                    <a:pt x="11" y="40"/>
                  </a:lnTo>
                  <a:lnTo>
                    <a:pt x="13" y="36"/>
                  </a:lnTo>
                  <a:lnTo>
                    <a:pt x="11" y="34"/>
                  </a:lnTo>
                  <a:lnTo>
                    <a:pt x="13" y="33"/>
                  </a:lnTo>
                  <a:lnTo>
                    <a:pt x="17" y="29"/>
                  </a:lnTo>
                  <a:lnTo>
                    <a:pt x="17" y="27"/>
                  </a:lnTo>
                  <a:lnTo>
                    <a:pt x="17" y="25"/>
                  </a:lnTo>
                  <a:lnTo>
                    <a:pt x="15" y="25"/>
                  </a:lnTo>
                  <a:lnTo>
                    <a:pt x="17" y="21"/>
                  </a:lnTo>
                  <a:lnTo>
                    <a:pt x="17" y="19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F34D0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1" name="Freeform 107"/>
            <p:cNvSpPr>
              <a:spLocks noEditPoints="1"/>
            </p:cNvSpPr>
            <p:nvPr/>
          </p:nvSpPr>
          <p:spPr bwMode="auto">
            <a:xfrm>
              <a:off x="5007808" y="2874532"/>
              <a:ext cx="167258" cy="145250"/>
            </a:xfrm>
            <a:custGeom>
              <a:avLst/>
              <a:gdLst>
                <a:gd name="T0" fmla="*/ 30 w 114"/>
                <a:gd name="T1" fmla="*/ 11 h 99"/>
                <a:gd name="T2" fmla="*/ 32 w 114"/>
                <a:gd name="T3" fmla="*/ 9 h 99"/>
                <a:gd name="T4" fmla="*/ 34 w 114"/>
                <a:gd name="T5" fmla="*/ 8 h 99"/>
                <a:gd name="T6" fmla="*/ 42 w 114"/>
                <a:gd name="T7" fmla="*/ 0 h 99"/>
                <a:gd name="T8" fmla="*/ 46 w 114"/>
                <a:gd name="T9" fmla="*/ 0 h 99"/>
                <a:gd name="T10" fmla="*/ 48 w 114"/>
                <a:gd name="T11" fmla="*/ 8 h 99"/>
                <a:gd name="T12" fmla="*/ 51 w 114"/>
                <a:gd name="T13" fmla="*/ 9 h 99"/>
                <a:gd name="T14" fmla="*/ 55 w 114"/>
                <a:gd name="T15" fmla="*/ 9 h 99"/>
                <a:gd name="T16" fmla="*/ 63 w 114"/>
                <a:gd name="T17" fmla="*/ 9 h 99"/>
                <a:gd name="T18" fmla="*/ 71 w 114"/>
                <a:gd name="T19" fmla="*/ 15 h 99"/>
                <a:gd name="T20" fmla="*/ 74 w 114"/>
                <a:gd name="T21" fmla="*/ 17 h 99"/>
                <a:gd name="T22" fmla="*/ 80 w 114"/>
                <a:gd name="T23" fmla="*/ 19 h 99"/>
                <a:gd name="T24" fmla="*/ 84 w 114"/>
                <a:gd name="T25" fmla="*/ 19 h 99"/>
                <a:gd name="T26" fmla="*/ 88 w 114"/>
                <a:gd name="T27" fmla="*/ 19 h 99"/>
                <a:gd name="T28" fmla="*/ 92 w 114"/>
                <a:gd name="T29" fmla="*/ 13 h 99"/>
                <a:gd name="T30" fmla="*/ 95 w 114"/>
                <a:gd name="T31" fmla="*/ 13 h 99"/>
                <a:gd name="T32" fmla="*/ 103 w 114"/>
                <a:gd name="T33" fmla="*/ 11 h 99"/>
                <a:gd name="T34" fmla="*/ 105 w 114"/>
                <a:gd name="T35" fmla="*/ 15 h 99"/>
                <a:gd name="T36" fmla="*/ 111 w 114"/>
                <a:gd name="T37" fmla="*/ 15 h 99"/>
                <a:gd name="T38" fmla="*/ 103 w 114"/>
                <a:gd name="T39" fmla="*/ 23 h 99"/>
                <a:gd name="T40" fmla="*/ 111 w 114"/>
                <a:gd name="T41" fmla="*/ 69 h 99"/>
                <a:gd name="T42" fmla="*/ 107 w 114"/>
                <a:gd name="T43" fmla="*/ 72 h 99"/>
                <a:gd name="T44" fmla="*/ 105 w 114"/>
                <a:gd name="T45" fmla="*/ 74 h 99"/>
                <a:gd name="T46" fmla="*/ 103 w 114"/>
                <a:gd name="T47" fmla="*/ 76 h 99"/>
                <a:gd name="T48" fmla="*/ 97 w 114"/>
                <a:gd name="T49" fmla="*/ 78 h 99"/>
                <a:gd name="T50" fmla="*/ 95 w 114"/>
                <a:gd name="T51" fmla="*/ 80 h 99"/>
                <a:gd name="T52" fmla="*/ 93 w 114"/>
                <a:gd name="T53" fmla="*/ 82 h 99"/>
                <a:gd name="T54" fmla="*/ 93 w 114"/>
                <a:gd name="T55" fmla="*/ 86 h 99"/>
                <a:gd name="T56" fmla="*/ 92 w 114"/>
                <a:gd name="T57" fmla="*/ 90 h 99"/>
                <a:gd name="T58" fmla="*/ 86 w 114"/>
                <a:gd name="T59" fmla="*/ 97 h 99"/>
                <a:gd name="T60" fmla="*/ 82 w 114"/>
                <a:gd name="T61" fmla="*/ 99 h 99"/>
                <a:gd name="T62" fmla="*/ 69 w 114"/>
                <a:gd name="T63" fmla="*/ 90 h 99"/>
                <a:gd name="T64" fmla="*/ 69 w 114"/>
                <a:gd name="T65" fmla="*/ 88 h 99"/>
                <a:gd name="T66" fmla="*/ 27 w 114"/>
                <a:gd name="T67" fmla="*/ 63 h 99"/>
                <a:gd name="T68" fmla="*/ 27 w 114"/>
                <a:gd name="T69" fmla="*/ 53 h 99"/>
                <a:gd name="T70" fmla="*/ 29 w 114"/>
                <a:gd name="T71" fmla="*/ 50 h 99"/>
                <a:gd name="T72" fmla="*/ 32 w 114"/>
                <a:gd name="T73" fmla="*/ 46 h 99"/>
                <a:gd name="T74" fmla="*/ 34 w 114"/>
                <a:gd name="T75" fmla="*/ 42 h 99"/>
                <a:gd name="T76" fmla="*/ 38 w 114"/>
                <a:gd name="T77" fmla="*/ 42 h 99"/>
                <a:gd name="T78" fmla="*/ 38 w 114"/>
                <a:gd name="T79" fmla="*/ 38 h 99"/>
                <a:gd name="T80" fmla="*/ 42 w 114"/>
                <a:gd name="T81" fmla="*/ 32 h 99"/>
                <a:gd name="T82" fmla="*/ 40 w 114"/>
                <a:gd name="T83" fmla="*/ 30 h 99"/>
                <a:gd name="T84" fmla="*/ 38 w 114"/>
                <a:gd name="T85" fmla="*/ 29 h 99"/>
                <a:gd name="T86" fmla="*/ 36 w 114"/>
                <a:gd name="T87" fmla="*/ 25 h 99"/>
                <a:gd name="T88" fmla="*/ 34 w 114"/>
                <a:gd name="T89" fmla="*/ 21 h 99"/>
                <a:gd name="T90" fmla="*/ 30 w 114"/>
                <a:gd name="T91" fmla="*/ 17 h 99"/>
                <a:gd name="T92" fmla="*/ 30 w 114"/>
                <a:gd name="T93" fmla="*/ 15 h 99"/>
                <a:gd name="T94" fmla="*/ 29 w 114"/>
                <a:gd name="T95" fmla="*/ 11 h 99"/>
                <a:gd name="T96" fmla="*/ 29 w 114"/>
                <a:gd name="T97" fmla="*/ 11 h 99"/>
                <a:gd name="T98" fmla="*/ 0 w 114"/>
                <a:gd name="T99" fmla="*/ 63 h 99"/>
                <a:gd name="T100" fmla="*/ 9 w 114"/>
                <a:gd name="T101" fmla="*/ 63 h 99"/>
                <a:gd name="T102" fmla="*/ 0 w 114"/>
                <a:gd name="T103" fmla="*/ 6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99">
                  <a:moveTo>
                    <a:pt x="29" y="11"/>
                  </a:moveTo>
                  <a:lnTo>
                    <a:pt x="30" y="11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8" y="4"/>
                  </a:lnTo>
                  <a:lnTo>
                    <a:pt x="42" y="0"/>
                  </a:lnTo>
                  <a:lnTo>
                    <a:pt x="44" y="2"/>
                  </a:lnTo>
                  <a:lnTo>
                    <a:pt x="46" y="0"/>
                  </a:lnTo>
                  <a:lnTo>
                    <a:pt x="48" y="2"/>
                  </a:lnTo>
                  <a:lnTo>
                    <a:pt x="48" y="8"/>
                  </a:lnTo>
                  <a:lnTo>
                    <a:pt x="50" y="9"/>
                  </a:lnTo>
                  <a:lnTo>
                    <a:pt x="51" y="9"/>
                  </a:lnTo>
                  <a:lnTo>
                    <a:pt x="53" y="8"/>
                  </a:lnTo>
                  <a:lnTo>
                    <a:pt x="55" y="9"/>
                  </a:lnTo>
                  <a:lnTo>
                    <a:pt x="61" y="9"/>
                  </a:lnTo>
                  <a:lnTo>
                    <a:pt x="63" y="9"/>
                  </a:lnTo>
                  <a:lnTo>
                    <a:pt x="67" y="13"/>
                  </a:lnTo>
                  <a:lnTo>
                    <a:pt x="71" y="15"/>
                  </a:lnTo>
                  <a:lnTo>
                    <a:pt x="72" y="17"/>
                  </a:lnTo>
                  <a:lnTo>
                    <a:pt x="74" y="17"/>
                  </a:lnTo>
                  <a:lnTo>
                    <a:pt x="78" y="17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4" y="19"/>
                  </a:lnTo>
                  <a:lnTo>
                    <a:pt x="86" y="19"/>
                  </a:lnTo>
                  <a:lnTo>
                    <a:pt x="88" y="19"/>
                  </a:lnTo>
                  <a:lnTo>
                    <a:pt x="92" y="15"/>
                  </a:lnTo>
                  <a:lnTo>
                    <a:pt x="92" y="13"/>
                  </a:lnTo>
                  <a:lnTo>
                    <a:pt x="95" y="13"/>
                  </a:lnTo>
                  <a:lnTo>
                    <a:pt x="95" y="13"/>
                  </a:lnTo>
                  <a:lnTo>
                    <a:pt x="97" y="11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105" y="15"/>
                  </a:lnTo>
                  <a:lnTo>
                    <a:pt x="107" y="15"/>
                  </a:lnTo>
                  <a:lnTo>
                    <a:pt x="111" y="15"/>
                  </a:lnTo>
                  <a:lnTo>
                    <a:pt x="114" y="15"/>
                  </a:lnTo>
                  <a:lnTo>
                    <a:pt x="103" y="23"/>
                  </a:lnTo>
                  <a:lnTo>
                    <a:pt x="103" y="61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5" y="74"/>
                  </a:lnTo>
                  <a:lnTo>
                    <a:pt x="107" y="74"/>
                  </a:lnTo>
                  <a:lnTo>
                    <a:pt x="103" y="76"/>
                  </a:lnTo>
                  <a:lnTo>
                    <a:pt x="101" y="78"/>
                  </a:lnTo>
                  <a:lnTo>
                    <a:pt x="97" y="78"/>
                  </a:lnTo>
                  <a:lnTo>
                    <a:pt x="95" y="78"/>
                  </a:lnTo>
                  <a:lnTo>
                    <a:pt x="95" y="80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5" y="82"/>
                  </a:lnTo>
                  <a:lnTo>
                    <a:pt x="93" y="86"/>
                  </a:lnTo>
                  <a:lnTo>
                    <a:pt x="92" y="88"/>
                  </a:lnTo>
                  <a:lnTo>
                    <a:pt x="92" y="90"/>
                  </a:lnTo>
                  <a:lnTo>
                    <a:pt x="90" y="94"/>
                  </a:lnTo>
                  <a:lnTo>
                    <a:pt x="86" y="97"/>
                  </a:lnTo>
                  <a:lnTo>
                    <a:pt x="84" y="99"/>
                  </a:lnTo>
                  <a:lnTo>
                    <a:pt x="82" y="99"/>
                  </a:lnTo>
                  <a:lnTo>
                    <a:pt x="69" y="90"/>
                  </a:lnTo>
                  <a:lnTo>
                    <a:pt x="69" y="90"/>
                  </a:lnTo>
                  <a:lnTo>
                    <a:pt x="69" y="88"/>
                  </a:lnTo>
                  <a:lnTo>
                    <a:pt x="69" y="88"/>
                  </a:lnTo>
                  <a:lnTo>
                    <a:pt x="67" y="84"/>
                  </a:lnTo>
                  <a:lnTo>
                    <a:pt x="27" y="63"/>
                  </a:lnTo>
                  <a:lnTo>
                    <a:pt x="23" y="63"/>
                  </a:lnTo>
                  <a:lnTo>
                    <a:pt x="27" y="53"/>
                  </a:lnTo>
                  <a:lnTo>
                    <a:pt x="27" y="51"/>
                  </a:lnTo>
                  <a:lnTo>
                    <a:pt x="29" y="50"/>
                  </a:lnTo>
                  <a:lnTo>
                    <a:pt x="30" y="48"/>
                  </a:lnTo>
                  <a:lnTo>
                    <a:pt x="32" y="46"/>
                  </a:lnTo>
                  <a:lnTo>
                    <a:pt x="32" y="44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2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42" y="34"/>
                  </a:lnTo>
                  <a:lnTo>
                    <a:pt x="42" y="3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40" y="29"/>
                  </a:lnTo>
                  <a:lnTo>
                    <a:pt x="38" y="29"/>
                  </a:lnTo>
                  <a:lnTo>
                    <a:pt x="38" y="27"/>
                  </a:lnTo>
                  <a:lnTo>
                    <a:pt x="36" y="25"/>
                  </a:lnTo>
                  <a:lnTo>
                    <a:pt x="34" y="23"/>
                  </a:lnTo>
                  <a:lnTo>
                    <a:pt x="34" y="21"/>
                  </a:lnTo>
                  <a:lnTo>
                    <a:pt x="32" y="19"/>
                  </a:lnTo>
                  <a:lnTo>
                    <a:pt x="30" y="17"/>
                  </a:lnTo>
                  <a:lnTo>
                    <a:pt x="32" y="15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29" y="11"/>
                  </a:lnTo>
                  <a:close/>
                  <a:moveTo>
                    <a:pt x="0" y="63"/>
                  </a:moveTo>
                  <a:lnTo>
                    <a:pt x="6" y="63"/>
                  </a:lnTo>
                  <a:lnTo>
                    <a:pt x="9" y="63"/>
                  </a:lnTo>
                  <a:lnTo>
                    <a:pt x="2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2" name="Freeform 108"/>
            <p:cNvSpPr>
              <a:spLocks/>
            </p:cNvSpPr>
            <p:nvPr/>
          </p:nvSpPr>
          <p:spPr bwMode="auto">
            <a:xfrm>
              <a:off x="4976997" y="2890670"/>
              <a:ext cx="92433" cy="82162"/>
            </a:xfrm>
            <a:custGeom>
              <a:avLst/>
              <a:gdLst>
                <a:gd name="T0" fmla="*/ 48 w 63"/>
                <a:gd name="T1" fmla="*/ 40 h 56"/>
                <a:gd name="T2" fmla="*/ 51 w 63"/>
                <a:gd name="T3" fmla="*/ 37 h 56"/>
                <a:gd name="T4" fmla="*/ 53 w 63"/>
                <a:gd name="T5" fmla="*/ 33 h 56"/>
                <a:gd name="T6" fmla="*/ 55 w 63"/>
                <a:gd name="T7" fmla="*/ 31 h 56"/>
                <a:gd name="T8" fmla="*/ 59 w 63"/>
                <a:gd name="T9" fmla="*/ 29 h 56"/>
                <a:gd name="T10" fmla="*/ 63 w 63"/>
                <a:gd name="T11" fmla="*/ 23 h 56"/>
                <a:gd name="T12" fmla="*/ 61 w 63"/>
                <a:gd name="T13" fmla="*/ 19 h 56"/>
                <a:gd name="T14" fmla="*/ 61 w 63"/>
                <a:gd name="T15" fmla="*/ 18 h 56"/>
                <a:gd name="T16" fmla="*/ 59 w 63"/>
                <a:gd name="T17" fmla="*/ 16 h 56"/>
                <a:gd name="T18" fmla="*/ 55 w 63"/>
                <a:gd name="T19" fmla="*/ 12 h 56"/>
                <a:gd name="T20" fmla="*/ 53 w 63"/>
                <a:gd name="T21" fmla="*/ 8 h 56"/>
                <a:gd name="T22" fmla="*/ 53 w 63"/>
                <a:gd name="T23" fmla="*/ 4 h 56"/>
                <a:gd name="T24" fmla="*/ 51 w 63"/>
                <a:gd name="T25" fmla="*/ 2 h 56"/>
                <a:gd name="T26" fmla="*/ 48 w 63"/>
                <a:gd name="T27" fmla="*/ 2 h 56"/>
                <a:gd name="T28" fmla="*/ 44 w 63"/>
                <a:gd name="T29" fmla="*/ 4 h 56"/>
                <a:gd name="T30" fmla="*/ 38 w 63"/>
                <a:gd name="T31" fmla="*/ 4 h 56"/>
                <a:gd name="T32" fmla="*/ 32 w 63"/>
                <a:gd name="T33" fmla="*/ 6 h 56"/>
                <a:gd name="T34" fmla="*/ 30 w 63"/>
                <a:gd name="T35" fmla="*/ 6 h 56"/>
                <a:gd name="T36" fmla="*/ 30 w 63"/>
                <a:gd name="T37" fmla="*/ 8 h 56"/>
                <a:gd name="T38" fmla="*/ 27 w 63"/>
                <a:gd name="T39" fmla="*/ 8 h 56"/>
                <a:gd name="T40" fmla="*/ 23 w 63"/>
                <a:gd name="T41" fmla="*/ 6 h 56"/>
                <a:gd name="T42" fmla="*/ 19 w 63"/>
                <a:gd name="T43" fmla="*/ 6 h 56"/>
                <a:gd name="T44" fmla="*/ 15 w 63"/>
                <a:gd name="T45" fmla="*/ 6 h 56"/>
                <a:gd name="T46" fmla="*/ 17 w 63"/>
                <a:gd name="T47" fmla="*/ 8 h 56"/>
                <a:gd name="T48" fmla="*/ 15 w 63"/>
                <a:gd name="T49" fmla="*/ 8 h 56"/>
                <a:gd name="T50" fmla="*/ 15 w 63"/>
                <a:gd name="T51" fmla="*/ 12 h 56"/>
                <a:gd name="T52" fmla="*/ 13 w 63"/>
                <a:gd name="T53" fmla="*/ 18 h 56"/>
                <a:gd name="T54" fmla="*/ 15 w 63"/>
                <a:gd name="T55" fmla="*/ 21 h 56"/>
                <a:gd name="T56" fmla="*/ 17 w 63"/>
                <a:gd name="T57" fmla="*/ 23 h 56"/>
                <a:gd name="T58" fmla="*/ 11 w 63"/>
                <a:gd name="T59" fmla="*/ 31 h 56"/>
                <a:gd name="T60" fmla="*/ 6 w 63"/>
                <a:gd name="T61" fmla="*/ 37 h 56"/>
                <a:gd name="T62" fmla="*/ 2 w 63"/>
                <a:gd name="T63" fmla="*/ 44 h 56"/>
                <a:gd name="T64" fmla="*/ 2 w 63"/>
                <a:gd name="T65" fmla="*/ 50 h 56"/>
                <a:gd name="T66" fmla="*/ 0 w 63"/>
                <a:gd name="T67" fmla="*/ 56 h 56"/>
                <a:gd name="T68" fmla="*/ 0 w 63"/>
                <a:gd name="T69" fmla="*/ 56 h 56"/>
                <a:gd name="T70" fmla="*/ 4 w 63"/>
                <a:gd name="T71" fmla="*/ 56 h 56"/>
                <a:gd name="T72" fmla="*/ 6 w 63"/>
                <a:gd name="T73" fmla="*/ 56 h 56"/>
                <a:gd name="T74" fmla="*/ 7 w 63"/>
                <a:gd name="T75" fmla="*/ 56 h 56"/>
                <a:gd name="T76" fmla="*/ 9 w 63"/>
                <a:gd name="T77" fmla="*/ 54 h 56"/>
                <a:gd name="T78" fmla="*/ 11 w 63"/>
                <a:gd name="T79" fmla="*/ 54 h 56"/>
                <a:gd name="T80" fmla="*/ 13 w 63"/>
                <a:gd name="T81" fmla="*/ 54 h 56"/>
                <a:gd name="T82" fmla="*/ 23 w 63"/>
                <a:gd name="T83" fmla="*/ 52 h 56"/>
                <a:gd name="T84" fmla="*/ 44 w 63"/>
                <a:gd name="T85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3" h="56">
                  <a:moveTo>
                    <a:pt x="48" y="42"/>
                  </a:moveTo>
                  <a:lnTo>
                    <a:pt x="48" y="40"/>
                  </a:lnTo>
                  <a:lnTo>
                    <a:pt x="50" y="39"/>
                  </a:lnTo>
                  <a:lnTo>
                    <a:pt x="51" y="37"/>
                  </a:lnTo>
                  <a:lnTo>
                    <a:pt x="53" y="35"/>
                  </a:lnTo>
                  <a:lnTo>
                    <a:pt x="53" y="33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9" y="31"/>
                  </a:lnTo>
                  <a:lnTo>
                    <a:pt x="59" y="29"/>
                  </a:lnTo>
                  <a:lnTo>
                    <a:pt x="59" y="27"/>
                  </a:lnTo>
                  <a:lnTo>
                    <a:pt x="63" y="23"/>
                  </a:lnTo>
                  <a:lnTo>
                    <a:pt x="63" y="21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1" y="18"/>
                  </a:lnTo>
                  <a:lnTo>
                    <a:pt x="59" y="18"/>
                  </a:lnTo>
                  <a:lnTo>
                    <a:pt x="59" y="16"/>
                  </a:lnTo>
                  <a:lnTo>
                    <a:pt x="57" y="14"/>
                  </a:lnTo>
                  <a:lnTo>
                    <a:pt x="55" y="12"/>
                  </a:lnTo>
                  <a:lnTo>
                    <a:pt x="55" y="10"/>
                  </a:lnTo>
                  <a:lnTo>
                    <a:pt x="53" y="8"/>
                  </a:lnTo>
                  <a:lnTo>
                    <a:pt x="51" y="6"/>
                  </a:lnTo>
                  <a:lnTo>
                    <a:pt x="53" y="4"/>
                  </a:lnTo>
                  <a:lnTo>
                    <a:pt x="51" y="4"/>
                  </a:lnTo>
                  <a:lnTo>
                    <a:pt x="51" y="2"/>
                  </a:lnTo>
                  <a:lnTo>
                    <a:pt x="50" y="0"/>
                  </a:lnTo>
                  <a:lnTo>
                    <a:pt x="48" y="2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34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8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5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19" y="6"/>
                  </a:lnTo>
                  <a:lnTo>
                    <a:pt x="17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10"/>
                  </a:lnTo>
                  <a:lnTo>
                    <a:pt x="15" y="12"/>
                  </a:lnTo>
                  <a:lnTo>
                    <a:pt x="15" y="14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1" y="31"/>
                  </a:lnTo>
                  <a:lnTo>
                    <a:pt x="7" y="35"/>
                  </a:lnTo>
                  <a:lnTo>
                    <a:pt x="6" y="37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2" y="50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4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3" y="54"/>
                  </a:lnTo>
                  <a:lnTo>
                    <a:pt x="21" y="52"/>
                  </a:lnTo>
                  <a:lnTo>
                    <a:pt x="23" y="52"/>
                  </a:lnTo>
                  <a:lnTo>
                    <a:pt x="30" y="52"/>
                  </a:lnTo>
                  <a:lnTo>
                    <a:pt x="44" y="52"/>
                  </a:lnTo>
                  <a:lnTo>
                    <a:pt x="48" y="4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3" name="Freeform 109"/>
            <p:cNvSpPr>
              <a:spLocks/>
            </p:cNvSpPr>
            <p:nvPr/>
          </p:nvSpPr>
          <p:spPr bwMode="auto">
            <a:xfrm>
              <a:off x="4737848" y="2793836"/>
              <a:ext cx="208339" cy="124710"/>
            </a:xfrm>
            <a:custGeom>
              <a:avLst/>
              <a:gdLst>
                <a:gd name="T0" fmla="*/ 90 w 142"/>
                <a:gd name="T1" fmla="*/ 3 h 85"/>
                <a:gd name="T2" fmla="*/ 98 w 142"/>
                <a:gd name="T3" fmla="*/ 13 h 85"/>
                <a:gd name="T4" fmla="*/ 96 w 142"/>
                <a:gd name="T5" fmla="*/ 19 h 85"/>
                <a:gd name="T6" fmla="*/ 102 w 142"/>
                <a:gd name="T7" fmla="*/ 22 h 85"/>
                <a:gd name="T8" fmla="*/ 106 w 142"/>
                <a:gd name="T9" fmla="*/ 26 h 85"/>
                <a:gd name="T10" fmla="*/ 113 w 142"/>
                <a:gd name="T11" fmla="*/ 30 h 85"/>
                <a:gd name="T12" fmla="*/ 119 w 142"/>
                <a:gd name="T13" fmla="*/ 32 h 85"/>
                <a:gd name="T14" fmla="*/ 115 w 142"/>
                <a:gd name="T15" fmla="*/ 36 h 85"/>
                <a:gd name="T16" fmla="*/ 121 w 142"/>
                <a:gd name="T17" fmla="*/ 40 h 85"/>
                <a:gd name="T18" fmla="*/ 127 w 142"/>
                <a:gd name="T19" fmla="*/ 45 h 85"/>
                <a:gd name="T20" fmla="*/ 130 w 142"/>
                <a:gd name="T21" fmla="*/ 49 h 85"/>
                <a:gd name="T22" fmla="*/ 136 w 142"/>
                <a:gd name="T23" fmla="*/ 53 h 85"/>
                <a:gd name="T24" fmla="*/ 142 w 142"/>
                <a:gd name="T25" fmla="*/ 59 h 85"/>
                <a:gd name="T26" fmla="*/ 136 w 142"/>
                <a:gd name="T27" fmla="*/ 59 h 85"/>
                <a:gd name="T28" fmla="*/ 127 w 142"/>
                <a:gd name="T29" fmla="*/ 59 h 85"/>
                <a:gd name="T30" fmla="*/ 121 w 142"/>
                <a:gd name="T31" fmla="*/ 57 h 85"/>
                <a:gd name="T32" fmla="*/ 119 w 142"/>
                <a:gd name="T33" fmla="*/ 59 h 85"/>
                <a:gd name="T34" fmla="*/ 111 w 142"/>
                <a:gd name="T35" fmla="*/ 61 h 85"/>
                <a:gd name="T36" fmla="*/ 107 w 142"/>
                <a:gd name="T37" fmla="*/ 61 h 85"/>
                <a:gd name="T38" fmla="*/ 100 w 142"/>
                <a:gd name="T39" fmla="*/ 61 h 85"/>
                <a:gd name="T40" fmla="*/ 92 w 142"/>
                <a:gd name="T41" fmla="*/ 63 h 85"/>
                <a:gd name="T42" fmla="*/ 85 w 142"/>
                <a:gd name="T43" fmla="*/ 64 h 85"/>
                <a:gd name="T44" fmla="*/ 83 w 142"/>
                <a:gd name="T45" fmla="*/ 68 h 85"/>
                <a:gd name="T46" fmla="*/ 77 w 142"/>
                <a:gd name="T47" fmla="*/ 66 h 85"/>
                <a:gd name="T48" fmla="*/ 69 w 142"/>
                <a:gd name="T49" fmla="*/ 66 h 85"/>
                <a:gd name="T50" fmla="*/ 62 w 142"/>
                <a:gd name="T51" fmla="*/ 63 h 85"/>
                <a:gd name="T52" fmla="*/ 54 w 142"/>
                <a:gd name="T53" fmla="*/ 59 h 85"/>
                <a:gd name="T54" fmla="*/ 48 w 142"/>
                <a:gd name="T55" fmla="*/ 61 h 85"/>
                <a:gd name="T56" fmla="*/ 46 w 142"/>
                <a:gd name="T57" fmla="*/ 64 h 85"/>
                <a:gd name="T58" fmla="*/ 46 w 142"/>
                <a:gd name="T59" fmla="*/ 68 h 85"/>
                <a:gd name="T60" fmla="*/ 44 w 142"/>
                <a:gd name="T61" fmla="*/ 72 h 85"/>
                <a:gd name="T62" fmla="*/ 39 w 142"/>
                <a:gd name="T63" fmla="*/ 72 h 85"/>
                <a:gd name="T64" fmla="*/ 29 w 142"/>
                <a:gd name="T65" fmla="*/ 74 h 85"/>
                <a:gd name="T66" fmla="*/ 20 w 142"/>
                <a:gd name="T67" fmla="*/ 85 h 85"/>
                <a:gd name="T68" fmla="*/ 18 w 142"/>
                <a:gd name="T69" fmla="*/ 80 h 85"/>
                <a:gd name="T70" fmla="*/ 10 w 142"/>
                <a:gd name="T71" fmla="*/ 70 h 85"/>
                <a:gd name="T72" fmla="*/ 2 w 142"/>
                <a:gd name="T73" fmla="*/ 64 h 85"/>
                <a:gd name="T74" fmla="*/ 2 w 142"/>
                <a:gd name="T75" fmla="*/ 53 h 85"/>
                <a:gd name="T76" fmla="*/ 2 w 142"/>
                <a:gd name="T77" fmla="*/ 47 h 85"/>
                <a:gd name="T78" fmla="*/ 10 w 142"/>
                <a:gd name="T79" fmla="*/ 36 h 85"/>
                <a:gd name="T80" fmla="*/ 14 w 142"/>
                <a:gd name="T81" fmla="*/ 34 h 85"/>
                <a:gd name="T82" fmla="*/ 21 w 142"/>
                <a:gd name="T83" fmla="*/ 36 h 85"/>
                <a:gd name="T84" fmla="*/ 25 w 142"/>
                <a:gd name="T85" fmla="*/ 32 h 85"/>
                <a:gd name="T86" fmla="*/ 31 w 142"/>
                <a:gd name="T87" fmla="*/ 32 h 85"/>
                <a:gd name="T88" fmla="*/ 46 w 142"/>
                <a:gd name="T89" fmla="*/ 28 h 85"/>
                <a:gd name="T90" fmla="*/ 48 w 142"/>
                <a:gd name="T91" fmla="*/ 24 h 85"/>
                <a:gd name="T92" fmla="*/ 50 w 142"/>
                <a:gd name="T93" fmla="*/ 19 h 85"/>
                <a:gd name="T94" fmla="*/ 60 w 142"/>
                <a:gd name="T95" fmla="*/ 21 h 85"/>
                <a:gd name="T96" fmla="*/ 69 w 142"/>
                <a:gd name="T97" fmla="*/ 15 h 85"/>
                <a:gd name="T98" fmla="*/ 71 w 142"/>
                <a:gd name="T99" fmla="*/ 11 h 85"/>
                <a:gd name="T100" fmla="*/ 75 w 142"/>
                <a:gd name="T101" fmla="*/ 7 h 85"/>
                <a:gd name="T102" fmla="*/ 81 w 142"/>
                <a:gd name="T103" fmla="*/ 1 h 85"/>
                <a:gd name="T104" fmla="*/ 88 w 142"/>
                <a:gd name="T10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2" h="85">
                  <a:moveTo>
                    <a:pt x="88" y="0"/>
                  </a:moveTo>
                  <a:lnTo>
                    <a:pt x="90" y="1"/>
                  </a:lnTo>
                  <a:lnTo>
                    <a:pt x="90" y="1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2" y="5"/>
                  </a:lnTo>
                  <a:lnTo>
                    <a:pt x="96" y="9"/>
                  </a:lnTo>
                  <a:lnTo>
                    <a:pt x="98" y="13"/>
                  </a:lnTo>
                  <a:lnTo>
                    <a:pt x="98" y="15"/>
                  </a:lnTo>
                  <a:lnTo>
                    <a:pt x="98" y="17"/>
                  </a:lnTo>
                  <a:lnTo>
                    <a:pt x="96" y="17"/>
                  </a:lnTo>
                  <a:lnTo>
                    <a:pt x="96" y="19"/>
                  </a:lnTo>
                  <a:lnTo>
                    <a:pt x="96" y="22"/>
                  </a:lnTo>
                  <a:lnTo>
                    <a:pt x="98" y="22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4" y="22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7" y="28"/>
                  </a:lnTo>
                  <a:lnTo>
                    <a:pt x="109" y="28"/>
                  </a:lnTo>
                  <a:lnTo>
                    <a:pt x="111" y="28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5" y="32"/>
                  </a:lnTo>
                  <a:lnTo>
                    <a:pt x="117" y="32"/>
                  </a:lnTo>
                  <a:lnTo>
                    <a:pt x="119" y="32"/>
                  </a:lnTo>
                  <a:lnTo>
                    <a:pt x="117" y="34"/>
                  </a:lnTo>
                  <a:lnTo>
                    <a:pt x="117" y="36"/>
                  </a:lnTo>
                  <a:lnTo>
                    <a:pt x="115" y="36"/>
                  </a:lnTo>
                  <a:lnTo>
                    <a:pt x="115" y="36"/>
                  </a:lnTo>
                  <a:lnTo>
                    <a:pt x="117" y="38"/>
                  </a:lnTo>
                  <a:lnTo>
                    <a:pt x="119" y="40"/>
                  </a:lnTo>
                  <a:lnTo>
                    <a:pt x="121" y="38"/>
                  </a:lnTo>
                  <a:lnTo>
                    <a:pt x="121" y="40"/>
                  </a:lnTo>
                  <a:lnTo>
                    <a:pt x="123" y="40"/>
                  </a:lnTo>
                  <a:lnTo>
                    <a:pt x="127" y="42"/>
                  </a:lnTo>
                  <a:lnTo>
                    <a:pt x="127" y="42"/>
                  </a:lnTo>
                  <a:lnTo>
                    <a:pt x="127" y="45"/>
                  </a:lnTo>
                  <a:lnTo>
                    <a:pt x="128" y="45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0" y="49"/>
                  </a:lnTo>
                  <a:lnTo>
                    <a:pt x="132" y="51"/>
                  </a:lnTo>
                  <a:lnTo>
                    <a:pt x="136" y="51"/>
                  </a:lnTo>
                  <a:lnTo>
                    <a:pt x="136" y="53"/>
                  </a:lnTo>
                  <a:lnTo>
                    <a:pt x="136" y="53"/>
                  </a:lnTo>
                  <a:lnTo>
                    <a:pt x="136" y="57"/>
                  </a:lnTo>
                  <a:lnTo>
                    <a:pt x="138" y="57"/>
                  </a:lnTo>
                  <a:lnTo>
                    <a:pt x="140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0" y="59"/>
                  </a:lnTo>
                  <a:lnTo>
                    <a:pt x="138" y="59"/>
                  </a:lnTo>
                  <a:lnTo>
                    <a:pt x="136" y="59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128" y="59"/>
                  </a:lnTo>
                  <a:lnTo>
                    <a:pt x="127" y="59"/>
                  </a:lnTo>
                  <a:lnTo>
                    <a:pt x="125" y="59"/>
                  </a:lnTo>
                  <a:lnTo>
                    <a:pt x="125" y="57"/>
                  </a:lnTo>
                  <a:lnTo>
                    <a:pt x="123" y="57"/>
                  </a:lnTo>
                  <a:lnTo>
                    <a:pt x="121" y="57"/>
                  </a:lnTo>
                  <a:lnTo>
                    <a:pt x="119" y="57"/>
                  </a:lnTo>
                  <a:lnTo>
                    <a:pt x="117" y="57"/>
                  </a:lnTo>
                  <a:lnTo>
                    <a:pt x="117" y="57"/>
                  </a:lnTo>
                  <a:lnTo>
                    <a:pt x="119" y="59"/>
                  </a:lnTo>
                  <a:lnTo>
                    <a:pt x="117" y="61"/>
                  </a:lnTo>
                  <a:lnTo>
                    <a:pt x="115" y="61"/>
                  </a:lnTo>
                  <a:lnTo>
                    <a:pt x="113" y="61"/>
                  </a:lnTo>
                  <a:lnTo>
                    <a:pt x="111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7" y="61"/>
                  </a:lnTo>
                  <a:lnTo>
                    <a:pt x="107" y="59"/>
                  </a:lnTo>
                  <a:lnTo>
                    <a:pt x="106" y="59"/>
                  </a:lnTo>
                  <a:lnTo>
                    <a:pt x="102" y="61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94" y="63"/>
                  </a:lnTo>
                  <a:lnTo>
                    <a:pt x="94" y="63"/>
                  </a:lnTo>
                  <a:lnTo>
                    <a:pt x="92" y="63"/>
                  </a:lnTo>
                  <a:lnTo>
                    <a:pt x="90" y="63"/>
                  </a:lnTo>
                  <a:lnTo>
                    <a:pt x="88" y="61"/>
                  </a:lnTo>
                  <a:lnTo>
                    <a:pt x="86" y="63"/>
                  </a:lnTo>
                  <a:lnTo>
                    <a:pt x="85" y="64"/>
                  </a:lnTo>
                  <a:lnTo>
                    <a:pt x="85" y="66"/>
                  </a:lnTo>
                  <a:lnTo>
                    <a:pt x="86" y="66"/>
                  </a:lnTo>
                  <a:lnTo>
                    <a:pt x="86" y="68"/>
                  </a:lnTo>
                  <a:lnTo>
                    <a:pt x="83" y="68"/>
                  </a:lnTo>
                  <a:lnTo>
                    <a:pt x="83" y="68"/>
                  </a:lnTo>
                  <a:lnTo>
                    <a:pt x="79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5" y="66"/>
                  </a:lnTo>
                  <a:lnTo>
                    <a:pt x="73" y="66"/>
                  </a:lnTo>
                  <a:lnTo>
                    <a:pt x="71" y="66"/>
                  </a:lnTo>
                  <a:lnTo>
                    <a:pt x="69" y="66"/>
                  </a:lnTo>
                  <a:lnTo>
                    <a:pt x="65" y="66"/>
                  </a:lnTo>
                  <a:lnTo>
                    <a:pt x="65" y="64"/>
                  </a:lnTo>
                  <a:lnTo>
                    <a:pt x="64" y="63"/>
                  </a:lnTo>
                  <a:lnTo>
                    <a:pt x="62" y="63"/>
                  </a:lnTo>
                  <a:lnTo>
                    <a:pt x="58" y="61"/>
                  </a:lnTo>
                  <a:lnTo>
                    <a:pt x="56" y="61"/>
                  </a:lnTo>
                  <a:lnTo>
                    <a:pt x="56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0" y="61"/>
                  </a:lnTo>
                  <a:lnTo>
                    <a:pt x="48" y="61"/>
                  </a:lnTo>
                  <a:lnTo>
                    <a:pt x="48" y="61"/>
                  </a:lnTo>
                  <a:lnTo>
                    <a:pt x="48" y="63"/>
                  </a:lnTo>
                  <a:lnTo>
                    <a:pt x="46" y="64"/>
                  </a:lnTo>
                  <a:lnTo>
                    <a:pt x="46" y="64"/>
                  </a:lnTo>
                  <a:lnTo>
                    <a:pt x="46" y="66"/>
                  </a:lnTo>
                  <a:lnTo>
                    <a:pt x="44" y="66"/>
                  </a:lnTo>
                  <a:lnTo>
                    <a:pt x="44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44" y="70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2" y="74"/>
                  </a:lnTo>
                  <a:lnTo>
                    <a:pt x="41" y="72"/>
                  </a:lnTo>
                  <a:lnTo>
                    <a:pt x="41" y="72"/>
                  </a:lnTo>
                  <a:lnTo>
                    <a:pt x="39" y="72"/>
                  </a:lnTo>
                  <a:lnTo>
                    <a:pt x="37" y="72"/>
                  </a:lnTo>
                  <a:lnTo>
                    <a:pt x="35" y="72"/>
                  </a:lnTo>
                  <a:lnTo>
                    <a:pt x="35" y="72"/>
                  </a:lnTo>
                  <a:lnTo>
                    <a:pt x="29" y="74"/>
                  </a:lnTo>
                  <a:lnTo>
                    <a:pt x="29" y="74"/>
                  </a:lnTo>
                  <a:lnTo>
                    <a:pt x="27" y="76"/>
                  </a:lnTo>
                  <a:lnTo>
                    <a:pt x="23" y="78"/>
                  </a:lnTo>
                  <a:lnTo>
                    <a:pt x="20" y="85"/>
                  </a:lnTo>
                  <a:lnTo>
                    <a:pt x="20" y="85"/>
                  </a:lnTo>
                  <a:lnTo>
                    <a:pt x="18" y="84"/>
                  </a:lnTo>
                  <a:lnTo>
                    <a:pt x="18" y="82"/>
                  </a:lnTo>
                  <a:lnTo>
                    <a:pt x="18" y="80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2" y="74"/>
                  </a:lnTo>
                  <a:lnTo>
                    <a:pt x="10" y="70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4" y="64"/>
                  </a:lnTo>
                  <a:lnTo>
                    <a:pt x="2" y="64"/>
                  </a:lnTo>
                  <a:lnTo>
                    <a:pt x="2" y="61"/>
                  </a:lnTo>
                  <a:lnTo>
                    <a:pt x="2" y="59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0" y="51"/>
                  </a:lnTo>
                  <a:lnTo>
                    <a:pt x="0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4" y="45"/>
                  </a:lnTo>
                  <a:lnTo>
                    <a:pt x="6" y="42"/>
                  </a:lnTo>
                  <a:lnTo>
                    <a:pt x="8" y="40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4" y="36"/>
                  </a:lnTo>
                  <a:lnTo>
                    <a:pt x="16" y="36"/>
                  </a:lnTo>
                  <a:lnTo>
                    <a:pt x="18" y="36"/>
                  </a:lnTo>
                  <a:lnTo>
                    <a:pt x="21" y="36"/>
                  </a:lnTo>
                  <a:lnTo>
                    <a:pt x="21" y="34"/>
                  </a:lnTo>
                  <a:lnTo>
                    <a:pt x="21" y="32"/>
                  </a:lnTo>
                  <a:lnTo>
                    <a:pt x="23" y="30"/>
                  </a:lnTo>
                  <a:lnTo>
                    <a:pt x="25" y="32"/>
                  </a:lnTo>
                  <a:lnTo>
                    <a:pt x="25" y="34"/>
                  </a:lnTo>
                  <a:lnTo>
                    <a:pt x="27" y="34"/>
                  </a:lnTo>
                  <a:lnTo>
                    <a:pt x="29" y="34"/>
                  </a:lnTo>
                  <a:lnTo>
                    <a:pt x="31" y="32"/>
                  </a:lnTo>
                  <a:lnTo>
                    <a:pt x="35" y="32"/>
                  </a:lnTo>
                  <a:lnTo>
                    <a:pt x="37" y="30"/>
                  </a:lnTo>
                  <a:lnTo>
                    <a:pt x="42" y="28"/>
                  </a:lnTo>
                  <a:lnTo>
                    <a:pt x="46" y="28"/>
                  </a:lnTo>
                  <a:lnTo>
                    <a:pt x="48" y="26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8" y="24"/>
                  </a:lnTo>
                  <a:lnTo>
                    <a:pt x="46" y="22"/>
                  </a:lnTo>
                  <a:lnTo>
                    <a:pt x="48" y="21"/>
                  </a:lnTo>
                  <a:lnTo>
                    <a:pt x="48" y="19"/>
                  </a:lnTo>
                  <a:lnTo>
                    <a:pt x="50" y="19"/>
                  </a:lnTo>
                  <a:lnTo>
                    <a:pt x="52" y="19"/>
                  </a:lnTo>
                  <a:lnTo>
                    <a:pt x="54" y="21"/>
                  </a:lnTo>
                  <a:lnTo>
                    <a:pt x="58" y="21"/>
                  </a:lnTo>
                  <a:lnTo>
                    <a:pt x="60" y="21"/>
                  </a:lnTo>
                  <a:lnTo>
                    <a:pt x="65" y="19"/>
                  </a:lnTo>
                  <a:lnTo>
                    <a:pt x="67" y="19"/>
                  </a:lnTo>
                  <a:lnTo>
                    <a:pt x="69" y="17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71" y="9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5" y="7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7" y="3"/>
                  </a:lnTo>
                  <a:lnTo>
                    <a:pt x="81" y="1"/>
                  </a:lnTo>
                  <a:lnTo>
                    <a:pt x="83" y="1"/>
                  </a:lnTo>
                  <a:lnTo>
                    <a:pt x="85" y="1"/>
                  </a:lnTo>
                  <a:lnTo>
                    <a:pt x="86" y="1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4" name="Freeform 110"/>
            <p:cNvSpPr>
              <a:spLocks/>
            </p:cNvSpPr>
            <p:nvPr/>
          </p:nvSpPr>
          <p:spPr bwMode="auto">
            <a:xfrm>
              <a:off x="4654219" y="2462255"/>
              <a:ext cx="243551" cy="205405"/>
            </a:xfrm>
            <a:custGeom>
              <a:avLst/>
              <a:gdLst>
                <a:gd name="T0" fmla="*/ 157 w 166"/>
                <a:gd name="T1" fmla="*/ 136 h 140"/>
                <a:gd name="T2" fmla="*/ 163 w 166"/>
                <a:gd name="T3" fmla="*/ 40 h 140"/>
                <a:gd name="T4" fmla="*/ 161 w 166"/>
                <a:gd name="T5" fmla="*/ 33 h 140"/>
                <a:gd name="T6" fmla="*/ 163 w 166"/>
                <a:gd name="T7" fmla="*/ 25 h 140"/>
                <a:gd name="T8" fmla="*/ 163 w 166"/>
                <a:gd name="T9" fmla="*/ 21 h 140"/>
                <a:gd name="T10" fmla="*/ 163 w 166"/>
                <a:gd name="T11" fmla="*/ 16 h 140"/>
                <a:gd name="T12" fmla="*/ 161 w 166"/>
                <a:gd name="T13" fmla="*/ 12 h 140"/>
                <a:gd name="T14" fmla="*/ 157 w 166"/>
                <a:gd name="T15" fmla="*/ 12 h 140"/>
                <a:gd name="T16" fmla="*/ 147 w 166"/>
                <a:gd name="T17" fmla="*/ 10 h 140"/>
                <a:gd name="T18" fmla="*/ 142 w 166"/>
                <a:gd name="T19" fmla="*/ 8 h 140"/>
                <a:gd name="T20" fmla="*/ 142 w 166"/>
                <a:gd name="T21" fmla="*/ 6 h 140"/>
                <a:gd name="T22" fmla="*/ 138 w 166"/>
                <a:gd name="T23" fmla="*/ 2 h 140"/>
                <a:gd name="T24" fmla="*/ 130 w 166"/>
                <a:gd name="T25" fmla="*/ 2 h 140"/>
                <a:gd name="T26" fmla="*/ 128 w 166"/>
                <a:gd name="T27" fmla="*/ 2 h 140"/>
                <a:gd name="T28" fmla="*/ 126 w 166"/>
                <a:gd name="T29" fmla="*/ 2 h 140"/>
                <a:gd name="T30" fmla="*/ 117 w 166"/>
                <a:gd name="T31" fmla="*/ 4 h 140"/>
                <a:gd name="T32" fmla="*/ 109 w 166"/>
                <a:gd name="T33" fmla="*/ 8 h 140"/>
                <a:gd name="T34" fmla="*/ 107 w 166"/>
                <a:gd name="T35" fmla="*/ 12 h 140"/>
                <a:gd name="T36" fmla="*/ 109 w 166"/>
                <a:gd name="T37" fmla="*/ 19 h 140"/>
                <a:gd name="T38" fmla="*/ 109 w 166"/>
                <a:gd name="T39" fmla="*/ 25 h 140"/>
                <a:gd name="T40" fmla="*/ 107 w 166"/>
                <a:gd name="T41" fmla="*/ 29 h 140"/>
                <a:gd name="T42" fmla="*/ 101 w 166"/>
                <a:gd name="T43" fmla="*/ 33 h 140"/>
                <a:gd name="T44" fmla="*/ 92 w 166"/>
                <a:gd name="T45" fmla="*/ 27 h 140"/>
                <a:gd name="T46" fmla="*/ 84 w 166"/>
                <a:gd name="T47" fmla="*/ 23 h 140"/>
                <a:gd name="T48" fmla="*/ 73 w 166"/>
                <a:gd name="T49" fmla="*/ 19 h 140"/>
                <a:gd name="T50" fmla="*/ 67 w 166"/>
                <a:gd name="T51" fmla="*/ 19 h 140"/>
                <a:gd name="T52" fmla="*/ 59 w 166"/>
                <a:gd name="T53" fmla="*/ 12 h 140"/>
                <a:gd name="T54" fmla="*/ 57 w 166"/>
                <a:gd name="T55" fmla="*/ 6 h 140"/>
                <a:gd name="T56" fmla="*/ 46 w 166"/>
                <a:gd name="T57" fmla="*/ 4 h 140"/>
                <a:gd name="T58" fmla="*/ 38 w 166"/>
                <a:gd name="T59" fmla="*/ 2 h 140"/>
                <a:gd name="T60" fmla="*/ 25 w 166"/>
                <a:gd name="T61" fmla="*/ 2 h 140"/>
                <a:gd name="T62" fmla="*/ 21 w 166"/>
                <a:gd name="T63" fmla="*/ 0 h 140"/>
                <a:gd name="T64" fmla="*/ 21 w 166"/>
                <a:gd name="T65" fmla="*/ 4 h 140"/>
                <a:gd name="T66" fmla="*/ 19 w 166"/>
                <a:gd name="T67" fmla="*/ 8 h 140"/>
                <a:gd name="T68" fmla="*/ 14 w 166"/>
                <a:gd name="T69" fmla="*/ 14 h 140"/>
                <a:gd name="T70" fmla="*/ 8 w 166"/>
                <a:gd name="T71" fmla="*/ 16 h 140"/>
                <a:gd name="T72" fmla="*/ 6 w 166"/>
                <a:gd name="T73" fmla="*/ 17 h 140"/>
                <a:gd name="T74" fmla="*/ 8 w 166"/>
                <a:gd name="T75" fmla="*/ 21 h 140"/>
                <a:gd name="T76" fmla="*/ 8 w 166"/>
                <a:gd name="T77" fmla="*/ 25 h 140"/>
                <a:gd name="T78" fmla="*/ 6 w 166"/>
                <a:gd name="T79" fmla="*/ 27 h 140"/>
                <a:gd name="T80" fmla="*/ 4 w 166"/>
                <a:gd name="T81" fmla="*/ 29 h 140"/>
                <a:gd name="T82" fmla="*/ 2 w 166"/>
                <a:gd name="T83" fmla="*/ 29 h 140"/>
                <a:gd name="T84" fmla="*/ 0 w 166"/>
                <a:gd name="T85" fmla="*/ 31 h 140"/>
                <a:gd name="T86" fmla="*/ 2 w 166"/>
                <a:gd name="T87" fmla="*/ 35 h 140"/>
                <a:gd name="T88" fmla="*/ 4 w 166"/>
                <a:gd name="T89" fmla="*/ 44 h 140"/>
                <a:gd name="T90" fmla="*/ 4 w 166"/>
                <a:gd name="T91" fmla="*/ 48 h 140"/>
                <a:gd name="T92" fmla="*/ 6 w 166"/>
                <a:gd name="T93" fmla="*/ 56 h 140"/>
                <a:gd name="T94" fmla="*/ 4 w 166"/>
                <a:gd name="T95" fmla="*/ 61 h 140"/>
                <a:gd name="T96" fmla="*/ 6 w 166"/>
                <a:gd name="T97" fmla="*/ 67 h 140"/>
                <a:gd name="T98" fmla="*/ 2 w 166"/>
                <a:gd name="T99" fmla="*/ 71 h 140"/>
                <a:gd name="T100" fmla="*/ 0 w 166"/>
                <a:gd name="T101" fmla="*/ 73 h 140"/>
                <a:gd name="T102" fmla="*/ 4 w 166"/>
                <a:gd name="T103" fmla="*/ 77 h 140"/>
                <a:gd name="T104" fmla="*/ 8 w 166"/>
                <a:gd name="T105" fmla="*/ 80 h 140"/>
                <a:gd name="T106" fmla="*/ 8 w 166"/>
                <a:gd name="T107" fmla="*/ 84 h 140"/>
                <a:gd name="T108" fmla="*/ 8 w 166"/>
                <a:gd name="T109" fmla="*/ 88 h 140"/>
                <a:gd name="T110" fmla="*/ 10 w 166"/>
                <a:gd name="T111" fmla="*/ 92 h 140"/>
                <a:gd name="T112" fmla="*/ 19 w 166"/>
                <a:gd name="T113" fmla="*/ 92 h 140"/>
                <a:gd name="T114" fmla="*/ 21 w 166"/>
                <a:gd name="T115" fmla="*/ 96 h 140"/>
                <a:gd name="T116" fmla="*/ 25 w 166"/>
                <a:gd name="T117" fmla="*/ 100 h 140"/>
                <a:gd name="T118" fmla="*/ 27 w 166"/>
                <a:gd name="T119" fmla="*/ 103 h 140"/>
                <a:gd name="T120" fmla="*/ 48 w 166"/>
                <a:gd name="T121" fmla="*/ 109 h 140"/>
                <a:gd name="T122" fmla="*/ 157 w 166"/>
                <a:gd name="T123" fmla="*/ 140 h 140"/>
                <a:gd name="T124" fmla="*/ 157 w 166"/>
                <a:gd name="T12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" h="140">
                  <a:moveTo>
                    <a:pt x="157" y="140"/>
                  </a:moveTo>
                  <a:lnTo>
                    <a:pt x="157" y="136"/>
                  </a:lnTo>
                  <a:lnTo>
                    <a:pt x="166" y="136"/>
                  </a:lnTo>
                  <a:lnTo>
                    <a:pt x="163" y="40"/>
                  </a:lnTo>
                  <a:lnTo>
                    <a:pt x="161" y="35"/>
                  </a:lnTo>
                  <a:lnTo>
                    <a:pt x="161" y="33"/>
                  </a:lnTo>
                  <a:lnTo>
                    <a:pt x="161" y="29"/>
                  </a:lnTo>
                  <a:lnTo>
                    <a:pt x="163" y="25"/>
                  </a:lnTo>
                  <a:lnTo>
                    <a:pt x="163" y="23"/>
                  </a:lnTo>
                  <a:lnTo>
                    <a:pt x="163" y="21"/>
                  </a:lnTo>
                  <a:lnTo>
                    <a:pt x="163" y="17"/>
                  </a:lnTo>
                  <a:lnTo>
                    <a:pt x="163" y="16"/>
                  </a:lnTo>
                  <a:lnTo>
                    <a:pt x="163" y="12"/>
                  </a:lnTo>
                  <a:lnTo>
                    <a:pt x="161" y="12"/>
                  </a:lnTo>
                  <a:lnTo>
                    <a:pt x="159" y="10"/>
                  </a:lnTo>
                  <a:lnTo>
                    <a:pt x="157" y="12"/>
                  </a:lnTo>
                  <a:lnTo>
                    <a:pt x="149" y="10"/>
                  </a:lnTo>
                  <a:lnTo>
                    <a:pt x="147" y="10"/>
                  </a:lnTo>
                  <a:lnTo>
                    <a:pt x="145" y="8"/>
                  </a:lnTo>
                  <a:lnTo>
                    <a:pt x="142" y="8"/>
                  </a:lnTo>
                  <a:lnTo>
                    <a:pt x="142" y="6"/>
                  </a:lnTo>
                  <a:lnTo>
                    <a:pt x="142" y="6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0" y="2"/>
                  </a:lnTo>
                  <a:lnTo>
                    <a:pt x="130" y="2"/>
                  </a:lnTo>
                  <a:lnTo>
                    <a:pt x="128" y="2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22" y="2"/>
                  </a:lnTo>
                  <a:lnTo>
                    <a:pt x="117" y="4"/>
                  </a:lnTo>
                  <a:lnTo>
                    <a:pt x="113" y="6"/>
                  </a:lnTo>
                  <a:lnTo>
                    <a:pt x="109" y="8"/>
                  </a:lnTo>
                  <a:lnTo>
                    <a:pt x="109" y="10"/>
                  </a:lnTo>
                  <a:lnTo>
                    <a:pt x="107" y="12"/>
                  </a:lnTo>
                  <a:lnTo>
                    <a:pt x="107" y="16"/>
                  </a:lnTo>
                  <a:lnTo>
                    <a:pt x="109" y="19"/>
                  </a:lnTo>
                  <a:lnTo>
                    <a:pt x="111" y="23"/>
                  </a:lnTo>
                  <a:lnTo>
                    <a:pt x="109" y="25"/>
                  </a:lnTo>
                  <a:lnTo>
                    <a:pt x="107" y="27"/>
                  </a:lnTo>
                  <a:lnTo>
                    <a:pt x="107" y="29"/>
                  </a:lnTo>
                  <a:lnTo>
                    <a:pt x="103" y="31"/>
                  </a:lnTo>
                  <a:lnTo>
                    <a:pt x="101" y="33"/>
                  </a:lnTo>
                  <a:lnTo>
                    <a:pt x="96" y="31"/>
                  </a:lnTo>
                  <a:lnTo>
                    <a:pt x="92" y="27"/>
                  </a:lnTo>
                  <a:lnTo>
                    <a:pt x="88" y="25"/>
                  </a:lnTo>
                  <a:lnTo>
                    <a:pt x="84" y="23"/>
                  </a:lnTo>
                  <a:lnTo>
                    <a:pt x="77" y="19"/>
                  </a:lnTo>
                  <a:lnTo>
                    <a:pt x="73" y="19"/>
                  </a:lnTo>
                  <a:lnTo>
                    <a:pt x="71" y="19"/>
                  </a:lnTo>
                  <a:lnTo>
                    <a:pt x="67" y="19"/>
                  </a:lnTo>
                  <a:lnTo>
                    <a:pt x="63" y="17"/>
                  </a:lnTo>
                  <a:lnTo>
                    <a:pt x="59" y="12"/>
                  </a:lnTo>
                  <a:lnTo>
                    <a:pt x="59" y="10"/>
                  </a:lnTo>
                  <a:lnTo>
                    <a:pt x="57" y="6"/>
                  </a:lnTo>
                  <a:lnTo>
                    <a:pt x="50" y="6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1" y="4"/>
                  </a:lnTo>
                  <a:lnTo>
                    <a:pt x="25" y="2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19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8" y="2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7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31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4" y="37"/>
                  </a:lnTo>
                  <a:lnTo>
                    <a:pt x="4" y="44"/>
                  </a:lnTo>
                  <a:lnTo>
                    <a:pt x="4" y="46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3"/>
                  </a:lnTo>
                  <a:lnTo>
                    <a:pt x="6" y="67"/>
                  </a:lnTo>
                  <a:lnTo>
                    <a:pt x="4" y="69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2" y="73"/>
                  </a:lnTo>
                  <a:lnTo>
                    <a:pt x="4" y="77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10" y="90"/>
                  </a:lnTo>
                  <a:lnTo>
                    <a:pt x="10" y="92"/>
                  </a:lnTo>
                  <a:lnTo>
                    <a:pt x="15" y="92"/>
                  </a:lnTo>
                  <a:lnTo>
                    <a:pt x="19" y="92"/>
                  </a:lnTo>
                  <a:lnTo>
                    <a:pt x="21" y="94"/>
                  </a:lnTo>
                  <a:lnTo>
                    <a:pt x="21" y="96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7" y="101"/>
                  </a:lnTo>
                  <a:lnTo>
                    <a:pt x="27" y="103"/>
                  </a:lnTo>
                  <a:lnTo>
                    <a:pt x="46" y="107"/>
                  </a:lnTo>
                  <a:lnTo>
                    <a:pt x="48" y="109"/>
                  </a:lnTo>
                  <a:lnTo>
                    <a:pt x="71" y="100"/>
                  </a:lnTo>
                  <a:lnTo>
                    <a:pt x="157" y="140"/>
                  </a:lnTo>
                  <a:lnTo>
                    <a:pt x="157" y="140"/>
                  </a:lnTo>
                  <a:lnTo>
                    <a:pt x="157" y="14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5" name="Freeform 111"/>
            <p:cNvSpPr>
              <a:spLocks noEditPoints="1"/>
            </p:cNvSpPr>
            <p:nvPr/>
          </p:nvSpPr>
          <p:spPr bwMode="auto">
            <a:xfrm>
              <a:off x="4623408" y="2394764"/>
              <a:ext cx="61621" cy="110038"/>
            </a:xfrm>
            <a:custGeom>
              <a:avLst/>
              <a:gdLst>
                <a:gd name="T0" fmla="*/ 23 w 42"/>
                <a:gd name="T1" fmla="*/ 75 h 75"/>
                <a:gd name="T2" fmla="*/ 27 w 42"/>
                <a:gd name="T3" fmla="*/ 75 h 75"/>
                <a:gd name="T4" fmla="*/ 29 w 42"/>
                <a:gd name="T5" fmla="*/ 71 h 75"/>
                <a:gd name="T6" fmla="*/ 29 w 42"/>
                <a:gd name="T7" fmla="*/ 71 h 75"/>
                <a:gd name="T8" fmla="*/ 27 w 42"/>
                <a:gd name="T9" fmla="*/ 65 h 75"/>
                <a:gd name="T10" fmla="*/ 29 w 42"/>
                <a:gd name="T11" fmla="*/ 63 h 75"/>
                <a:gd name="T12" fmla="*/ 33 w 42"/>
                <a:gd name="T13" fmla="*/ 62 h 75"/>
                <a:gd name="T14" fmla="*/ 35 w 42"/>
                <a:gd name="T15" fmla="*/ 58 h 75"/>
                <a:gd name="T16" fmla="*/ 42 w 42"/>
                <a:gd name="T17" fmla="*/ 52 h 75"/>
                <a:gd name="T18" fmla="*/ 40 w 42"/>
                <a:gd name="T19" fmla="*/ 46 h 75"/>
                <a:gd name="T20" fmla="*/ 40 w 42"/>
                <a:gd name="T21" fmla="*/ 46 h 75"/>
                <a:gd name="T22" fmla="*/ 36 w 42"/>
                <a:gd name="T23" fmla="*/ 42 h 75"/>
                <a:gd name="T24" fmla="*/ 35 w 42"/>
                <a:gd name="T25" fmla="*/ 41 h 75"/>
                <a:gd name="T26" fmla="*/ 35 w 42"/>
                <a:gd name="T27" fmla="*/ 42 h 75"/>
                <a:gd name="T28" fmla="*/ 33 w 42"/>
                <a:gd name="T29" fmla="*/ 42 h 75"/>
                <a:gd name="T30" fmla="*/ 31 w 42"/>
                <a:gd name="T31" fmla="*/ 41 h 75"/>
                <a:gd name="T32" fmla="*/ 25 w 42"/>
                <a:gd name="T33" fmla="*/ 37 h 75"/>
                <a:gd name="T34" fmla="*/ 31 w 42"/>
                <a:gd name="T35" fmla="*/ 29 h 75"/>
                <a:gd name="T36" fmla="*/ 35 w 42"/>
                <a:gd name="T37" fmla="*/ 25 h 75"/>
                <a:gd name="T38" fmla="*/ 35 w 42"/>
                <a:gd name="T39" fmla="*/ 23 h 75"/>
                <a:gd name="T40" fmla="*/ 35 w 42"/>
                <a:gd name="T41" fmla="*/ 21 h 75"/>
                <a:gd name="T42" fmla="*/ 31 w 42"/>
                <a:gd name="T43" fmla="*/ 18 h 75"/>
                <a:gd name="T44" fmla="*/ 29 w 42"/>
                <a:gd name="T45" fmla="*/ 12 h 75"/>
                <a:gd name="T46" fmla="*/ 33 w 42"/>
                <a:gd name="T47" fmla="*/ 8 h 75"/>
                <a:gd name="T48" fmla="*/ 35 w 42"/>
                <a:gd name="T49" fmla="*/ 4 h 75"/>
                <a:gd name="T50" fmla="*/ 29 w 42"/>
                <a:gd name="T51" fmla="*/ 6 h 75"/>
                <a:gd name="T52" fmla="*/ 27 w 42"/>
                <a:gd name="T53" fmla="*/ 6 h 75"/>
                <a:gd name="T54" fmla="*/ 25 w 42"/>
                <a:gd name="T55" fmla="*/ 2 h 75"/>
                <a:gd name="T56" fmla="*/ 23 w 42"/>
                <a:gd name="T57" fmla="*/ 0 h 75"/>
                <a:gd name="T58" fmla="*/ 21 w 42"/>
                <a:gd name="T59" fmla="*/ 2 h 75"/>
                <a:gd name="T60" fmla="*/ 17 w 42"/>
                <a:gd name="T61" fmla="*/ 0 h 75"/>
                <a:gd name="T62" fmla="*/ 10 w 42"/>
                <a:gd name="T63" fmla="*/ 4 h 75"/>
                <a:gd name="T64" fmla="*/ 10 w 42"/>
                <a:gd name="T65" fmla="*/ 6 h 75"/>
                <a:gd name="T66" fmla="*/ 10 w 42"/>
                <a:gd name="T67" fmla="*/ 10 h 75"/>
                <a:gd name="T68" fmla="*/ 8 w 42"/>
                <a:gd name="T69" fmla="*/ 18 h 75"/>
                <a:gd name="T70" fmla="*/ 10 w 42"/>
                <a:gd name="T71" fmla="*/ 21 h 75"/>
                <a:gd name="T72" fmla="*/ 10 w 42"/>
                <a:gd name="T73" fmla="*/ 23 h 75"/>
                <a:gd name="T74" fmla="*/ 10 w 42"/>
                <a:gd name="T75" fmla="*/ 25 h 75"/>
                <a:gd name="T76" fmla="*/ 8 w 42"/>
                <a:gd name="T77" fmla="*/ 31 h 75"/>
                <a:gd name="T78" fmla="*/ 6 w 42"/>
                <a:gd name="T79" fmla="*/ 33 h 75"/>
                <a:gd name="T80" fmla="*/ 2 w 42"/>
                <a:gd name="T81" fmla="*/ 35 h 75"/>
                <a:gd name="T82" fmla="*/ 0 w 42"/>
                <a:gd name="T83" fmla="*/ 41 h 75"/>
                <a:gd name="T84" fmla="*/ 2 w 42"/>
                <a:gd name="T85" fmla="*/ 44 h 75"/>
                <a:gd name="T86" fmla="*/ 4 w 42"/>
                <a:gd name="T87" fmla="*/ 46 h 75"/>
                <a:gd name="T88" fmla="*/ 8 w 42"/>
                <a:gd name="T89" fmla="*/ 52 h 75"/>
                <a:gd name="T90" fmla="*/ 12 w 42"/>
                <a:gd name="T91" fmla="*/ 54 h 75"/>
                <a:gd name="T92" fmla="*/ 15 w 42"/>
                <a:gd name="T93" fmla="*/ 56 h 75"/>
                <a:gd name="T94" fmla="*/ 23 w 42"/>
                <a:gd name="T95" fmla="*/ 75 h 75"/>
                <a:gd name="T96" fmla="*/ 33 w 42"/>
                <a:gd name="T97" fmla="*/ 39 h 75"/>
                <a:gd name="T98" fmla="*/ 35 w 42"/>
                <a:gd name="T99" fmla="*/ 39 h 75"/>
                <a:gd name="T100" fmla="*/ 33 w 42"/>
                <a:gd name="T101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75">
                  <a:moveTo>
                    <a:pt x="23" y="75"/>
                  </a:moveTo>
                  <a:lnTo>
                    <a:pt x="23" y="75"/>
                  </a:lnTo>
                  <a:lnTo>
                    <a:pt x="25" y="75"/>
                  </a:lnTo>
                  <a:lnTo>
                    <a:pt x="27" y="75"/>
                  </a:lnTo>
                  <a:lnTo>
                    <a:pt x="27" y="73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67"/>
                  </a:lnTo>
                  <a:lnTo>
                    <a:pt x="27" y="65"/>
                  </a:lnTo>
                  <a:lnTo>
                    <a:pt x="27" y="63"/>
                  </a:lnTo>
                  <a:lnTo>
                    <a:pt x="29" y="63"/>
                  </a:lnTo>
                  <a:lnTo>
                    <a:pt x="29" y="62"/>
                  </a:lnTo>
                  <a:lnTo>
                    <a:pt x="33" y="62"/>
                  </a:lnTo>
                  <a:lnTo>
                    <a:pt x="35" y="60"/>
                  </a:lnTo>
                  <a:lnTo>
                    <a:pt x="35" y="58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2" y="50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0" y="46"/>
                  </a:lnTo>
                  <a:lnTo>
                    <a:pt x="36" y="44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27" y="39"/>
                  </a:lnTo>
                  <a:lnTo>
                    <a:pt x="25" y="37"/>
                  </a:lnTo>
                  <a:lnTo>
                    <a:pt x="27" y="33"/>
                  </a:lnTo>
                  <a:lnTo>
                    <a:pt x="31" y="29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5" y="23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0"/>
                  </a:lnTo>
                  <a:lnTo>
                    <a:pt x="31" y="18"/>
                  </a:lnTo>
                  <a:lnTo>
                    <a:pt x="29" y="14"/>
                  </a:lnTo>
                  <a:lnTo>
                    <a:pt x="29" y="12"/>
                  </a:lnTo>
                  <a:lnTo>
                    <a:pt x="31" y="10"/>
                  </a:lnTo>
                  <a:lnTo>
                    <a:pt x="33" y="8"/>
                  </a:lnTo>
                  <a:lnTo>
                    <a:pt x="35" y="6"/>
                  </a:lnTo>
                  <a:lnTo>
                    <a:pt x="35" y="4"/>
                  </a:lnTo>
                  <a:lnTo>
                    <a:pt x="33" y="2"/>
                  </a:lnTo>
                  <a:lnTo>
                    <a:pt x="29" y="6"/>
                  </a:lnTo>
                  <a:lnTo>
                    <a:pt x="27" y="8"/>
                  </a:lnTo>
                  <a:lnTo>
                    <a:pt x="27" y="6"/>
                  </a:lnTo>
                  <a:lnTo>
                    <a:pt x="25" y="4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1" y="2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2" y="35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5" y="56"/>
                  </a:lnTo>
                  <a:lnTo>
                    <a:pt x="23" y="75"/>
                  </a:lnTo>
                  <a:lnTo>
                    <a:pt x="23" y="75"/>
                  </a:lnTo>
                  <a:close/>
                  <a:moveTo>
                    <a:pt x="33" y="39"/>
                  </a:moveTo>
                  <a:lnTo>
                    <a:pt x="33" y="39"/>
                  </a:lnTo>
                  <a:lnTo>
                    <a:pt x="35" y="39"/>
                  </a:lnTo>
                  <a:lnTo>
                    <a:pt x="35" y="39"/>
                  </a:lnTo>
                  <a:lnTo>
                    <a:pt x="35" y="41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6" name="Freeform 112"/>
            <p:cNvSpPr>
              <a:spLocks/>
            </p:cNvSpPr>
            <p:nvPr/>
          </p:nvSpPr>
          <p:spPr bwMode="auto">
            <a:xfrm>
              <a:off x="4379857" y="2397699"/>
              <a:ext cx="313976" cy="277296"/>
            </a:xfrm>
            <a:custGeom>
              <a:avLst/>
              <a:gdLst>
                <a:gd name="T0" fmla="*/ 212 w 214"/>
                <a:gd name="T1" fmla="*/ 144 h 189"/>
                <a:gd name="T2" fmla="*/ 208 w 214"/>
                <a:gd name="T3" fmla="*/ 138 h 189"/>
                <a:gd name="T4" fmla="*/ 197 w 214"/>
                <a:gd name="T5" fmla="*/ 136 h 189"/>
                <a:gd name="T6" fmla="*/ 195 w 214"/>
                <a:gd name="T7" fmla="*/ 132 h 189"/>
                <a:gd name="T8" fmla="*/ 195 w 214"/>
                <a:gd name="T9" fmla="*/ 124 h 189"/>
                <a:gd name="T10" fmla="*/ 189 w 214"/>
                <a:gd name="T11" fmla="*/ 117 h 189"/>
                <a:gd name="T12" fmla="*/ 189 w 214"/>
                <a:gd name="T13" fmla="*/ 115 h 189"/>
                <a:gd name="T14" fmla="*/ 191 w 214"/>
                <a:gd name="T15" fmla="*/ 107 h 189"/>
                <a:gd name="T16" fmla="*/ 193 w 214"/>
                <a:gd name="T17" fmla="*/ 100 h 189"/>
                <a:gd name="T18" fmla="*/ 191 w 214"/>
                <a:gd name="T19" fmla="*/ 90 h 189"/>
                <a:gd name="T20" fmla="*/ 189 w 214"/>
                <a:gd name="T21" fmla="*/ 79 h 189"/>
                <a:gd name="T22" fmla="*/ 189 w 214"/>
                <a:gd name="T23" fmla="*/ 73 h 189"/>
                <a:gd name="T24" fmla="*/ 178 w 214"/>
                <a:gd name="T25" fmla="*/ 52 h 189"/>
                <a:gd name="T26" fmla="*/ 174 w 214"/>
                <a:gd name="T27" fmla="*/ 46 h 189"/>
                <a:gd name="T28" fmla="*/ 168 w 214"/>
                <a:gd name="T29" fmla="*/ 42 h 189"/>
                <a:gd name="T30" fmla="*/ 166 w 214"/>
                <a:gd name="T31" fmla="*/ 39 h 189"/>
                <a:gd name="T32" fmla="*/ 172 w 214"/>
                <a:gd name="T33" fmla="*/ 31 h 189"/>
                <a:gd name="T34" fmla="*/ 174 w 214"/>
                <a:gd name="T35" fmla="*/ 25 h 189"/>
                <a:gd name="T36" fmla="*/ 176 w 214"/>
                <a:gd name="T37" fmla="*/ 21 h 189"/>
                <a:gd name="T38" fmla="*/ 174 w 214"/>
                <a:gd name="T39" fmla="*/ 19 h 189"/>
                <a:gd name="T40" fmla="*/ 176 w 214"/>
                <a:gd name="T41" fmla="*/ 8 h 189"/>
                <a:gd name="T42" fmla="*/ 176 w 214"/>
                <a:gd name="T43" fmla="*/ 2 h 189"/>
                <a:gd name="T44" fmla="*/ 170 w 214"/>
                <a:gd name="T45" fmla="*/ 2 h 189"/>
                <a:gd name="T46" fmla="*/ 160 w 214"/>
                <a:gd name="T47" fmla="*/ 0 h 189"/>
                <a:gd name="T48" fmla="*/ 155 w 214"/>
                <a:gd name="T49" fmla="*/ 4 h 189"/>
                <a:gd name="T50" fmla="*/ 151 w 214"/>
                <a:gd name="T51" fmla="*/ 2 h 189"/>
                <a:gd name="T52" fmla="*/ 147 w 214"/>
                <a:gd name="T53" fmla="*/ 4 h 189"/>
                <a:gd name="T54" fmla="*/ 141 w 214"/>
                <a:gd name="T55" fmla="*/ 6 h 189"/>
                <a:gd name="T56" fmla="*/ 136 w 214"/>
                <a:gd name="T57" fmla="*/ 4 h 189"/>
                <a:gd name="T58" fmla="*/ 130 w 214"/>
                <a:gd name="T59" fmla="*/ 2 h 189"/>
                <a:gd name="T60" fmla="*/ 124 w 214"/>
                <a:gd name="T61" fmla="*/ 2 h 189"/>
                <a:gd name="T62" fmla="*/ 118 w 214"/>
                <a:gd name="T63" fmla="*/ 4 h 189"/>
                <a:gd name="T64" fmla="*/ 113 w 214"/>
                <a:gd name="T65" fmla="*/ 6 h 189"/>
                <a:gd name="T66" fmla="*/ 103 w 214"/>
                <a:gd name="T67" fmla="*/ 6 h 189"/>
                <a:gd name="T68" fmla="*/ 94 w 214"/>
                <a:gd name="T69" fmla="*/ 10 h 189"/>
                <a:gd name="T70" fmla="*/ 90 w 214"/>
                <a:gd name="T71" fmla="*/ 14 h 189"/>
                <a:gd name="T72" fmla="*/ 86 w 214"/>
                <a:gd name="T73" fmla="*/ 14 h 189"/>
                <a:gd name="T74" fmla="*/ 82 w 214"/>
                <a:gd name="T75" fmla="*/ 16 h 189"/>
                <a:gd name="T76" fmla="*/ 78 w 214"/>
                <a:gd name="T77" fmla="*/ 19 h 189"/>
                <a:gd name="T78" fmla="*/ 69 w 214"/>
                <a:gd name="T79" fmla="*/ 21 h 189"/>
                <a:gd name="T80" fmla="*/ 73 w 214"/>
                <a:gd name="T81" fmla="*/ 25 h 189"/>
                <a:gd name="T82" fmla="*/ 73 w 214"/>
                <a:gd name="T83" fmla="*/ 31 h 189"/>
                <a:gd name="T84" fmla="*/ 74 w 214"/>
                <a:gd name="T85" fmla="*/ 44 h 189"/>
                <a:gd name="T86" fmla="*/ 78 w 214"/>
                <a:gd name="T87" fmla="*/ 50 h 189"/>
                <a:gd name="T88" fmla="*/ 80 w 214"/>
                <a:gd name="T89" fmla="*/ 50 h 189"/>
                <a:gd name="T90" fmla="*/ 78 w 214"/>
                <a:gd name="T91" fmla="*/ 56 h 189"/>
                <a:gd name="T92" fmla="*/ 61 w 214"/>
                <a:gd name="T93" fmla="*/ 60 h 189"/>
                <a:gd name="T94" fmla="*/ 57 w 214"/>
                <a:gd name="T95" fmla="*/ 67 h 189"/>
                <a:gd name="T96" fmla="*/ 38 w 214"/>
                <a:gd name="T97" fmla="*/ 81 h 189"/>
                <a:gd name="T98" fmla="*/ 21 w 214"/>
                <a:gd name="T99" fmla="*/ 84 h 189"/>
                <a:gd name="T100" fmla="*/ 10 w 214"/>
                <a:gd name="T101" fmla="*/ 86 h 189"/>
                <a:gd name="T102" fmla="*/ 0 w 214"/>
                <a:gd name="T103" fmla="*/ 94 h 189"/>
                <a:gd name="T104" fmla="*/ 0 w 214"/>
                <a:gd name="T105" fmla="*/ 105 h 189"/>
                <a:gd name="T106" fmla="*/ 38 w 214"/>
                <a:gd name="T107" fmla="*/ 128 h 189"/>
                <a:gd name="T108" fmla="*/ 109 w 214"/>
                <a:gd name="T109" fmla="*/ 176 h 189"/>
                <a:gd name="T110" fmla="*/ 118 w 214"/>
                <a:gd name="T111" fmla="*/ 178 h 189"/>
                <a:gd name="T112" fmla="*/ 126 w 214"/>
                <a:gd name="T113" fmla="*/ 184 h 189"/>
                <a:gd name="T114" fmla="*/ 126 w 214"/>
                <a:gd name="T115" fmla="*/ 189 h 189"/>
                <a:gd name="T116" fmla="*/ 138 w 214"/>
                <a:gd name="T117" fmla="*/ 187 h 189"/>
                <a:gd name="T118" fmla="*/ 153 w 214"/>
                <a:gd name="T119" fmla="*/ 186 h 189"/>
                <a:gd name="T120" fmla="*/ 214 w 214"/>
                <a:gd name="T121" fmla="*/ 14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4" h="189">
                  <a:moveTo>
                    <a:pt x="214" y="147"/>
                  </a:moveTo>
                  <a:lnTo>
                    <a:pt x="214" y="145"/>
                  </a:lnTo>
                  <a:lnTo>
                    <a:pt x="212" y="144"/>
                  </a:lnTo>
                  <a:lnTo>
                    <a:pt x="212" y="144"/>
                  </a:lnTo>
                  <a:lnTo>
                    <a:pt x="208" y="140"/>
                  </a:lnTo>
                  <a:lnTo>
                    <a:pt x="208" y="138"/>
                  </a:lnTo>
                  <a:lnTo>
                    <a:pt x="206" y="136"/>
                  </a:lnTo>
                  <a:lnTo>
                    <a:pt x="202" y="136"/>
                  </a:lnTo>
                  <a:lnTo>
                    <a:pt x="197" y="136"/>
                  </a:lnTo>
                  <a:lnTo>
                    <a:pt x="197" y="134"/>
                  </a:lnTo>
                  <a:lnTo>
                    <a:pt x="195" y="132"/>
                  </a:lnTo>
                  <a:lnTo>
                    <a:pt x="195" y="132"/>
                  </a:lnTo>
                  <a:lnTo>
                    <a:pt x="195" y="128"/>
                  </a:lnTo>
                  <a:lnTo>
                    <a:pt x="195" y="128"/>
                  </a:lnTo>
                  <a:lnTo>
                    <a:pt x="195" y="124"/>
                  </a:lnTo>
                  <a:lnTo>
                    <a:pt x="193" y="124"/>
                  </a:lnTo>
                  <a:lnTo>
                    <a:pt x="191" y="121"/>
                  </a:lnTo>
                  <a:lnTo>
                    <a:pt x="189" y="117"/>
                  </a:lnTo>
                  <a:lnTo>
                    <a:pt x="187" y="117"/>
                  </a:lnTo>
                  <a:lnTo>
                    <a:pt x="187" y="115"/>
                  </a:lnTo>
                  <a:lnTo>
                    <a:pt x="189" y="115"/>
                  </a:lnTo>
                  <a:lnTo>
                    <a:pt x="191" y="113"/>
                  </a:lnTo>
                  <a:lnTo>
                    <a:pt x="193" y="111"/>
                  </a:lnTo>
                  <a:lnTo>
                    <a:pt x="191" y="107"/>
                  </a:lnTo>
                  <a:lnTo>
                    <a:pt x="191" y="105"/>
                  </a:lnTo>
                  <a:lnTo>
                    <a:pt x="191" y="105"/>
                  </a:lnTo>
                  <a:lnTo>
                    <a:pt x="193" y="100"/>
                  </a:lnTo>
                  <a:lnTo>
                    <a:pt x="191" y="96"/>
                  </a:lnTo>
                  <a:lnTo>
                    <a:pt x="191" y="92"/>
                  </a:lnTo>
                  <a:lnTo>
                    <a:pt x="191" y="90"/>
                  </a:lnTo>
                  <a:lnTo>
                    <a:pt x="191" y="88"/>
                  </a:lnTo>
                  <a:lnTo>
                    <a:pt x="191" y="81"/>
                  </a:lnTo>
                  <a:lnTo>
                    <a:pt x="189" y="79"/>
                  </a:lnTo>
                  <a:lnTo>
                    <a:pt x="187" y="79"/>
                  </a:lnTo>
                  <a:lnTo>
                    <a:pt x="187" y="75"/>
                  </a:lnTo>
                  <a:lnTo>
                    <a:pt x="189" y="73"/>
                  </a:lnTo>
                  <a:lnTo>
                    <a:pt x="181" y="54"/>
                  </a:lnTo>
                  <a:lnTo>
                    <a:pt x="180" y="52"/>
                  </a:lnTo>
                  <a:lnTo>
                    <a:pt x="178" y="52"/>
                  </a:lnTo>
                  <a:lnTo>
                    <a:pt x="176" y="50"/>
                  </a:lnTo>
                  <a:lnTo>
                    <a:pt x="174" y="50"/>
                  </a:lnTo>
                  <a:lnTo>
                    <a:pt x="174" y="46"/>
                  </a:lnTo>
                  <a:lnTo>
                    <a:pt x="170" y="44"/>
                  </a:lnTo>
                  <a:lnTo>
                    <a:pt x="170" y="44"/>
                  </a:lnTo>
                  <a:lnTo>
                    <a:pt x="168" y="42"/>
                  </a:lnTo>
                  <a:lnTo>
                    <a:pt x="168" y="40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8" y="33"/>
                  </a:lnTo>
                  <a:lnTo>
                    <a:pt x="170" y="31"/>
                  </a:lnTo>
                  <a:lnTo>
                    <a:pt x="172" y="31"/>
                  </a:lnTo>
                  <a:lnTo>
                    <a:pt x="172" y="29"/>
                  </a:lnTo>
                  <a:lnTo>
                    <a:pt x="174" y="29"/>
                  </a:lnTo>
                  <a:lnTo>
                    <a:pt x="174" y="25"/>
                  </a:lnTo>
                  <a:lnTo>
                    <a:pt x="176" y="23"/>
                  </a:lnTo>
                  <a:lnTo>
                    <a:pt x="174" y="23"/>
                  </a:lnTo>
                  <a:lnTo>
                    <a:pt x="176" y="21"/>
                  </a:lnTo>
                  <a:lnTo>
                    <a:pt x="176" y="21"/>
                  </a:lnTo>
                  <a:lnTo>
                    <a:pt x="176" y="19"/>
                  </a:lnTo>
                  <a:lnTo>
                    <a:pt x="174" y="19"/>
                  </a:lnTo>
                  <a:lnTo>
                    <a:pt x="174" y="16"/>
                  </a:lnTo>
                  <a:lnTo>
                    <a:pt x="176" y="12"/>
                  </a:lnTo>
                  <a:lnTo>
                    <a:pt x="176" y="8"/>
                  </a:lnTo>
                  <a:lnTo>
                    <a:pt x="176" y="6"/>
                  </a:lnTo>
                  <a:lnTo>
                    <a:pt x="176" y="4"/>
                  </a:lnTo>
                  <a:lnTo>
                    <a:pt x="176" y="2"/>
                  </a:lnTo>
                  <a:lnTo>
                    <a:pt x="176" y="2"/>
                  </a:lnTo>
                  <a:lnTo>
                    <a:pt x="172" y="2"/>
                  </a:lnTo>
                  <a:lnTo>
                    <a:pt x="170" y="2"/>
                  </a:lnTo>
                  <a:lnTo>
                    <a:pt x="166" y="4"/>
                  </a:lnTo>
                  <a:lnTo>
                    <a:pt x="164" y="2"/>
                  </a:lnTo>
                  <a:lnTo>
                    <a:pt x="160" y="0"/>
                  </a:lnTo>
                  <a:lnTo>
                    <a:pt x="160" y="2"/>
                  </a:lnTo>
                  <a:lnTo>
                    <a:pt x="159" y="4"/>
                  </a:lnTo>
                  <a:lnTo>
                    <a:pt x="155" y="4"/>
                  </a:lnTo>
                  <a:lnTo>
                    <a:pt x="155" y="2"/>
                  </a:lnTo>
                  <a:lnTo>
                    <a:pt x="153" y="0"/>
                  </a:lnTo>
                  <a:lnTo>
                    <a:pt x="151" y="2"/>
                  </a:lnTo>
                  <a:lnTo>
                    <a:pt x="151" y="2"/>
                  </a:lnTo>
                  <a:lnTo>
                    <a:pt x="149" y="2"/>
                  </a:lnTo>
                  <a:lnTo>
                    <a:pt x="147" y="4"/>
                  </a:lnTo>
                  <a:lnTo>
                    <a:pt x="147" y="4"/>
                  </a:lnTo>
                  <a:lnTo>
                    <a:pt x="145" y="4"/>
                  </a:lnTo>
                  <a:lnTo>
                    <a:pt x="141" y="6"/>
                  </a:lnTo>
                  <a:lnTo>
                    <a:pt x="139" y="6"/>
                  </a:lnTo>
                  <a:lnTo>
                    <a:pt x="138" y="4"/>
                  </a:lnTo>
                  <a:lnTo>
                    <a:pt x="136" y="4"/>
                  </a:lnTo>
                  <a:lnTo>
                    <a:pt x="134" y="2"/>
                  </a:lnTo>
                  <a:lnTo>
                    <a:pt x="132" y="4"/>
                  </a:lnTo>
                  <a:lnTo>
                    <a:pt x="130" y="2"/>
                  </a:lnTo>
                  <a:lnTo>
                    <a:pt x="128" y="4"/>
                  </a:lnTo>
                  <a:lnTo>
                    <a:pt x="126" y="2"/>
                  </a:lnTo>
                  <a:lnTo>
                    <a:pt x="124" y="2"/>
                  </a:lnTo>
                  <a:lnTo>
                    <a:pt x="124" y="4"/>
                  </a:lnTo>
                  <a:lnTo>
                    <a:pt x="122" y="4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5" y="6"/>
                  </a:lnTo>
                  <a:lnTo>
                    <a:pt x="113" y="6"/>
                  </a:lnTo>
                  <a:lnTo>
                    <a:pt x="111" y="6"/>
                  </a:lnTo>
                  <a:lnTo>
                    <a:pt x="107" y="6"/>
                  </a:lnTo>
                  <a:lnTo>
                    <a:pt x="103" y="6"/>
                  </a:lnTo>
                  <a:lnTo>
                    <a:pt x="99" y="10"/>
                  </a:lnTo>
                  <a:lnTo>
                    <a:pt x="95" y="10"/>
                  </a:lnTo>
                  <a:lnTo>
                    <a:pt x="94" y="10"/>
                  </a:lnTo>
                  <a:lnTo>
                    <a:pt x="92" y="12"/>
                  </a:lnTo>
                  <a:lnTo>
                    <a:pt x="92" y="14"/>
                  </a:lnTo>
                  <a:lnTo>
                    <a:pt x="90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6" y="14"/>
                  </a:lnTo>
                  <a:lnTo>
                    <a:pt x="86" y="16"/>
                  </a:lnTo>
                  <a:lnTo>
                    <a:pt x="84" y="16"/>
                  </a:lnTo>
                  <a:lnTo>
                    <a:pt x="82" y="16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8" y="19"/>
                  </a:lnTo>
                  <a:lnTo>
                    <a:pt x="76" y="21"/>
                  </a:lnTo>
                  <a:lnTo>
                    <a:pt x="73" y="21"/>
                  </a:lnTo>
                  <a:lnTo>
                    <a:pt x="69" y="21"/>
                  </a:lnTo>
                  <a:lnTo>
                    <a:pt x="71" y="23"/>
                  </a:lnTo>
                  <a:lnTo>
                    <a:pt x="71" y="25"/>
                  </a:lnTo>
                  <a:lnTo>
                    <a:pt x="73" y="25"/>
                  </a:lnTo>
                  <a:lnTo>
                    <a:pt x="73" y="27"/>
                  </a:lnTo>
                  <a:lnTo>
                    <a:pt x="73" y="29"/>
                  </a:lnTo>
                  <a:lnTo>
                    <a:pt x="73" y="31"/>
                  </a:lnTo>
                  <a:lnTo>
                    <a:pt x="73" y="35"/>
                  </a:lnTo>
                  <a:lnTo>
                    <a:pt x="73" y="37"/>
                  </a:lnTo>
                  <a:lnTo>
                    <a:pt x="74" y="44"/>
                  </a:lnTo>
                  <a:lnTo>
                    <a:pt x="74" y="46"/>
                  </a:lnTo>
                  <a:lnTo>
                    <a:pt x="76" y="48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78" y="56"/>
                  </a:lnTo>
                  <a:lnTo>
                    <a:pt x="65" y="56"/>
                  </a:lnTo>
                  <a:lnTo>
                    <a:pt x="63" y="56"/>
                  </a:lnTo>
                  <a:lnTo>
                    <a:pt x="61" y="60"/>
                  </a:lnTo>
                  <a:lnTo>
                    <a:pt x="57" y="61"/>
                  </a:lnTo>
                  <a:lnTo>
                    <a:pt x="57" y="63"/>
                  </a:lnTo>
                  <a:lnTo>
                    <a:pt x="57" y="67"/>
                  </a:lnTo>
                  <a:lnTo>
                    <a:pt x="57" y="69"/>
                  </a:lnTo>
                  <a:lnTo>
                    <a:pt x="50" y="73"/>
                  </a:lnTo>
                  <a:lnTo>
                    <a:pt x="38" y="81"/>
                  </a:lnTo>
                  <a:lnTo>
                    <a:pt x="29" y="84"/>
                  </a:lnTo>
                  <a:lnTo>
                    <a:pt x="25" y="84"/>
                  </a:lnTo>
                  <a:lnTo>
                    <a:pt x="21" y="84"/>
                  </a:lnTo>
                  <a:lnTo>
                    <a:pt x="19" y="86"/>
                  </a:lnTo>
                  <a:lnTo>
                    <a:pt x="15" y="86"/>
                  </a:lnTo>
                  <a:lnTo>
                    <a:pt x="10" y="86"/>
                  </a:lnTo>
                  <a:lnTo>
                    <a:pt x="6" y="88"/>
                  </a:lnTo>
                  <a:lnTo>
                    <a:pt x="4" y="92"/>
                  </a:lnTo>
                  <a:lnTo>
                    <a:pt x="0" y="94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38" y="128"/>
                  </a:lnTo>
                  <a:lnTo>
                    <a:pt x="38" y="128"/>
                  </a:lnTo>
                  <a:lnTo>
                    <a:pt x="109" y="172"/>
                  </a:lnTo>
                  <a:lnTo>
                    <a:pt x="109" y="176"/>
                  </a:lnTo>
                  <a:lnTo>
                    <a:pt x="113" y="178"/>
                  </a:lnTo>
                  <a:lnTo>
                    <a:pt x="116" y="178"/>
                  </a:lnTo>
                  <a:lnTo>
                    <a:pt x="118" y="178"/>
                  </a:lnTo>
                  <a:lnTo>
                    <a:pt x="120" y="180"/>
                  </a:lnTo>
                  <a:lnTo>
                    <a:pt x="124" y="182"/>
                  </a:lnTo>
                  <a:lnTo>
                    <a:pt x="126" y="184"/>
                  </a:lnTo>
                  <a:lnTo>
                    <a:pt x="126" y="184"/>
                  </a:lnTo>
                  <a:lnTo>
                    <a:pt x="124" y="187"/>
                  </a:lnTo>
                  <a:lnTo>
                    <a:pt x="126" y="189"/>
                  </a:lnTo>
                  <a:lnTo>
                    <a:pt x="128" y="189"/>
                  </a:lnTo>
                  <a:lnTo>
                    <a:pt x="134" y="189"/>
                  </a:lnTo>
                  <a:lnTo>
                    <a:pt x="138" y="187"/>
                  </a:lnTo>
                  <a:lnTo>
                    <a:pt x="138" y="187"/>
                  </a:lnTo>
                  <a:lnTo>
                    <a:pt x="138" y="187"/>
                  </a:lnTo>
                  <a:lnTo>
                    <a:pt x="153" y="186"/>
                  </a:lnTo>
                  <a:lnTo>
                    <a:pt x="166" y="174"/>
                  </a:lnTo>
                  <a:lnTo>
                    <a:pt x="214" y="147"/>
                  </a:lnTo>
                  <a:lnTo>
                    <a:pt x="214" y="14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7" name="Freeform 113"/>
            <p:cNvSpPr>
              <a:spLocks/>
            </p:cNvSpPr>
            <p:nvPr/>
          </p:nvSpPr>
          <p:spPr bwMode="auto">
            <a:xfrm>
              <a:off x="4315301" y="2418239"/>
              <a:ext cx="181930" cy="130578"/>
            </a:xfrm>
            <a:custGeom>
              <a:avLst/>
              <a:gdLst>
                <a:gd name="T0" fmla="*/ 44 w 124"/>
                <a:gd name="T1" fmla="*/ 80 h 89"/>
                <a:gd name="T2" fmla="*/ 50 w 124"/>
                <a:gd name="T3" fmla="*/ 74 h 89"/>
                <a:gd name="T4" fmla="*/ 59 w 124"/>
                <a:gd name="T5" fmla="*/ 72 h 89"/>
                <a:gd name="T6" fmla="*/ 65 w 124"/>
                <a:gd name="T7" fmla="*/ 70 h 89"/>
                <a:gd name="T8" fmla="*/ 73 w 124"/>
                <a:gd name="T9" fmla="*/ 70 h 89"/>
                <a:gd name="T10" fmla="*/ 94 w 124"/>
                <a:gd name="T11" fmla="*/ 59 h 89"/>
                <a:gd name="T12" fmla="*/ 101 w 124"/>
                <a:gd name="T13" fmla="*/ 53 h 89"/>
                <a:gd name="T14" fmla="*/ 101 w 124"/>
                <a:gd name="T15" fmla="*/ 47 h 89"/>
                <a:gd name="T16" fmla="*/ 107 w 124"/>
                <a:gd name="T17" fmla="*/ 42 h 89"/>
                <a:gd name="T18" fmla="*/ 122 w 124"/>
                <a:gd name="T19" fmla="*/ 42 h 89"/>
                <a:gd name="T20" fmla="*/ 124 w 124"/>
                <a:gd name="T21" fmla="*/ 40 h 89"/>
                <a:gd name="T22" fmla="*/ 124 w 124"/>
                <a:gd name="T23" fmla="*/ 36 h 89"/>
                <a:gd name="T24" fmla="*/ 122 w 124"/>
                <a:gd name="T25" fmla="*/ 36 h 89"/>
                <a:gd name="T26" fmla="*/ 118 w 124"/>
                <a:gd name="T27" fmla="*/ 32 h 89"/>
                <a:gd name="T28" fmla="*/ 117 w 124"/>
                <a:gd name="T29" fmla="*/ 23 h 89"/>
                <a:gd name="T30" fmla="*/ 117 w 124"/>
                <a:gd name="T31" fmla="*/ 17 h 89"/>
                <a:gd name="T32" fmla="*/ 117 w 124"/>
                <a:gd name="T33" fmla="*/ 13 h 89"/>
                <a:gd name="T34" fmla="*/ 115 w 124"/>
                <a:gd name="T35" fmla="*/ 11 h 89"/>
                <a:gd name="T36" fmla="*/ 113 w 124"/>
                <a:gd name="T37" fmla="*/ 7 h 89"/>
                <a:gd name="T38" fmla="*/ 105 w 124"/>
                <a:gd name="T39" fmla="*/ 7 h 89"/>
                <a:gd name="T40" fmla="*/ 103 w 124"/>
                <a:gd name="T41" fmla="*/ 5 h 89"/>
                <a:gd name="T42" fmla="*/ 103 w 124"/>
                <a:gd name="T43" fmla="*/ 5 h 89"/>
                <a:gd name="T44" fmla="*/ 97 w 124"/>
                <a:gd name="T45" fmla="*/ 7 h 89"/>
                <a:gd name="T46" fmla="*/ 92 w 124"/>
                <a:gd name="T47" fmla="*/ 5 h 89"/>
                <a:gd name="T48" fmla="*/ 86 w 124"/>
                <a:gd name="T49" fmla="*/ 7 h 89"/>
                <a:gd name="T50" fmla="*/ 82 w 124"/>
                <a:gd name="T51" fmla="*/ 4 h 89"/>
                <a:gd name="T52" fmla="*/ 80 w 124"/>
                <a:gd name="T53" fmla="*/ 2 h 89"/>
                <a:gd name="T54" fmla="*/ 80 w 124"/>
                <a:gd name="T55" fmla="*/ 0 h 89"/>
                <a:gd name="T56" fmla="*/ 78 w 124"/>
                <a:gd name="T57" fmla="*/ 0 h 89"/>
                <a:gd name="T58" fmla="*/ 75 w 124"/>
                <a:gd name="T59" fmla="*/ 2 h 89"/>
                <a:gd name="T60" fmla="*/ 73 w 124"/>
                <a:gd name="T61" fmla="*/ 7 h 89"/>
                <a:gd name="T62" fmla="*/ 69 w 124"/>
                <a:gd name="T63" fmla="*/ 15 h 89"/>
                <a:gd name="T64" fmla="*/ 63 w 124"/>
                <a:gd name="T65" fmla="*/ 21 h 89"/>
                <a:gd name="T66" fmla="*/ 59 w 124"/>
                <a:gd name="T67" fmla="*/ 23 h 89"/>
                <a:gd name="T68" fmla="*/ 54 w 124"/>
                <a:gd name="T69" fmla="*/ 26 h 89"/>
                <a:gd name="T70" fmla="*/ 48 w 124"/>
                <a:gd name="T71" fmla="*/ 30 h 89"/>
                <a:gd name="T72" fmla="*/ 44 w 124"/>
                <a:gd name="T73" fmla="*/ 32 h 89"/>
                <a:gd name="T74" fmla="*/ 40 w 124"/>
                <a:gd name="T75" fmla="*/ 40 h 89"/>
                <a:gd name="T76" fmla="*/ 36 w 124"/>
                <a:gd name="T77" fmla="*/ 46 h 89"/>
                <a:gd name="T78" fmla="*/ 33 w 124"/>
                <a:gd name="T79" fmla="*/ 53 h 89"/>
                <a:gd name="T80" fmla="*/ 33 w 124"/>
                <a:gd name="T81" fmla="*/ 59 h 89"/>
                <a:gd name="T82" fmla="*/ 34 w 124"/>
                <a:gd name="T83" fmla="*/ 61 h 89"/>
                <a:gd name="T84" fmla="*/ 27 w 124"/>
                <a:gd name="T85" fmla="*/ 70 h 89"/>
                <a:gd name="T86" fmla="*/ 23 w 124"/>
                <a:gd name="T87" fmla="*/ 76 h 89"/>
                <a:gd name="T88" fmla="*/ 13 w 124"/>
                <a:gd name="T89" fmla="*/ 84 h 89"/>
                <a:gd name="T90" fmla="*/ 0 w 124"/>
                <a:gd name="T91" fmla="*/ 88 h 89"/>
                <a:gd name="T92" fmla="*/ 44 w 124"/>
                <a:gd name="T93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4" h="89">
                  <a:moveTo>
                    <a:pt x="44" y="89"/>
                  </a:moveTo>
                  <a:lnTo>
                    <a:pt x="44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4" y="72"/>
                  </a:lnTo>
                  <a:lnTo>
                    <a:pt x="59" y="72"/>
                  </a:lnTo>
                  <a:lnTo>
                    <a:pt x="63" y="72"/>
                  </a:lnTo>
                  <a:lnTo>
                    <a:pt x="65" y="70"/>
                  </a:lnTo>
                  <a:lnTo>
                    <a:pt x="69" y="70"/>
                  </a:lnTo>
                  <a:lnTo>
                    <a:pt x="73" y="70"/>
                  </a:lnTo>
                  <a:lnTo>
                    <a:pt x="82" y="67"/>
                  </a:lnTo>
                  <a:lnTo>
                    <a:pt x="94" y="59"/>
                  </a:lnTo>
                  <a:lnTo>
                    <a:pt x="101" y="55"/>
                  </a:lnTo>
                  <a:lnTo>
                    <a:pt x="101" y="53"/>
                  </a:lnTo>
                  <a:lnTo>
                    <a:pt x="101" y="49"/>
                  </a:lnTo>
                  <a:lnTo>
                    <a:pt x="101" y="47"/>
                  </a:lnTo>
                  <a:lnTo>
                    <a:pt x="105" y="46"/>
                  </a:lnTo>
                  <a:lnTo>
                    <a:pt x="107" y="42"/>
                  </a:lnTo>
                  <a:lnTo>
                    <a:pt x="109" y="42"/>
                  </a:lnTo>
                  <a:lnTo>
                    <a:pt x="122" y="42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36"/>
                  </a:lnTo>
                  <a:lnTo>
                    <a:pt x="124" y="36"/>
                  </a:lnTo>
                  <a:lnTo>
                    <a:pt x="122" y="36"/>
                  </a:lnTo>
                  <a:lnTo>
                    <a:pt x="122" y="36"/>
                  </a:lnTo>
                  <a:lnTo>
                    <a:pt x="120" y="34"/>
                  </a:lnTo>
                  <a:lnTo>
                    <a:pt x="118" y="32"/>
                  </a:lnTo>
                  <a:lnTo>
                    <a:pt x="118" y="30"/>
                  </a:lnTo>
                  <a:lnTo>
                    <a:pt x="117" y="23"/>
                  </a:lnTo>
                  <a:lnTo>
                    <a:pt x="117" y="21"/>
                  </a:lnTo>
                  <a:lnTo>
                    <a:pt x="117" y="17"/>
                  </a:lnTo>
                  <a:lnTo>
                    <a:pt x="117" y="15"/>
                  </a:lnTo>
                  <a:lnTo>
                    <a:pt x="117" y="13"/>
                  </a:lnTo>
                  <a:lnTo>
                    <a:pt x="117" y="11"/>
                  </a:lnTo>
                  <a:lnTo>
                    <a:pt x="115" y="11"/>
                  </a:lnTo>
                  <a:lnTo>
                    <a:pt x="115" y="9"/>
                  </a:lnTo>
                  <a:lnTo>
                    <a:pt x="113" y="7"/>
                  </a:lnTo>
                  <a:lnTo>
                    <a:pt x="111" y="7"/>
                  </a:lnTo>
                  <a:lnTo>
                    <a:pt x="105" y="7"/>
                  </a:lnTo>
                  <a:lnTo>
                    <a:pt x="105" y="7"/>
                  </a:lnTo>
                  <a:lnTo>
                    <a:pt x="103" y="5"/>
                  </a:lnTo>
                  <a:lnTo>
                    <a:pt x="103" y="5"/>
                  </a:lnTo>
                  <a:lnTo>
                    <a:pt x="103" y="5"/>
                  </a:lnTo>
                  <a:lnTo>
                    <a:pt x="101" y="7"/>
                  </a:lnTo>
                  <a:lnTo>
                    <a:pt x="97" y="7"/>
                  </a:lnTo>
                  <a:lnTo>
                    <a:pt x="94" y="5"/>
                  </a:lnTo>
                  <a:lnTo>
                    <a:pt x="92" y="5"/>
                  </a:lnTo>
                  <a:lnTo>
                    <a:pt x="90" y="7"/>
                  </a:lnTo>
                  <a:lnTo>
                    <a:pt x="86" y="7"/>
                  </a:lnTo>
                  <a:lnTo>
                    <a:pt x="84" y="7"/>
                  </a:lnTo>
                  <a:lnTo>
                    <a:pt x="82" y="4"/>
                  </a:lnTo>
                  <a:lnTo>
                    <a:pt x="80" y="4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8" y="0"/>
                  </a:lnTo>
                  <a:lnTo>
                    <a:pt x="76" y="2"/>
                  </a:lnTo>
                  <a:lnTo>
                    <a:pt x="75" y="2"/>
                  </a:lnTo>
                  <a:lnTo>
                    <a:pt x="73" y="4"/>
                  </a:lnTo>
                  <a:lnTo>
                    <a:pt x="73" y="7"/>
                  </a:lnTo>
                  <a:lnTo>
                    <a:pt x="71" y="11"/>
                  </a:lnTo>
                  <a:lnTo>
                    <a:pt x="69" y="15"/>
                  </a:lnTo>
                  <a:lnTo>
                    <a:pt x="69" y="17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59" y="23"/>
                  </a:lnTo>
                  <a:lnTo>
                    <a:pt x="55" y="25"/>
                  </a:lnTo>
                  <a:lnTo>
                    <a:pt x="54" y="26"/>
                  </a:lnTo>
                  <a:lnTo>
                    <a:pt x="52" y="26"/>
                  </a:lnTo>
                  <a:lnTo>
                    <a:pt x="48" y="30"/>
                  </a:lnTo>
                  <a:lnTo>
                    <a:pt x="44" y="30"/>
                  </a:lnTo>
                  <a:lnTo>
                    <a:pt x="44" y="32"/>
                  </a:lnTo>
                  <a:lnTo>
                    <a:pt x="38" y="36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36" y="46"/>
                  </a:lnTo>
                  <a:lnTo>
                    <a:pt x="33" y="49"/>
                  </a:lnTo>
                  <a:lnTo>
                    <a:pt x="33" y="53"/>
                  </a:lnTo>
                  <a:lnTo>
                    <a:pt x="34" y="55"/>
                  </a:lnTo>
                  <a:lnTo>
                    <a:pt x="33" y="59"/>
                  </a:lnTo>
                  <a:lnTo>
                    <a:pt x="34" y="61"/>
                  </a:lnTo>
                  <a:lnTo>
                    <a:pt x="34" y="61"/>
                  </a:lnTo>
                  <a:lnTo>
                    <a:pt x="34" y="65"/>
                  </a:lnTo>
                  <a:lnTo>
                    <a:pt x="27" y="70"/>
                  </a:lnTo>
                  <a:lnTo>
                    <a:pt x="27" y="74"/>
                  </a:lnTo>
                  <a:lnTo>
                    <a:pt x="23" y="76"/>
                  </a:lnTo>
                  <a:lnTo>
                    <a:pt x="21" y="78"/>
                  </a:lnTo>
                  <a:lnTo>
                    <a:pt x="13" y="84"/>
                  </a:lnTo>
                  <a:lnTo>
                    <a:pt x="2" y="86"/>
                  </a:lnTo>
                  <a:lnTo>
                    <a:pt x="0" y="88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44" y="8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8" name="Freeform 114"/>
            <p:cNvSpPr>
              <a:spLocks/>
            </p:cNvSpPr>
            <p:nvPr/>
          </p:nvSpPr>
          <p:spPr bwMode="auto">
            <a:xfrm>
              <a:off x="4250746" y="2547351"/>
              <a:ext cx="129112" cy="93899"/>
            </a:xfrm>
            <a:custGeom>
              <a:avLst/>
              <a:gdLst>
                <a:gd name="T0" fmla="*/ 88 w 88"/>
                <a:gd name="T1" fmla="*/ 3 h 64"/>
                <a:gd name="T2" fmla="*/ 88 w 88"/>
                <a:gd name="T3" fmla="*/ 1 h 64"/>
                <a:gd name="T4" fmla="*/ 44 w 88"/>
                <a:gd name="T5" fmla="*/ 0 h 64"/>
                <a:gd name="T6" fmla="*/ 40 w 88"/>
                <a:gd name="T7" fmla="*/ 5 h 64"/>
                <a:gd name="T8" fmla="*/ 40 w 88"/>
                <a:gd name="T9" fmla="*/ 9 h 64"/>
                <a:gd name="T10" fmla="*/ 38 w 88"/>
                <a:gd name="T11" fmla="*/ 9 h 64"/>
                <a:gd name="T12" fmla="*/ 31 w 88"/>
                <a:gd name="T13" fmla="*/ 13 h 64"/>
                <a:gd name="T14" fmla="*/ 29 w 88"/>
                <a:gd name="T15" fmla="*/ 15 h 64"/>
                <a:gd name="T16" fmla="*/ 27 w 88"/>
                <a:gd name="T17" fmla="*/ 17 h 64"/>
                <a:gd name="T18" fmla="*/ 27 w 88"/>
                <a:gd name="T19" fmla="*/ 19 h 64"/>
                <a:gd name="T20" fmla="*/ 21 w 88"/>
                <a:gd name="T21" fmla="*/ 28 h 64"/>
                <a:gd name="T22" fmla="*/ 21 w 88"/>
                <a:gd name="T23" fmla="*/ 30 h 64"/>
                <a:gd name="T24" fmla="*/ 15 w 88"/>
                <a:gd name="T25" fmla="*/ 34 h 64"/>
                <a:gd name="T26" fmla="*/ 13 w 88"/>
                <a:gd name="T27" fmla="*/ 36 h 64"/>
                <a:gd name="T28" fmla="*/ 12 w 88"/>
                <a:gd name="T29" fmla="*/ 40 h 64"/>
                <a:gd name="T30" fmla="*/ 12 w 88"/>
                <a:gd name="T31" fmla="*/ 42 h 64"/>
                <a:gd name="T32" fmla="*/ 8 w 88"/>
                <a:gd name="T33" fmla="*/ 47 h 64"/>
                <a:gd name="T34" fmla="*/ 8 w 88"/>
                <a:gd name="T35" fmla="*/ 47 h 64"/>
                <a:gd name="T36" fmla="*/ 8 w 88"/>
                <a:gd name="T37" fmla="*/ 49 h 64"/>
                <a:gd name="T38" fmla="*/ 6 w 88"/>
                <a:gd name="T39" fmla="*/ 49 h 64"/>
                <a:gd name="T40" fmla="*/ 4 w 88"/>
                <a:gd name="T41" fmla="*/ 55 h 64"/>
                <a:gd name="T42" fmla="*/ 2 w 88"/>
                <a:gd name="T43" fmla="*/ 55 h 64"/>
                <a:gd name="T44" fmla="*/ 0 w 88"/>
                <a:gd name="T45" fmla="*/ 57 h 64"/>
                <a:gd name="T46" fmla="*/ 0 w 88"/>
                <a:gd name="T47" fmla="*/ 59 h 64"/>
                <a:gd name="T48" fmla="*/ 0 w 88"/>
                <a:gd name="T49" fmla="*/ 61 h 64"/>
                <a:gd name="T50" fmla="*/ 0 w 88"/>
                <a:gd name="T51" fmla="*/ 64 h 64"/>
                <a:gd name="T52" fmla="*/ 42 w 88"/>
                <a:gd name="T53" fmla="*/ 64 h 64"/>
                <a:gd name="T54" fmla="*/ 42 w 88"/>
                <a:gd name="T55" fmla="*/ 47 h 64"/>
                <a:gd name="T56" fmla="*/ 44 w 88"/>
                <a:gd name="T57" fmla="*/ 43 h 64"/>
                <a:gd name="T58" fmla="*/ 46 w 88"/>
                <a:gd name="T59" fmla="*/ 43 h 64"/>
                <a:gd name="T60" fmla="*/ 48 w 88"/>
                <a:gd name="T61" fmla="*/ 42 h 64"/>
                <a:gd name="T62" fmla="*/ 52 w 88"/>
                <a:gd name="T63" fmla="*/ 42 h 64"/>
                <a:gd name="T64" fmla="*/ 54 w 88"/>
                <a:gd name="T65" fmla="*/ 17 h 64"/>
                <a:gd name="T66" fmla="*/ 86 w 88"/>
                <a:gd name="T67" fmla="*/ 17 h 64"/>
                <a:gd name="T68" fmla="*/ 88 w 88"/>
                <a:gd name="T69" fmla="*/ 3 h 64"/>
                <a:gd name="T70" fmla="*/ 88 w 88"/>
                <a:gd name="T71" fmla="*/ 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" h="64">
                  <a:moveTo>
                    <a:pt x="88" y="3"/>
                  </a:moveTo>
                  <a:lnTo>
                    <a:pt x="88" y="1"/>
                  </a:lnTo>
                  <a:lnTo>
                    <a:pt x="44" y="0"/>
                  </a:lnTo>
                  <a:lnTo>
                    <a:pt x="40" y="5"/>
                  </a:lnTo>
                  <a:lnTo>
                    <a:pt x="40" y="9"/>
                  </a:lnTo>
                  <a:lnTo>
                    <a:pt x="38" y="9"/>
                  </a:lnTo>
                  <a:lnTo>
                    <a:pt x="31" y="13"/>
                  </a:lnTo>
                  <a:lnTo>
                    <a:pt x="29" y="15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15" y="34"/>
                  </a:lnTo>
                  <a:lnTo>
                    <a:pt x="13" y="36"/>
                  </a:lnTo>
                  <a:lnTo>
                    <a:pt x="12" y="40"/>
                  </a:lnTo>
                  <a:lnTo>
                    <a:pt x="12" y="42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9"/>
                  </a:lnTo>
                  <a:lnTo>
                    <a:pt x="6" y="49"/>
                  </a:lnTo>
                  <a:lnTo>
                    <a:pt x="4" y="55"/>
                  </a:lnTo>
                  <a:lnTo>
                    <a:pt x="2" y="55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42" y="64"/>
                  </a:lnTo>
                  <a:lnTo>
                    <a:pt x="42" y="47"/>
                  </a:lnTo>
                  <a:lnTo>
                    <a:pt x="44" y="43"/>
                  </a:lnTo>
                  <a:lnTo>
                    <a:pt x="46" y="43"/>
                  </a:lnTo>
                  <a:lnTo>
                    <a:pt x="48" y="42"/>
                  </a:lnTo>
                  <a:lnTo>
                    <a:pt x="52" y="42"/>
                  </a:lnTo>
                  <a:lnTo>
                    <a:pt x="54" y="17"/>
                  </a:lnTo>
                  <a:lnTo>
                    <a:pt x="86" y="17"/>
                  </a:lnTo>
                  <a:lnTo>
                    <a:pt x="88" y="3"/>
                  </a:lnTo>
                  <a:lnTo>
                    <a:pt x="88" y="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9" name="Freeform 115"/>
            <p:cNvSpPr>
              <a:spLocks/>
            </p:cNvSpPr>
            <p:nvPr/>
          </p:nvSpPr>
          <p:spPr bwMode="auto">
            <a:xfrm>
              <a:off x="4247811" y="2551753"/>
              <a:ext cx="187799" cy="184864"/>
            </a:xfrm>
            <a:custGeom>
              <a:avLst/>
              <a:gdLst>
                <a:gd name="T0" fmla="*/ 44 w 128"/>
                <a:gd name="T1" fmla="*/ 61 h 126"/>
                <a:gd name="T2" fmla="*/ 46 w 128"/>
                <a:gd name="T3" fmla="*/ 40 h 126"/>
                <a:gd name="T4" fmla="*/ 50 w 128"/>
                <a:gd name="T5" fmla="*/ 39 h 126"/>
                <a:gd name="T6" fmla="*/ 56 w 128"/>
                <a:gd name="T7" fmla="*/ 14 h 126"/>
                <a:gd name="T8" fmla="*/ 90 w 128"/>
                <a:gd name="T9" fmla="*/ 0 h 126"/>
                <a:gd name="T10" fmla="*/ 128 w 128"/>
                <a:gd name="T11" fmla="*/ 23 h 126"/>
                <a:gd name="T12" fmla="*/ 115 w 128"/>
                <a:gd name="T13" fmla="*/ 25 h 126"/>
                <a:gd name="T14" fmla="*/ 126 w 128"/>
                <a:gd name="T15" fmla="*/ 111 h 126"/>
                <a:gd name="T16" fmla="*/ 84 w 128"/>
                <a:gd name="T17" fmla="*/ 121 h 126"/>
                <a:gd name="T18" fmla="*/ 82 w 128"/>
                <a:gd name="T19" fmla="*/ 119 h 126"/>
                <a:gd name="T20" fmla="*/ 79 w 128"/>
                <a:gd name="T21" fmla="*/ 121 h 126"/>
                <a:gd name="T22" fmla="*/ 79 w 128"/>
                <a:gd name="T23" fmla="*/ 117 h 126"/>
                <a:gd name="T24" fmla="*/ 71 w 128"/>
                <a:gd name="T25" fmla="*/ 119 h 126"/>
                <a:gd name="T26" fmla="*/ 67 w 128"/>
                <a:gd name="T27" fmla="*/ 123 h 126"/>
                <a:gd name="T28" fmla="*/ 63 w 128"/>
                <a:gd name="T29" fmla="*/ 117 h 126"/>
                <a:gd name="T30" fmla="*/ 57 w 128"/>
                <a:gd name="T31" fmla="*/ 117 h 126"/>
                <a:gd name="T32" fmla="*/ 57 w 128"/>
                <a:gd name="T33" fmla="*/ 123 h 126"/>
                <a:gd name="T34" fmla="*/ 54 w 128"/>
                <a:gd name="T35" fmla="*/ 124 h 126"/>
                <a:gd name="T36" fmla="*/ 52 w 128"/>
                <a:gd name="T37" fmla="*/ 126 h 126"/>
                <a:gd name="T38" fmla="*/ 48 w 128"/>
                <a:gd name="T39" fmla="*/ 124 h 126"/>
                <a:gd name="T40" fmla="*/ 46 w 128"/>
                <a:gd name="T41" fmla="*/ 121 h 126"/>
                <a:gd name="T42" fmla="*/ 42 w 128"/>
                <a:gd name="T43" fmla="*/ 119 h 126"/>
                <a:gd name="T44" fmla="*/ 40 w 128"/>
                <a:gd name="T45" fmla="*/ 115 h 126"/>
                <a:gd name="T46" fmla="*/ 38 w 128"/>
                <a:gd name="T47" fmla="*/ 113 h 126"/>
                <a:gd name="T48" fmla="*/ 35 w 128"/>
                <a:gd name="T49" fmla="*/ 115 h 126"/>
                <a:gd name="T50" fmla="*/ 33 w 128"/>
                <a:gd name="T51" fmla="*/ 113 h 126"/>
                <a:gd name="T52" fmla="*/ 29 w 128"/>
                <a:gd name="T53" fmla="*/ 109 h 126"/>
                <a:gd name="T54" fmla="*/ 21 w 128"/>
                <a:gd name="T55" fmla="*/ 107 h 126"/>
                <a:gd name="T56" fmla="*/ 10 w 128"/>
                <a:gd name="T57" fmla="*/ 111 h 126"/>
                <a:gd name="T58" fmla="*/ 6 w 128"/>
                <a:gd name="T59" fmla="*/ 113 h 126"/>
                <a:gd name="T60" fmla="*/ 6 w 128"/>
                <a:gd name="T61" fmla="*/ 109 h 126"/>
                <a:gd name="T62" fmla="*/ 10 w 128"/>
                <a:gd name="T63" fmla="*/ 100 h 126"/>
                <a:gd name="T64" fmla="*/ 8 w 128"/>
                <a:gd name="T65" fmla="*/ 82 h 126"/>
                <a:gd name="T66" fmla="*/ 6 w 128"/>
                <a:gd name="T67" fmla="*/ 79 h 126"/>
                <a:gd name="T68" fmla="*/ 8 w 128"/>
                <a:gd name="T69" fmla="*/ 75 h 126"/>
                <a:gd name="T70" fmla="*/ 10 w 128"/>
                <a:gd name="T71" fmla="*/ 71 h 126"/>
                <a:gd name="T72" fmla="*/ 4 w 128"/>
                <a:gd name="T73" fmla="*/ 69 h 126"/>
                <a:gd name="T74" fmla="*/ 2 w 128"/>
                <a:gd name="T75" fmla="*/ 65 h 126"/>
                <a:gd name="T76" fmla="*/ 0 w 128"/>
                <a:gd name="T77" fmla="*/ 63 h 126"/>
                <a:gd name="T78" fmla="*/ 2 w 128"/>
                <a:gd name="T79" fmla="*/ 6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6">
                  <a:moveTo>
                    <a:pt x="2" y="61"/>
                  </a:moveTo>
                  <a:lnTo>
                    <a:pt x="44" y="61"/>
                  </a:lnTo>
                  <a:lnTo>
                    <a:pt x="44" y="44"/>
                  </a:lnTo>
                  <a:lnTo>
                    <a:pt x="46" y="40"/>
                  </a:lnTo>
                  <a:lnTo>
                    <a:pt x="48" y="40"/>
                  </a:lnTo>
                  <a:lnTo>
                    <a:pt x="50" y="39"/>
                  </a:lnTo>
                  <a:lnTo>
                    <a:pt x="54" y="39"/>
                  </a:lnTo>
                  <a:lnTo>
                    <a:pt x="56" y="14"/>
                  </a:lnTo>
                  <a:lnTo>
                    <a:pt x="88" y="14"/>
                  </a:lnTo>
                  <a:lnTo>
                    <a:pt x="90" y="0"/>
                  </a:lnTo>
                  <a:lnTo>
                    <a:pt x="128" y="23"/>
                  </a:lnTo>
                  <a:lnTo>
                    <a:pt x="128" y="23"/>
                  </a:lnTo>
                  <a:lnTo>
                    <a:pt x="128" y="23"/>
                  </a:lnTo>
                  <a:lnTo>
                    <a:pt x="115" y="25"/>
                  </a:lnTo>
                  <a:lnTo>
                    <a:pt x="122" y="109"/>
                  </a:lnTo>
                  <a:lnTo>
                    <a:pt x="126" y="111"/>
                  </a:lnTo>
                  <a:lnTo>
                    <a:pt x="122" y="121"/>
                  </a:lnTo>
                  <a:lnTo>
                    <a:pt x="84" y="121"/>
                  </a:lnTo>
                  <a:lnTo>
                    <a:pt x="84" y="121"/>
                  </a:lnTo>
                  <a:lnTo>
                    <a:pt x="82" y="119"/>
                  </a:lnTo>
                  <a:lnTo>
                    <a:pt x="80" y="119"/>
                  </a:lnTo>
                  <a:lnTo>
                    <a:pt x="79" y="121"/>
                  </a:lnTo>
                  <a:lnTo>
                    <a:pt x="79" y="119"/>
                  </a:lnTo>
                  <a:lnTo>
                    <a:pt x="79" y="117"/>
                  </a:lnTo>
                  <a:lnTo>
                    <a:pt x="75" y="117"/>
                  </a:lnTo>
                  <a:lnTo>
                    <a:pt x="71" y="119"/>
                  </a:lnTo>
                  <a:lnTo>
                    <a:pt x="67" y="123"/>
                  </a:lnTo>
                  <a:lnTo>
                    <a:pt x="67" y="123"/>
                  </a:lnTo>
                  <a:lnTo>
                    <a:pt x="65" y="119"/>
                  </a:lnTo>
                  <a:lnTo>
                    <a:pt x="63" y="117"/>
                  </a:lnTo>
                  <a:lnTo>
                    <a:pt x="61" y="117"/>
                  </a:lnTo>
                  <a:lnTo>
                    <a:pt x="57" y="117"/>
                  </a:lnTo>
                  <a:lnTo>
                    <a:pt x="57" y="121"/>
                  </a:lnTo>
                  <a:lnTo>
                    <a:pt x="57" y="123"/>
                  </a:lnTo>
                  <a:lnTo>
                    <a:pt x="57" y="124"/>
                  </a:lnTo>
                  <a:lnTo>
                    <a:pt x="54" y="124"/>
                  </a:lnTo>
                  <a:lnTo>
                    <a:pt x="52" y="126"/>
                  </a:lnTo>
                  <a:lnTo>
                    <a:pt x="52" y="126"/>
                  </a:lnTo>
                  <a:lnTo>
                    <a:pt x="50" y="126"/>
                  </a:lnTo>
                  <a:lnTo>
                    <a:pt x="48" y="124"/>
                  </a:lnTo>
                  <a:lnTo>
                    <a:pt x="46" y="123"/>
                  </a:lnTo>
                  <a:lnTo>
                    <a:pt x="46" y="121"/>
                  </a:lnTo>
                  <a:lnTo>
                    <a:pt x="42" y="121"/>
                  </a:lnTo>
                  <a:lnTo>
                    <a:pt x="42" y="119"/>
                  </a:lnTo>
                  <a:lnTo>
                    <a:pt x="40" y="117"/>
                  </a:lnTo>
                  <a:lnTo>
                    <a:pt x="40" y="115"/>
                  </a:lnTo>
                  <a:lnTo>
                    <a:pt x="40" y="113"/>
                  </a:lnTo>
                  <a:lnTo>
                    <a:pt x="38" y="113"/>
                  </a:lnTo>
                  <a:lnTo>
                    <a:pt x="36" y="113"/>
                  </a:lnTo>
                  <a:lnTo>
                    <a:pt x="35" y="115"/>
                  </a:lnTo>
                  <a:lnTo>
                    <a:pt x="33" y="113"/>
                  </a:lnTo>
                  <a:lnTo>
                    <a:pt x="33" y="113"/>
                  </a:lnTo>
                  <a:lnTo>
                    <a:pt x="31" y="109"/>
                  </a:lnTo>
                  <a:lnTo>
                    <a:pt x="29" y="109"/>
                  </a:lnTo>
                  <a:lnTo>
                    <a:pt x="23" y="107"/>
                  </a:lnTo>
                  <a:lnTo>
                    <a:pt x="21" y="107"/>
                  </a:lnTo>
                  <a:lnTo>
                    <a:pt x="15" y="109"/>
                  </a:lnTo>
                  <a:lnTo>
                    <a:pt x="10" y="111"/>
                  </a:lnTo>
                  <a:lnTo>
                    <a:pt x="8" y="113"/>
                  </a:lnTo>
                  <a:lnTo>
                    <a:pt x="6" y="113"/>
                  </a:lnTo>
                  <a:lnTo>
                    <a:pt x="4" y="113"/>
                  </a:lnTo>
                  <a:lnTo>
                    <a:pt x="6" y="109"/>
                  </a:lnTo>
                  <a:lnTo>
                    <a:pt x="8" y="103"/>
                  </a:lnTo>
                  <a:lnTo>
                    <a:pt x="10" y="100"/>
                  </a:lnTo>
                  <a:lnTo>
                    <a:pt x="10" y="94"/>
                  </a:lnTo>
                  <a:lnTo>
                    <a:pt x="8" y="82"/>
                  </a:lnTo>
                  <a:lnTo>
                    <a:pt x="6" y="79"/>
                  </a:lnTo>
                  <a:lnTo>
                    <a:pt x="6" y="79"/>
                  </a:lnTo>
                  <a:lnTo>
                    <a:pt x="8" y="79"/>
                  </a:lnTo>
                  <a:lnTo>
                    <a:pt x="8" y="75"/>
                  </a:lnTo>
                  <a:lnTo>
                    <a:pt x="8" y="73"/>
                  </a:lnTo>
                  <a:lnTo>
                    <a:pt x="10" y="71"/>
                  </a:lnTo>
                  <a:lnTo>
                    <a:pt x="6" y="67"/>
                  </a:lnTo>
                  <a:lnTo>
                    <a:pt x="4" y="69"/>
                  </a:lnTo>
                  <a:lnTo>
                    <a:pt x="4" y="67"/>
                  </a:lnTo>
                  <a:lnTo>
                    <a:pt x="2" y="65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2" y="61"/>
                  </a:lnTo>
                  <a:lnTo>
                    <a:pt x="2" y="6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0" name="Freeform 116"/>
            <p:cNvSpPr>
              <a:spLocks/>
            </p:cNvSpPr>
            <p:nvPr/>
          </p:nvSpPr>
          <p:spPr bwMode="auto">
            <a:xfrm>
              <a:off x="4324104" y="2585497"/>
              <a:ext cx="258223" cy="218609"/>
            </a:xfrm>
            <a:custGeom>
              <a:avLst/>
              <a:gdLst>
                <a:gd name="T0" fmla="*/ 5 w 176"/>
                <a:gd name="T1" fmla="*/ 101 h 149"/>
                <a:gd name="T2" fmla="*/ 5 w 176"/>
                <a:gd name="T3" fmla="*/ 94 h 149"/>
                <a:gd name="T4" fmla="*/ 13 w 176"/>
                <a:gd name="T5" fmla="*/ 96 h 149"/>
                <a:gd name="T6" fmla="*/ 19 w 176"/>
                <a:gd name="T7" fmla="*/ 96 h 149"/>
                <a:gd name="T8" fmla="*/ 27 w 176"/>
                <a:gd name="T9" fmla="*/ 96 h 149"/>
                <a:gd name="T10" fmla="*/ 30 w 176"/>
                <a:gd name="T11" fmla="*/ 96 h 149"/>
                <a:gd name="T12" fmla="*/ 70 w 176"/>
                <a:gd name="T13" fmla="*/ 98 h 149"/>
                <a:gd name="T14" fmla="*/ 63 w 176"/>
                <a:gd name="T15" fmla="*/ 2 h 149"/>
                <a:gd name="T16" fmla="*/ 147 w 176"/>
                <a:gd name="T17" fmla="*/ 48 h 149"/>
                <a:gd name="T18" fmla="*/ 156 w 176"/>
                <a:gd name="T19" fmla="*/ 50 h 149"/>
                <a:gd name="T20" fmla="*/ 164 w 176"/>
                <a:gd name="T21" fmla="*/ 56 h 149"/>
                <a:gd name="T22" fmla="*/ 164 w 176"/>
                <a:gd name="T23" fmla="*/ 61 h 149"/>
                <a:gd name="T24" fmla="*/ 176 w 176"/>
                <a:gd name="T25" fmla="*/ 59 h 149"/>
                <a:gd name="T26" fmla="*/ 174 w 176"/>
                <a:gd name="T27" fmla="*/ 88 h 149"/>
                <a:gd name="T28" fmla="*/ 172 w 176"/>
                <a:gd name="T29" fmla="*/ 94 h 149"/>
                <a:gd name="T30" fmla="*/ 158 w 176"/>
                <a:gd name="T31" fmla="*/ 98 h 149"/>
                <a:gd name="T32" fmla="*/ 149 w 176"/>
                <a:gd name="T33" fmla="*/ 100 h 149"/>
                <a:gd name="T34" fmla="*/ 137 w 176"/>
                <a:gd name="T35" fmla="*/ 101 h 149"/>
                <a:gd name="T36" fmla="*/ 133 w 176"/>
                <a:gd name="T37" fmla="*/ 101 h 149"/>
                <a:gd name="T38" fmla="*/ 126 w 176"/>
                <a:gd name="T39" fmla="*/ 101 h 149"/>
                <a:gd name="T40" fmla="*/ 114 w 176"/>
                <a:gd name="T41" fmla="*/ 105 h 149"/>
                <a:gd name="T42" fmla="*/ 99 w 176"/>
                <a:gd name="T43" fmla="*/ 115 h 149"/>
                <a:gd name="T44" fmla="*/ 90 w 176"/>
                <a:gd name="T45" fmla="*/ 117 h 149"/>
                <a:gd name="T46" fmla="*/ 84 w 176"/>
                <a:gd name="T47" fmla="*/ 122 h 149"/>
                <a:gd name="T48" fmla="*/ 80 w 176"/>
                <a:gd name="T49" fmla="*/ 130 h 149"/>
                <a:gd name="T50" fmla="*/ 74 w 176"/>
                <a:gd name="T51" fmla="*/ 136 h 149"/>
                <a:gd name="T52" fmla="*/ 72 w 176"/>
                <a:gd name="T53" fmla="*/ 142 h 149"/>
                <a:gd name="T54" fmla="*/ 72 w 176"/>
                <a:gd name="T55" fmla="*/ 145 h 149"/>
                <a:gd name="T56" fmla="*/ 67 w 176"/>
                <a:gd name="T57" fmla="*/ 147 h 149"/>
                <a:gd name="T58" fmla="*/ 61 w 176"/>
                <a:gd name="T59" fmla="*/ 145 h 149"/>
                <a:gd name="T60" fmla="*/ 55 w 176"/>
                <a:gd name="T61" fmla="*/ 147 h 149"/>
                <a:gd name="T62" fmla="*/ 48 w 176"/>
                <a:gd name="T63" fmla="*/ 147 h 149"/>
                <a:gd name="T64" fmla="*/ 44 w 176"/>
                <a:gd name="T65" fmla="*/ 145 h 149"/>
                <a:gd name="T66" fmla="*/ 44 w 176"/>
                <a:gd name="T67" fmla="*/ 142 h 149"/>
                <a:gd name="T68" fmla="*/ 38 w 176"/>
                <a:gd name="T69" fmla="*/ 143 h 149"/>
                <a:gd name="T70" fmla="*/ 42 w 176"/>
                <a:gd name="T71" fmla="*/ 136 h 149"/>
                <a:gd name="T72" fmla="*/ 38 w 176"/>
                <a:gd name="T73" fmla="*/ 132 h 149"/>
                <a:gd name="T74" fmla="*/ 36 w 176"/>
                <a:gd name="T75" fmla="*/ 128 h 149"/>
                <a:gd name="T76" fmla="*/ 30 w 176"/>
                <a:gd name="T77" fmla="*/ 128 h 149"/>
                <a:gd name="T78" fmla="*/ 25 w 176"/>
                <a:gd name="T79" fmla="*/ 130 h 149"/>
                <a:gd name="T80" fmla="*/ 17 w 176"/>
                <a:gd name="T81" fmla="*/ 130 h 149"/>
                <a:gd name="T82" fmla="*/ 11 w 176"/>
                <a:gd name="T83" fmla="*/ 130 h 149"/>
                <a:gd name="T84" fmla="*/ 11 w 176"/>
                <a:gd name="T85" fmla="*/ 128 h 149"/>
                <a:gd name="T86" fmla="*/ 9 w 176"/>
                <a:gd name="T87" fmla="*/ 124 h 149"/>
                <a:gd name="T88" fmla="*/ 7 w 176"/>
                <a:gd name="T89" fmla="*/ 121 h 149"/>
                <a:gd name="T90" fmla="*/ 4 w 176"/>
                <a:gd name="T91" fmla="*/ 119 h 149"/>
                <a:gd name="T92" fmla="*/ 0 w 176"/>
                <a:gd name="T93" fmla="*/ 113 h 149"/>
                <a:gd name="T94" fmla="*/ 0 w 176"/>
                <a:gd name="T95" fmla="*/ 10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6" h="149">
                  <a:moveTo>
                    <a:pt x="0" y="103"/>
                  </a:moveTo>
                  <a:lnTo>
                    <a:pt x="2" y="101"/>
                  </a:lnTo>
                  <a:lnTo>
                    <a:pt x="5" y="101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4"/>
                  </a:lnTo>
                  <a:lnTo>
                    <a:pt x="9" y="94"/>
                  </a:lnTo>
                  <a:lnTo>
                    <a:pt x="11" y="94"/>
                  </a:lnTo>
                  <a:lnTo>
                    <a:pt x="13" y="96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9" y="96"/>
                  </a:lnTo>
                  <a:lnTo>
                    <a:pt x="23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27" y="98"/>
                  </a:lnTo>
                  <a:lnTo>
                    <a:pt x="28" y="96"/>
                  </a:lnTo>
                  <a:lnTo>
                    <a:pt x="30" y="96"/>
                  </a:lnTo>
                  <a:lnTo>
                    <a:pt x="32" y="98"/>
                  </a:lnTo>
                  <a:lnTo>
                    <a:pt x="32" y="98"/>
                  </a:lnTo>
                  <a:lnTo>
                    <a:pt x="70" y="98"/>
                  </a:lnTo>
                  <a:lnTo>
                    <a:pt x="74" y="88"/>
                  </a:lnTo>
                  <a:lnTo>
                    <a:pt x="70" y="86"/>
                  </a:lnTo>
                  <a:lnTo>
                    <a:pt x="63" y="2"/>
                  </a:lnTo>
                  <a:lnTo>
                    <a:pt x="76" y="0"/>
                  </a:lnTo>
                  <a:lnTo>
                    <a:pt x="147" y="44"/>
                  </a:lnTo>
                  <a:lnTo>
                    <a:pt x="147" y="48"/>
                  </a:lnTo>
                  <a:lnTo>
                    <a:pt x="151" y="50"/>
                  </a:lnTo>
                  <a:lnTo>
                    <a:pt x="154" y="50"/>
                  </a:lnTo>
                  <a:lnTo>
                    <a:pt x="156" y="50"/>
                  </a:lnTo>
                  <a:lnTo>
                    <a:pt x="158" y="52"/>
                  </a:lnTo>
                  <a:lnTo>
                    <a:pt x="162" y="54"/>
                  </a:lnTo>
                  <a:lnTo>
                    <a:pt x="164" y="56"/>
                  </a:lnTo>
                  <a:lnTo>
                    <a:pt x="164" y="56"/>
                  </a:lnTo>
                  <a:lnTo>
                    <a:pt x="162" y="59"/>
                  </a:lnTo>
                  <a:lnTo>
                    <a:pt x="164" y="61"/>
                  </a:lnTo>
                  <a:lnTo>
                    <a:pt x="166" y="61"/>
                  </a:lnTo>
                  <a:lnTo>
                    <a:pt x="172" y="61"/>
                  </a:lnTo>
                  <a:lnTo>
                    <a:pt x="176" y="59"/>
                  </a:lnTo>
                  <a:lnTo>
                    <a:pt x="176" y="59"/>
                  </a:lnTo>
                  <a:lnTo>
                    <a:pt x="174" y="79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92"/>
                  </a:lnTo>
                  <a:lnTo>
                    <a:pt x="172" y="94"/>
                  </a:lnTo>
                  <a:lnTo>
                    <a:pt x="166" y="98"/>
                  </a:lnTo>
                  <a:lnTo>
                    <a:pt x="162" y="98"/>
                  </a:lnTo>
                  <a:lnTo>
                    <a:pt x="158" y="98"/>
                  </a:lnTo>
                  <a:lnTo>
                    <a:pt x="156" y="100"/>
                  </a:lnTo>
                  <a:lnTo>
                    <a:pt x="154" y="100"/>
                  </a:lnTo>
                  <a:lnTo>
                    <a:pt x="149" y="100"/>
                  </a:lnTo>
                  <a:lnTo>
                    <a:pt x="147" y="101"/>
                  </a:lnTo>
                  <a:lnTo>
                    <a:pt x="143" y="101"/>
                  </a:lnTo>
                  <a:lnTo>
                    <a:pt x="137" y="101"/>
                  </a:lnTo>
                  <a:lnTo>
                    <a:pt x="133" y="101"/>
                  </a:lnTo>
                  <a:lnTo>
                    <a:pt x="133" y="101"/>
                  </a:lnTo>
                  <a:lnTo>
                    <a:pt x="133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6" y="101"/>
                  </a:lnTo>
                  <a:lnTo>
                    <a:pt x="120" y="101"/>
                  </a:lnTo>
                  <a:lnTo>
                    <a:pt x="116" y="103"/>
                  </a:lnTo>
                  <a:lnTo>
                    <a:pt x="114" y="105"/>
                  </a:lnTo>
                  <a:lnTo>
                    <a:pt x="105" y="109"/>
                  </a:lnTo>
                  <a:lnTo>
                    <a:pt x="99" y="113"/>
                  </a:lnTo>
                  <a:lnTo>
                    <a:pt x="99" y="115"/>
                  </a:lnTo>
                  <a:lnTo>
                    <a:pt x="93" y="117"/>
                  </a:lnTo>
                  <a:lnTo>
                    <a:pt x="91" y="117"/>
                  </a:lnTo>
                  <a:lnTo>
                    <a:pt x="90" y="117"/>
                  </a:lnTo>
                  <a:lnTo>
                    <a:pt x="88" y="117"/>
                  </a:lnTo>
                  <a:lnTo>
                    <a:pt x="88" y="119"/>
                  </a:lnTo>
                  <a:lnTo>
                    <a:pt x="84" y="122"/>
                  </a:lnTo>
                  <a:lnTo>
                    <a:pt x="84" y="122"/>
                  </a:lnTo>
                  <a:lnTo>
                    <a:pt x="82" y="126"/>
                  </a:lnTo>
                  <a:lnTo>
                    <a:pt x="80" y="130"/>
                  </a:lnTo>
                  <a:lnTo>
                    <a:pt x="76" y="132"/>
                  </a:lnTo>
                  <a:lnTo>
                    <a:pt x="74" y="134"/>
                  </a:lnTo>
                  <a:lnTo>
                    <a:pt x="74" y="136"/>
                  </a:lnTo>
                  <a:lnTo>
                    <a:pt x="76" y="140"/>
                  </a:lnTo>
                  <a:lnTo>
                    <a:pt x="74" y="140"/>
                  </a:lnTo>
                  <a:lnTo>
                    <a:pt x="72" y="142"/>
                  </a:lnTo>
                  <a:lnTo>
                    <a:pt x="74" y="143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70" y="149"/>
                  </a:lnTo>
                  <a:lnTo>
                    <a:pt x="67" y="147"/>
                  </a:lnTo>
                  <a:lnTo>
                    <a:pt x="67" y="147"/>
                  </a:lnTo>
                  <a:lnTo>
                    <a:pt x="67" y="145"/>
                  </a:lnTo>
                  <a:lnTo>
                    <a:pt x="65" y="145"/>
                  </a:lnTo>
                  <a:lnTo>
                    <a:pt x="61" y="145"/>
                  </a:lnTo>
                  <a:lnTo>
                    <a:pt x="61" y="147"/>
                  </a:lnTo>
                  <a:lnTo>
                    <a:pt x="59" y="147"/>
                  </a:lnTo>
                  <a:lnTo>
                    <a:pt x="55" y="147"/>
                  </a:lnTo>
                  <a:lnTo>
                    <a:pt x="53" y="145"/>
                  </a:lnTo>
                  <a:lnTo>
                    <a:pt x="51" y="145"/>
                  </a:lnTo>
                  <a:lnTo>
                    <a:pt x="48" y="147"/>
                  </a:lnTo>
                  <a:lnTo>
                    <a:pt x="48" y="147"/>
                  </a:lnTo>
                  <a:lnTo>
                    <a:pt x="48" y="145"/>
                  </a:lnTo>
                  <a:lnTo>
                    <a:pt x="44" y="145"/>
                  </a:lnTo>
                  <a:lnTo>
                    <a:pt x="44" y="143"/>
                  </a:lnTo>
                  <a:lnTo>
                    <a:pt x="44" y="143"/>
                  </a:lnTo>
                  <a:lnTo>
                    <a:pt x="44" y="142"/>
                  </a:lnTo>
                  <a:lnTo>
                    <a:pt x="42" y="142"/>
                  </a:lnTo>
                  <a:lnTo>
                    <a:pt x="40" y="143"/>
                  </a:lnTo>
                  <a:lnTo>
                    <a:pt x="38" y="143"/>
                  </a:lnTo>
                  <a:lnTo>
                    <a:pt x="40" y="140"/>
                  </a:lnTo>
                  <a:lnTo>
                    <a:pt x="42" y="138"/>
                  </a:lnTo>
                  <a:lnTo>
                    <a:pt x="42" y="136"/>
                  </a:lnTo>
                  <a:lnTo>
                    <a:pt x="40" y="136"/>
                  </a:lnTo>
                  <a:lnTo>
                    <a:pt x="38" y="136"/>
                  </a:lnTo>
                  <a:lnTo>
                    <a:pt x="38" y="132"/>
                  </a:lnTo>
                  <a:lnTo>
                    <a:pt x="38" y="130"/>
                  </a:lnTo>
                  <a:lnTo>
                    <a:pt x="36" y="128"/>
                  </a:lnTo>
                  <a:lnTo>
                    <a:pt x="36" y="128"/>
                  </a:lnTo>
                  <a:lnTo>
                    <a:pt x="34" y="128"/>
                  </a:lnTo>
                  <a:lnTo>
                    <a:pt x="32" y="130"/>
                  </a:lnTo>
                  <a:lnTo>
                    <a:pt x="30" y="128"/>
                  </a:lnTo>
                  <a:lnTo>
                    <a:pt x="27" y="128"/>
                  </a:lnTo>
                  <a:lnTo>
                    <a:pt x="25" y="130"/>
                  </a:lnTo>
                  <a:lnTo>
                    <a:pt x="25" y="130"/>
                  </a:lnTo>
                  <a:lnTo>
                    <a:pt x="21" y="132"/>
                  </a:lnTo>
                  <a:lnTo>
                    <a:pt x="19" y="132"/>
                  </a:lnTo>
                  <a:lnTo>
                    <a:pt x="17" y="130"/>
                  </a:lnTo>
                  <a:lnTo>
                    <a:pt x="15" y="130"/>
                  </a:lnTo>
                  <a:lnTo>
                    <a:pt x="13" y="132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28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124"/>
                  </a:lnTo>
                  <a:lnTo>
                    <a:pt x="9" y="122"/>
                  </a:lnTo>
                  <a:lnTo>
                    <a:pt x="9" y="121"/>
                  </a:lnTo>
                  <a:lnTo>
                    <a:pt x="7" y="121"/>
                  </a:lnTo>
                  <a:lnTo>
                    <a:pt x="7" y="119"/>
                  </a:lnTo>
                  <a:lnTo>
                    <a:pt x="5" y="119"/>
                  </a:lnTo>
                  <a:lnTo>
                    <a:pt x="4" y="119"/>
                  </a:lnTo>
                  <a:lnTo>
                    <a:pt x="4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2" y="109"/>
                  </a:lnTo>
                  <a:lnTo>
                    <a:pt x="0" y="107"/>
                  </a:lnTo>
                  <a:lnTo>
                    <a:pt x="0" y="1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1" name="Freeform 117"/>
            <p:cNvSpPr>
              <a:spLocks/>
            </p:cNvSpPr>
            <p:nvPr/>
          </p:nvSpPr>
          <p:spPr bwMode="auto">
            <a:xfrm>
              <a:off x="4429741" y="2732215"/>
              <a:ext cx="120308" cy="77760"/>
            </a:xfrm>
            <a:custGeom>
              <a:avLst/>
              <a:gdLst>
                <a:gd name="T0" fmla="*/ 2 w 82"/>
                <a:gd name="T1" fmla="*/ 43 h 53"/>
                <a:gd name="T2" fmla="*/ 2 w 82"/>
                <a:gd name="T3" fmla="*/ 40 h 53"/>
                <a:gd name="T4" fmla="*/ 2 w 82"/>
                <a:gd name="T5" fmla="*/ 36 h 53"/>
                <a:gd name="T6" fmla="*/ 4 w 82"/>
                <a:gd name="T7" fmla="*/ 32 h 53"/>
                <a:gd name="T8" fmla="*/ 10 w 82"/>
                <a:gd name="T9" fmla="*/ 26 h 53"/>
                <a:gd name="T10" fmla="*/ 12 w 82"/>
                <a:gd name="T11" fmla="*/ 22 h 53"/>
                <a:gd name="T12" fmla="*/ 16 w 82"/>
                <a:gd name="T13" fmla="*/ 17 h 53"/>
                <a:gd name="T14" fmla="*/ 19 w 82"/>
                <a:gd name="T15" fmla="*/ 17 h 53"/>
                <a:gd name="T16" fmla="*/ 27 w 82"/>
                <a:gd name="T17" fmla="*/ 15 h 53"/>
                <a:gd name="T18" fmla="*/ 33 w 82"/>
                <a:gd name="T19" fmla="*/ 9 h 53"/>
                <a:gd name="T20" fmla="*/ 44 w 82"/>
                <a:gd name="T21" fmla="*/ 3 h 53"/>
                <a:gd name="T22" fmla="*/ 54 w 82"/>
                <a:gd name="T23" fmla="*/ 1 h 53"/>
                <a:gd name="T24" fmla="*/ 60 w 82"/>
                <a:gd name="T25" fmla="*/ 1 h 53"/>
                <a:gd name="T26" fmla="*/ 61 w 82"/>
                <a:gd name="T27" fmla="*/ 1 h 53"/>
                <a:gd name="T28" fmla="*/ 61 w 82"/>
                <a:gd name="T29" fmla="*/ 5 h 53"/>
                <a:gd name="T30" fmla="*/ 60 w 82"/>
                <a:gd name="T31" fmla="*/ 11 h 53"/>
                <a:gd name="T32" fmla="*/ 69 w 82"/>
                <a:gd name="T33" fmla="*/ 21 h 53"/>
                <a:gd name="T34" fmla="*/ 79 w 82"/>
                <a:gd name="T35" fmla="*/ 21 h 53"/>
                <a:gd name="T36" fmla="*/ 81 w 82"/>
                <a:gd name="T37" fmla="*/ 22 h 53"/>
                <a:gd name="T38" fmla="*/ 81 w 82"/>
                <a:gd name="T39" fmla="*/ 24 h 53"/>
                <a:gd name="T40" fmla="*/ 82 w 82"/>
                <a:gd name="T41" fmla="*/ 30 h 53"/>
                <a:gd name="T42" fmla="*/ 82 w 82"/>
                <a:gd name="T43" fmla="*/ 30 h 53"/>
                <a:gd name="T44" fmla="*/ 79 w 82"/>
                <a:gd name="T45" fmla="*/ 34 h 53"/>
                <a:gd name="T46" fmla="*/ 73 w 82"/>
                <a:gd name="T47" fmla="*/ 34 h 53"/>
                <a:gd name="T48" fmla="*/ 71 w 82"/>
                <a:gd name="T49" fmla="*/ 38 h 53"/>
                <a:gd name="T50" fmla="*/ 71 w 82"/>
                <a:gd name="T51" fmla="*/ 40 h 53"/>
                <a:gd name="T52" fmla="*/ 67 w 82"/>
                <a:gd name="T53" fmla="*/ 42 h 53"/>
                <a:gd name="T54" fmla="*/ 56 w 82"/>
                <a:gd name="T55" fmla="*/ 40 h 53"/>
                <a:gd name="T56" fmla="*/ 54 w 82"/>
                <a:gd name="T57" fmla="*/ 40 h 53"/>
                <a:gd name="T58" fmla="*/ 50 w 82"/>
                <a:gd name="T59" fmla="*/ 40 h 53"/>
                <a:gd name="T60" fmla="*/ 40 w 82"/>
                <a:gd name="T61" fmla="*/ 42 h 53"/>
                <a:gd name="T62" fmla="*/ 31 w 82"/>
                <a:gd name="T63" fmla="*/ 42 h 53"/>
                <a:gd name="T64" fmla="*/ 27 w 82"/>
                <a:gd name="T65" fmla="*/ 43 h 53"/>
                <a:gd name="T66" fmla="*/ 29 w 82"/>
                <a:gd name="T67" fmla="*/ 47 h 53"/>
                <a:gd name="T68" fmla="*/ 31 w 82"/>
                <a:gd name="T69" fmla="*/ 53 h 53"/>
                <a:gd name="T70" fmla="*/ 27 w 82"/>
                <a:gd name="T71" fmla="*/ 51 h 53"/>
                <a:gd name="T72" fmla="*/ 23 w 82"/>
                <a:gd name="T73" fmla="*/ 53 h 53"/>
                <a:gd name="T74" fmla="*/ 18 w 82"/>
                <a:gd name="T75" fmla="*/ 53 h 53"/>
                <a:gd name="T76" fmla="*/ 14 w 82"/>
                <a:gd name="T77" fmla="*/ 49 h 53"/>
                <a:gd name="T78" fmla="*/ 10 w 82"/>
                <a:gd name="T79" fmla="*/ 49 h 53"/>
                <a:gd name="T80" fmla="*/ 4 w 82"/>
                <a:gd name="T81" fmla="*/ 47 h 53"/>
                <a:gd name="T82" fmla="*/ 2 w 82"/>
                <a:gd name="T83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2" h="53">
                  <a:moveTo>
                    <a:pt x="2" y="45"/>
                  </a:moveTo>
                  <a:lnTo>
                    <a:pt x="2" y="43"/>
                  </a:lnTo>
                  <a:lnTo>
                    <a:pt x="0" y="42"/>
                  </a:lnTo>
                  <a:lnTo>
                    <a:pt x="2" y="40"/>
                  </a:lnTo>
                  <a:lnTo>
                    <a:pt x="4" y="40"/>
                  </a:lnTo>
                  <a:lnTo>
                    <a:pt x="2" y="36"/>
                  </a:lnTo>
                  <a:lnTo>
                    <a:pt x="2" y="34"/>
                  </a:lnTo>
                  <a:lnTo>
                    <a:pt x="4" y="32"/>
                  </a:lnTo>
                  <a:lnTo>
                    <a:pt x="8" y="30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8" y="17"/>
                  </a:lnTo>
                  <a:lnTo>
                    <a:pt x="19" y="17"/>
                  </a:lnTo>
                  <a:lnTo>
                    <a:pt x="21" y="17"/>
                  </a:lnTo>
                  <a:lnTo>
                    <a:pt x="27" y="15"/>
                  </a:lnTo>
                  <a:lnTo>
                    <a:pt x="27" y="13"/>
                  </a:lnTo>
                  <a:lnTo>
                    <a:pt x="33" y="9"/>
                  </a:lnTo>
                  <a:lnTo>
                    <a:pt x="42" y="5"/>
                  </a:lnTo>
                  <a:lnTo>
                    <a:pt x="44" y="3"/>
                  </a:lnTo>
                  <a:lnTo>
                    <a:pt x="48" y="1"/>
                  </a:lnTo>
                  <a:lnTo>
                    <a:pt x="54" y="1"/>
                  </a:lnTo>
                  <a:lnTo>
                    <a:pt x="56" y="0"/>
                  </a:lnTo>
                  <a:lnTo>
                    <a:pt x="60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3"/>
                  </a:lnTo>
                  <a:lnTo>
                    <a:pt x="61" y="5"/>
                  </a:lnTo>
                  <a:lnTo>
                    <a:pt x="60" y="7"/>
                  </a:lnTo>
                  <a:lnTo>
                    <a:pt x="60" y="11"/>
                  </a:lnTo>
                  <a:lnTo>
                    <a:pt x="69" y="17"/>
                  </a:lnTo>
                  <a:lnTo>
                    <a:pt x="69" y="21"/>
                  </a:lnTo>
                  <a:lnTo>
                    <a:pt x="73" y="22"/>
                  </a:lnTo>
                  <a:lnTo>
                    <a:pt x="79" y="21"/>
                  </a:lnTo>
                  <a:lnTo>
                    <a:pt x="79" y="21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1" y="24"/>
                  </a:lnTo>
                  <a:lnTo>
                    <a:pt x="79" y="26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1" y="34"/>
                  </a:lnTo>
                  <a:lnTo>
                    <a:pt x="79" y="34"/>
                  </a:lnTo>
                  <a:lnTo>
                    <a:pt x="75" y="36"/>
                  </a:lnTo>
                  <a:lnTo>
                    <a:pt x="73" y="34"/>
                  </a:lnTo>
                  <a:lnTo>
                    <a:pt x="71" y="36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40"/>
                  </a:lnTo>
                  <a:lnTo>
                    <a:pt x="67" y="42"/>
                  </a:lnTo>
                  <a:lnTo>
                    <a:pt x="67" y="42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46" y="42"/>
                  </a:lnTo>
                  <a:lnTo>
                    <a:pt x="40" y="42"/>
                  </a:lnTo>
                  <a:lnTo>
                    <a:pt x="39" y="42"/>
                  </a:lnTo>
                  <a:lnTo>
                    <a:pt x="31" y="42"/>
                  </a:lnTo>
                  <a:lnTo>
                    <a:pt x="27" y="42"/>
                  </a:lnTo>
                  <a:lnTo>
                    <a:pt x="27" y="43"/>
                  </a:lnTo>
                  <a:lnTo>
                    <a:pt x="27" y="47"/>
                  </a:lnTo>
                  <a:lnTo>
                    <a:pt x="29" y="47"/>
                  </a:lnTo>
                  <a:lnTo>
                    <a:pt x="31" y="51"/>
                  </a:lnTo>
                  <a:lnTo>
                    <a:pt x="31" y="53"/>
                  </a:lnTo>
                  <a:lnTo>
                    <a:pt x="27" y="53"/>
                  </a:lnTo>
                  <a:lnTo>
                    <a:pt x="27" y="51"/>
                  </a:lnTo>
                  <a:lnTo>
                    <a:pt x="25" y="51"/>
                  </a:lnTo>
                  <a:lnTo>
                    <a:pt x="23" y="53"/>
                  </a:lnTo>
                  <a:lnTo>
                    <a:pt x="19" y="53"/>
                  </a:lnTo>
                  <a:lnTo>
                    <a:pt x="18" y="53"/>
                  </a:lnTo>
                  <a:lnTo>
                    <a:pt x="16" y="51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4" y="47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2" name="Freeform 118"/>
            <p:cNvSpPr>
              <a:spLocks/>
            </p:cNvSpPr>
            <p:nvPr/>
          </p:nvSpPr>
          <p:spPr bwMode="auto">
            <a:xfrm>
              <a:off x="4239008" y="2708740"/>
              <a:ext cx="101236" cy="67490"/>
            </a:xfrm>
            <a:custGeom>
              <a:avLst/>
              <a:gdLst>
                <a:gd name="T0" fmla="*/ 12 w 69"/>
                <a:gd name="T1" fmla="*/ 6 h 46"/>
                <a:gd name="T2" fmla="*/ 16 w 69"/>
                <a:gd name="T3" fmla="*/ 4 h 46"/>
                <a:gd name="T4" fmla="*/ 27 w 69"/>
                <a:gd name="T5" fmla="*/ 0 h 46"/>
                <a:gd name="T6" fmla="*/ 35 w 69"/>
                <a:gd name="T7" fmla="*/ 2 h 46"/>
                <a:gd name="T8" fmla="*/ 39 w 69"/>
                <a:gd name="T9" fmla="*/ 6 h 46"/>
                <a:gd name="T10" fmla="*/ 41 w 69"/>
                <a:gd name="T11" fmla="*/ 8 h 46"/>
                <a:gd name="T12" fmla="*/ 44 w 69"/>
                <a:gd name="T13" fmla="*/ 6 h 46"/>
                <a:gd name="T14" fmla="*/ 46 w 69"/>
                <a:gd name="T15" fmla="*/ 8 h 46"/>
                <a:gd name="T16" fmla="*/ 48 w 69"/>
                <a:gd name="T17" fmla="*/ 12 h 46"/>
                <a:gd name="T18" fmla="*/ 52 w 69"/>
                <a:gd name="T19" fmla="*/ 14 h 46"/>
                <a:gd name="T20" fmla="*/ 54 w 69"/>
                <a:gd name="T21" fmla="*/ 17 h 46"/>
                <a:gd name="T22" fmla="*/ 58 w 69"/>
                <a:gd name="T23" fmla="*/ 19 h 46"/>
                <a:gd name="T24" fmla="*/ 58 w 69"/>
                <a:gd name="T25" fmla="*/ 23 h 46"/>
                <a:gd name="T26" fmla="*/ 58 w 69"/>
                <a:gd name="T27" fmla="*/ 29 h 46"/>
                <a:gd name="T28" fmla="*/ 62 w 69"/>
                <a:gd name="T29" fmla="*/ 31 h 46"/>
                <a:gd name="T30" fmla="*/ 63 w 69"/>
                <a:gd name="T31" fmla="*/ 35 h 46"/>
                <a:gd name="T32" fmla="*/ 65 w 69"/>
                <a:gd name="T33" fmla="*/ 37 h 46"/>
                <a:gd name="T34" fmla="*/ 67 w 69"/>
                <a:gd name="T35" fmla="*/ 38 h 46"/>
                <a:gd name="T36" fmla="*/ 67 w 69"/>
                <a:gd name="T37" fmla="*/ 40 h 46"/>
                <a:gd name="T38" fmla="*/ 69 w 69"/>
                <a:gd name="T39" fmla="*/ 44 h 46"/>
                <a:gd name="T40" fmla="*/ 69 w 69"/>
                <a:gd name="T41" fmla="*/ 46 h 46"/>
                <a:gd name="T42" fmla="*/ 67 w 69"/>
                <a:gd name="T43" fmla="*/ 44 h 46"/>
                <a:gd name="T44" fmla="*/ 63 w 69"/>
                <a:gd name="T45" fmla="*/ 44 h 46"/>
                <a:gd name="T46" fmla="*/ 60 w 69"/>
                <a:gd name="T47" fmla="*/ 44 h 46"/>
                <a:gd name="T48" fmla="*/ 54 w 69"/>
                <a:gd name="T49" fmla="*/ 42 h 46"/>
                <a:gd name="T50" fmla="*/ 42 w 69"/>
                <a:gd name="T51" fmla="*/ 40 h 46"/>
                <a:gd name="T52" fmla="*/ 41 w 69"/>
                <a:gd name="T53" fmla="*/ 40 h 46"/>
                <a:gd name="T54" fmla="*/ 27 w 69"/>
                <a:gd name="T55" fmla="*/ 40 h 46"/>
                <a:gd name="T56" fmla="*/ 21 w 69"/>
                <a:gd name="T57" fmla="*/ 44 h 46"/>
                <a:gd name="T58" fmla="*/ 12 w 69"/>
                <a:gd name="T59" fmla="*/ 44 h 46"/>
                <a:gd name="T60" fmla="*/ 8 w 69"/>
                <a:gd name="T61" fmla="*/ 42 h 46"/>
                <a:gd name="T62" fmla="*/ 10 w 69"/>
                <a:gd name="T63" fmla="*/ 42 h 46"/>
                <a:gd name="T64" fmla="*/ 14 w 69"/>
                <a:gd name="T65" fmla="*/ 40 h 46"/>
                <a:gd name="T66" fmla="*/ 8 w 69"/>
                <a:gd name="T67" fmla="*/ 40 h 46"/>
                <a:gd name="T68" fmla="*/ 8 w 69"/>
                <a:gd name="T69" fmla="*/ 38 h 46"/>
                <a:gd name="T70" fmla="*/ 8 w 69"/>
                <a:gd name="T71" fmla="*/ 37 h 46"/>
                <a:gd name="T72" fmla="*/ 18 w 69"/>
                <a:gd name="T73" fmla="*/ 35 h 46"/>
                <a:gd name="T74" fmla="*/ 21 w 69"/>
                <a:gd name="T75" fmla="*/ 33 h 46"/>
                <a:gd name="T76" fmla="*/ 23 w 69"/>
                <a:gd name="T77" fmla="*/ 33 h 46"/>
                <a:gd name="T78" fmla="*/ 27 w 69"/>
                <a:gd name="T79" fmla="*/ 31 h 46"/>
                <a:gd name="T80" fmla="*/ 31 w 69"/>
                <a:gd name="T81" fmla="*/ 33 h 46"/>
                <a:gd name="T82" fmla="*/ 37 w 69"/>
                <a:gd name="T83" fmla="*/ 35 h 46"/>
                <a:gd name="T84" fmla="*/ 41 w 69"/>
                <a:gd name="T85" fmla="*/ 35 h 46"/>
                <a:gd name="T86" fmla="*/ 39 w 69"/>
                <a:gd name="T87" fmla="*/ 33 h 46"/>
                <a:gd name="T88" fmla="*/ 33 w 69"/>
                <a:gd name="T89" fmla="*/ 31 h 46"/>
                <a:gd name="T90" fmla="*/ 25 w 69"/>
                <a:gd name="T91" fmla="*/ 29 h 46"/>
                <a:gd name="T92" fmla="*/ 21 w 69"/>
                <a:gd name="T93" fmla="*/ 29 h 46"/>
                <a:gd name="T94" fmla="*/ 16 w 69"/>
                <a:gd name="T95" fmla="*/ 31 h 46"/>
                <a:gd name="T96" fmla="*/ 10 w 69"/>
                <a:gd name="T97" fmla="*/ 33 h 46"/>
                <a:gd name="T98" fmla="*/ 10 w 69"/>
                <a:gd name="T99" fmla="*/ 31 h 46"/>
                <a:gd name="T100" fmla="*/ 8 w 69"/>
                <a:gd name="T101" fmla="*/ 29 h 46"/>
                <a:gd name="T102" fmla="*/ 6 w 69"/>
                <a:gd name="T103" fmla="*/ 27 h 46"/>
                <a:gd name="T104" fmla="*/ 0 w 69"/>
                <a:gd name="T105" fmla="*/ 19 h 46"/>
                <a:gd name="T106" fmla="*/ 10 w 69"/>
                <a:gd name="T107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9" h="46">
                  <a:moveTo>
                    <a:pt x="10" y="6"/>
                  </a:moveTo>
                  <a:lnTo>
                    <a:pt x="12" y="6"/>
                  </a:lnTo>
                  <a:lnTo>
                    <a:pt x="14" y="6"/>
                  </a:lnTo>
                  <a:lnTo>
                    <a:pt x="16" y="4"/>
                  </a:lnTo>
                  <a:lnTo>
                    <a:pt x="21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5" y="2"/>
                  </a:lnTo>
                  <a:lnTo>
                    <a:pt x="37" y="2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8" y="12"/>
                  </a:lnTo>
                  <a:lnTo>
                    <a:pt x="48" y="14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4" y="17"/>
                  </a:lnTo>
                  <a:lnTo>
                    <a:pt x="56" y="19"/>
                  </a:lnTo>
                  <a:lnTo>
                    <a:pt x="58" y="19"/>
                  </a:lnTo>
                  <a:lnTo>
                    <a:pt x="58" y="21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58" y="29"/>
                  </a:lnTo>
                  <a:lnTo>
                    <a:pt x="58" y="29"/>
                  </a:lnTo>
                  <a:lnTo>
                    <a:pt x="62" y="31"/>
                  </a:lnTo>
                  <a:lnTo>
                    <a:pt x="62" y="35"/>
                  </a:lnTo>
                  <a:lnTo>
                    <a:pt x="63" y="35"/>
                  </a:lnTo>
                  <a:lnTo>
                    <a:pt x="65" y="35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67" y="38"/>
                  </a:lnTo>
                  <a:lnTo>
                    <a:pt x="67" y="40"/>
                  </a:lnTo>
                  <a:lnTo>
                    <a:pt x="67" y="40"/>
                  </a:lnTo>
                  <a:lnTo>
                    <a:pt x="67" y="42"/>
                  </a:lnTo>
                  <a:lnTo>
                    <a:pt x="69" y="4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7" y="44"/>
                  </a:lnTo>
                  <a:lnTo>
                    <a:pt x="65" y="44"/>
                  </a:lnTo>
                  <a:lnTo>
                    <a:pt x="63" y="44"/>
                  </a:lnTo>
                  <a:lnTo>
                    <a:pt x="62" y="44"/>
                  </a:lnTo>
                  <a:lnTo>
                    <a:pt x="60" y="44"/>
                  </a:lnTo>
                  <a:lnTo>
                    <a:pt x="56" y="44"/>
                  </a:lnTo>
                  <a:lnTo>
                    <a:pt x="54" y="42"/>
                  </a:lnTo>
                  <a:lnTo>
                    <a:pt x="50" y="40"/>
                  </a:lnTo>
                  <a:lnTo>
                    <a:pt x="42" y="40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39" y="40"/>
                  </a:lnTo>
                  <a:lnTo>
                    <a:pt x="27" y="40"/>
                  </a:lnTo>
                  <a:lnTo>
                    <a:pt x="23" y="42"/>
                  </a:lnTo>
                  <a:lnTo>
                    <a:pt x="21" y="44"/>
                  </a:lnTo>
                  <a:lnTo>
                    <a:pt x="16" y="42"/>
                  </a:lnTo>
                  <a:lnTo>
                    <a:pt x="12" y="44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2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6" y="37"/>
                  </a:lnTo>
                  <a:lnTo>
                    <a:pt x="18" y="35"/>
                  </a:lnTo>
                  <a:lnTo>
                    <a:pt x="20" y="33"/>
                  </a:lnTo>
                  <a:lnTo>
                    <a:pt x="21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5" y="33"/>
                  </a:lnTo>
                  <a:lnTo>
                    <a:pt x="27" y="31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35" y="35"/>
                  </a:lnTo>
                  <a:lnTo>
                    <a:pt x="37" y="35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1" y="33"/>
                  </a:lnTo>
                  <a:lnTo>
                    <a:pt x="39" y="33"/>
                  </a:lnTo>
                  <a:lnTo>
                    <a:pt x="35" y="31"/>
                  </a:lnTo>
                  <a:lnTo>
                    <a:pt x="33" y="31"/>
                  </a:lnTo>
                  <a:lnTo>
                    <a:pt x="29" y="29"/>
                  </a:lnTo>
                  <a:lnTo>
                    <a:pt x="25" y="29"/>
                  </a:lnTo>
                  <a:lnTo>
                    <a:pt x="23" y="27"/>
                  </a:lnTo>
                  <a:lnTo>
                    <a:pt x="21" y="29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4" y="33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3" name="Freeform 119"/>
            <p:cNvSpPr>
              <a:spLocks/>
            </p:cNvSpPr>
            <p:nvPr/>
          </p:nvSpPr>
          <p:spPr bwMode="auto">
            <a:xfrm>
              <a:off x="4247811" y="2748354"/>
              <a:ext cx="51352" cy="14672"/>
            </a:xfrm>
            <a:custGeom>
              <a:avLst/>
              <a:gdLst>
                <a:gd name="T0" fmla="*/ 2 w 35"/>
                <a:gd name="T1" fmla="*/ 10 h 10"/>
                <a:gd name="T2" fmla="*/ 2 w 35"/>
                <a:gd name="T3" fmla="*/ 10 h 10"/>
                <a:gd name="T4" fmla="*/ 10 w 35"/>
                <a:gd name="T5" fmla="*/ 10 h 10"/>
                <a:gd name="T6" fmla="*/ 12 w 35"/>
                <a:gd name="T7" fmla="*/ 8 h 10"/>
                <a:gd name="T8" fmla="*/ 14 w 35"/>
                <a:gd name="T9" fmla="*/ 6 h 10"/>
                <a:gd name="T10" fmla="*/ 15 w 35"/>
                <a:gd name="T11" fmla="*/ 6 h 10"/>
                <a:gd name="T12" fmla="*/ 17 w 35"/>
                <a:gd name="T13" fmla="*/ 6 h 10"/>
                <a:gd name="T14" fmla="*/ 17 w 35"/>
                <a:gd name="T15" fmla="*/ 6 h 10"/>
                <a:gd name="T16" fmla="*/ 19 w 35"/>
                <a:gd name="T17" fmla="*/ 6 h 10"/>
                <a:gd name="T18" fmla="*/ 21 w 35"/>
                <a:gd name="T19" fmla="*/ 4 h 10"/>
                <a:gd name="T20" fmla="*/ 23 w 35"/>
                <a:gd name="T21" fmla="*/ 6 h 10"/>
                <a:gd name="T22" fmla="*/ 25 w 35"/>
                <a:gd name="T23" fmla="*/ 6 h 10"/>
                <a:gd name="T24" fmla="*/ 29 w 35"/>
                <a:gd name="T25" fmla="*/ 8 h 10"/>
                <a:gd name="T26" fmla="*/ 31 w 35"/>
                <a:gd name="T27" fmla="*/ 8 h 10"/>
                <a:gd name="T28" fmla="*/ 35 w 35"/>
                <a:gd name="T29" fmla="*/ 8 h 10"/>
                <a:gd name="T30" fmla="*/ 35 w 35"/>
                <a:gd name="T31" fmla="*/ 8 h 10"/>
                <a:gd name="T32" fmla="*/ 35 w 35"/>
                <a:gd name="T33" fmla="*/ 6 h 10"/>
                <a:gd name="T34" fmla="*/ 33 w 35"/>
                <a:gd name="T35" fmla="*/ 6 h 10"/>
                <a:gd name="T36" fmla="*/ 29 w 35"/>
                <a:gd name="T37" fmla="*/ 4 h 10"/>
                <a:gd name="T38" fmla="*/ 27 w 35"/>
                <a:gd name="T39" fmla="*/ 4 h 10"/>
                <a:gd name="T40" fmla="*/ 23 w 35"/>
                <a:gd name="T41" fmla="*/ 2 h 10"/>
                <a:gd name="T42" fmla="*/ 19 w 35"/>
                <a:gd name="T43" fmla="*/ 2 h 10"/>
                <a:gd name="T44" fmla="*/ 17 w 35"/>
                <a:gd name="T45" fmla="*/ 0 h 10"/>
                <a:gd name="T46" fmla="*/ 15 w 35"/>
                <a:gd name="T47" fmla="*/ 2 h 10"/>
                <a:gd name="T48" fmla="*/ 12 w 35"/>
                <a:gd name="T49" fmla="*/ 4 h 10"/>
                <a:gd name="T50" fmla="*/ 10 w 35"/>
                <a:gd name="T51" fmla="*/ 4 h 10"/>
                <a:gd name="T52" fmla="*/ 8 w 35"/>
                <a:gd name="T53" fmla="*/ 6 h 10"/>
                <a:gd name="T54" fmla="*/ 4 w 35"/>
                <a:gd name="T55" fmla="*/ 6 h 10"/>
                <a:gd name="T56" fmla="*/ 4 w 35"/>
                <a:gd name="T57" fmla="*/ 6 h 10"/>
                <a:gd name="T58" fmla="*/ 6 w 35"/>
                <a:gd name="T59" fmla="*/ 8 h 10"/>
                <a:gd name="T60" fmla="*/ 10 w 35"/>
                <a:gd name="T61" fmla="*/ 8 h 10"/>
                <a:gd name="T62" fmla="*/ 8 w 35"/>
                <a:gd name="T63" fmla="*/ 8 h 10"/>
                <a:gd name="T64" fmla="*/ 4 w 35"/>
                <a:gd name="T65" fmla="*/ 10 h 10"/>
                <a:gd name="T66" fmla="*/ 2 w 35"/>
                <a:gd name="T67" fmla="*/ 6 h 10"/>
                <a:gd name="T68" fmla="*/ 0 w 35"/>
                <a:gd name="T69" fmla="*/ 8 h 10"/>
                <a:gd name="T70" fmla="*/ 2 w 35"/>
                <a:gd name="T71" fmla="*/ 10 h 10"/>
                <a:gd name="T72" fmla="*/ 2 w 35"/>
                <a:gd name="T7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" h="10">
                  <a:moveTo>
                    <a:pt x="2" y="10"/>
                  </a:moveTo>
                  <a:lnTo>
                    <a:pt x="2" y="10"/>
                  </a:lnTo>
                  <a:lnTo>
                    <a:pt x="10" y="10"/>
                  </a:lnTo>
                  <a:lnTo>
                    <a:pt x="12" y="8"/>
                  </a:lnTo>
                  <a:lnTo>
                    <a:pt x="14" y="6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1" y="4"/>
                  </a:lnTo>
                  <a:lnTo>
                    <a:pt x="23" y="6"/>
                  </a:lnTo>
                  <a:lnTo>
                    <a:pt x="25" y="6"/>
                  </a:lnTo>
                  <a:lnTo>
                    <a:pt x="29" y="8"/>
                  </a:lnTo>
                  <a:lnTo>
                    <a:pt x="31" y="8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6"/>
                  </a:lnTo>
                  <a:lnTo>
                    <a:pt x="33" y="6"/>
                  </a:lnTo>
                  <a:lnTo>
                    <a:pt x="29" y="4"/>
                  </a:lnTo>
                  <a:lnTo>
                    <a:pt x="27" y="4"/>
                  </a:lnTo>
                  <a:lnTo>
                    <a:pt x="23" y="2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8" y="8"/>
                  </a:lnTo>
                  <a:lnTo>
                    <a:pt x="4" y="10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4" name="Freeform 120"/>
            <p:cNvSpPr>
              <a:spLocks/>
            </p:cNvSpPr>
            <p:nvPr/>
          </p:nvSpPr>
          <p:spPr bwMode="auto">
            <a:xfrm>
              <a:off x="4250746" y="2767427"/>
              <a:ext cx="49884" cy="26409"/>
            </a:xfrm>
            <a:custGeom>
              <a:avLst/>
              <a:gdLst>
                <a:gd name="T0" fmla="*/ 0 w 34"/>
                <a:gd name="T1" fmla="*/ 4 h 18"/>
                <a:gd name="T2" fmla="*/ 4 w 34"/>
                <a:gd name="T3" fmla="*/ 4 h 18"/>
                <a:gd name="T4" fmla="*/ 8 w 34"/>
                <a:gd name="T5" fmla="*/ 2 h 18"/>
                <a:gd name="T6" fmla="*/ 13 w 34"/>
                <a:gd name="T7" fmla="*/ 4 h 18"/>
                <a:gd name="T8" fmla="*/ 15 w 34"/>
                <a:gd name="T9" fmla="*/ 2 h 18"/>
                <a:gd name="T10" fmla="*/ 19 w 34"/>
                <a:gd name="T11" fmla="*/ 0 h 18"/>
                <a:gd name="T12" fmla="*/ 31 w 34"/>
                <a:gd name="T13" fmla="*/ 0 h 18"/>
                <a:gd name="T14" fmla="*/ 33 w 34"/>
                <a:gd name="T15" fmla="*/ 0 h 18"/>
                <a:gd name="T16" fmla="*/ 33 w 34"/>
                <a:gd name="T17" fmla="*/ 4 h 18"/>
                <a:gd name="T18" fmla="*/ 33 w 34"/>
                <a:gd name="T19" fmla="*/ 6 h 18"/>
                <a:gd name="T20" fmla="*/ 33 w 34"/>
                <a:gd name="T21" fmla="*/ 8 h 18"/>
                <a:gd name="T22" fmla="*/ 34 w 34"/>
                <a:gd name="T23" fmla="*/ 10 h 18"/>
                <a:gd name="T24" fmla="*/ 33 w 34"/>
                <a:gd name="T25" fmla="*/ 12 h 18"/>
                <a:gd name="T26" fmla="*/ 33 w 34"/>
                <a:gd name="T27" fmla="*/ 12 h 18"/>
                <a:gd name="T28" fmla="*/ 29 w 34"/>
                <a:gd name="T29" fmla="*/ 14 h 18"/>
                <a:gd name="T30" fmla="*/ 25 w 34"/>
                <a:gd name="T31" fmla="*/ 16 h 18"/>
                <a:gd name="T32" fmla="*/ 23 w 34"/>
                <a:gd name="T33" fmla="*/ 16 h 18"/>
                <a:gd name="T34" fmla="*/ 21 w 34"/>
                <a:gd name="T35" fmla="*/ 18 h 18"/>
                <a:gd name="T36" fmla="*/ 19 w 34"/>
                <a:gd name="T37" fmla="*/ 18 h 18"/>
                <a:gd name="T38" fmla="*/ 19 w 34"/>
                <a:gd name="T39" fmla="*/ 18 h 18"/>
                <a:gd name="T40" fmla="*/ 19 w 34"/>
                <a:gd name="T41" fmla="*/ 16 h 18"/>
                <a:gd name="T42" fmla="*/ 13 w 34"/>
                <a:gd name="T43" fmla="*/ 16 h 18"/>
                <a:gd name="T44" fmla="*/ 17 w 34"/>
                <a:gd name="T45" fmla="*/ 14 h 18"/>
                <a:gd name="T46" fmla="*/ 15 w 34"/>
                <a:gd name="T47" fmla="*/ 14 h 18"/>
                <a:gd name="T48" fmla="*/ 15 w 34"/>
                <a:gd name="T49" fmla="*/ 14 h 18"/>
                <a:gd name="T50" fmla="*/ 15 w 34"/>
                <a:gd name="T51" fmla="*/ 12 h 18"/>
                <a:gd name="T52" fmla="*/ 13 w 34"/>
                <a:gd name="T53" fmla="*/ 12 h 18"/>
                <a:gd name="T54" fmla="*/ 13 w 34"/>
                <a:gd name="T55" fmla="*/ 12 h 18"/>
                <a:gd name="T56" fmla="*/ 17 w 34"/>
                <a:gd name="T57" fmla="*/ 12 h 18"/>
                <a:gd name="T58" fmla="*/ 19 w 34"/>
                <a:gd name="T59" fmla="*/ 10 h 18"/>
                <a:gd name="T60" fmla="*/ 15 w 34"/>
                <a:gd name="T61" fmla="*/ 8 h 18"/>
                <a:gd name="T62" fmla="*/ 13 w 34"/>
                <a:gd name="T63" fmla="*/ 10 h 18"/>
                <a:gd name="T64" fmla="*/ 12 w 34"/>
                <a:gd name="T65" fmla="*/ 10 h 18"/>
                <a:gd name="T66" fmla="*/ 10 w 34"/>
                <a:gd name="T67" fmla="*/ 10 h 18"/>
                <a:gd name="T68" fmla="*/ 10 w 34"/>
                <a:gd name="T69" fmla="*/ 10 h 18"/>
                <a:gd name="T70" fmla="*/ 6 w 34"/>
                <a:gd name="T71" fmla="*/ 8 h 18"/>
                <a:gd name="T72" fmla="*/ 4 w 34"/>
                <a:gd name="T73" fmla="*/ 8 h 18"/>
                <a:gd name="T74" fmla="*/ 6 w 34"/>
                <a:gd name="T75" fmla="*/ 6 h 18"/>
                <a:gd name="T76" fmla="*/ 6 w 34"/>
                <a:gd name="T77" fmla="*/ 6 h 18"/>
                <a:gd name="T78" fmla="*/ 2 w 34"/>
                <a:gd name="T79" fmla="*/ 6 h 18"/>
                <a:gd name="T80" fmla="*/ 0 w 34"/>
                <a:gd name="T81" fmla="*/ 4 h 18"/>
                <a:gd name="T82" fmla="*/ 0 w 34"/>
                <a:gd name="T83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" h="18">
                  <a:moveTo>
                    <a:pt x="0" y="4"/>
                  </a:moveTo>
                  <a:lnTo>
                    <a:pt x="4" y="4"/>
                  </a:lnTo>
                  <a:lnTo>
                    <a:pt x="8" y="2"/>
                  </a:lnTo>
                  <a:lnTo>
                    <a:pt x="13" y="4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3" y="8"/>
                  </a:lnTo>
                  <a:lnTo>
                    <a:pt x="34" y="10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29" y="14"/>
                  </a:lnTo>
                  <a:lnTo>
                    <a:pt x="25" y="16"/>
                  </a:lnTo>
                  <a:lnTo>
                    <a:pt x="23" y="16"/>
                  </a:lnTo>
                  <a:lnTo>
                    <a:pt x="21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3" y="16"/>
                  </a:lnTo>
                  <a:lnTo>
                    <a:pt x="17" y="1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7" y="12"/>
                  </a:lnTo>
                  <a:lnTo>
                    <a:pt x="19" y="10"/>
                  </a:lnTo>
                  <a:lnTo>
                    <a:pt x="15" y="8"/>
                  </a:lnTo>
                  <a:lnTo>
                    <a:pt x="13" y="10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5" name="Freeform 121"/>
            <p:cNvSpPr>
              <a:spLocks/>
            </p:cNvSpPr>
            <p:nvPr/>
          </p:nvSpPr>
          <p:spPr bwMode="auto">
            <a:xfrm>
              <a:off x="4281556" y="2767427"/>
              <a:ext cx="112973" cy="101235"/>
            </a:xfrm>
            <a:custGeom>
              <a:avLst/>
              <a:gdLst>
                <a:gd name="T0" fmla="*/ 2 w 77"/>
                <a:gd name="T1" fmla="*/ 16 h 69"/>
                <a:gd name="T2" fmla="*/ 8 w 77"/>
                <a:gd name="T3" fmla="*/ 14 h 69"/>
                <a:gd name="T4" fmla="*/ 12 w 77"/>
                <a:gd name="T5" fmla="*/ 12 h 69"/>
                <a:gd name="T6" fmla="*/ 12 w 77"/>
                <a:gd name="T7" fmla="*/ 8 h 69"/>
                <a:gd name="T8" fmla="*/ 12 w 77"/>
                <a:gd name="T9" fmla="*/ 4 h 69"/>
                <a:gd name="T10" fmla="*/ 13 w 77"/>
                <a:gd name="T11" fmla="*/ 0 h 69"/>
                <a:gd name="T12" fmla="*/ 25 w 77"/>
                <a:gd name="T13" fmla="*/ 2 h 69"/>
                <a:gd name="T14" fmla="*/ 31 w 77"/>
                <a:gd name="T15" fmla="*/ 4 h 69"/>
                <a:gd name="T16" fmla="*/ 34 w 77"/>
                <a:gd name="T17" fmla="*/ 4 h 69"/>
                <a:gd name="T18" fmla="*/ 38 w 77"/>
                <a:gd name="T19" fmla="*/ 4 h 69"/>
                <a:gd name="T20" fmla="*/ 40 w 77"/>
                <a:gd name="T21" fmla="*/ 6 h 69"/>
                <a:gd name="T22" fmla="*/ 44 w 77"/>
                <a:gd name="T23" fmla="*/ 6 h 69"/>
                <a:gd name="T24" fmla="*/ 48 w 77"/>
                <a:gd name="T25" fmla="*/ 8 h 69"/>
                <a:gd name="T26" fmla="*/ 54 w 77"/>
                <a:gd name="T27" fmla="*/ 6 h 69"/>
                <a:gd name="T28" fmla="*/ 56 w 77"/>
                <a:gd name="T29" fmla="*/ 4 h 69"/>
                <a:gd name="T30" fmla="*/ 61 w 77"/>
                <a:gd name="T31" fmla="*/ 6 h 69"/>
                <a:gd name="T32" fmla="*/ 65 w 77"/>
                <a:gd name="T33" fmla="*/ 4 h 69"/>
                <a:gd name="T34" fmla="*/ 67 w 77"/>
                <a:gd name="T35" fmla="*/ 6 h 69"/>
                <a:gd name="T36" fmla="*/ 67 w 77"/>
                <a:gd name="T37" fmla="*/ 12 h 69"/>
                <a:gd name="T38" fmla="*/ 71 w 77"/>
                <a:gd name="T39" fmla="*/ 12 h 69"/>
                <a:gd name="T40" fmla="*/ 69 w 77"/>
                <a:gd name="T41" fmla="*/ 16 h 69"/>
                <a:gd name="T42" fmla="*/ 69 w 77"/>
                <a:gd name="T43" fmla="*/ 19 h 69"/>
                <a:gd name="T44" fmla="*/ 73 w 77"/>
                <a:gd name="T45" fmla="*/ 18 h 69"/>
                <a:gd name="T46" fmla="*/ 73 w 77"/>
                <a:gd name="T47" fmla="*/ 19 h 69"/>
                <a:gd name="T48" fmla="*/ 77 w 77"/>
                <a:gd name="T49" fmla="*/ 21 h 69"/>
                <a:gd name="T50" fmla="*/ 77 w 77"/>
                <a:gd name="T51" fmla="*/ 23 h 69"/>
                <a:gd name="T52" fmla="*/ 73 w 77"/>
                <a:gd name="T53" fmla="*/ 25 h 69"/>
                <a:gd name="T54" fmla="*/ 73 w 77"/>
                <a:gd name="T55" fmla="*/ 29 h 69"/>
                <a:gd name="T56" fmla="*/ 73 w 77"/>
                <a:gd name="T57" fmla="*/ 35 h 69"/>
                <a:gd name="T58" fmla="*/ 75 w 77"/>
                <a:gd name="T59" fmla="*/ 39 h 69"/>
                <a:gd name="T60" fmla="*/ 75 w 77"/>
                <a:gd name="T61" fmla="*/ 42 h 69"/>
                <a:gd name="T62" fmla="*/ 73 w 77"/>
                <a:gd name="T63" fmla="*/ 42 h 69"/>
                <a:gd name="T64" fmla="*/ 75 w 77"/>
                <a:gd name="T65" fmla="*/ 46 h 69"/>
                <a:gd name="T66" fmla="*/ 75 w 77"/>
                <a:gd name="T67" fmla="*/ 48 h 69"/>
                <a:gd name="T68" fmla="*/ 71 w 77"/>
                <a:gd name="T69" fmla="*/ 54 h 69"/>
                <a:gd name="T70" fmla="*/ 71 w 77"/>
                <a:gd name="T71" fmla="*/ 58 h 69"/>
                <a:gd name="T72" fmla="*/ 67 w 77"/>
                <a:gd name="T73" fmla="*/ 63 h 69"/>
                <a:gd name="T74" fmla="*/ 50 w 77"/>
                <a:gd name="T75" fmla="*/ 69 h 69"/>
                <a:gd name="T76" fmla="*/ 44 w 77"/>
                <a:gd name="T77" fmla="*/ 65 h 69"/>
                <a:gd name="T78" fmla="*/ 40 w 77"/>
                <a:gd name="T79" fmla="*/ 61 h 69"/>
                <a:gd name="T80" fmla="*/ 40 w 77"/>
                <a:gd name="T81" fmla="*/ 60 h 69"/>
                <a:gd name="T82" fmla="*/ 46 w 77"/>
                <a:gd name="T83" fmla="*/ 44 h 69"/>
                <a:gd name="T84" fmla="*/ 46 w 77"/>
                <a:gd name="T85" fmla="*/ 42 h 69"/>
                <a:gd name="T86" fmla="*/ 48 w 77"/>
                <a:gd name="T87" fmla="*/ 40 h 69"/>
                <a:gd name="T88" fmla="*/ 44 w 77"/>
                <a:gd name="T89" fmla="*/ 37 h 69"/>
                <a:gd name="T90" fmla="*/ 42 w 77"/>
                <a:gd name="T91" fmla="*/ 31 h 69"/>
                <a:gd name="T92" fmla="*/ 40 w 77"/>
                <a:gd name="T93" fmla="*/ 27 h 69"/>
                <a:gd name="T94" fmla="*/ 29 w 77"/>
                <a:gd name="T95" fmla="*/ 27 h 69"/>
                <a:gd name="T96" fmla="*/ 23 w 77"/>
                <a:gd name="T97" fmla="*/ 31 h 69"/>
                <a:gd name="T98" fmla="*/ 21 w 77"/>
                <a:gd name="T99" fmla="*/ 35 h 69"/>
                <a:gd name="T100" fmla="*/ 17 w 77"/>
                <a:gd name="T101" fmla="*/ 33 h 69"/>
                <a:gd name="T102" fmla="*/ 13 w 77"/>
                <a:gd name="T103" fmla="*/ 29 h 69"/>
                <a:gd name="T104" fmla="*/ 10 w 77"/>
                <a:gd name="T105" fmla="*/ 29 h 69"/>
                <a:gd name="T106" fmla="*/ 12 w 77"/>
                <a:gd name="T107" fmla="*/ 25 h 69"/>
                <a:gd name="T108" fmla="*/ 8 w 77"/>
                <a:gd name="T109" fmla="*/ 27 h 69"/>
                <a:gd name="T110" fmla="*/ 4 w 77"/>
                <a:gd name="T111" fmla="*/ 25 h 69"/>
                <a:gd name="T112" fmla="*/ 2 w 77"/>
                <a:gd name="T113" fmla="*/ 19 h 69"/>
                <a:gd name="T114" fmla="*/ 0 w 77"/>
                <a:gd name="T115" fmla="*/ 1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" h="69">
                  <a:moveTo>
                    <a:pt x="0" y="18"/>
                  </a:moveTo>
                  <a:lnTo>
                    <a:pt x="2" y="16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21" y="0"/>
                  </a:lnTo>
                  <a:lnTo>
                    <a:pt x="25" y="2"/>
                  </a:lnTo>
                  <a:lnTo>
                    <a:pt x="27" y="4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50" y="8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9" y="4"/>
                  </a:lnTo>
                  <a:lnTo>
                    <a:pt x="61" y="6"/>
                  </a:lnTo>
                  <a:lnTo>
                    <a:pt x="63" y="4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7" y="6"/>
                  </a:lnTo>
                  <a:lnTo>
                    <a:pt x="67" y="8"/>
                  </a:lnTo>
                  <a:lnTo>
                    <a:pt x="67" y="12"/>
                  </a:lnTo>
                  <a:lnTo>
                    <a:pt x="69" y="12"/>
                  </a:lnTo>
                  <a:lnTo>
                    <a:pt x="71" y="12"/>
                  </a:lnTo>
                  <a:lnTo>
                    <a:pt x="71" y="14"/>
                  </a:lnTo>
                  <a:lnTo>
                    <a:pt x="69" y="16"/>
                  </a:lnTo>
                  <a:lnTo>
                    <a:pt x="67" y="19"/>
                  </a:lnTo>
                  <a:lnTo>
                    <a:pt x="69" y="19"/>
                  </a:lnTo>
                  <a:lnTo>
                    <a:pt x="71" y="18"/>
                  </a:lnTo>
                  <a:lnTo>
                    <a:pt x="73" y="18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3" y="21"/>
                  </a:lnTo>
                  <a:lnTo>
                    <a:pt x="77" y="21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7" y="25"/>
                  </a:lnTo>
                  <a:lnTo>
                    <a:pt x="73" y="25"/>
                  </a:lnTo>
                  <a:lnTo>
                    <a:pt x="73" y="27"/>
                  </a:lnTo>
                  <a:lnTo>
                    <a:pt x="73" y="29"/>
                  </a:lnTo>
                  <a:lnTo>
                    <a:pt x="73" y="33"/>
                  </a:lnTo>
                  <a:lnTo>
                    <a:pt x="73" y="35"/>
                  </a:lnTo>
                  <a:lnTo>
                    <a:pt x="73" y="37"/>
                  </a:lnTo>
                  <a:lnTo>
                    <a:pt x="75" y="39"/>
                  </a:lnTo>
                  <a:lnTo>
                    <a:pt x="75" y="40"/>
                  </a:lnTo>
                  <a:lnTo>
                    <a:pt x="75" y="42"/>
                  </a:lnTo>
                  <a:lnTo>
                    <a:pt x="73" y="40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5" y="48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9" y="56"/>
                  </a:lnTo>
                  <a:lnTo>
                    <a:pt x="71" y="58"/>
                  </a:lnTo>
                  <a:lnTo>
                    <a:pt x="69" y="61"/>
                  </a:lnTo>
                  <a:lnTo>
                    <a:pt x="67" y="63"/>
                  </a:lnTo>
                  <a:lnTo>
                    <a:pt x="67" y="63"/>
                  </a:lnTo>
                  <a:lnTo>
                    <a:pt x="50" y="69"/>
                  </a:lnTo>
                  <a:lnTo>
                    <a:pt x="46" y="65"/>
                  </a:lnTo>
                  <a:lnTo>
                    <a:pt x="44" y="65"/>
                  </a:lnTo>
                  <a:lnTo>
                    <a:pt x="42" y="61"/>
                  </a:lnTo>
                  <a:lnTo>
                    <a:pt x="40" y="61"/>
                  </a:lnTo>
                  <a:lnTo>
                    <a:pt x="42" y="60"/>
                  </a:lnTo>
                  <a:lnTo>
                    <a:pt x="40" y="60"/>
                  </a:lnTo>
                  <a:lnTo>
                    <a:pt x="46" y="58"/>
                  </a:lnTo>
                  <a:lnTo>
                    <a:pt x="46" y="44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6" y="40"/>
                  </a:lnTo>
                  <a:lnTo>
                    <a:pt x="48" y="40"/>
                  </a:lnTo>
                  <a:lnTo>
                    <a:pt x="48" y="39"/>
                  </a:lnTo>
                  <a:lnTo>
                    <a:pt x="44" y="37"/>
                  </a:lnTo>
                  <a:lnTo>
                    <a:pt x="46" y="35"/>
                  </a:lnTo>
                  <a:lnTo>
                    <a:pt x="42" y="31"/>
                  </a:lnTo>
                  <a:lnTo>
                    <a:pt x="42" y="29"/>
                  </a:lnTo>
                  <a:lnTo>
                    <a:pt x="40" y="27"/>
                  </a:lnTo>
                  <a:lnTo>
                    <a:pt x="31" y="27"/>
                  </a:lnTo>
                  <a:lnTo>
                    <a:pt x="29" y="27"/>
                  </a:lnTo>
                  <a:lnTo>
                    <a:pt x="27" y="29"/>
                  </a:lnTo>
                  <a:lnTo>
                    <a:pt x="23" y="31"/>
                  </a:lnTo>
                  <a:lnTo>
                    <a:pt x="23" y="33"/>
                  </a:lnTo>
                  <a:lnTo>
                    <a:pt x="21" y="35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3" y="33"/>
                  </a:lnTo>
                  <a:lnTo>
                    <a:pt x="13" y="29"/>
                  </a:lnTo>
                  <a:lnTo>
                    <a:pt x="12" y="29"/>
                  </a:lnTo>
                  <a:lnTo>
                    <a:pt x="10" y="29"/>
                  </a:lnTo>
                  <a:lnTo>
                    <a:pt x="10" y="27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6" name="Freeform 122"/>
            <p:cNvSpPr>
              <a:spLocks noEditPoints="1"/>
            </p:cNvSpPr>
            <p:nvPr/>
          </p:nvSpPr>
          <p:spPr bwMode="auto">
            <a:xfrm>
              <a:off x="4306498" y="2807041"/>
              <a:ext cx="45483" cy="48416"/>
            </a:xfrm>
            <a:custGeom>
              <a:avLst/>
              <a:gdLst>
                <a:gd name="T0" fmla="*/ 8 w 31"/>
                <a:gd name="T1" fmla="*/ 29 h 33"/>
                <a:gd name="T2" fmla="*/ 8 w 31"/>
                <a:gd name="T3" fmla="*/ 27 h 33"/>
                <a:gd name="T4" fmla="*/ 8 w 31"/>
                <a:gd name="T5" fmla="*/ 25 h 33"/>
                <a:gd name="T6" fmla="*/ 6 w 31"/>
                <a:gd name="T7" fmla="*/ 25 h 33"/>
                <a:gd name="T8" fmla="*/ 6 w 31"/>
                <a:gd name="T9" fmla="*/ 27 h 33"/>
                <a:gd name="T10" fmla="*/ 6 w 31"/>
                <a:gd name="T11" fmla="*/ 27 h 33"/>
                <a:gd name="T12" fmla="*/ 8 w 31"/>
                <a:gd name="T13" fmla="*/ 29 h 33"/>
                <a:gd name="T14" fmla="*/ 8 w 31"/>
                <a:gd name="T15" fmla="*/ 29 h 33"/>
                <a:gd name="T16" fmla="*/ 8 w 31"/>
                <a:gd name="T17" fmla="*/ 29 h 33"/>
                <a:gd name="T18" fmla="*/ 2 w 31"/>
                <a:gd name="T19" fmla="*/ 8 h 33"/>
                <a:gd name="T20" fmla="*/ 4 w 31"/>
                <a:gd name="T21" fmla="*/ 8 h 33"/>
                <a:gd name="T22" fmla="*/ 6 w 31"/>
                <a:gd name="T23" fmla="*/ 6 h 33"/>
                <a:gd name="T24" fmla="*/ 6 w 31"/>
                <a:gd name="T25" fmla="*/ 4 h 33"/>
                <a:gd name="T26" fmla="*/ 10 w 31"/>
                <a:gd name="T27" fmla="*/ 2 h 33"/>
                <a:gd name="T28" fmla="*/ 12 w 31"/>
                <a:gd name="T29" fmla="*/ 0 h 33"/>
                <a:gd name="T30" fmla="*/ 14 w 31"/>
                <a:gd name="T31" fmla="*/ 0 h 33"/>
                <a:gd name="T32" fmla="*/ 23 w 31"/>
                <a:gd name="T33" fmla="*/ 0 h 33"/>
                <a:gd name="T34" fmla="*/ 25 w 31"/>
                <a:gd name="T35" fmla="*/ 2 h 33"/>
                <a:gd name="T36" fmla="*/ 25 w 31"/>
                <a:gd name="T37" fmla="*/ 4 h 33"/>
                <a:gd name="T38" fmla="*/ 29 w 31"/>
                <a:gd name="T39" fmla="*/ 8 h 33"/>
                <a:gd name="T40" fmla="*/ 27 w 31"/>
                <a:gd name="T41" fmla="*/ 10 h 33"/>
                <a:gd name="T42" fmla="*/ 31 w 31"/>
                <a:gd name="T43" fmla="*/ 12 h 33"/>
                <a:gd name="T44" fmla="*/ 31 w 31"/>
                <a:gd name="T45" fmla="*/ 13 h 33"/>
                <a:gd name="T46" fmla="*/ 29 w 31"/>
                <a:gd name="T47" fmla="*/ 13 h 33"/>
                <a:gd name="T48" fmla="*/ 29 w 31"/>
                <a:gd name="T49" fmla="*/ 15 h 33"/>
                <a:gd name="T50" fmla="*/ 29 w 31"/>
                <a:gd name="T51" fmla="*/ 15 h 33"/>
                <a:gd name="T52" fmla="*/ 29 w 31"/>
                <a:gd name="T53" fmla="*/ 17 h 33"/>
                <a:gd name="T54" fmla="*/ 29 w 31"/>
                <a:gd name="T55" fmla="*/ 31 h 33"/>
                <a:gd name="T56" fmla="*/ 23 w 31"/>
                <a:gd name="T57" fmla="*/ 33 h 33"/>
                <a:gd name="T58" fmla="*/ 23 w 31"/>
                <a:gd name="T59" fmla="*/ 33 h 33"/>
                <a:gd name="T60" fmla="*/ 19 w 31"/>
                <a:gd name="T61" fmla="*/ 33 h 33"/>
                <a:gd name="T62" fmla="*/ 14 w 31"/>
                <a:gd name="T63" fmla="*/ 29 h 33"/>
                <a:gd name="T64" fmla="*/ 10 w 31"/>
                <a:gd name="T65" fmla="*/ 29 h 33"/>
                <a:gd name="T66" fmla="*/ 12 w 31"/>
                <a:gd name="T67" fmla="*/ 29 h 33"/>
                <a:gd name="T68" fmla="*/ 10 w 31"/>
                <a:gd name="T69" fmla="*/ 27 h 33"/>
                <a:gd name="T70" fmla="*/ 8 w 31"/>
                <a:gd name="T71" fmla="*/ 25 h 33"/>
                <a:gd name="T72" fmla="*/ 10 w 31"/>
                <a:gd name="T73" fmla="*/ 23 h 33"/>
                <a:gd name="T74" fmla="*/ 10 w 31"/>
                <a:gd name="T75" fmla="*/ 23 h 33"/>
                <a:gd name="T76" fmla="*/ 6 w 31"/>
                <a:gd name="T77" fmla="*/ 23 h 33"/>
                <a:gd name="T78" fmla="*/ 4 w 31"/>
                <a:gd name="T79" fmla="*/ 21 h 33"/>
                <a:gd name="T80" fmla="*/ 4 w 31"/>
                <a:gd name="T81" fmla="*/ 19 h 33"/>
                <a:gd name="T82" fmla="*/ 4 w 31"/>
                <a:gd name="T83" fmla="*/ 15 h 33"/>
                <a:gd name="T84" fmla="*/ 0 w 31"/>
                <a:gd name="T85" fmla="*/ 15 h 33"/>
                <a:gd name="T86" fmla="*/ 0 w 31"/>
                <a:gd name="T87" fmla="*/ 13 h 33"/>
                <a:gd name="T88" fmla="*/ 2 w 31"/>
                <a:gd name="T89" fmla="*/ 12 h 33"/>
                <a:gd name="T90" fmla="*/ 0 w 31"/>
                <a:gd name="T91" fmla="*/ 12 h 33"/>
                <a:gd name="T92" fmla="*/ 0 w 31"/>
                <a:gd name="T93" fmla="*/ 10 h 33"/>
                <a:gd name="T94" fmla="*/ 2 w 31"/>
                <a:gd name="T95" fmla="*/ 8 h 33"/>
                <a:gd name="T96" fmla="*/ 2 w 31"/>
                <a:gd name="T97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" h="33">
                  <a:moveTo>
                    <a:pt x="8" y="29"/>
                  </a:moveTo>
                  <a:lnTo>
                    <a:pt x="8" y="27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close/>
                  <a:moveTo>
                    <a:pt x="2" y="8"/>
                  </a:moveTo>
                  <a:lnTo>
                    <a:pt x="4" y="8"/>
                  </a:lnTo>
                  <a:lnTo>
                    <a:pt x="6" y="6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23" y="0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9" y="8"/>
                  </a:lnTo>
                  <a:lnTo>
                    <a:pt x="27" y="10"/>
                  </a:lnTo>
                  <a:lnTo>
                    <a:pt x="31" y="12"/>
                  </a:lnTo>
                  <a:lnTo>
                    <a:pt x="31" y="13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29" y="17"/>
                  </a:lnTo>
                  <a:lnTo>
                    <a:pt x="29" y="3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4" y="29"/>
                  </a:lnTo>
                  <a:lnTo>
                    <a:pt x="10" y="29"/>
                  </a:lnTo>
                  <a:lnTo>
                    <a:pt x="12" y="29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7" name="Freeform 123"/>
            <p:cNvSpPr>
              <a:spLocks/>
            </p:cNvSpPr>
            <p:nvPr/>
          </p:nvSpPr>
          <p:spPr bwMode="auto">
            <a:xfrm>
              <a:off x="4334374" y="2829049"/>
              <a:ext cx="64556" cy="61621"/>
            </a:xfrm>
            <a:custGeom>
              <a:avLst/>
              <a:gdLst>
                <a:gd name="T0" fmla="*/ 0 w 44"/>
                <a:gd name="T1" fmla="*/ 18 h 42"/>
                <a:gd name="T2" fmla="*/ 0 w 44"/>
                <a:gd name="T3" fmla="*/ 16 h 42"/>
                <a:gd name="T4" fmla="*/ 2 w 44"/>
                <a:gd name="T5" fmla="*/ 14 h 42"/>
                <a:gd name="T6" fmla="*/ 4 w 44"/>
                <a:gd name="T7" fmla="*/ 12 h 42"/>
                <a:gd name="T8" fmla="*/ 8 w 44"/>
                <a:gd name="T9" fmla="*/ 10 h 42"/>
                <a:gd name="T10" fmla="*/ 6 w 44"/>
                <a:gd name="T11" fmla="*/ 8 h 42"/>
                <a:gd name="T12" fmla="*/ 8 w 44"/>
                <a:gd name="T13" fmla="*/ 6 h 42"/>
                <a:gd name="T14" fmla="*/ 10 w 44"/>
                <a:gd name="T15" fmla="*/ 4 h 42"/>
                <a:gd name="T16" fmla="*/ 10 w 44"/>
                <a:gd name="T17" fmla="*/ 4 h 42"/>
                <a:gd name="T18" fmla="*/ 10 w 44"/>
                <a:gd name="T19" fmla="*/ 2 h 42"/>
                <a:gd name="T20" fmla="*/ 14 w 44"/>
                <a:gd name="T21" fmla="*/ 0 h 42"/>
                <a:gd name="T22" fmla="*/ 14 w 44"/>
                <a:gd name="T23" fmla="*/ 0 h 42"/>
                <a:gd name="T24" fmla="*/ 18 w 44"/>
                <a:gd name="T25" fmla="*/ 0 h 42"/>
                <a:gd name="T26" fmla="*/ 20 w 44"/>
                <a:gd name="T27" fmla="*/ 0 h 42"/>
                <a:gd name="T28" fmla="*/ 21 w 44"/>
                <a:gd name="T29" fmla="*/ 2 h 42"/>
                <a:gd name="T30" fmla="*/ 23 w 44"/>
                <a:gd name="T31" fmla="*/ 4 h 42"/>
                <a:gd name="T32" fmla="*/ 23 w 44"/>
                <a:gd name="T33" fmla="*/ 8 h 42"/>
                <a:gd name="T34" fmla="*/ 23 w 44"/>
                <a:gd name="T35" fmla="*/ 10 h 42"/>
                <a:gd name="T36" fmla="*/ 25 w 44"/>
                <a:gd name="T37" fmla="*/ 12 h 42"/>
                <a:gd name="T38" fmla="*/ 27 w 44"/>
                <a:gd name="T39" fmla="*/ 12 h 42"/>
                <a:gd name="T40" fmla="*/ 31 w 44"/>
                <a:gd name="T41" fmla="*/ 10 h 42"/>
                <a:gd name="T42" fmla="*/ 31 w 44"/>
                <a:gd name="T43" fmla="*/ 10 h 42"/>
                <a:gd name="T44" fmla="*/ 33 w 44"/>
                <a:gd name="T45" fmla="*/ 12 h 42"/>
                <a:gd name="T46" fmla="*/ 33 w 44"/>
                <a:gd name="T47" fmla="*/ 12 h 42"/>
                <a:gd name="T48" fmla="*/ 33 w 44"/>
                <a:gd name="T49" fmla="*/ 14 h 42"/>
                <a:gd name="T50" fmla="*/ 35 w 44"/>
                <a:gd name="T51" fmla="*/ 16 h 42"/>
                <a:gd name="T52" fmla="*/ 33 w 44"/>
                <a:gd name="T53" fmla="*/ 19 h 42"/>
                <a:gd name="T54" fmla="*/ 31 w 44"/>
                <a:gd name="T55" fmla="*/ 21 h 42"/>
                <a:gd name="T56" fmla="*/ 31 w 44"/>
                <a:gd name="T57" fmla="*/ 23 h 42"/>
                <a:gd name="T58" fmla="*/ 33 w 44"/>
                <a:gd name="T59" fmla="*/ 23 h 42"/>
                <a:gd name="T60" fmla="*/ 35 w 44"/>
                <a:gd name="T61" fmla="*/ 23 h 42"/>
                <a:gd name="T62" fmla="*/ 37 w 44"/>
                <a:gd name="T63" fmla="*/ 23 h 42"/>
                <a:gd name="T64" fmla="*/ 37 w 44"/>
                <a:gd name="T65" fmla="*/ 23 h 42"/>
                <a:gd name="T66" fmla="*/ 39 w 44"/>
                <a:gd name="T67" fmla="*/ 23 h 42"/>
                <a:gd name="T68" fmla="*/ 41 w 44"/>
                <a:gd name="T69" fmla="*/ 23 h 42"/>
                <a:gd name="T70" fmla="*/ 41 w 44"/>
                <a:gd name="T71" fmla="*/ 25 h 42"/>
                <a:gd name="T72" fmla="*/ 42 w 44"/>
                <a:gd name="T73" fmla="*/ 27 h 42"/>
                <a:gd name="T74" fmla="*/ 44 w 44"/>
                <a:gd name="T75" fmla="*/ 27 h 42"/>
                <a:gd name="T76" fmla="*/ 44 w 44"/>
                <a:gd name="T77" fmla="*/ 29 h 42"/>
                <a:gd name="T78" fmla="*/ 42 w 44"/>
                <a:gd name="T79" fmla="*/ 31 h 42"/>
                <a:gd name="T80" fmla="*/ 42 w 44"/>
                <a:gd name="T81" fmla="*/ 31 h 42"/>
                <a:gd name="T82" fmla="*/ 42 w 44"/>
                <a:gd name="T83" fmla="*/ 33 h 42"/>
                <a:gd name="T84" fmla="*/ 42 w 44"/>
                <a:gd name="T85" fmla="*/ 35 h 42"/>
                <a:gd name="T86" fmla="*/ 42 w 44"/>
                <a:gd name="T87" fmla="*/ 37 h 42"/>
                <a:gd name="T88" fmla="*/ 42 w 44"/>
                <a:gd name="T89" fmla="*/ 39 h 42"/>
                <a:gd name="T90" fmla="*/ 42 w 44"/>
                <a:gd name="T91" fmla="*/ 40 h 42"/>
                <a:gd name="T92" fmla="*/ 42 w 44"/>
                <a:gd name="T93" fmla="*/ 42 h 42"/>
                <a:gd name="T94" fmla="*/ 33 w 44"/>
                <a:gd name="T95" fmla="*/ 39 h 42"/>
                <a:gd name="T96" fmla="*/ 23 w 44"/>
                <a:gd name="T97" fmla="*/ 33 h 42"/>
                <a:gd name="T98" fmla="*/ 21 w 44"/>
                <a:gd name="T99" fmla="*/ 33 h 42"/>
                <a:gd name="T100" fmla="*/ 16 w 44"/>
                <a:gd name="T101" fmla="*/ 27 h 42"/>
                <a:gd name="T102" fmla="*/ 10 w 44"/>
                <a:gd name="T103" fmla="*/ 23 h 42"/>
                <a:gd name="T104" fmla="*/ 8 w 44"/>
                <a:gd name="T105" fmla="*/ 23 h 42"/>
                <a:gd name="T106" fmla="*/ 6 w 44"/>
                <a:gd name="T107" fmla="*/ 19 h 42"/>
                <a:gd name="T108" fmla="*/ 4 w 44"/>
                <a:gd name="T109" fmla="*/ 19 h 42"/>
                <a:gd name="T110" fmla="*/ 6 w 44"/>
                <a:gd name="T111" fmla="*/ 18 h 42"/>
                <a:gd name="T112" fmla="*/ 4 w 44"/>
                <a:gd name="T113" fmla="*/ 18 h 42"/>
                <a:gd name="T114" fmla="*/ 0 w 44"/>
                <a:gd name="T115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2">
                  <a:moveTo>
                    <a:pt x="0" y="18"/>
                  </a:moveTo>
                  <a:lnTo>
                    <a:pt x="0" y="16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4"/>
                  </a:lnTo>
                  <a:lnTo>
                    <a:pt x="35" y="16"/>
                  </a:lnTo>
                  <a:lnTo>
                    <a:pt x="33" y="19"/>
                  </a:lnTo>
                  <a:lnTo>
                    <a:pt x="31" y="21"/>
                  </a:lnTo>
                  <a:lnTo>
                    <a:pt x="31" y="23"/>
                  </a:lnTo>
                  <a:lnTo>
                    <a:pt x="33" y="23"/>
                  </a:lnTo>
                  <a:lnTo>
                    <a:pt x="35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1" y="25"/>
                  </a:lnTo>
                  <a:lnTo>
                    <a:pt x="42" y="27"/>
                  </a:lnTo>
                  <a:lnTo>
                    <a:pt x="44" y="27"/>
                  </a:lnTo>
                  <a:lnTo>
                    <a:pt x="44" y="29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3"/>
                  </a:lnTo>
                  <a:lnTo>
                    <a:pt x="42" y="35"/>
                  </a:lnTo>
                  <a:lnTo>
                    <a:pt x="42" y="37"/>
                  </a:lnTo>
                  <a:lnTo>
                    <a:pt x="42" y="39"/>
                  </a:lnTo>
                  <a:lnTo>
                    <a:pt x="42" y="40"/>
                  </a:lnTo>
                  <a:lnTo>
                    <a:pt x="42" y="42"/>
                  </a:lnTo>
                  <a:lnTo>
                    <a:pt x="33" y="39"/>
                  </a:lnTo>
                  <a:lnTo>
                    <a:pt x="23" y="33"/>
                  </a:lnTo>
                  <a:lnTo>
                    <a:pt x="21" y="33"/>
                  </a:lnTo>
                  <a:lnTo>
                    <a:pt x="16" y="27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8" name="Freeform 124"/>
            <p:cNvSpPr>
              <a:spLocks/>
            </p:cNvSpPr>
            <p:nvPr/>
          </p:nvSpPr>
          <p:spPr bwMode="auto">
            <a:xfrm>
              <a:off x="4379857" y="2798238"/>
              <a:ext cx="98301" cy="92432"/>
            </a:xfrm>
            <a:custGeom>
              <a:avLst/>
              <a:gdLst>
                <a:gd name="T0" fmla="*/ 11 w 67"/>
                <a:gd name="T1" fmla="*/ 61 h 63"/>
                <a:gd name="T2" fmla="*/ 11 w 67"/>
                <a:gd name="T3" fmla="*/ 58 h 63"/>
                <a:gd name="T4" fmla="*/ 11 w 67"/>
                <a:gd name="T5" fmla="*/ 54 h 63"/>
                <a:gd name="T6" fmla="*/ 11 w 67"/>
                <a:gd name="T7" fmla="*/ 52 h 63"/>
                <a:gd name="T8" fmla="*/ 13 w 67"/>
                <a:gd name="T9" fmla="*/ 48 h 63"/>
                <a:gd name="T10" fmla="*/ 10 w 67"/>
                <a:gd name="T11" fmla="*/ 46 h 63"/>
                <a:gd name="T12" fmla="*/ 8 w 67"/>
                <a:gd name="T13" fmla="*/ 44 h 63"/>
                <a:gd name="T14" fmla="*/ 6 w 67"/>
                <a:gd name="T15" fmla="*/ 44 h 63"/>
                <a:gd name="T16" fmla="*/ 2 w 67"/>
                <a:gd name="T17" fmla="*/ 44 h 63"/>
                <a:gd name="T18" fmla="*/ 0 w 67"/>
                <a:gd name="T19" fmla="*/ 42 h 63"/>
                <a:gd name="T20" fmla="*/ 4 w 67"/>
                <a:gd name="T21" fmla="*/ 37 h 63"/>
                <a:gd name="T22" fmla="*/ 4 w 67"/>
                <a:gd name="T23" fmla="*/ 33 h 63"/>
                <a:gd name="T24" fmla="*/ 8 w 67"/>
                <a:gd name="T25" fmla="*/ 27 h 63"/>
                <a:gd name="T26" fmla="*/ 8 w 67"/>
                <a:gd name="T27" fmla="*/ 25 h 63"/>
                <a:gd name="T28" fmla="*/ 6 w 67"/>
                <a:gd name="T29" fmla="*/ 21 h 63"/>
                <a:gd name="T30" fmla="*/ 8 w 67"/>
                <a:gd name="T31" fmla="*/ 21 h 63"/>
                <a:gd name="T32" fmla="*/ 8 w 67"/>
                <a:gd name="T33" fmla="*/ 18 h 63"/>
                <a:gd name="T34" fmla="*/ 6 w 67"/>
                <a:gd name="T35" fmla="*/ 14 h 63"/>
                <a:gd name="T36" fmla="*/ 6 w 67"/>
                <a:gd name="T37" fmla="*/ 8 h 63"/>
                <a:gd name="T38" fmla="*/ 6 w 67"/>
                <a:gd name="T39" fmla="*/ 4 h 63"/>
                <a:gd name="T40" fmla="*/ 13 w 67"/>
                <a:gd name="T41" fmla="*/ 0 h 63"/>
                <a:gd name="T42" fmla="*/ 17 w 67"/>
                <a:gd name="T43" fmla="*/ 2 h 63"/>
                <a:gd name="T44" fmla="*/ 23 w 67"/>
                <a:gd name="T45" fmla="*/ 2 h 63"/>
                <a:gd name="T46" fmla="*/ 27 w 67"/>
                <a:gd name="T47" fmla="*/ 0 h 63"/>
                <a:gd name="T48" fmla="*/ 29 w 67"/>
                <a:gd name="T49" fmla="*/ 2 h 63"/>
                <a:gd name="T50" fmla="*/ 32 w 67"/>
                <a:gd name="T51" fmla="*/ 4 h 63"/>
                <a:gd name="T52" fmla="*/ 36 w 67"/>
                <a:gd name="T53" fmla="*/ 0 h 63"/>
                <a:gd name="T54" fmla="*/ 44 w 67"/>
                <a:gd name="T55" fmla="*/ 4 h 63"/>
                <a:gd name="T56" fmla="*/ 46 w 67"/>
                <a:gd name="T57" fmla="*/ 4 h 63"/>
                <a:gd name="T58" fmla="*/ 50 w 67"/>
                <a:gd name="T59" fmla="*/ 6 h 63"/>
                <a:gd name="T60" fmla="*/ 53 w 67"/>
                <a:gd name="T61" fmla="*/ 8 h 63"/>
                <a:gd name="T62" fmla="*/ 59 w 67"/>
                <a:gd name="T63" fmla="*/ 6 h 63"/>
                <a:gd name="T64" fmla="*/ 61 w 67"/>
                <a:gd name="T65" fmla="*/ 8 h 63"/>
                <a:gd name="T66" fmla="*/ 65 w 67"/>
                <a:gd name="T67" fmla="*/ 10 h 63"/>
                <a:gd name="T68" fmla="*/ 65 w 67"/>
                <a:gd name="T69" fmla="*/ 14 h 63"/>
                <a:gd name="T70" fmla="*/ 65 w 67"/>
                <a:gd name="T71" fmla="*/ 18 h 63"/>
                <a:gd name="T72" fmla="*/ 65 w 67"/>
                <a:gd name="T73" fmla="*/ 21 h 63"/>
                <a:gd name="T74" fmla="*/ 63 w 67"/>
                <a:gd name="T75" fmla="*/ 25 h 63"/>
                <a:gd name="T76" fmla="*/ 61 w 67"/>
                <a:gd name="T77" fmla="*/ 31 h 63"/>
                <a:gd name="T78" fmla="*/ 59 w 67"/>
                <a:gd name="T79" fmla="*/ 35 h 63"/>
                <a:gd name="T80" fmla="*/ 59 w 67"/>
                <a:gd name="T81" fmla="*/ 40 h 63"/>
                <a:gd name="T82" fmla="*/ 57 w 67"/>
                <a:gd name="T83" fmla="*/ 42 h 63"/>
                <a:gd name="T84" fmla="*/ 61 w 67"/>
                <a:gd name="T85" fmla="*/ 46 h 63"/>
                <a:gd name="T86" fmla="*/ 63 w 67"/>
                <a:gd name="T87" fmla="*/ 50 h 63"/>
                <a:gd name="T88" fmla="*/ 65 w 67"/>
                <a:gd name="T89" fmla="*/ 54 h 63"/>
                <a:gd name="T90" fmla="*/ 61 w 67"/>
                <a:gd name="T91" fmla="*/ 56 h 63"/>
                <a:gd name="T92" fmla="*/ 59 w 67"/>
                <a:gd name="T93" fmla="*/ 54 h 63"/>
                <a:gd name="T94" fmla="*/ 55 w 67"/>
                <a:gd name="T95" fmla="*/ 56 h 63"/>
                <a:gd name="T96" fmla="*/ 46 w 67"/>
                <a:gd name="T97" fmla="*/ 56 h 63"/>
                <a:gd name="T98" fmla="*/ 27 w 67"/>
                <a:gd name="T99" fmla="*/ 56 h 63"/>
                <a:gd name="T100" fmla="*/ 19 w 67"/>
                <a:gd name="T101" fmla="*/ 60 h 63"/>
                <a:gd name="T102" fmla="*/ 17 w 67"/>
                <a:gd name="T103" fmla="*/ 60 h 63"/>
                <a:gd name="T104" fmla="*/ 11 w 67"/>
                <a:gd name="T10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63">
                  <a:moveTo>
                    <a:pt x="11" y="63"/>
                  </a:moveTo>
                  <a:lnTo>
                    <a:pt x="11" y="61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3" y="50"/>
                  </a:lnTo>
                  <a:lnTo>
                    <a:pt x="13" y="48"/>
                  </a:lnTo>
                  <a:lnTo>
                    <a:pt x="11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2" y="40"/>
                  </a:lnTo>
                  <a:lnTo>
                    <a:pt x="4" y="37"/>
                  </a:lnTo>
                  <a:lnTo>
                    <a:pt x="2" y="35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6" y="8"/>
                  </a:lnTo>
                  <a:lnTo>
                    <a:pt x="6" y="6"/>
                  </a:lnTo>
                  <a:lnTo>
                    <a:pt x="6" y="4"/>
                  </a:lnTo>
                  <a:lnTo>
                    <a:pt x="10" y="4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2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1" y="6"/>
                  </a:lnTo>
                  <a:lnTo>
                    <a:pt x="61" y="8"/>
                  </a:lnTo>
                  <a:lnTo>
                    <a:pt x="65" y="8"/>
                  </a:lnTo>
                  <a:lnTo>
                    <a:pt x="65" y="10"/>
                  </a:lnTo>
                  <a:lnTo>
                    <a:pt x="63" y="12"/>
                  </a:lnTo>
                  <a:lnTo>
                    <a:pt x="65" y="14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7" y="19"/>
                  </a:lnTo>
                  <a:lnTo>
                    <a:pt x="65" y="21"/>
                  </a:lnTo>
                  <a:lnTo>
                    <a:pt x="65" y="23"/>
                  </a:lnTo>
                  <a:lnTo>
                    <a:pt x="63" y="25"/>
                  </a:lnTo>
                  <a:lnTo>
                    <a:pt x="61" y="29"/>
                  </a:lnTo>
                  <a:lnTo>
                    <a:pt x="61" y="31"/>
                  </a:lnTo>
                  <a:lnTo>
                    <a:pt x="59" y="33"/>
                  </a:lnTo>
                  <a:lnTo>
                    <a:pt x="59" y="35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57" y="40"/>
                  </a:lnTo>
                  <a:lnTo>
                    <a:pt x="57" y="42"/>
                  </a:lnTo>
                  <a:lnTo>
                    <a:pt x="59" y="44"/>
                  </a:lnTo>
                  <a:lnTo>
                    <a:pt x="61" y="46"/>
                  </a:lnTo>
                  <a:lnTo>
                    <a:pt x="61" y="50"/>
                  </a:lnTo>
                  <a:lnTo>
                    <a:pt x="63" y="50"/>
                  </a:lnTo>
                  <a:lnTo>
                    <a:pt x="65" y="52"/>
                  </a:lnTo>
                  <a:lnTo>
                    <a:pt x="65" y="54"/>
                  </a:lnTo>
                  <a:lnTo>
                    <a:pt x="63" y="54"/>
                  </a:lnTo>
                  <a:lnTo>
                    <a:pt x="61" y="56"/>
                  </a:lnTo>
                  <a:lnTo>
                    <a:pt x="59" y="56"/>
                  </a:lnTo>
                  <a:lnTo>
                    <a:pt x="59" y="54"/>
                  </a:lnTo>
                  <a:lnTo>
                    <a:pt x="57" y="54"/>
                  </a:lnTo>
                  <a:lnTo>
                    <a:pt x="55" y="56"/>
                  </a:lnTo>
                  <a:lnTo>
                    <a:pt x="52" y="54"/>
                  </a:lnTo>
                  <a:lnTo>
                    <a:pt x="46" y="56"/>
                  </a:lnTo>
                  <a:lnTo>
                    <a:pt x="31" y="56"/>
                  </a:lnTo>
                  <a:lnTo>
                    <a:pt x="27" y="56"/>
                  </a:lnTo>
                  <a:lnTo>
                    <a:pt x="27" y="58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17" y="60"/>
                  </a:lnTo>
                  <a:lnTo>
                    <a:pt x="13" y="63"/>
                  </a:lnTo>
                  <a:lnTo>
                    <a:pt x="11" y="6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9" name="Freeform 125"/>
            <p:cNvSpPr>
              <a:spLocks/>
            </p:cNvSpPr>
            <p:nvPr/>
          </p:nvSpPr>
          <p:spPr bwMode="auto">
            <a:xfrm>
              <a:off x="4463486" y="2790902"/>
              <a:ext cx="67490" cy="95366"/>
            </a:xfrm>
            <a:custGeom>
              <a:avLst/>
              <a:gdLst>
                <a:gd name="T0" fmla="*/ 4 w 46"/>
                <a:gd name="T1" fmla="*/ 61 h 65"/>
                <a:gd name="T2" fmla="*/ 8 w 46"/>
                <a:gd name="T3" fmla="*/ 59 h 65"/>
                <a:gd name="T4" fmla="*/ 6 w 46"/>
                <a:gd name="T5" fmla="*/ 55 h 65"/>
                <a:gd name="T6" fmla="*/ 4 w 46"/>
                <a:gd name="T7" fmla="*/ 51 h 65"/>
                <a:gd name="T8" fmla="*/ 0 w 46"/>
                <a:gd name="T9" fmla="*/ 47 h 65"/>
                <a:gd name="T10" fmla="*/ 2 w 46"/>
                <a:gd name="T11" fmla="*/ 45 h 65"/>
                <a:gd name="T12" fmla="*/ 2 w 46"/>
                <a:gd name="T13" fmla="*/ 40 h 65"/>
                <a:gd name="T14" fmla="*/ 4 w 46"/>
                <a:gd name="T15" fmla="*/ 36 h 65"/>
                <a:gd name="T16" fmla="*/ 6 w 46"/>
                <a:gd name="T17" fmla="*/ 30 h 65"/>
                <a:gd name="T18" fmla="*/ 8 w 46"/>
                <a:gd name="T19" fmla="*/ 26 h 65"/>
                <a:gd name="T20" fmla="*/ 8 w 46"/>
                <a:gd name="T21" fmla="*/ 23 h 65"/>
                <a:gd name="T22" fmla="*/ 8 w 46"/>
                <a:gd name="T23" fmla="*/ 19 h 65"/>
                <a:gd name="T24" fmla="*/ 8 w 46"/>
                <a:gd name="T25" fmla="*/ 15 h 65"/>
                <a:gd name="T26" fmla="*/ 6 w 46"/>
                <a:gd name="T27" fmla="*/ 7 h 65"/>
                <a:gd name="T28" fmla="*/ 4 w 46"/>
                <a:gd name="T29" fmla="*/ 3 h 65"/>
                <a:gd name="T30" fmla="*/ 8 w 46"/>
                <a:gd name="T31" fmla="*/ 2 h 65"/>
                <a:gd name="T32" fmla="*/ 17 w 46"/>
                <a:gd name="T33" fmla="*/ 2 h 65"/>
                <a:gd name="T34" fmla="*/ 27 w 46"/>
                <a:gd name="T35" fmla="*/ 0 h 65"/>
                <a:gd name="T36" fmla="*/ 31 w 46"/>
                <a:gd name="T37" fmla="*/ 0 h 65"/>
                <a:gd name="T38" fmla="*/ 33 w 46"/>
                <a:gd name="T39" fmla="*/ 2 h 65"/>
                <a:gd name="T40" fmla="*/ 35 w 46"/>
                <a:gd name="T41" fmla="*/ 5 h 65"/>
                <a:gd name="T42" fmla="*/ 38 w 46"/>
                <a:gd name="T43" fmla="*/ 7 h 65"/>
                <a:gd name="T44" fmla="*/ 38 w 46"/>
                <a:gd name="T45" fmla="*/ 11 h 65"/>
                <a:gd name="T46" fmla="*/ 40 w 46"/>
                <a:gd name="T47" fmla="*/ 17 h 65"/>
                <a:gd name="T48" fmla="*/ 42 w 46"/>
                <a:gd name="T49" fmla="*/ 21 h 65"/>
                <a:gd name="T50" fmla="*/ 40 w 46"/>
                <a:gd name="T51" fmla="*/ 23 h 65"/>
                <a:gd name="T52" fmla="*/ 42 w 46"/>
                <a:gd name="T53" fmla="*/ 24 h 65"/>
                <a:gd name="T54" fmla="*/ 42 w 46"/>
                <a:gd name="T55" fmla="*/ 28 h 65"/>
                <a:gd name="T56" fmla="*/ 42 w 46"/>
                <a:gd name="T57" fmla="*/ 32 h 65"/>
                <a:gd name="T58" fmla="*/ 42 w 46"/>
                <a:gd name="T59" fmla="*/ 40 h 65"/>
                <a:gd name="T60" fmla="*/ 40 w 46"/>
                <a:gd name="T61" fmla="*/ 44 h 65"/>
                <a:gd name="T62" fmla="*/ 42 w 46"/>
                <a:gd name="T63" fmla="*/ 49 h 65"/>
                <a:gd name="T64" fmla="*/ 44 w 46"/>
                <a:gd name="T65" fmla="*/ 51 h 65"/>
                <a:gd name="T66" fmla="*/ 40 w 46"/>
                <a:gd name="T67" fmla="*/ 53 h 65"/>
                <a:gd name="T68" fmla="*/ 29 w 46"/>
                <a:gd name="T69" fmla="*/ 59 h 65"/>
                <a:gd name="T70" fmla="*/ 14 w 46"/>
                <a:gd name="T71" fmla="*/ 65 h 65"/>
                <a:gd name="T72" fmla="*/ 4 w 46"/>
                <a:gd name="T73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65">
                  <a:moveTo>
                    <a:pt x="2" y="61"/>
                  </a:moveTo>
                  <a:lnTo>
                    <a:pt x="4" y="61"/>
                  </a:lnTo>
                  <a:lnTo>
                    <a:pt x="6" y="59"/>
                  </a:lnTo>
                  <a:lnTo>
                    <a:pt x="8" y="59"/>
                  </a:lnTo>
                  <a:lnTo>
                    <a:pt x="8" y="57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1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2" y="42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4" y="36"/>
                  </a:lnTo>
                  <a:lnTo>
                    <a:pt x="4" y="34"/>
                  </a:lnTo>
                  <a:lnTo>
                    <a:pt x="6" y="30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10" y="24"/>
                  </a:lnTo>
                  <a:lnTo>
                    <a:pt x="8" y="23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6" y="17"/>
                  </a:lnTo>
                  <a:lnTo>
                    <a:pt x="8" y="15"/>
                  </a:lnTo>
                  <a:lnTo>
                    <a:pt x="8" y="11"/>
                  </a:lnTo>
                  <a:lnTo>
                    <a:pt x="6" y="7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2"/>
                  </a:lnTo>
                  <a:lnTo>
                    <a:pt x="8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23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3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7" y="7"/>
                  </a:lnTo>
                  <a:lnTo>
                    <a:pt x="38" y="7"/>
                  </a:lnTo>
                  <a:lnTo>
                    <a:pt x="40" y="9"/>
                  </a:lnTo>
                  <a:lnTo>
                    <a:pt x="38" y="11"/>
                  </a:lnTo>
                  <a:lnTo>
                    <a:pt x="38" y="15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2" y="21"/>
                  </a:lnTo>
                  <a:lnTo>
                    <a:pt x="40" y="21"/>
                  </a:lnTo>
                  <a:lnTo>
                    <a:pt x="40" y="23"/>
                  </a:lnTo>
                  <a:lnTo>
                    <a:pt x="42" y="23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2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2" y="47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4" y="51"/>
                  </a:lnTo>
                  <a:lnTo>
                    <a:pt x="46" y="51"/>
                  </a:lnTo>
                  <a:lnTo>
                    <a:pt x="40" y="53"/>
                  </a:lnTo>
                  <a:lnTo>
                    <a:pt x="35" y="55"/>
                  </a:lnTo>
                  <a:lnTo>
                    <a:pt x="29" y="59"/>
                  </a:lnTo>
                  <a:lnTo>
                    <a:pt x="23" y="61"/>
                  </a:lnTo>
                  <a:lnTo>
                    <a:pt x="14" y="65"/>
                  </a:lnTo>
                  <a:lnTo>
                    <a:pt x="10" y="63"/>
                  </a:lnTo>
                  <a:lnTo>
                    <a:pt x="4" y="61"/>
                  </a:lnTo>
                  <a:lnTo>
                    <a:pt x="2" y="6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0" name="Freeform 126"/>
            <p:cNvSpPr>
              <a:spLocks/>
            </p:cNvSpPr>
            <p:nvPr/>
          </p:nvSpPr>
          <p:spPr bwMode="auto">
            <a:xfrm>
              <a:off x="4511903" y="2790902"/>
              <a:ext cx="30811" cy="74826"/>
            </a:xfrm>
            <a:custGeom>
              <a:avLst/>
              <a:gdLst>
                <a:gd name="T0" fmla="*/ 11 w 21"/>
                <a:gd name="T1" fmla="*/ 2 h 51"/>
                <a:gd name="T2" fmla="*/ 0 w 21"/>
                <a:gd name="T3" fmla="*/ 0 h 51"/>
                <a:gd name="T4" fmla="*/ 0 w 21"/>
                <a:gd name="T5" fmla="*/ 0 h 51"/>
                <a:gd name="T6" fmla="*/ 0 w 21"/>
                <a:gd name="T7" fmla="*/ 2 h 51"/>
                <a:gd name="T8" fmla="*/ 2 w 21"/>
                <a:gd name="T9" fmla="*/ 3 h 51"/>
                <a:gd name="T10" fmla="*/ 2 w 21"/>
                <a:gd name="T11" fmla="*/ 5 h 51"/>
                <a:gd name="T12" fmla="*/ 4 w 21"/>
                <a:gd name="T13" fmla="*/ 7 h 51"/>
                <a:gd name="T14" fmla="*/ 5 w 21"/>
                <a:gd name="T15" fmla="*/ 7 h 51"/>
                <a:gd name="T16" fmla="*/ 7 w 21"/>
                <a:gd name="T17" fmla="*/ 9 h 51"/>
                <a:gd name="T18" fmla="*/ 5 w 21"/>
                <a:gd name="T19" fmla="*/ 11 h 51"/>
                <a:gd name="T20" fmla="*/ 5 w 21"/>
                <a:gd name="T21" fmla="*/ 15 h 51"/>
                <a:gd name="T22" fmla="*/ 7 w 21"/>
                <a:gd name="T23" fmla="*/ 17 h 51"/>
                <a:gd name="T24" fmla="*/ 9 w 21"/>
                <a:gd name="T25" fmla="*/ 17 h 51"/>
                <a:gd name="T26" fmla="*/ 9 w 21"/>
                <a:gd name="T27" fmla="*/ 21 h 51"/>
                <a:gd name="T28" fmla="*/ 7 w 21"/>
                <a:gd name="T29" fmla="*/ 21 h 51"/>
                <a:gd name="T30" fmla="*/ 7 w 21"/>
                <a:gd name="T31" fmla="*/ 23 h 51"/>
                <a:gd name="T32" fmla="*/ 9 w 21"/>
                <a:gd name="T33" fmla="*/ 23 h 51"/>
                <a:gd name="T34" fmla="*/ 9 w 21"/>
                <a:gd name="T35" fmla="*/ 24 h 51"/>
                <a:gd name="T36" fmla="*/ 7 w 21"/>
                <a:gd name="T37" fmla="*/ 26 h 51"/>
                <a:gd name="T38" fmla="*/ 9 w 21"/>
                <a:gd name="T39" fmla="*/ 28 h 51"/>
                <a:gd name="T40" fmla="*/ 9 w 21"/>
                <a:gd name="T41" fmla="*/ 30 h 51"/>
                <a:gd name="T42" fmla="*/ 9 w 21"/>
                <a:gd name="T43" fmla="*/ 32 h 51"/>
                <a:gd name="T44" fmla="*/ 9 w 21"/>
                <a:gd name="T45" fmla="*/ 38 h 51"/>
                <a:gd name="T46" fmla="*/ 9 w 21"/>
                <a:gd name="T47" fmla="*/ 40 h 51"/>
                <a:gd name="T48" fmla="*/ 7 w 21"/>
                <a:gd name="T49" fmla="*/ 42 h 51"/>
                <a:gd name="T50" fmla="*/ 7 w 21"/>
                <a:gd name="T51" fmla="*/ 44 h 51"/>
                <a:gd name="T52" fmla="*/ 9 w 21"/>
                <a:gd name="T53" fmla="*/ 47 h 51"/>
                <a:gd name="T54" fmla="*/ 9 w 21"/>
                <a:gd name="T55" fmla="*/ 49 h 51"/>
                <a:gd name="T56" fmla="*/ 11 w 21"/>
                <a:gd name="T57" fmla="*/ 49 h 51"/>
                <a:gd name="T58" fmla="*/ 11 w 21"/>
                <a:gd name="T59" fmla="*/ 51 h 51"/>
                <a:gd name="T60" fmla="*/ 13 w 21"/>
                <a:gd name="T61" fmla="*/ 51 h 51"/>
                <a:gd name="T62" fmla="*/ 13 w 21"/>
                <a:gd name="T63" fmla="*/ 51 h 51"/>
                <a:gd name="T64" fmla="*/ 19 w 21"/>
                <a:gd name="T65" fmla="*/ 49 h 51"/>
                <a:gd name="T66" fmla="*/ 21 w 21"/>
                <a:gd name="T67" fmla="*/ 49 h 51"/>
                <a:gd name="T68" fmla="*/ 21 w 21"/>
                <a:gd name="T69" fmla="*/ 47 h 51"/>
                <a:gd name="T70" fmla="*/ 19 w 21"/>
                <a:gd name="T71" fmla="*/ 45 h 51"/>
                <a:gd name="T72" fmla="*/ 19 w 21"/>
                <a:gd name="T73" fmla="*/ 42 h 51"/>
                <a:gd name="T74" fmla="*/ 19 w 21"/>
                <a:gd name="T75" fmla="*/ 40 h 51"/>
                <a:gd name="T76" fmla="*/ 19 w 21"/>
                <a:gd name="T77" fmla="*/ 28 h 51"/>
                <a:gd name="T78" fmla="*/ 19 w 21"/>
                <a:gd name="T79" fmla="*/ 26 h 51"/>
                <a:gd name="T80" fmla="*/ 21 w 21"/>
                <a:gd name="T81" fmla="*/ 24 h 51"/>
                <a:gd name="T82" fmla="*/ 21 w 21"/>
                <a:gd name="T83" fmla="*/ 23 h 51"/>
                <a:gd name="T84" fmla="*/ 19 w 21"/>
                <a:gd name="T85" fmla="*/ 21 h 51"/>
                <a:gd name="T86" fmla="*/ 19 w 21"/>
                <a:gd name="T87" fmla="*/ 19 h 51"/>
                <a:gd name="T88" fmla="*/ 19 w 21"/>
                <a:gd name="T89" fmla="*/ 15 h 51"/>
                <a:gd name="T90" fmla="*/ 17 w 21"/>
                <a:gd name="T91" fmla="*/ 9 h 51"/>
                <a:gd name="T92" fmla="*/ 15 w 21"/>
                <a:gd name="T93" fmla="*/ 9 h 51"/>
                <a:gd name="T94" fmla="*/ 13 w 21"/>
                <a:gd name="T95" fmla="*/ 7 h 51"/>
                <a:gd name="T96" fmla="*/ 11 w 21"/>
                <a:gd name="T97" fmla="*/ 5 h 51"/>
                <a:gd name="T98" fmla="*/ 11 w 21"/>
                <a:gd name="T99" fmla="*/ 3 h 51"/>
                <a:gd name="T100" fmla="*/ 11 w 21"/>
                <a:gd name="T101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51">
                  <a:moveTo>
                    <a:pt x="11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5"/>
                  </a:lnTo>
                  <a:lnTo>
                    <a:pt x="4" y="7"/>
                  </a:lnTo>
                  <a:lnTo>
                    <a:pt x="5" y="7"/>
                  </a:lnTo>
                  <a:lnTo>
                    <a:pt x="7" y="9"/>
                  </a:lnTo>
                  <a:lnTo>
                    <a:pt x="5" y="11"/>
                  </a:lnTo>
                  <a:lnTo>
                    <a:pt x="5" y="15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9" y="21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9" y="23"/>
                  </a:lnTo>
                  <a:lnTo>
                    <a:pt x="9" y="24"/>
                  </a:lnTo>
                  <a:lnTo>
                    <a:pt x="7" y="26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9" y="32"/>
                  </a:lnTo>
                  <a:lnTo>
                    <a:pt x="9" y="38"/>
                  </a:lnTo>
                  <a:lnTo>
                    <a:pt x="9" y="40"/>
                  </a:lnTo>
                  <a:lnTo>
                    <a:pt x="7" y="42"/>
                  </a:lnTo>
                  <a:lnTo>
                    <a:pt x="7" y="44"/>
                  </a:lnTo>
                  <a:lnTo>
                    <a:pt x="9" y="47"/>
                  </a:lnTo>
                  <a:lnTo>
                    <a:pt x="9" y="49"/>
                  </a:lnTo>
                  <a:lnTo>
                    <a:pt x="11" y="49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9" y="49"/>
                  </a:lnTo>
                  <a:lnTo>
                    <a:pt x="21" y="49"/>
                  </a:lnTo>
                  <a:lnTo>
                    <a:pt x="21" y="47"/>
                  </a:lnTo>
                  <a:lnTo>
                    <a:pt x="19" y="45"/>
                  </a:lnTo>
                  <a:lnTo>
                    <a:pt x="19" y="42"/>
                  </a:lnTo>
                  <a:lnTo>
                    <a:pt x="19" y="40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5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3" y="7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1" name="Freeform 127"/>
            <p:cNvSpPr>
              <a:spLocks/>
            </p:cNvSpPr>
            <p:nvPr/>
          </p:nvSpPr>
          <p:spPr bwMode="auto">
            <a:xfrm>
              <a:off x="4528041" y="2770362"/>
              <a:ext cx="48417" cy="92432"/>
            </a:xfrm>
            <a:custGeom>
              <a:avLst/>
              <a:gdLst>
                <a:gd name="T0" fmla="*/ 15 w 33"/>
                <a:gd name="T1" fmla="*/ 4 h 63"/>
                <a:gd name="T2" fmla="*/ 12 w 33"/>
                <a:gd name="T3" fmla="*/ 8 h 63"/>
                <a:gd name="T4" fmla="*/ 6 w 33"/>
                <a:gd name="T5" fmla="*/ 8 h 63"/>
                <a:gd name="T6" fmla="*/ 4 w 33"/>
                <a:gd name="T7" fmla="*/ 12 h 63"/>
                <a:gd name="T8" fmla="*/ 4 w 33"/>
                <a:gd name="T9" fmla="*/ 14 h 63"/>
                <a:gd name="T10" fmla="*/ 0 w 33"/>
                <a:gd name="T11" fmla="*/ 17 h 63"/>
                <a:gd name="T12" fmla="*/ 2 w 33"/>
                <a:gd name="T13" fmla="*/ 21 h 63"/>
                <a:gd name="T14" fmla="*/ 6 w 33"/>
                <a:gd name="T15" fmla="*/ 23 h 63"/>
                <a:gd name="T16" fmla="*/ 8 w 33"/>
                <a:gd name="T17" fmla="*/ 33 h 63"/>
                <a:gd name="T18" fmla="*/ 10 w 33"/>
                <a:gd name="T19" fmla="*/ 37 h 63"/>
                <a:gd name="T20" fmla="*/ 8 w 33"/>
                <a:gd name="T21" fmla="*/ 40 h 63"/>
                <a:gd name="T22" fmla="*/ 8 w 33"/>
                <a:gd name="T23" fmla="*/ 54 h 63"/>
                <a:gd name="T24" fmla="*/ 8 w 33"/>
                <a:gd name="T25" fmla="*/ 59 h 63"/>
                <a:gd name="T26" fmla="*/ 10 w 33"/>
                <a:gd name="T27" fmla="*/ 63 h 63"/>
                <a:gd name="T28" fmla="*/ 21 w 33"/>
                <a:gd name="T29" fmla="*/ 61 h 63"/>
                <a:gd name="T30" fmla="*/ 21 w 33"/>
                <a:gd name="T31" fmla="*/ 59 h 63"/>
                <a:gd name="T32" fmla="*/ 21 w 33"/>
                <a:gd name="T33" fmla="*/ 52 h 63"/>
                <a:gd name="T34" fmla="*/ 21 w 33"/>
                <a:gd name="T35" fmla="*/ 48 h 63"/>
                <a:gd name="T36" fmla="*/ 21 w 33"/>
                <a:gd name="T37" fmla="*/ 44 h 63"/>
                <a:gd name="T38" fmla="*/ 21 w 33"/>
                <a:gd name="T39" fmla="*/ 44 h 63"/>
                <a:gd name="T40" fmla="*/ 21 w 33"/>
                <a:gd name="T41" fmla="*/ 40 h 63"/>
                <a:gd name="T42" fmla="*/ 21 w 33"/>
                <a:gd name="T43" fmla="*/ 37 h 63"/>
                <a:gd name="T44" fmla="*/ 21 w 33"/>
                <a:gd name="T45" fmla="*/ 35 h 63"/>
                <a:gd name="T46" fmla="*/ 25 w 33"/>
                <a:gd name="T47" fmla="*/ 35 h 63"/>
                <a:gd name="T48" fmla="*/ 27 w 33"/>
                <a:gd name="T49" fmla="*/ 31 h 63"/>
                <a:gd name="T50" fmla="*/ 29 w 33"/>
                <a:gd name="T51" fmla="*/ 27 h 63"/>
                <a:gd name="T52" fmla="*/ 31 w 33"/>
                <a:gd name="T53" fmla="*/ 27 h 63"/>
                <a:gd name="T54" fmla="*/ 29 w 33"/>
                <a:gd name="T55" fmla="*/ 23 h 63"/>
                <a:gd name="T56" fmla="*/ 31 w 33"/>
                <a:gd name="T57" fmla="*/ 21 h 63"/>
                <a:gd name="T58" fmla="*/ 33 w 33"/>
                <a:gd name="T59" fmla="*/ 19 h 63"/>
                <a:gd name="T60" fmla="*/ 33 w 33"/>
                <a:gd name="T61" fmla="*/ 14 h 63"/>
                <a:gd name="T62" fmla="*/ 29 w 33"/>
                <a:gd name="T63" fmla="*/ 10 h 63"/>
                <a:gd name="T64" fmla="*/ 29 w 33"/>
                <a:gd name="T65" fmla="*/ 8 h 63"/>
                <a:gd name="T66" fmla="*/ 25 w 33"/>
                <a:gd name="T67" fmla="*/ 4 h 63"/>
                <a:gd name="T68" fmla="*/ 19 w 33"/>
                <a:gd name="T69" fmla="*/ 0 h 63"/>
                <a:gd name="T70" fmla="*/ 19 w 33"/>
                <a:gd name="T71" fmla="*/ 2 h 63"/>
                <a:gd name="T72" fmla="*/ 15 w 33"/>
                <a:gd name="T73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" h="63">
                  <a:moveTo>
                    <a:pt x="15" y="4"/>
                  </a:moveTo>
                  <a:lnTo>
                    <a:pt x="15" y="4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8" y="10"/>
                  </a:lnTo>
                  <a:lnTo>
                    <a:pt x="6" y="8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2" y="21"/>
                  </a:lnTo>
                  <a:lnTo>
                    <a:pt x="4" y="23"/>
                  </a:lnTo>
                  <a:lnTo>
                    <a:pt x="6" y="23"/>
                  </a:lnTo>
                  <a:lnTo>
                    <a:pt x="8" y="29"/>
                  </a:lnTo>
                  <a:lnTo>
                    <a:pt x="8" y="33"/>
                  </a:lnTo>
                  <a:lnTo>
                    <a:pt x="8" y="35"/>
                  </a:lnTo>
                  <a:lnTo>
                    <a:pt x="10" y="37"/>
                  </a:lnTo>
                  <a:lnTo>
                    <a:pt x="10" y="38"/>
                  </a:lnTo>
                  <a:lnTo>
                    <a:pt x="8" y="40"/>
                  </a:lnTo>
                  <a:lnTo>
                    <a:pt x="8" y="4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8" y="59"/>
                  </a:lnTo>
                  <a:lnTo>
                    <a:pt x="10" y="61"/>
                  </a:lnTo>
                  <a:lnTo>
                    <a:pt x="10" y="63"/>
                  </a:lnTo>
                  <a:lnTo>
                    <a:pt x="14" y="63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1" y="59"/>
                  </a:lnTo>
                  <a:lnTo>
                    <a:pt x="21" y="54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48"/>
                  </a:lnTo>
                  <a:lnTo>
                    <a:pt x="21" y="46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1" y="42"/>
                  </a:lnTo>
                  <a:lnTo>
                    <a:pt x="21" y="40"/>
                  </a:lnTo>
                  <a:lnTo>
                    <a:pt x="21" y="38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5" y="35"/>
                  </a:lnTo>
                  <a:lnTo>
                    <a:pt x="25" y="33"/>
                  </a:lnTo>
                  <a:lnTo>
                    <a:pt x="27" y="31"/>
                  </a:lnTo>
                  <a:lnTo>
                    <a:pt x="27" y="29"/>
                  </a:lnTo>
                  <a:lnTo>
                    <a:pt x="29" y="27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33" y="25"/>
                  </a:lnTo>
                  <a:lnTo>
                    <a:pt x="29" y="23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29" y="12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7" y="6"/>
                  </a:lnTo>
                  <a:lnTo>
                    <a:pt x="25" y="4"/>
                  </a:lnTo>
                  <a:lnTo>
                    <a:pt x="23" y="2"/>
                  </a:lnTo>
                  <a:lnTo>
                    <a:pt x="19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7" y="4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2" name="Freeform 128"/>
            <p:cNvSpPr>
              <a:spLocks noEditPoints="1"/>
            </p:cNvSpPr>
            <p:nvPr/>
          </p:nvSpPr>
          <p:spPr bwMode="auto">
            <a:xfrm>
              <a:off x="4702636" y="2608972"/>
              <a:ext cx="181930" cy="237683"/>
            </a:xfrm>
            <a:custGeom>
              <a:avLst/>
              <a:gdLst>
                <a:gd name="T0" fmla="*/ 124 w 124"/>
                <a:gd name="T1" fmla="*/ 40 h 162"/>
                <a:gd name="T2" fmla="*/ 122 w 124"/>
                <a:gd name="T3" fmla="*/ 80 h 162"/>
                <a:gd name="T4" fmla="*/ 114 w 124"/>
                <a:gd name="T5" fmla="*/ 80 h 162"/>
                <a:gd name="T6" fmla="*/ 114 w 124"/>
                <a:gd name="T7" fmla="*/ 87 h 162"/>
                <a:gd name="T8" fmla="*/ 109 w 124"/>
                <a:gd name="T9" fmla="*/ 93 h 162"/>
                <a:gd name="T10" fmla="*/ 109 w 124"/>
                <a:gd name="T11" fmla="*/ 97 h 162"/>
                <a:gd name="T12" fmla="*/ 107 w 124"/>
                <a:gd name="T13" fmla="*/ 101 h 162"/>
                <a:gd name="T14" fmla="*/ 103 w 124"/>
                <a:gd name="T15" fmla="*/ 106 h 162"/>
                <a:gd name="T16" fmla="*/ 107 w 124"/>
                <a:gd name="T17" fmla="*/ 108 h 162"/>
                <a:gd name="T18" fmla="*/ 107 w 124"/>
                <a:gd name="T19" fmla="*/ 112 h 162"/>
                <a:gd name="T20" fmla="*/ 109 w 124"/>
                <a:gd name="T21" fmla="*/ 116 h 162"/>
                <a:gd name="T22" fmla="*/ 114 w 124"/>
                <a:gd name="T23" fmla="*/ 120 h 162"/>
                <a:gd name="T24" fmla="*/ 114 w 124"/>
                <a:gd name="T25" fmla="*/ 126 h 162"/>
                <a:gd name="T26" fmla="*/ 109 w 124"/>
                <a:gd name="T27" fmla="*/ 127 h 162"/>
                <a:gd name="T28" fmla="*/ 101 w 124"/>
                <a:gd name="T29" fmla="*/ 129 h 162"/>
                <a:gd name="T30" fmla="*/ 99 w 124"/>
                <a:gd name="T31" fmla="*/ 133 h 162"/>
                <a:gd name="T32" fmla="*/ 95 w 124"/>
                <a:gd name="T33" fmla="*/ 135 h 162"/>
                <a:gd name="T34" fmla="*/ 93 w 124"/>
                <a:gd name="T35" fmla="*/ 139 h 162"/>
                <a:gd name="T36" fmla="*/ 93 w 124"/>
                <a:gd name="T37" fmla="*/ 143 h 162"/>
                <a:gd name="T38" fmla="*/ 84 w 124"/>
                <a:gd name="T39" fmla="*/ 147 h 162"/>
                <a:gd name="T40" fmla="*/ 76 w 124"/>
                <a:gd name="T41" fmla="*/ 145 h 162"/>
                <a:gd name="T42" fmla="*/ 72 w 124"/>
                <a:gd name="T43" fmla="*/ 147 h 162"/>
                <a:gd name="T44" fmla="*/ 74 w 124"/>
                <a:gd name="T45" fmla="*/ 150 h 162"/>
                <a:gd name="T46" fmla="*/ 70 w 124"/>
                <a:gd name="T47" fmla="*/ 154 h 162"/>
                <a:gd name="T48" fmla="*/ 59 w 124"/>
                <a:gd name="T49" fmla="*/ 158 h 162"/>
                <a:gd name="T50" fmla="*/ 51 w 124"/>
                <a:gd name="T51" fmla="*/ 160 h 162"/>
                <a:gd name="T52" fmla="*/ 47 w 124"/>
                <a:gd name="T53" fmla="*/ 156 h 162"/>
                <a:gd name="T54" fmla="*/ 45 w 124"/>
                <a:gd name="T55" fmla="*/ 162 h 162"/>
                <a:gd name="T56" fmla="*/ 38 w 124"/>
                <a:gd name="T57" fmla="*/ 162 h 162"/>
                <a:gd name="T58" fmla="*/ 36 w 124"/>
                <a:gd name="T59" fmla="*/ 158 h 162"/>
                <a:gd name="T60" fmla="*/ 32 w 124"/>
                <a:gd name="T61" fmla="*/ 150 h 162"/>
                <a:gd name="T62" fmla="*/ 23 w 124"/>
                <a:gd name="T63" fmla="*/ 143 h 162"/>
                <a:gd name="T64" fmla="*/ 21 w 124"/>
                <a:gd name="T65" fmla="*/ 141 h 162"/>
                <a:gd name="T66" fmla="*/ 21 w 124"/>
                <a:gd name="T67" fmla="*/ 137 h 162"/>
                <a:gd name="T68" fmla="*/ 24 w 124"/>
                <a:gd name="T69" fmla="*/ 137 h 162"/>
                <a:gd name="T70" fmla="*/ 30 w 124"/>
                <a:gd name="T71" fmla="*/ 137 h 162"/>
                <a:gd name="T72" fmla="*/ 36 w 124"/>
                <a:gd name="T73" fmla="*/ 137 h 162"/>
                <a:gd name="T74" fmla="*/ 32 w 124"/>
                <a:gd name="T75" fmla="*/ 135 h 162"/>
                <a:gd name="T76" fmla="*/ 28 w 124"/>
                <a:gd name="T77" fmla="*/ 129 h 162"/>
                <a:gd name="T78" fmla="*/ 30 w 124"/>
                <a:gd name="T79" fmla="*/ 124 h 162"/>
                <a:gd name="T80" fmla="*/ 30 w 124"/>
                <a:gd name="T81" fmla="*/ 120 h 162"/>
                <a:gd name="T82" fmla="*/ 28 w 124"/>
                <a:gd name="T83" fmla="*/ 114 h 162"/>
                <a:gd name="T84" fmla="*/ 24 w 124"/>
                <a:gd name="T85" fmla="*/ 108 h 162"/>
                <a:gd name="T86" fmla="*/ 17 w 124"/>
                <a:gd name="T87" fmla="*/ 105 h 162"/>
                <a:gd name="T88" fmla="*/ 13 w 124"/>
                <a:gd name="T89" fmla="*/ 87 h 162"/>
                <a:gd name="T90" fmla="*/ 15 w 124"/>
                <a:gd name="T91" fmla="*/ 85 h 162"/>
                <a:gd name="T92" fmla="*/ 32 w 124"/>
                <a:gd name="T93" fmla="*/ 55 h 162"/>
                <a:gd name="T94" fmla="*/ 38 w 124"/>
                <a:gd name="T95" fmla="*/ 32 h 162"/>
                <a:gd name="T96" fmla="*/ 32 w 124"/>
                <a:gd name="T97" fmla="*/ 21 h 162"/>
                <a:gd name="T98" fmla="*/ 24 w 124"/>
                <a:gd name="T99" fmla="*/ 5 h 162"/>
                <a:gd name="T100" fmla="*/ 0 w 124"/>
                <a:gd name="T101" fmla="*/ 10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" h="162">
                  <a:moveTo>
                    <a:pt x="24" y="5"/>
                  </a:moveTo>
                  <a:lnTo>
                    <a:pt x="38" y="0"/>
                  </a:lnTo>
                  <a:lnTo>
                    <a:pt x="124" y="40"/>
                  </a:lnTo>
                  <a:lnTo>
                    <a:pt x="124" y="78"/>
                  </a:lnTo>
                  <a:lnTo>
                    <a:pt x="124" y="80"/>
                  </a:lnTo>
                  <a:lnTo>
                    <a:pt x="122" y="80"/>
                  </a:lnTo>
                  <a:lnTo>
                    <a:pt x="120" y="80"/>
                  </a:lnTo>
                  <a:lnTo>
                    <a:pt x="116" y="80"/>
                  </a:lnTo>
                  <a:lnTo>
                    <a:pt x="114" y="80"/>
                  </a:lnTo>
                  <a:lnTo>
                    <a:pt x="114" y="84"/>
                  </a:lnTo>
                  <a:lnTo>
                    <a:pt x="116" y="84"/>
                  </a:lnTo>
                  <a:lnTo>
                    <a:pt x="114" y="87"/>
                  </a:lnTo>
                  <a:lnTo>
                    <a:pt x="110" y="91"/>
                  </a:lnTo>
                  <a:lnTo>
                    <a:pt x="110" y="91"/>
                  </a:lnTo>
                  <a:lnTo>
                    <a:pt x="109" y="93"/>
                  </a:lnTo>
                  <a:lnTo>
                    <a:pt x="109" y="93"/>
                  </a:lnTo>
                  <a:lnTo>
                    <a:pt x="109" y="95"/>
                  </a:lnTo>
                  <a:lnTo>
                    <a:pt x="109" y="97"/>
                  </a:lnTo>
                  <a:lnTo>
                    <a:pt x="107" y="99"/>
                  </a:lnTo>
                  <a:lnTo>
                    <a:pt x="105" y="99"/>
                  </a:lnTo>
                  <a:lnTo>
                    <a:pt x="107" y="101"/>
                  </a:lnTo>
                  <a:lnTo>
                    <a:pt x="109" y="103"/>
                  </a:lnTo>
                  <a:lnTo>
                    <a:pt x="107" y="105"/>
                  </a:lnTo>
                  <a:lnTo>
                    <a:pt x="103" y="106"/>
                  </a:lnTo>
                  <a:lnTo>
                    <a:pt x="103" y="110"/>
                  </a:lnTo>
                  <a:lnTo>
                    <a:pt x="105" y="110"/>
                  </a:lnTo>
                  <a:lnTo>
                    <a:pt x="107" y="108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07" y="112"/>
                  </a:lnTo>
                  <a:lnTo>
                    <a:pt x="109" y="112"/>
                  </a:lnTo>
                  <a:lnTo>
                    <a:pt x="109" y="114"/>
                  </a:lnTo>
                  <a:lnTo>
                    <a:pt x="109" y="116"/>
                  </a:lnTo>
                  <a:lnTo>
                    <a:pt x="109" y="118"/>
                  </a:lnTo>
                  <a:lnTo>
                    <a:pt x="109" y="120"/>
                  </a:lnTo>
                  <a:lnTo>
                    <a:pt x="114" y="120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2" y="126"/>
                  </a:lnTo>
                  <a:lnTo>
                    <a:pt x="110" y="127"/>
                  </a:lnTo>
                  <a:lnTo>
                    <a:pt x="109" y="127"/>
                  </a:lnTo>
                  <a:lnTo>
                    <a:pt x="107" y="127"/>
                  </a:lnTo>
                  <a:lnTo>
                    <a:pt x="105" y="127"/>
                  </a:lnTo>
                  <a:lnTo>
                    <a:pt x="101" y="129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99" y="133"/>
                  </a:lnTo>
                  <a:lnTo>
                    <a:pt x="97" y="135"/>
                  </a:lnTo>
                  <a:lnTo>
                    <a:pt x="97" y="135"/>
                  </a:lnTo>
                  <a:lnTo>
                    <a:pt x="95" y="135"/>
                  </a:lnTo>
                  <a:lnTo>
                    <a:pt x="95" y="137"/>
                  </a:lnTo>
                  <a:lnTo>
                    <a:pt x="95" y="137"/>
                  </a:lnTo>
                  <a:lnTo>
                    <a:pt x="93" y="139"/>
                  </a:lnTo>
                  <a:lnTo>
                    <a:pt x="93" y="141"/>
                  </a:lnTo>
                  <a:lnTo>
                    <a:pt x="93" y="141"/>
                  </a:lnTo>
                  <a:lnTo>
                    <a:pt x="93" y="143"/>
                  </a:lnTo>
                  <a:lnTo>
                    <a:pt x="91" y="145"/>
                  </a:lnTo>
                  <a:lnTo>
                    <a:pt x="89" y="145"/>
                  </a:lnTo>
                  <a:lnTo>
                    <a:pt x="84" y="147"/>
                  </a:lnTo>
                  <a:lnTo>
                    <a:pt x="82" y="147"/>
                  </a:lnTo>
                  <a:lnTo>
                    <a:pt x="78" y="147"/>
                  </a:lnTo>
                  <a:lnTo>
                    <a:pt x="76" y="145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72" y="147"/>
                  </a:lnTo>
                  <a:lnTo>
                    <a:pt x="70" y="148"/>
                  </a:lnTo>
                  <a:lnTo>
                    <a:pt x="72" y="150"/>
                  </a:lnTo>
                  <a:lnTo>
                    <a:pt x="74" y="150"/>
                  </a:lnTo>
                  <a:lnTo>
                    <a:pt x="74" y="150"/>
                  </a:lnTo>
                  <a:lnTo>
                    <a:pt x="72" y="152"/>
                  </a:lnTo>
                  <a:lnTo>
                    <a:pt x="70" y="154"/>
                  </a:lnTo>
                  <a:lnTo>
                    <a:pt x="66" y="154"/>
                  </a:lnTo>
                  <a:lnTo>
                    <a:pt x="61" y="156"/>
                  </a:lnTo>
                  <a:lnTo>
                    <a:pt x="59" y="158"/>
                  </a:lnTo>
                  <a:lnTo>
                    <a:pt x="55" y="158"/>
                  </a:lnTo>
                  <a:lnTo>
                    <a:pt x="53" y="160"/>
                  </a:lnTo>
                  <a:lnTo>
                    <a:pt x="51" y="160"/>
                  </a:lnTo>
                  <a:lnTo>
                    <a:pt x="49" y="160"/>
                  </a:lnTo>
                  <a:lnTo>
                    <a:pt x="49" y="158"/>
                  </a:lnTo>
                  <a:lnTo>
                    <a:pt x="47" y="156"/>
                  </a:lnTo>
                  <a:lnTo>
                    <a:pt x="45" y="158"/>
                  </a:lnTo>
                  <a:lnTo>
                    <a:pt x="45" y="160"/>
                  </a:lnTo>
                  <a:lnTo>
                    <a:pt x="45" y="162"/>
                  </a:lnTo>
                  <a:lnTo>
                    <a:pt x="42" y="162"/>
                  </a:lnTo>
                  <a:lnTo>
                    <a:pt x="40" y="162"/>
                  </a:lnTo>
                  <a:lnTo>
                    <a:pt x="38" y="162"/>
                  </a:lnTo>
                  <a:lnTo>
                    <a:pt x="38" y="160"/>
                  </a:lnTo>
                  <a:lnTo>
                    <a:pt x="36" y="160"/>
                  </a:lnTo>
                  <a:lnTo>
                    <a:pt x="36" y="158"/>
                  </a:lnTo>
                  <a:lnTo>
                    <a:pt x="34" y="154"/>
                  </a:lnTo>
                  <a:lnTo>
                    <a:pt x="34" y="152"/>
                  </a:lnTo>
                  <a:lnTo>
                    <a:pt x="32" y="150"/>
                  </a:lnTo>
                  <a:lnTo>
                    <a:pt x="28" y="147"/>
                  </a:lnTo>
                  <a:lnTo>
                    <a:pt x="24" y="145"/>
                  </a:lnTo>
                  <a:lnTo>
                    <a:pt x="23" y="143"/>
                  </a:lnTo>
                  <a:lnTo>
                    <a:pt x="23" y="143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7"/>
                  </a:lnTo>
                  <a:lnTo>
                    <a:pt x="23" y="137"/>
                  </a:lnTo>
                  <a:lnTo>
                    <a:pt x="24" y="137"/>
                  </a:lnTo>
                  <a:lnTo>
                    <a:pt x="24" y="137"/>
                  </a:lnTo>
                  <a:lnTo>
                    <a:pt x="26" y="137"/>
                  </a:lnTo>
                  <a:lnTo>
                    <a:pt x="28" y="137"/>
                  </a:lnTo>
                  <a:lnTo>
                    <a:pt x="30" y="137"/>
                  </a:lnTo>
                  <a:lnTo>
                    <a:pt x="32" y="137"/>
                  </a:lnTo>
                  <a:lnTo>
                    <a:pt x="34" y="137"/>
                  </a:lnTo>
                  <a:lnTo>
                    <a:pt x="36" y="137"/>
                  </a:lnTo>
                  <a:lnTo>
                    <a:pt x="36" y="137"/>
                  </a:lnTo>
                  <a:lnTo>
                    <a:pt x="36" y="137"/>
                  </a:lnTo>
                  <a:lnTo>
                    <a:pt x="32" y="135"/>
                  </a:lnTo>
                  <a:lnTo>
                    <a:pt x="32" y="131"/>
                  </a:lnTo>
                  <a:lnTo>
                    <a:pt x="30" y="131"/>
                  </a:lnTo>
                  <a:lnTo>
                    <a:pt x="28" y="129"/>
                  </a:lnTo>
                  <a:lnTo>
                    <a:pt x="28" y="127"/>
                  </a:lnTo>
                  <a:lnTo>
                    <a:pt x="30" y="126"/>
                  </a:lnTo>
                  <a:lnTo>
                    <a:pt x="30" y="124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28" y="116"/>
                  </a:lnTo>
                  <a:lnTo>
                    <a:pt x="28" y="114"/>
                  </a:lnTo>
                  <a:lnTo>
                    <a:pt x="28" y="114"/>
                  </a:lnTo>
                  <a:lnTo>
                    <a:pt x="26" y="110"/>
                  </a:lnTo>
                  <a:lnTo>
                    <a:pt x="24" y="108"/>
                  </a:lnTo>
                  <a:lnTo>
                    <a:pt x="19" y="106"/>
                  </a:lnTo>
                  <a:lnTo>
                    <a:pt x="19" y="106"/>
                  </a:lnTo>
                  <a:lnTo>
                    <a:pt x="17" y="105"/>
                  </a:lnTo>
                  <a:lnTo>
                    <a:pt x="15" y="101"/>
                  </a:lnTo>
                  <a:lnTo>
                    <a:pt x="13" y="101"/>
                  </a:lnTo>
                  <a:lnTo>
                    <a:pt x="13" y="87"/>
                  </a:lnTo>
                  <a:lnTo>
                    <a:pt x="13" y="87"/>
                  </a:lnTo>
                  <a:lnTo>
                    <a:pt x="13" y="87"/>
                  </a:lnTo>
                  <a:lnTo>
                    <a:pt x="15" y="85"/>
                  </a:lnTo>
                  <a:lnTo>
                    <a:pt x="15" y="85"/>
                  </a:lnTo>
                  <a:lnTo>
                    <a:pt x="34" y="68"/>
                  </a:lnTo>
                  <a:lnTo>
                    <a:pt x="32" y="55"/>
                  </a:lnTo>
                  <a:lnTo>
                    <a:pt x="36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0" y="22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4" y="5"/>
                  </a:lnTo>
                  <a:close/>
                  <a:moveTo>
                    <a:pt x="2" y="105"/>
                  </a:moveTo>
                  <a:lnTo>
                    <a:pt x="2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10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3" name="Freeform 129"/>
            <p:cNvSpPr>
              <a:spLocks/>
            </p:cNvSpPr>
            <p:nvPr/>
          </p:nvSpPr>
          <p:spPr bwMode="auto">
            <a:xfrm>
              <a:off x="4517772" y="2613374"/>
              <a:ext cx="240617" cy="168725"/>
            </a:xfrm>
            <a:custGeom>
              <a:avLst/>
              <a:gdLst>
                <a:gd name="T0" fmla="*/ 34 w 164"/>
                <a:gd name="T1" fmla="*/ 113 h 115"/>
                <a:gd name="T2" fmla="*/ 30 w 164"/>
                <a:gd name="T3" fmla="*/ 109 h 115"/>
                <a:gd name="T4" fmla="*/ 24 w 164"/>
                <a:gd name="T5" fmla="*/ 109 h 115"/>
                <a:gd name="T6" fmla="*/ 24 w 164"/>
                <a:gd name="T7" fmla="*/ 111 h 115"/>
                <a:gd name="T8" fmla="*/ 19 w 164"/>
                <a:gd name="T9" fmla="*/ 107 h 115"/>
                <a:gd name="T10" fmla="*/ 21 w 164"/>
                <a:gd name="T11" fmla="*/ 103 h 115"/>
                <a:gd name="T12" fmla="*/ 19 w 164"/>
                <a:gd name="T13" fmla="*/ 102 h 115"/>
                <a:gd name="T14" fmla="*/ 13 w 164"/>
                <a:gd name="T15" fmla="*/ 103 h 115"/>
                <a:gd name="T16" fmla="*/ 9 w 164"/>
                <a:gd name="T17" fmla="*/ 98 h 115"/>
                <a:gd name="T18" fmla="*/ 0 w 164"/>
                <a:gd name="T19" fmla="*/ 88 h 115"/>
                <a:gd name="T20" fmla="*/ 1 w 164"/>
                <a:gd name="T21" fmla="*/ 84 h 115"/>
                <a:gd name="T22" fmla="*/ 5 w 164"/>
                <a:gd name="T23" fmla="*/ 82 h 115"/>
                <a:gd name="T24" fmla="*/ 15 w 164"/>
                <a:gd name="T25" fmla="*/ 82 h 115"/>
                <a:gd name="T26" fmla="*/ 22 w 164"/>
                <a:gd name="T27" fmla="*/ 81 h 115"/>
                <a:gd name="T28" fmla="*/ 26 w 164"/>
                <a:gd name="T29" fmla="*/ 79 h 115"/>
                <a:gd name="T30" fmla="*/ 34 w 164"/>
                <a:gd name="T31" fmla="*/ 79 h 115"/>
                <a:gd name="T32" fmla="*/ 40 w 164"/>
                <a:gd name="T33" fmla="*/ 73 h 115"/>
                <a:gd name="T34" fmla="*/ 42 w 164"/>
                <a:gd name="T35" fmla="*/ 69 h 115"/>
                <a:gd name="T36" fmla="*/ 44 w 164"/>
                <a:gd name="T37" fmla="*/ 40 h 115"/>
                <a:gd name="T38" fmla="*/ 72 w 164"/>
                <a:gd name="T39" fmla="*/ 27 h 115"/>
                <a:gd name="T40" fmla="*/ 139 w 164"/>
                <a:gd name="T41" fmla="*/ 4 h 115"/>
                <a:gd name="T42" fmla="*/ 150 w 164"/>
                <a:gd name="T43" fmla="*/ 2 h 115"/>
                <a:gd name="T44" fmla="*/ 158 w 164"/>
                <a:gd name="T45" fmla="*/ 18 h 115"/>
                <a:gd name="T46" fmla="*/ 156 w 164"/>
                <a:gd name="T47" fmla="*/ 19 h 115"/>
                <a:gd name="T48" fmla="*/ 164 w 164"/>
                <a:gd name="T49" fmla="*/ 31 h 115"/>
                <a:gd name="T50" fmla="*/ 158 w 164"/>
                <a:gd name="T51" fmla="*/ 52 h 115"/>
                <a:gd name="T52" fmla="*/ 141 w 164"/>
                <a:gd name="T53" fmla="*/ 82 h 115"/>
                <a:gd name="T54" fmla="*/ 139 w 164"/>
                <a:gd name="T55" fmla="*/ 84 h 115"/>
                <a:gd name="T56" fmla="*/ 139 w 164"/>
                <a:gd name="T57" fmla="*/ 84 h 115"/>
                <a:gd name="T58" fmla="*/ 137 w 164"/>
                <a:gd name="T59" fmla="*/ 96 h 115"/>
                <a:gd name="T60" fmla="*/ 135 w 164"/>
                <a:gd name="T61" fmla="*/ 100 h 115"/>
                <a:gd name="T62" fmla="*/ 133 w 164"/>
                <a:gd name="T63" fmla="*/ 100 h 115"/>
                <a:gd name="T64" fmla="*/ 131 w 164"/>
                <a:gd name="T65" fmla="*/ 102 h 115"/>
                <a:gd name="T66" fmla="*/ 128 w 164"/>
                <a:gd name="T67" fmla="*/ 102 h 115"/>
                <a:gd name="T68" fmla="*/ 124 w 164"/>
                <a:gd name="T69" fmla="*/ 102 h 115"/>
                <a:gd name="T70" fmla="*/ 118 w 164"/>
                <a:gd name="T71" fmla="*/ 102 h 115"/>
                <a:gd name="T72" fmla="*/ 110 w 164"/>
                <a:gd name="T73" fmla="*/ 102 h 115"/>
                <a:gd name="T74" fmla="*/ 103 w 164"/>
                <a:gd name="T75" fmla="*/ 102 h 115"/>
                <a:gd name="T76" fmla="*/ 97 w 164"/>
                <a:gd name="T77" fmla="*/ 107 h 115"/>
                <a:gd name="T78" fmla="*/ 91 w 164"/>
                <a:gd name="T79" fmla="*/ 105 h 115"/>
                <a:gd name="T80" fmla="*/ 86 w 164"/>
                <a:gd name="T81" fmla="*/ 103 h 115"/>
                <a:gd name="T82" fmla="*/ 84 w 164"/>
                <a:gd name="T83" fmla="*/ 102 h 115"/>
                <a:gd name="T84" fmla="*/ 80 w 164"/>
                <a:gd name="T85" fmla="*/ 100 h 115"/>
                <a:gd name="T86" fmla="*/ 76 w 164"/>
                <a:gd name="T87" fmla="*/ 102 h 115"/>
                <a:gd name="T88" fmla="*/ 72 w 164"/>
                <a:gd name="T89" fmla="*/ 102 h 115"/>
                <a:gd name="T90" fmla="*/ 70 w 164"/>
                <a:gd name="T91" fmla="*/ 103 h 115"/>
                <a:gd name="T92" fmla="*/ 66 w 164"/>
                <a:gd name="T93" fmla="*/ 100 h 115"/>
                <a:gd name="T94" fmla="*/ 61 w 164"/>
                <a:gd name="T95" fmla="*/ 96 h 115"/>
                <a:gd name="T96" fmla="*/ 59 w 164"/>
                <a:gd name="T97" fmla="*/ 96 h 115"/>
                <a:gd name="T98" fmla="*/ 55 w 164"/>
                <a:gd name="T99" fmla="*/ 96 h 115"/>
                <a:gd name="T100" fmla="*/ 51 w 164"/>
                <a:gd name="T101" fmla="*/ 96 h 115"/>
                <a:gd name="T102" fmla="*/ 47 w 164"/>
                <a:gd name="T103" fmla="*/ 96 h 115"/>
                <a:gd name="T104" fmla="*/ 44 w 164"/>
                <a:gd name="T105" fmla="*/ 96 h 115"/>
                <a:gd name="T106" fmla="*/ 42 w 164"/>
                <a:gd name="T107" fmla="*/ 98 h 115"/>
                <a:gd name="T108" fmla="*/ 40 w 164"/>
                <a:gd name="T109" fmla="*/ 100 h 115"/>
                <a:gd name="T110" fmla="*/ 40 w 164"/>
                <a:gd name="T111" fmla="*/ 102 h 115"/>
                <a:gd name="T112" fmla="*/ 40 w 164"/>
                <a:gd name="T113" fmla="*/ 103 h 115"/>
                <a:gd name="T114" fmla="*/ 40 w 164"/>
                <a:gd name="T115" fmla="*/ 105 h 115"/>
                <a:gd name="T116" fmla="*/ 36 w 164"/>
                <a:gd name="T117" fmla="*/ 107 h 115"/>
                <a:gd name="T118" fmla="*/ 36 w 164"/>
                <a:gd name="T119" fmla="*/ 109 h 115"/>
                <a:gd name="T120" fmla="*/ 38 w 164"/>
                <a:gd name="T121" fmla="*/ 113 h 115"/>
                <a:gd name="T122" fmla="*/ 36 w 164"/>
                <a:gd name="T12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" h="115">
                  <a:moveTo>
                    <a:pt x="36" y="115"/>
                  </a:moveTo>
                  <a:lnTo>
                    <a:pt x="34" y="113"/>
                  </a:lnTo>
                  <a:lnTo>
                    <a:pt x="32" y="111"/>
                  </a:lnTo>
                  <a:lnTo>
                    <a:pt x="30" y="109"/>
                  </a:lnTo>
                  <a:lnTo>
                    <a:pt x="26" y="107"/>
                  </a:lnTo>
                  <a:lnTo>
                    <a:pt x="24" y="109"/>
                  </a:lnTo>
                  <a:lnTo>
                    <a:pt x="26" y="109"/>
                  </a:lnTo>
                  <a:lnTo>
                    <a:pt x="24" y="111"/>
                  </a:lnTo>
                  <a:lnTo>
                    <a:pt x="22" y="111"/>
                  </a:lnTo>
                  <a:lnTo>
                    <a:pt x="19" y="107"/>
                  </a:lnTo>
                  <a:lnTo>
                    <a:pt x="21" y="10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9" y="102"/>
                  </a:lnTo>
                  <a:lnTo>
                    <a:pt x="19" y="102"/>
                  </a:lnTo>
                  <a:lnTo>
                    <a:pt x="13" y="103"/>
                  </a:lnTo>
                  <a:lnTo>
                    <a:pt x="9" y="102"/>
                  </a:lnTo>
                  <a:lnTo>
                    <a:pt x="9" y="98"/>
                  </a:lnTo>
                  <a:lnTo>
                    <a:pt x="0" y="92"/>
                  </a:lnTo>
                  <a:lnTo>
                    <a:pt x="0" y="88"/>
                  </a:lnTo>
                  <a:lnTo>
                    <a:pt x="1" y="86"/>
                  </a:lnTo>
                  <a:lnTo>
                    <a:pt x="1" y="84"/>
                  </a:lnTo>
                  <a:lnTo>
                    <a:pt x="1" y="82"/>
                  </a:lnTo>
                  <a:lnTo>
                    <a:pt x="5" y="82"/>
                  </a:lnTo>
                  <a:lnTo>
                    <a:pt x="11" y="82"/>
                  </a:lnTo>
                  <a:lnTo>
                    <a:pt x="15" y="82"/>
                  </a:lnTo>
                  <a:lnTo>
                    <a:pt x="17" y="81"/>
                  </a:lnTo>
                  <a:lnTo>
                    <a:pt x="22" y="81"/>
                  </a:lnTo>
                  <a:lnTo>
                    <a:pt x="24" y="81"/>
                  </a:lnTo>
                  <a:lnTo>
                    <a:pt x="26" y="79"/>
                  </a:lnTo>
                  <a:lnTo>
                    <a:pt x="30" y="79"/>
                  </a:lnTo>
                  <a:lnTo>
                    <a:pt x="34" y="79"/>
                  </a:lnTo>
                  <a:lnTo>
                    <a:pt x="40" y="75"/>
                  </a:lnTo>
                  <a:lnTo>
                    <a:pt x="40" y="73"/>
                  </a:lnTo>
                  <a:lnTo>
                    <a:pt x="40" y="69"/>
                  </a:lnTo>
                  <a:lnTo>
                    <a:pt x="42" y="69"/>
                  </a:lnTo>
                  <a:lnTo>
                    <a:pt x="42" y="60"/>
                  </a:lnTo>
                  <a:lnTo>
                    <a:pt x="44" y="40"/>
                  </a:lnTo>
                  <a:lnTo>
                    <a:pt x="59" y="39"/>
                  </a:lnTo>
                  <a:lnTo>
                    <a:pt x="72" y="27"/>
                  </a:lnTo>
                  <a:lnTo>
                    <a:pt x="120" y="0"/>
                  </a:lnTo>
                  <a:lnTo>
                    <a:pt x="139" y="4"/>
                  </a:lnTo>
                  <a:lnTo>
                    <a:pt x="141" y="6"/>
                  </a:lnTo>
                  <a:lnTo>
                    <a:pt x="150" y="2"/>
                  </a:lnTo>
                  <a:lnTo>
                    <a:pt x="152" y="2"/>
                  </a:lnTo>
                  <a:lnTo>
                    <a:pt x="158" y="18"/>
                  </a:lnTo>
                  <a:lnTo>
                    <a:pt x="158" y="19"/>
                  </a:lnTo>
                  <a:lnTo>
                    <a:pt x="156" y="19"/>
                  </a:lnTo>
                  <a:lnTo>
                    <a:pt x="164" y="29"/>
                  </a:lnTo>
                  <a:lnTo>
                    <a:pt x="164" y="31"/>
                  </a:lnTo>
                  <a:lnTo>
                    <a:pt x="162" y="33"/>
                  </a:lnTo>
                  <a:lnTo>
                    <a:pt x="158" y="52"/>
                  </a:lnTo>
                  <a:lnTo>
                    <a:pt x="160" y="65"/>
                  </a:lnTo>
                  <a:lnTo>
                    <a:pt x="141" y="82"/>
                  </a:lnTo>
                  <a:lnTo>
                    <a:pt x="141" y="82"/>
                  </a:lnTo>
                  <a:lnTo>
                    <a:pt x="139" y="84"/>
                  </a:lnTo>
                  <a:lnTo>
                    <a:pt x="139" y="84"/>
                  </a:lnTo>
                  <a:lnTo>
                    <a:pt x="139" y="84"/>
                  </a:lnTo>
                  <a:lnTo>
                    <a:pt x="139" y="98"/>
                  </a:lnTo>
                  <a:lnTo>
                    <a:pt x="137" y="96"/>
                  </a:lnTo>
                  <a:lnTo>
                    <a:pt x="135" y="98"/>
                  </a:lnTo>
                  <a:lnTo>
                    <a:pt x="135" y="100"/>
                  </a:lnTo>
                  <a:lnTo>
                    <a:pt x="135" y="100"/>
                  </a:lnTo>
                  <a:lnTo>
                    <a:pt x="133" y="100"/>
                  </a:lnTo>
                  <a:lnTo>
                    <a:pt x="131" y="100"/>
                  </a:lnTo>
                  <a:lnTo>
                    <a:pt x="131" y="102"/>
                  </a:lnTo>
                  <a:lnTo>
                    <a:pt x="129" y="102"/>
                  </a:lnTo>
                  <a:lnTo>
                    <a:pt x="128" y="102"/>
                  </a:lnTo>
                  <a:lnTo>
                    <a:pt x="126" y="103"/>
                  </a:lnTo>
                  <a:lnTo>
                    <a:pt x="124" y="102"/>
                  </a:lnTo>
                  <a:lnTo>
                    <a:pt x="120" y="102"/>
                  </a:lnTo>
                  <a:lnTo>
                    <a:pt x="118" y="102"/>
                  </a:lnTo>
                  <a:lnTo>
                    <a:pt x="112" y="100"/>
                  </a:lnTo>
                  <a:lnTo>
                    <a:pt x="110" y="102"/>
                  </a:lnTo>
                  <a:lnTo>
                    <a:pt x="105" y="102"/>
                  </a:lnTo>
                  <a:lnTo>
                    <a:pt x="103" y="102"/>
                  </a:lnTo>
                  <a:lnTo>
                    <a:pt x="99" y="105"/>
                  </a:lnTo>
                  <a:lnTo>
                    <a:pt x="97" y="107"/>
                  </a:lnTo>
                  <a:lnTo>
                    <a:pt x="95" y="105"/>
                  </a:lnTo>
                  <a:lnTo>
                    <a:pt x="91" y="105"/>
                  </a:lnTo>
                  <a:lnTo>
                    <a:pt x="89" y="103"/>
                  </a:lnTo>
                  <a:lnTo>
                    <a:pt x="86" y="103"/>
                  </a:lnTo>
                  <a:lnTo>
                    <a:pt x="84" y="102"/>
                  </a:lnTo>
                  <a:lnTo>
                    <a:pt x="84" y="102"/>
                  </a:lnTo>
                  <a:lnTo>
                    <a:pt x="82" y="100"/>
                  </a:lnTo>
                  <a:lnTo>
                    <a:pt x="80" y="100"/>
                  </a:lnTo>
                  <a:lnTo>
                    <a:pt x="78" y="100"/>
                  </a:lnTo>
                  <a:lnTo>
                    <a:pt x="76" y="102"/>
                  </a:lnTo>
                  <a:lnTo>
                    <a:pt x="74" y="102"/>
                  </a:lnTo>
                  <a:lnTo>
                    <a:pt x="72" y="102"/>
                  </a:lnTo>
                  <a:lnTo>
                    <a:pt x="72" y="103"/>
                  </a:lnTo>
                  <a:lnTo>
                    <a:pt x="70" y="103"/>
                  </a:lnTo>
                  <a:lnTo>
                    <a:pt x="68" y="102"/>
                  </a:lnTo>
                  <a:lnTo>
                    <a:pt x="66" y="100"/>
                  </a:lnTo>
                  <a:lnTo>
                    <a:pt x="65" y="98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59" y="96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3" y="96"/>
                  </a:lnTo>
                  <a:lnTo>
                    <a:pt x="51" y="96"/>
                  </a:lnTo>
                  <a:lnTo>
                    <a:pt x="49" y="96"/>
                  </a:lnTo>
                  <a:lnTo>
                    <a:pt x="47" y="96"/>
                  </a:lnTo>
                  <a:lnTo>
                    <a:pt x="45" y="96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2" y="98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40" y="103"/>
                  </a:lnTo>
                  <a:lnTo>
                    <a:pt x="40" y="105"/>
                  </a:lnTo>
                  <a:lnTo>
                    <a:pt x="40" y="105"/>
                  </a:lnTo>
                  <a:lnTo>
                    <a:pt x="38" y="105"/>
                  </a:lnTo>
                  <a:lnTo>
                    <a:pt x="36" y="107"/>
                  </a:lnTo>
                  <a:lnTo>
                    <a:pt x="36" y="109"/>
                  </a:lnTo>
                  <a:lnTo>
                    <a:pt x="36" y="109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6" y="11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4" name="Freeform 130"/>
            <p:cNvSpPr>
              <a:spLocks/>
            </p:cNvSpPr>
            <p:nvPr/>
          </p:nvSpPr>
          <p:spPr bwMode="auto">
            <a:xfrm>
              <a:off x="4558853" y="2754223"/>
              <a:ext cx="178995" cy="139381"/>
            </a:xfrm>
            <a:custGeom>
              <a:avLst/>
              <a:gdLst>
                <a:gd name="T0" fmla="*/ 115 w 122"/>
                <a:gd name="T1" fmla="*/ 6 h 95"/>
                <a:gd name="T2" fmla="*/ 107 w 122"/>
                <a:gd name="T3" fmla="*/ 2 h 95"/>
                <a:gd name="T4" fmla="*/ 105 w 122"/>
                <a:gd name="T5" fmla="*/ 4 h 95"/>
                <a:gd name="T6" fmla="*/ 101 w 122"/>
                <a:gd name="T7" fmla="*/ 6 h 95"/>
                <a:gd name="T8" fmla="*/ 96 w 122"/>
                <a:gd name="T9" fmla="*/ 6 h 95"/>
                <a:gd name="T10" fmla="*/ 84 w 122"/>
                <a:gd name="T11" fmla="*/ 4 h 95"/>
                <a:gd name="T12" fmla="*/ 75 w 122"/>
                <a:gd name="T13" fmla="*/ 6 h 95"/>
                <a:gd name="T14" fmla="*/ 67 w 122"/>
                <a:gd name="T15" fmla="*/ 9 h 95"/>
                <a:gd name="T16" fmla="*/ 58 w 122"/>
                <a:gd name="T17" fmla="*/ 7 h 95"/>
                <a:gd name="T18" fmla="*/ 54 w 122"/>
                <a:gd name="T19" fmla="*/ 4 h 95"/>
                <a:gd name="T20" fmla="*/ 48 w 122"/>
                <a:gd name="T21" fmla="*/ 6 h 95"/>
                <a:gd name="T22" fmla="*/ 44 w 122"/>
                <a:gd name="T23" fmla="*/ 7 h 95"/>
                <a:gd name="T24" fmla="*/ 38 w 122"/>
                <a:gd name="T25" fmla="*/ 4 h 95"/>
                <a:gd name="T26" fmla="*/ 33 w 122"/>
                <a:gd name="T27" fmla="*/ 0 h 95"/>
                <a:gd name="T28" fmla="*/ 27 w 122"/>
                <a:gd name="T29" fmla="*/ 0 h 95"/>
                <a:gd name="T30" fmla="*/ 21 w 122"/>
                <a:gd name="T31" fmla="*/ 0 h 95"/>
                <a:gd name="T32" fmla="*/ 16 w 122"/>
                <a:gd name="T33" fmla="*/ 0 h 95"/>
                <a:gd name="T34" fmla="*/ 12 w 122"/>
                <a:gd name="T35" fmla="*/ 4 h 95"/>
                <a:gd name="T36" fmla="*/ 12 w 122"/>
                <a:gd name="T37" fmla="*/ 6 h 95"/>
                <a:gd name="T38" fmla="*/ 12 w 122"/>
                <a:gd name="T39" fmla="*/ 9 h 95"/>
                <a:gd name="T40" fmla="*/ 8 w 122"/>
                <a:gd name="T41" fmla="*/ 11 h 95"/>
                <a:gd name="T42" fmla="*/ 10 w 122"/>
                <a:gd name="T43" fmla="*/ 17 h 95"/>
                <a:gd name="T44" fmla="*/ 8 w 122"/>
                <a:gd name="T45" fmla="*/ 19 h 95"/>
                <a:gd name="T46" fmla="*/ 12 w 122"/>
                <a:gd name="T47" fmla="*/ 25 h 95"/>
                <a:gd name="T48" fmla="*/ 12 w 122"/>
                <a:gd name="T49" fmla="*/ 32 h 95"/>
                <a:gd name="T50" fmla="*/ 8 w 122"/>
                <a:gd name="T51" fmla="*/ 34 h 95"/>
                <a:gd name="T52" fmla="*/ 10 w 122"/>
                <a:gd name="T53" fmla="*/ 38 h 95"/>
                <a:gd name="T54" fmla="*/ 6 w 122"/>
                <a:gd name="T55" fmla="*/ 42 h 95"/>
                <a:gd name="T56" fmla="*/ 2 w 122"/>
                <a:gd name="T57" fmla="*/ 46 h 95"/>
                <a:gd name="T58" fmla="*/ 0 w 122"/>
                <a:gd name="T59" fmla="*/ 48 h 95"/>
                <a:gd name="T60" fmla="*/ 0 w 122"/>
                <a:gd name="T61" fmla="*/ 53 h 95"/>
                <a:gd name="T62" fmla="*/ 0 w 122"/>
                <a:gd name="T63" fmla="*/ 55 h 95"/>
                <a:gd name="T64" fmla="*/ 0 w 122"/>
                <a:gd name="T65" fmla="*/ 63 h 95"/>
                <a:gd name="T66" fmla="*/ 0 w 122"/>
                <a:gd name="T67" fmla="*/ 70 h 95"/>
                <a:gd name="T68" fmla="*/ 8 w 122"/>
                <a:gd name="T69" fmla="*/ 72 h 95"/>
                <a:gd name="T70" fmla="*/ 23 w 122"/>
                <a:gd name="T71" fmla="*/ 84 h 95"/>
                <a:gd name="T72" fmla="*/ 25 w 122"/>
                <a:gd name="T73" fmla="*/ 91 h 95"/>
                <a:gd name="T74" fmla="*/ 42 w 122"/>
                <a:gd name="T75" fmla="*/ 93 h 95"/>
                <a:gd name="T76" fmla="*/ 52 w 122"/>
                <a:gd name="T77" fmla="*/ 91 h 95"/>
                <a:gd name="T78" fmla="*/ 58 w 122"/>
                <a:gd name="T79" fmla="*/ 90 h 95"/>
                <a:gd name="T80" fmla="*/ 59 w 122"/>
                <a:gd name="T81" fmla="*/ 91 h 95"/>
                <a:gd name="T82" fmla="*/ 63 w 122"/>
                <a:gd name="T83" fmla="*/ 84 h 95"/>
                <a:gd name="T84" fmla="*/ 63 w 122"/>
                <a:gd name="T85" fmla="*/ 78 h 95"/>
                <a:gd name="T86" fmla="*/ 67 w 122"/>
                <a:gd name="T87" fmla="*/ 74 h 95"/>
                <a:gd name="T88" fmla="*/ 71 w 122"/>
                <a:gd name="T89" fmla="*/ 70 h 95"/>
                <a:gd name="T90" fmla="*/ 75 w 122"/>
                <a:gd name="T91" fmla="*/ 67 h 95"/>
                <a:gd name="T92" fmla="*/ 80 w 122"/>
                <a:gd name="T93" fmla="*/ 69 h 95"/>
                <a:gd name="T94" fmla="*/ 86 w 122"/>
                <a:gd name="T95" fmla="*/ 72 h 95"/>
                <a:gd name="T96" fmla="*/ 90 w 122"/>
                <a:gd name="T97" fmla="*/ 70 h 95"/>
                <a:gd name="T98" fmla="*/ 92 w 122"/>
                <a:gd name="T99" fmla="*/ 67 h 95"/>
                <a:gd name="T100" fmla="*/ 94 w 122"/>
                <a:gd name="T101" fmla="*/ 63 h 95"/>
                <a:gd name="T102" fmla="*/ 98 w 122"/>
                <a:gd name="T103" fmla="*/ 55 h 95"/>
                <a:gd name="T104" fmla="*/ 103 w 122"/>
                <a:gd name="T105" fmla="*/ 51 h 95"/>
                <a:gd name="T106" fmla="*/ 105 w 122"/>
                <a:gd name="T107" fmla="*/ 44 h 95"/>
                <a:gd name="T108" fmla="*/ 111 w 122"/>
                <a:gd name="T109" fmla="*/ 40 h 95"/>
                <a:gd name="T110" fmla="*/ 111 w 122"/>
                <a:gd name="T111" fmla="*/ 34 h 95"/>
                <a:gd name="T112" fmla="*/ 115 w 122"/>
                <a:gd name="T113" fmla="*/ 28 h 95"/>
                <a:gd name="T114" fmla="*/ 119 w 122"/>
                <a:gd name="T115" fmla="*/ 25 h 95"/>
                <a:gd name="T116" fmla="*/ 122 w 122"/>
                <a:gd name="T117" fmla="*/ 21 h 95"/>
                <a:gd name="T118" fmla="*/ 121 w 122"/>
                <a:gd name="T119" fmla="*/ 17 h 95"/>
                <a:gd name="T120" fmla="*/ 119 w 122"/>
                <a:gd name="T121" fmla="*/ 11 h 95"/>
                <a:gd name="T122" fmla="*/ 117 w 122"/>
                <a:gd name="T123" fmla="*/ 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95">
                  <a:moveTo>
                    <a:pt x="117" y="7"/>
                  </a:moveTo>
                  <a:lnTo>
                    <a:pt x="117" y="7"/>
                  </a:lnTo>
                  <a:lnTo>
                    <a:pt x="115" y="6"/>
                  </a:lnTo>
                  <a:lnTo>
                    <a:pt x="113" y="2"/>
                  </a:lnTo>
                  <a:lnTo>
                    <a:pt x="109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5" y="4"/>
                  </a:lnTo>
                  <a:lnTo>
                    <a:pt x="103" y="4"/>
                  </a:lnTo>
                  <a:lnTo>
                    <a:pt x="103" y="6"/>
                  </a:lnTo>
                  <a:lnTo>
                    <a:pt x="101" y="6"/>
                  </a:lnTo>
                  <a:lnTo>
                    <a:pt x="100" y="7"/>
                  </a:lnTo>
                  <a:lnTo>
                    <a:pt x="98" y="7"/>
                  </a:lnTo>
                  <a:lnTo>
                    <a:pt x="96" y="6"/>
                  </a:lnTo>
                  <a:lnTo>
                    <a:pt x="92" y="6"/>
                  </a:lnTo>
                  <a:lnTo>
                    <a:pt x="90" y="6"/>
                  </a:lnTo>
                  <a:lnTo>
                    <a:pt x="84" y="4"/>
                  </a:lnTo>
                  <a:lnTo>
                    <a:pt x="82" y="6"/>
                  </a:lnTo>
                  <a:lnTo>
                    <a:pt x="77" y="6"/>
                  </a:lnTo>
                  <a:lnTo>
                    <a:pt x="75" y="6"/>
                  </a:lnTo>
                  <a:lnTo>
                    <a:pt x="71" y="9"/>
                  </a:lnTo>
                  <a:lnTo>
                    <a:pt x="69" y="11"/>
                  </a:lnTo>
                  <a:lnTo>
                    <a:pt x="67" y="9"/>
                  </a:lnTo>
                  <a:lnTo>
                    <a:pt x="63" y="9"/>
                  </a:lnTo>
                  <a:lnTo>
                    <a:pt x="61" y="7"/>
                  </a:lnTo>
                  <a:lnTo>
                    <a:pt x="58" y="7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50" y="4"/>
                  </a:lnTo>
                  <a:lnTo>
                    <a:pt x="48" y="6"/>
                  </a:lnTo>
                  <a:lnTo>
                    <a:pt x="46" y="6"/>
                  </a:lnTo>
                  <a:lnTo>
                    <a:pt x="44" y="6"/>
                  </a:lnTo>
                  <a:lnTo>
                    <a:pt x="44" y="7"/>
                  </a:lnTo>
                  <a:lnTo>
                    <a:pt x="42" y="7"/>
                  </a:lnTo>
                  <a:lnTo>
                    <a:pt x="40" y="6"/>
                  </a:lnTo>
                  <a:lnTo>
                    <a:pt x="38" y="4"/>
                  </a:lnTo>
                  <a:lnTo>
                    <a:pt x="37" y="2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4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9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30"/>
                  </a:lnTo>
                  <a:lnTo>
                    <a:pt x="12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12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4" y="46"/>
                  </a:lnTo>
                  <a:lnTo>
                    <a:pt x="2" y="46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9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5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4" y="72"/>
                  </a:lnTo>
                  <a:lnTo>
                    <a:pt x="8" y="72"/>
                  </a:lnTo>
                  <a:lnTo>
                    <a:pt x="16" y="76"/>
                  </a:lnTo>
                  <a:lnTo>
                    <a:pt x="19" y="80"/>
                  </a:lnTo>
                  <a:lnTo>
                    <a:pt x="23" y="84"/>
                  </a:lnTo>
                  <a:lnTo>
                    <a:pt x="23" y="88"/>
                  </a:lnTo>
                  <a:lnTo>
                    <a:pt x="25" y="88"/>
                  </a:lnTo>
                  <a:lnTo>
                    <a:pt x="25" y="91"/>
                  </a:lnTo>
                  <a:lnTo>
                    <a:pt x="29" y="93"/>
                  </a:lnTo>
                  <a:lnTo>
                    <a:pt x="33" y="95"/>
                  </a:lnTo>
                  <a:lnTo>
                    <a:pt x="42" y="93"/>
                  </a:lnTo>
                  <a:lnTo>
                    <a:pt x="44" y="93"/>
                  </a:lnTo>
                  <a:lnTo>
                    <a:pt x="46" y="93"/>
                  </a:lnTo>
                  <a:lnTo>
                    <a:pt x="52" y="91"/>
                  </a:lnTo>
                  <a:lnTo>
                    <a:pt x="54" y="91"/>
                  </a:lnTo>
                  <a:lnTo>
                    <a:pt x="56" y="91"/>
                  </a:lnTo>
                  <a:lnTo>
                    <a:pt x="58" y="90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9" y="91"/>
                  </a:lnTo>
                  <a:lnTo>
                    <a:pt x="59" y="90"/>
                  </a:lnTo>
                  <a:lnTo>
                    <a:pt x="61" y="86"/>
                  </a:lnTo>
                  <a:lnTo>
                    <a:pt x="63" y="84"/>
                  </a:lnTo>
                  <a:lnTo>
                    <a:pt x="63" y="82"/>
                  </a:lnTo>
                  <a:lnTo>
                    <a:pt x="63" y="80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5" y="76"/>
                  </a:lnTo>
                  <a:lnTo>
                    <a:pt x="67" y="74"/>
                  </a:lnTo>
                  <a:lnTo>
                    <a:pt x="69" y="74"/>
                  </a:lnTo>
                  <a:lnTo>
                    <a:pt x="73" y="72"/>
                  </a:lnTo>
                  <a:lnTo>
                    <a:pt x="71" y="70"/>
                  </a:lnTo>
                  <a:lnTo>
                    <a:pt x="73" y="69"/>
                  </a:lnTo>
                  <a:lnTo>
                    <a:pt x="75" y="69"/>
                  </a:lnTo>
                  <a:lnTo>
                    <a:pt x="75" y="67"/>
                  </a:lnTo>
                  <a:lnTo>
                    <a:pt x="77" y="69"/>
                  </a:lnTo>
                  <a:lnTo>
                    <a:pt x="79" y="69"/>
                  </a:lnTo>
                  <a:lnTo>
                    <a:pt x="80" y="69"/>
                  </a:lnTo>
                  <a:lnTo>
                    <a:pt x="82" y="70"/>
                  </a:lnTo>
                  <a:lnTo>
                    <a:pt x="84" y="72"/>
                  </a:lnTo>
                  <a:lnTo>
                    <a:pt x="86" y="72"/>
                  </a:lnTo>
                  <a:lnTo>
                    <a:pt x="86" y="72"/>
                  </a:lnTo>
                  <a:lnTo>
                    <a:pt x="88" y="72"/>
                  </a:lnTo>
                  <a:lnTo>
                    <a:pt x="90" y="70"/>
                  </a:lnTo>
                  <a:lnTo>
                    <a:pt x="90" y="69"/>
                  </a:lnTo>
                  <a:lnTo>
                    <a:pt x="92" y="69"/>
                  </a:lnTo>
                  <a:lnTo>
                    <a:pt x="92" y="67"/>
                  </a:lnTo>
                  <a:lnTo>
                    <a:pt x="94" y="65"/>
                  </a:lnTo>
                  <a:lnTo>
                    <a:pt x="94" y="65"/>
                  </a:lnTo>
                  <a:lnTo>
                    <a:pt x="94" y="63"/>
                  </a:lnTo>
                  <a:lnTo>
                    <a:pt x="98" y="59"/>
                  </a:lnTo>
                  <a:lnTo>
                    <a:pt x="98" y="57"/>
                  </a:lnTo>
                  <a:lnTo>
                    <a:pt x="98" y="55"/>
                  </a:lnTo>
                  <a:lnTo>
                    <a:pt x="100" y="55"/>
                  </a:lnTo>
                  <a:lnTo>
                    <a:pt x="101" y="51"/>
                  </a:lnTo>
                  <a:lnTo>
                    <a:pt x="103" y="51"/>
                  </a:lnTo>
                  <a:lnTo>
                    <a:pt x="103" y="48"/>
                  </a:lnTo>
                  <a:lnTo>
                    <a:pt x="105" y="48"/>
                  </a:lnTo>
                  <a:lnTo>
                    <a:pt x="105" y="44"/>
                  </a:lnTo>
                  <a:lnTo>
                    <a:pt x="105" y="42"/>
                  </a:lnTo>
                  <a:lnTo>
                    <a:pt x="109" y="42"/>
                  </a:lnTo>
                  <a:lnTo>
                    <a:pt x="111" y="40"/>
                  </a:lnTo>
                  <a:lnTo>
                    <a:pt x="111" y="38"/>
                  </a:lnTo>
                  <a:lnTo>
                    <a:pt x="111" y="34"/>
                  </a:lnTo>
                  <a:lnTo>
                    <a:pt x="111" y="34"/>
                  </a:lnTo>
                  <a:lnTo>
                    <a:pt x="113" y="32"/>
                  </a:lnTo>
                  <a:lnTo>
                    <a:pt x="113" y="28"/>
                  </a:lnTo>
                  <a:lnTo>
                    <a:pt x="115" y="28"/>
                  </a:lnTo>
                  <a:lnTo>
                    <a:pt x="115" y="27"/>
                  </a:lnTo>
                  <a:lnTo>
                    <a:pt x="117" y="25"/>
                  </a:lnTo>
                  <a:lnTo>
                    <a:pt x="119" y="25"/>
                  </a:lnTo>
                  <a:lnTo>
                    <a:pt x="121" y="25"/>
                  </a:lnTo>
                  <a:lnTo>
                    <a:pt x="122" y="23"/>
                  </a:lnTo>
                  <a:lnTo>
                    <a:pt x="122" y="21"/>
                  </a:lnTo>
                  <a:lnTo>
                    <a:pt x="122" y="19"/>
                  </a:lnTo>
                  <a:lnTo>
                    <a:pt x="122" y="19"/>
                  </a:lnTo>
                  <a:lnTo>
                    <a:pt x="121" y="17"/>
                  </a:lnTo>
                  <a:lnTo>
                    <a:pt x="119" y="15"/>
                  </a:lnTo>
                  <a:lnTo>
                    <a:pt x="119" y="15"/>
                  </a:lnTo>
                  <a:lnTo>
                    <a:pt x="119" y="11"/>
                  </a:lnTo>
                  <a:lnTo>
                    <a:pt x="119" y="9"/>
                  </a:lnTo>
                  <a:lnTo>
                    <a:pt x="117" y="7"/>
                  </a:lnTo>
                  <a:lnTo>
                    <a:pt x="117" y="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5" name="Freeform 131"/>
            <p:cNvSpPr>
              <a:spLocks/>
            </p:cNvSpPr>
            <p:nvPr/>
          </p:nvSpPr>
          <p:spPr bwMode="auto">
            <a:xfrm>
              <a:off x="4613138" y="2947890"/>
              <a:ext cx="1468" cy="440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1 h 3"/>
                <a:gd name="T4" fmla="*/ 0 w 1"/>
                <a:gd name="T5" fmla="*/ 0 h 3"/>
                <a:gd name="T6" fmla="*/ 1 w 1"/>
                <a:gd name="T7" fmla="*/ 1 h 3"/>
                <a:gd name="T8" fmla="*/ 1 w 1"/>
                <a:gd name="T9" fmla="*/ 3 h 3"/>
                <a:gd name="T10" fmla="*/ 0 w 1"/>
                <a:gd name="T11" fmla="*/ 3 h 3"/>
                <a:gd name="T12" fmla="*/ 0 w 1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6" name="Freeform 132"/>
            <p:cNvSpPr>
              <a:spLocks/>
            </p:cNvSpPr>
            <p:nvPr/>
          </p:nvSpPr>
          <p:spPr bwMode="auto">
            <a:xfrm>
              <a:off x="4641014" y="2896539"/>
              <a:ext cx="7336" cy="11737"/>
            </a:xfrm>
            <a:custGeom>
              <a:avLst/>
              <a:gdLst>
                <a:gd name="T0" fmla="*/ 0 w 5"/>
                <a:gd name="T1" fmla="*/ 6 h 8"/>
                <a:gd name="T2" fmla="*/ 0 w 5"/>
                <a:gd name="T3" fmla="*/ 6 h 8"/>
                <a:gd name="T4" fmla="*/ 2 w 5"/>
                <a:gd name="T5" fmla="*/ 6 h 8"/>
                <a:gd name="T6" fmla="*/ 3 w 5"/>
                <a:gd name="T7" fmla="*/ 2 h 8"/>
                <a:gd name="T8" fmla="*/ 5 w 5"/>
                <a:gd name="T9" fmla="*/ 0 h 8"/>
                <a:gd name="T10" fmla="*/ 5 w 5"/>
                <a:gd name="T11" fmla="*/ 2 h 8"/>
                <a:gd name="T12" fmla="*/ 5 w 5"/>
                <a:gd name="T13" fmla="*/ 4 h 8"/>
                <a:gd name="T14" fmla="*/ 5 w 5"/>
                <a:gd name="T15" fmla="*/ 8 h 8"/>
                <a:gd name="T16" fmla="*/ 2 w 5"/>
                <a:gd name="T17" fmla="*/ 8 h 8"/>
                <a:gd name="T18" fmla="*/ 0 w 5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8">
                  <a:moveTo>
                    <a:pt x="0" y="6"/>
                  </a:moveTo>
                  <a:lnTo>
                    <a:pt x="0" y="6"/>
                  </a:lnTo>
                  <a:lnTo>
                    <a:pt x="2" y="6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8"/>
                  </a:lnTo>
                  <a:lnTo>
                    <a:pt x="2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7" name="Freeform 133"/>
            <p:cNvSpPr>
              <a:spLocks/>
            </p:cNvSpPr>
            <p:nvPr/>
          </p:nvSpPr>
          <p:spPr bwMode="auto">
            <a:xfrm>
              <a:off x="4645415" y="2764493"/>
              <a:ext cx="121776" cy="162856"/>
            </a:xfrm>
            <a:custGeom>
              <a:avLst/>
              <a:gdLst>
                <a:gd name="T0" fmla="*/ 2 w 83"/>
                <a:gd name="T1" fmla="*/ 79 h 111"/>
                <a:gd name="T2" fmla="*/ 4 w 83"/>
                <a:gd name="T3" fmla="*/ 73 h 111"/>
                <a:gd name="T4" fmla="*/ 6 w 83"/>
                <a:gd name="T5" fmla="*/ 69 h 111"/>
                <a:gd name="T6" fmla="*/ 14 w 83"/>
                <a:gd name="T7" fmla="*/ 65 h 111"/>
                <a:gd name="T8" fmla="*/ 16 w 83"/>
                <a:gd name="T9" fmla="*/ 62 h 111"/>
                <a:gd name="T10" fmla="*/ 20 w 83"/>
                <a:gd name="T11" fmla="*/ 62 h 111"/>
                <a:gd name="T12" fmla="*/ 25 w 83"/>
                <a:gd name="T13" fmla="*/ 65 h 111"/>
                <a:gd name="T14" fmla="*/ 29 w 83"/>
                <a:gd name="T15" fmla="*/ 65 h 111"/>
                <a:gd name="T16" fmla="*/ 33 w 83"/>
                <a:gd name="T17" fmla="*/ 62 h 111"/>
                <a:gd name="T18" fmla="*/ 35 w 83"/>
                <a:gd name="T19" fmla="*/ 58 h 111"/>
                <a:gd name="T20" fmla="*/ 39 w 83"/>
                <a:gd name="T21" fmla="*/ 50 h 111"/>
                <a:gd name="T22" fmla="*/ 42 w 83"/>
                <a:gd name="T23" fmla="*/ 44 h 111"/>
                <a:gd name="T24" fmla="*/ 46 w 83"/>
                <a:gd name="T25" fmla="*/ 41 h 111"/>
                <a:gd name="T26" fmla="*/ 50 w 83"/>
                <a:gd name="T27" fmla="*/ 35 h 111"/>
                <a:gd name="T28" fmla="*/ 52 w 83"/>
                <a:gd name="T29" fmla="*/ 27 h 111"/>
                <a:gd name="T30" fmla="*/ 54 w 83"/>
                <a:gd name="T31" fmla="*/ 21 h 111"/>
                <a:gd name="T32" fmla="*/ 58 w 83"/>
                <a:gd name="T33" fmla="*/ 18 h 111"/>
                <a:gd name="T34" fmla="*/ 63 w 83"/>
                <a:gd name="T35" fmla="*/ 16 h 111"/>
                <a:gd name="T36" fmla="*/ 63 w 83"/>
                <a:gd name="T37" fmla="*/ 12 h 111"/>
                <a:gd name="T38" fmla="*/ 60 w 83"/>
                <a:gd name="T39" fmla="*/ 8 h 111"/>
                <a:gd name="T40" fmla="*/ 58 w 83"/>
                <a:gd name="T41" fmla="*/ 0 h 111"/>
                <a:gd name="T42" fmla="*/ 67 w 83"/>
                <a:gd name="T43" fmla="*/ 8 h 111"/>
                <a:gd name="T44" fmla="*/ 69 w 83"/>
                <a:gd name="T45" fmla="*/ 14 h 111"/>
                <a:gd name="T46" fmla="*/ 69 w 83"/>
                <a:gd name="T47" fmla="*/ 16 h 111"/>
                <a:gd name="T48" fmla="*/ 67 w 83"/>
                <a:gd name="T49" fmla="*/ 21 h 111"/>
                <a:gd name="T50" fmla="*/ 71 w 83"/>
                <a:gd name="T51" fmla="*/ 25 h 111"/>
                <a:gd name="T52" fmla="*/ 75 w 83"/>
                <a:gd name="T53" fmla="*/ 31 h 111"/>
                <a:gd name="T54" fmla="*/ 71 w 83"/>
                <a:gd name="T55" fmla="*/ 31 h 111"/>
                <a:gd name="T56" fmla="*/ 65 w 83"/>
                <a:gd name="T57" fmla="*/ 31 h 111"/>
                <a:gd name="T58" fmla="*/ 62 w 83"/>
                <a:gd name="T59" fmla="*/ 31 h 111"/>
                <a:gd name="T60" fmla="*/ 60 w 83"/>
                <a:gd name="T61" fmla="*/ 33 h 111"/>
                <a:gd name="T62" fmla="*/ 62 w 83"/>
                <a:gd name="T63" fmla="*/ 37 h 111"/>
                <a:gd name="T64" fmla="*/ 67 w 83"/>
                <a:gd name="T65" fmla="*/ 41 h 111"/>
                <a:gd name="T66" fmla="*/ 73 w 83"/>
                <a:gd name="T67" fmla="*/ 48 h 111"/>
                <a:gd name="T68" fmla="*/ 73 w 83"/>
                <a:gd name="T69" fmla="*/ 56 h 111"/>
                <a:gd name="T70" fmla="*/ 69 w 83"/>
                <a:gd name="T71" fmla="*/ 62 h 111"/>
                <a:gd name="T72" fmla="*/ 65 w 83"/>
                <a:gd name="T73" fmla="*/ 67 h 111"/>
                <a:gd name="T74" fmla="*/ 65 w 83"/>
                <a:gd name="T75" fmla="*/ 73 h 111"/>
                <a:gd name="T76" fmla="*/ 65 w 83"/>
                <a:gd name="T77" fmla="*/ 81 h 111"/>
                <a:gd name="T78" fmla="*/ 69 w 83"/>
                <a:gd name="T79" fmla="*/ 86 h 111"/>
                <a:gd name="T80" fmla="*/ 75 w 83"/>
                <a:gd name="T81" fmla="*/ 94 h 111"/>
                <a:gd name="T82" fmla="*/ 81 w 83"/>
                <a:gd name="T83" fmla="*/ 100 h 111"/>
                <a:gd name="T84" fmla="*/ 83 w 83"/>
                <a:gd name="T85" fmla="*/ 105 h 111"/>
                <a:gd name="T86" fmla="*/ 81 w 83"/>
                <a:gd name="T87" fmla="*/ 107 h 111"/>
                <a:gd name="T88" fmla="*/ 81 w 83"/>
                <a:gd name="T89" fmla="*/ 111 h 111"/>
                <a:gd name="T90" fmla="*/ 79 w 83"/>
                <a:gd name="T91" fmla="*/ 111 h 111"/>
                <a:gd name="T92" fmla="*/ 77 w 83"/>
                <a:gd name="T93" fmla="*/ 111 h 111"/>
                <a:gd name="T94" fmla="*/ 71 w 83"/>
                <a:gd name="T95" fmla="*/ 109 h 111"/>
                <a:gd name="T96" fmla="*/ 69 w 83"/>
                <a:gd name="T97" fmla="*/ 111 h 111"/>
                <a:gd name="T98" fmla="*/ 65 w 83"/>
                <a:gd name="T99" fmla="*/ 109 h 111"/>
                <a:gd name="T100" fmla="*/ 63 w 83"/>
                <a:gd name="T101" fmla="*/ 109 h 111"/>
                <a:gd name="T102" fmla="*/ 48 w 83"/>
                <a:gd name="T103" fmla="*/ 107 h 111"/>
                <a:gd name="T104" fmla="*/ 44 w 83"/>
                <a:gd name="T105" fmla="*/ 107 h 111"/>
                <a:gd name="T106" fmla="*/ 41 w 83"/>
                <a:gd name="T107" fmla="*/ 107 h 111"/>
                <a:gd name="T108" fmla="*/ 35 w 83"/>
                <a:gd name="T109" fmla="*/ 107 h 111"/>
                <a:gd name="T110" fmla="*/ 29 w 83"/>
                <a:gd name="T111" fmla="*/ 107 h 111"/>
                <a:gd name="T112" fmla="*/ 29 w 83"/>
                <a:gd name="T113" fmla="*/ 109 h 111"/>
                <a:gd name="T114" fmla="*/ 14 w 83"/>
                <a:gd name="T115" fmla="*/ 107 h 111"/>
                <a:gd name="T116" fmla="*/ 12 w 83"/>
                <a:gd name="T117" fmla="*/ 105 h 111"/>
                <a:gd name="T118" fmla="*/ 12 w 83"/>
                <a:gd name="T119" fmla="*/ 96 h 111"/>
                <a:gd name="T120" fmla="*/ 12 w 83"/>
                <a:gd name="T121" fmla="*/ 90 h 111"/>
                <a:gd name="T122" fmla="*/ 4 w 83"/>
                <a:gd name="T123" fmla="*/ 90 h 111"/>
                <a:gd name="T124" fmla="*/ 0 w 83"/>
                <a:gd name="T125" fmla="*/ 8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" h="111">
                  <a:moveTo>
                    <a:pt x="0" y="84"/>
                  </a:moveTo>
                  <a:lnTo>
                    <a:pt x="0" y="83"/>
                  </a:lnTo>
                  <a:lnTo>
                    <a:pt x="2" y="79"/>
                  </a:lnTo>
                  <a:lnTo>
                    <a:pt x="4" y="77"/>
                  </a:lnTo>
                  <a:lnTo>
                    <a:pt x="4" y="75"/>
                  </a:lnTo>
                  <a:lnTo>
                    <a:pt x="4" y="73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6" y="69"/>
                  </a:lnTo>
                  <a:lnTo>
                    <a:pt x="8" y="67"/>
                  </a:lnTo>
                  <a:lnTo>
                    <a:pt x="10" y="67"/>
                  </a:lnTo>
                  <a:lnTo>
                    <a:pt x="14" y="65"/>
                  </a:lnTo>
                  <a:lnTo>
                    <a:pt x="12" y="63"/>
                  </a:lnTo>
                  <a:lnTo>
                    <a:pt x="14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1" y="62"/>
                  </a:lnTo>
                  <a:lnTo>
                    <a:pt x="23" y="63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29" y="65"/>
                  </a:lnTo>
                  <a:lnTo>
                    <a:pt x="31" y="63"/>
                  </a:lnTo>
                  <a:lnTo>
                    <a:pt x="31" y="62"/>
                  </a:lnTo>
                  <a:lnTo>
                    <a:pt x="33" y="62"/>
                  </a:lnTo>
                  <a:lnTo>
                    <a:pt x="33" y="60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6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9" y="48"/>
                  </a:lnTo>
                  <a:lnTo>
                    <a:pt x="41" y="48"/>
                  </a:lnTo>
                  <a:lnTo>
                    <a:pt x="42" y="44"/>
                  </a:lnTo>
                  <a:lnTo>
                    <a:pt x="44" y="44"/>
                  </a:lnTo>
                  <a:lnTo>
                    <a:pt x="44" y="41"/>
                  </a:lnTo>
                  <a:lnTo>
                    <a:pt x="46" y="41"/>
                  </a:lnTo>
                  <a:lnTo>
                    <a:pt x="46" y="37"/>
                  </a:lnTo>
                  <a:lnTo>
                    <a:pt x="46" y="35"/>
                  </a:lnTo>
                  <a:lnTo>
                    <a:pt x="50" y="35"/>
                  </a:lnTo>
                  <a:lnTo>
                    <a:pt x="52" y="33"/>
                  </a:lnTo>
                  <a:lnTo>
                    <a:pt x="52" y="31"/>
                  </a:lnTo>
                  <a:lnTo>
                    <a:pt x="52" y="27"/>
                  </a:lnTo>
                  <a:lnTo>
                    <a:pt x="52" y="27"/>
                  </a:lnTo>
                  <a:lnTo>
                    <a:pt x="54" y="25"/>
                  </a:lnTo>
                  <a:lnTo>
                    <a:pt x="54" y="21"/>
                  </a:lnTo>
                  <a:lnTo>
                    <a:pt x="56" y="21"/>
                  </a:lnTo>
                  <a:lnTo>
                    <a:pt x="56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8"/>
                  </a:lnTo>
                  <a:lnTo>
                    <a:pt x="63" y="16"/>
                  </a:lnTo>
                  <a:lnTo>
                    <a:pt x="63" y="14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2" y="10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63" y="2"/>
                  </a:lnTo>
                  <a:lnTo>
                    <a:pt x="65" y="4"/>
                  </a:lnTo>
                  <a:lnTo>
                    <a:pt x="67" y="8"/>
                  </a:lnTo>
                  <a:lnTo>
                    <a:pt x="67" y="8"/>
                  </a:lnTo>
                  <a:lnTo>
                    <a:pt x="67" y="10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6"/>
                  </a:lnTo>
                  <a:lnTo>
                    <a:pt x="69" y="16"/>
                  </a:lnTo>
                  <a:lnTo>
                    <a:pt x="69" y="18"/>
                  </a:lnTo>
                  <a:lnTo>
                    <a:pt x="69" y="20"/>
                  </a:lnTo>
                  <a:lnTo>
                    <a:pt x="67" y="21"/>
                  </a:lnTo>
                  <a:lnTo>
                    <a:pt x="67" y="23"/>
                  </a:lnTo>
                  <a:lnTo>
                    <a:pt x="69" y="25"/>
                  </a:lnTo>
                  <a:lnTo>
                    <a:pt x="71" y="25"/>
                  </a:lnTo>
                  <a:lnTo>
                    <a:pt x="71" y="29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3" y="31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7" y="31"/>
                  </a:lnTo>
                  <a:lnTo>
                    <a:pt x="65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2" y="31"/>
                  </a:lnTo>
                  <a:lnTo>
                    <a:pt x="60" y="31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62" y="37"/>
                  </a:lnTo>
                  <a:lnTo>
                    <a:pt x="62" y="37"/>
                  </a:lnTo>
                  <a:lnTo>
                    <a:pt x="63" y="39"/>
                  </a:lnTo>
                  <a:lnTo>
                    <a:pt x="67" y="41"/>
                  </a:lnTo>
                  <a:lnTo>
                    <a:pt x="71" y="44"/>
                  </a:lnTo>
                  <a:lnTo>
                    <a:pt x="73" y="46"/>
                  </a:lnTo>
                  <a:lnTo>
                    <a:pt x="73" y="48"/>
                  </a:lnTo>
                  <a:lnTo>
                    <a:pt x="75" y="52"/>
                  </a:lnTo>
                  <a:lnTo>
                    <a:pt x="75" y="54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1" y="60"/>
                  </a:lnTo>
                  <a:lnTo>
                    <a:pt x="69" y="62"/>
                  </a:lnTo>
                  <a:lnTo>
                    <a:pt x="67" y="65"/>
                  </a:lnTo>
                  <a:lnTo>
                    <a:pt x="65" y="67"/>
                  </a:lnTo>
                  <a:lnTo>
                    <a:pt x="65" y="67"/>
                  </a:lnTo>
                  <a:lnTo>
                    <a:pt x="63" y="69"/>
                  </a:lnTo>
                  <a:lnTo>
                    <a:pt x="63" y="71"/>
                  </a:lnTo>
                  <a:lnTo>
                    <a:pt x="65" y="73"/>
                  </a:lnTo>
                  <a:lnTo>
                    <a:pt x="65" y="75"/>
                  </a:lnTo>
                  <a:lnTo>
                    <a:pt x="65" y="79"/>
                  </a:lnTo>
                  <a:lnTo>
                    <a:pt x="65" y="81"/>
                  </a:lnTo>
                  <a:lnTo>
                    <a:pt x="65" y="84"/>
                  </a:lnTo>
                  <a:lnTo>
                    <a:pt x="67" y="84"/>
                  </a:lnTo>
                  <a:lnTo>
                    <a:pt x="69" y="86"/>
                  </a:lnTo>
                  <a:lnTo>
                    <a:pt x="71" y="88"/>
                  </a:lnTo>
                  <a:lnTo>
                    <a:pt x="73" y="90"/>
                  </a:lnTo>
                  <a:lnTo>
                    <a:pt x="75" y="94"/>
                  </a:lnTo>
                  <a:lnTo>
                    <a:pt x="77" y="98"/>
                  </a:lnTo>
                  <a:lnTo>
                    <a:pt x="77" y="98"/>
                  </a:lnTo>
                  <a:lnTo>
                    <a:pt x="81" y="100"/>
                  </a:lnTo>
                  <a:lnTo>
                    <a:pt x="81" y="102"/>
                  </a:lnTo>
                  <a:lnTo>
                    <a:pt x="81" y="104"/>
                  </a:lnTo>
                  <a:lnTo>
                    <a:pt x="83" y="105"/>
                  </a:lnTo>
                  <a:lnTo>
                    <a:pt x="83" y="105"/>
                  </a:lnTo>
                  <a:lnTo>
                    <a:pt x="83" y="105"/>
                  </a:lnTo>
                  <a:lnTo>
                    <a:pt x="81" y="107"/>
                  </a:lnTo>
                  <a:lnTo>
                    <a:pt x="81" y="107"/>
                  </a:lnTo>
                  <a:lnTo>
                    <a:pt x="79" y="109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79" y="111"/>
                  </a:lnTo>
                  <a:lnTo>
                    <a:pt x="79" y="111"/>
                  </a:lnTo>
                  <a:lnTo>
                    <a:pt x="79" y="111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3" y="111"/>
                  </a:lnTo>
                  <a:lnTo>
                    <a:pt x="73" y="111"/>
                  </a:lnTo>
                  <a:lnTo>
                    <a:pt x="71" y="109"/>
                  </a:lnTo>
                  <a:lnTo>
                    <a:pt x="71" y="109"/>
                  </a:lnTo>
                  <a:lnTo>
                    <a:pt x="71" y="109"/>
                  </a:lnTo>
                  <a:lnTo>
                    <a:pt x="69" y="111"/>
                  </a:lnTo>
                  <a:lnTo>
                    <a:pt x="69" y="109"/>
                  </a:lnTo>
                  <a:lnTo>
                    <a:pt x="67" y="109"/>
                  </a:lnTo>
                  <a:lnTo>
                    <a:pt x="65" y="109"/>
                  </a:lnTo>
                  <a:lnTo>
                    <a:pt x="65" y="109"/>
                  </a:lnTo>
                  <a:lnTo>
                    <a:pt x="63" y="109"/>
                  </a:lnTo>
                  <a:lnTo>
                    <a:pt x="63" y="109"/>
                  </a:lnTo>
                  <a:lnTo>
                    <a:pt x="62" y="109"/>
                  </a:lnTo>
                  <a:lnTo>
                    <a:pt x="48" y="107"/>
                  </a:lnTo>
                  <a:lnTo>
                    <a:pt x="48" y="107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2" y="107"/>
                  </a:lnTo>
                  <a:lnTo>
                    <a:pt x="41" y="107"/>
                  </a:lnTo>
                  <a:lnTo>
                    <a:pt x="39" y="107"/>
                  </a:lnTo>
                  <a:lnTo>
                    <a:pt x="37" y="107"/>
                  </a:lnTo>
                  <a:lnTo>
                    <a:pt x="35" y="107"/>
                  </a:lnTo>
                  <a:lnTo>
                    <a:pt x="33" y="107"/>
                  </a:lnTo>
                  <a:lnTo>
                    <a:pt x="31" y="107"/>
                  </a:lnTo>
                  <a:lnTo>
                    <a:pt x="29" y="107"/>
                  </a:lnTo>
                  <a:lnTo>
                    <a:pt x="29" y="107"/>
                  </a:lnTo>
                  <a:lnTo>
                    <a:pt x="29" y="109"/>
                  </a:lnTo>
                  <a:lnTo>
                    <a:pt x="29" y="109"/>
                  </a:lnTo>
                  <a:lnTo>
                    <a:pt x="16" y="109"/>
                  </a:lnTo>
                  <a:lnTo>
                    <a:pt x="16" y="107"/>
                  </a:lnTo>
                  <a:lnTo>
                    <a:pt x="14" y="107"/>
                  </a:lnTo>
                  <a:lnTo>
                    <a:pt x="12" y="107"/>
                  </a:lnTo>
                  <a:lnTo>
                    <a:pt x="14" y="107"/>
                  </a:lnTo>
                  <a:lnTo>
                    <a:pt x="12" y="105"/>
                  </a:lnTo>
                  <a:lnTo>
                    <a:pt x="14" y="102"/>
                  </a:lnTo>
                  <a:lnTo>
                    <a:pt x="14" y="98"/>
                  </a:lnTo>
                  <a:lnTo>
                    <a:pt x="12" y="96"/>
                  </a:lnTo>
                  <a:lnTo>
                    <a:pt x="12" y="92"/>
                  </a:lnTo>
                  <a:lnTo>
                    <a:pt x="12" y="92"/>
                  </a:lnTo>
                  <a:lnTo>
                    <a:pt x="12" y="90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4" y="90"/>
                  </a:lnTo>
                  <a:lnTo>
                    <a:pt x="4" y="83"/>
                  </a:lnTo>
                  <a:lnTo>
                    <a:pt x="2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8" name="Freeform 134"/>
            <p:cNvSpPr>
              <a:spLocks/>
            </p:cNvSpPr>
            <p:nvPr/>
          </p:nvSpPr>
          <p:spPr bwMode="auto">
            <a:xfrm>
              <a:off x="4645415" y="2921481"/>
              <a:ext cx="90965" cy="88031"/>
            </a:xfrm>
            <a:custGeom>
              <a:avLst/>
              <a:gdLst>
                <a:gd name="T0" fmla="*/ 29 w 62"/>
                <a:gd name="T1" fmla="*/ 0 h 60"/>
                <a:gd name="T2" fmla="*/ 31 w 62"/>
                <a:gd name="T3" fmla="*/ 0 h 60"/>
                <a:gd name="T4" fmla="*/ 35 w 62"/>
                <a:gd name="T5" fmla="*/ 0 h 60"/>
                <a:gd name="T6" fmla="*/ 39 w 62"/>
                <a:gd name="T7" fmla="*/ 0 h 60"/>
                <a:gd name="T8" fmla="*/ 42 w 62"/>
                <a:gd name="T9" fmla="*/ 0 h 60"/>
                <a:gd name="T10" fmla="*/ 44 w 62"/>
                <a:gd name="T11" fmla="*/ 0 h 60"/>
                <a:gd name="T12" fmla="*/ 46 w 62"/>
                <a:gd name="T13" fmla="*/ 0 h 60"/>
                <a:gd name="T14" fmla="*/ 48 w 62"/>
                <a:gd name="T15" fmla="*/ 0 h 60"/>
                <a:gd name="T16" fmla="*/ 48 w 62"/>
                <a:gd name="T17" fmla="*/ 2 h 60"/>
                <a:gd name="T18" fmla="*/ 48 w 62"/>
                <a:gd name="T19" fmla="*/ 8 h 60"/>
                <a:gd name="T20" fmla="*/ 48 w 62"/>
                <a:gd name="T21" fmla="*/ 10 h 60"/>
                <a:gd name="T22" fmla="*/ 52 w 62"/>
                <a:gd name="T23" fmla="*/ 10 h 60"/>
                <a:gd name="T24" fmla="*/ 56 w 62"/>
                <a:gd name="T25" fmla="*/ 10 h 60"/>
                <a:gd name="T26" fmla="*/ 62 w 62"/>
                <a:gd name="T27" fmla="*/ 10 h 60"/>
                <a:gd name="T28" fmla="*/ 62 w 62"/>
                <a:gd name="T29" fmla="*/ 12 h 60"/>
                <a:gd name="T30" fmla="*/ 62 w 62"/>
                <a:gd name="T31" fmla="*/ 16 h 60"/>
                <a:gd name="T32" fmla="*/ 60 w 62"/>
                <a:gd name="T33" fmla="*/ 18 h 60"/>
                <a:gd name="T34" fmla="*/ 58 w 62"/>
                <a:gd name="T35" fmla="*/ 19 h 60"/>
                <a:gd name="T36" fmla="*/ 60 w 62"/>
                <a:gd name="T37" fmla="*/ 21 h 60"/>
                <a:gd name="T38" fmla="*/ 58 w 62"/>
                <a:gd name="T39" fmla="*/ 21 h 60"/>
                <a:gd name="T40" fmla="*/ 56 w 62"/>
                <a:gd name="T41" fmla="*/ 23 h 60"/>
                <a:gd name="T42" fmla="*/ 58 w 62"/>
                <a:gd name="T43" fmla="*/ 25 h 60"/>
                <a:gd name="T44" fmla="*/ 60 w 62"/>
                <a:gd name="T45" fmla="*/ 27 h 60"/>
                <a:gd name="T46" fmla="*/ 62 w 62"/>
                <a:gd name="T47" fmla="*/ 29 h 60"/>
                <a:gd name="T48" fmla="*/ 62 w 62"/>
                <a:gd name="T49" fmla="*/ 31 h 60"/>
                <a:gd name="T50" fmla="*/ 58 w 62"/>
                <a:gd name="T51" fmla="*/ 42 h 60"/>
                <a:gd name="T52" fmla="*/ 60 w 62"/>
                <a:gd name="T53" fmla="*/ 46 h 60"/>
                <a:gd name="T54" fmla="*/ 58 w 62"/>
                <a:gd name="T55" fmla="*/ 44 h 60"/>
                <a:gd name="T56" fmla="*/ 52 w 62"/>
                <a:gd name="T57" fmla="*/ 44 h 60"/>
                <a:gd name="T58" fmla="*/ 50 w 62"/>
                <a:gd name="T59" fmla="*/ 44 h 60"/>
                <a:gd name="T60" fmla="*/ 46 w 62"/>
                <a:gd name="T61" fmla="*/ 44 h 60"/>
                <a:gd name="T62" fmla="*/ 42 w 62"/>
                <a:gd name="T63" fmla="*/ 40 h 60"/>
                <a:gd name="T64" fmla="*/ 42 w 62"/>
                <a:gd name="T65" fmla="*/ 42 h 60"/>
                <a:gd name="T66" fmla="*/ 37 w 62"/>
                <a:gd name="T67" fmla="*/ 44 h 60"/>
                <a:gd name="T68" fmla="*/ 35 w 62"/>
                <a:gd name="T69" fmla="*/ 46 h 60"/>
                <a:gd name="T70" fmla="*/ 33 w 62"/>
                <a:gd name="T71" fmla="*/ 46 h 60"/>
                <a:gd name="T72" fmla="*/ 29 w 62"/>
                <a:gd name="T73" fmla="*/ 46 h 60"/>
                <a:gd name="T74" fmla="*/ 29 w 62"/>
                <a:gd name="T75" fmla="*/ 50 h 60"/>
                <a:gd name="T76" fmla="*/ 33 w 62"/>
                <a:gd name="T77" fmla="*/ 50 h 60"/>
                <a:gd name="T78" fmla="*/ 35 w 62"/>
                <a:gd name="T79" fmla="*/ 52 h 60"/>
                <a:gd name="T80" fmla="*/ 35 w 62"/>
                <a:gd name="T81" fmla="*/ 58 h 60"/>
                <a:gd name="T82" fmla="*/ 31 w 62"/>
                <a:gd name="T83" fmla="*/ 56 h 60"/>
                <a:gd name="T84" fmla="*/ 29 w 62"/>
                <a:gd name="T85" fmla="*/ 56 h 60"/>
                <a:gd name="T86" fmla="*/ 27 w 62"/>
                <a:gd name="T87" fmla="*/ 58 h 60"/>
                <a:gd name="T88" fmla="*/ 25 w 62"/>
                <a:gd name="T89" fmla="*/ 60 h 60"/>
                <a:gd name="T90" fmla="*/ 23 w 62"/>
                <a:gd name="T91" fmla="*/ 58 h 60"/>
                <a:gd name="T92" fmla="*/ 20 w 62"/>
                <a:gd name="T93" fmla="*/ 54 h 60"/>
                <a:gd name="T94" fmla="*/ 12 w 62"/>
                <a:gd name="T95" fmla="*/ 48 h 60"/>
                <a:gd name="T96" fmla="*/ 10 w 62"/>
                <a:gd name="T97" fmla="*/ 44 h 60"/>
                <a:gd name="T98" fmla="*/ 6 w 62"/>
                <a:gd name="T99" fmla="*/ 40 h 60"/>
                <a:gd name="T100" fmla="*/ 4 w 62"/>
                <a:gd name="T101" fmla="*/ 37 h 60"/>
                <a:gd name="T102" fmla="*/ 2 w 62"/>
                <a:gd name="T103" fmla="*/ 33 h 60"/>
                <a:gd name="T104" fmla="*/ 0 w 62"/>
                <a:gd name="T105" fmla="*/ 29 h 60"/>
                <a:gd name="T106" fmla="*/ 6 w 62"/>
                <a:gd name="T107" fmla="*/ 27 h 60"/>
                <a:gd name="T108" fmla="*/ 6 w 62"/>
                <a:gd name="T109" fmla="*/ 19 h 60"/>
                <a:gd name="T110" fmla="*/ 12 w 62"/>
                <a:gd name="T111" fmla="*/ 19 h 60"/>
                <a:gd name="T112" fmla="*/ 6 w 62"/>
                <a:gd name="T113" fmla="*/ 16 h 60"/>
                <a:gd name="T114" fmla="*/ 10 w 62"/>
                <a:gd name="T115" fmla="*/ 14 h 60"/>
                <a:gd name="T116" fmla="*/ 12 w 62"/>
                <a:gd name="T117" fmla="*/ 12 h 60"/>
                <a:gd name="T118" fmla="*/ 14 w 62"/>
                <a:gd name="T119" fmla="*/ 14 h 60"/>
                <a:gd name="T120" fmla="*/ 29 w 62"/>
                <a:gd name="T121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" h="60">
                  <a:moveTo>
                    <a:pt x="29" y="2"/>
                  </a:moveTo>
                  <a:lnTo>
                    <a:pt x="29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2"/>
                  </a:lnTo>
                  <a:lnTo>
                    <a:pt x="48" y="4"/>
                  </a:lnTo>
                  <a:lnTo>
                    <a:pt x="48" y="8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4"/>
                  </a:lnTo>
                  <a:lnTo>
                    <a:pt x="62" y="16"/>
                  </a:lnTo>
                  <a:lnTo>
                    <a:pt x="62" y="18"/>
                  </a:lnTo>
                  <a:lnTo>
                    <a:pt x="60" y="18"/>
                  </a:lnTo>
                  <a:lnTo>
                    <a:pt x="58" y="18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0" y="21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2" y="27"/>
                  </a:lnTo>
                  <a:lnTo>
                    <a:pt x="62" y="29"/>
                  </a:lnTo>
                  <a:lnTo>
                    <a:pt x="62" y="29"/>
                  </a:lnTo>
                  <a:lnTo>
                    <a:pt x="62" y="31"/>
                  </a:lnTo>
                  <a:lnTo>
                    <a:pt x="62" y="35"/>
                  </a:lnTo>
                  <a:lnTo>
                    <a:pt x="58" y="42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58" y="46"/>
                  </a:lnTo>
                  <a:lnTo>
                    <a:pt x="58" y="44"/>
                  </a:lnTo>
                  <a:lnTo>
                    <a:pt x="56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48" y="46"/>
                  </a:lnTo>
                  <a:lnTo>
                    <a:pt x="46" y="44"/>
                  </a:lnTo>
                  <a:lnTo>
                    <a:pt x="44" y="40"/>
                  </a:lnTo>
                  <a:lnTo>
                    <a:pt x="42" y="40"/>
                  </a:lnTo>
                  <a:lnTo>
                    <a:pt x="41" y="40"/>
                  </a:lnTo>
                  <a:lnTo>
                    <a:pt x="42" y="42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3" y="46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48"/>
                  </a:lnTo>
                  <a:lnTo>
                    <a:pt x="29" y="50"/>
                  </a:lnTo>
                  <a:lnTo>
                    <a:pt x="31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5" y="52"/>
                  </a:lnTo>
                  <a:lnTo>
                    <a:pt x="37" y="56"/>
                  </a:lnTo>
                  <a:lnTo>
                    <a:pt x="35" y="58"/>
                  </a:lnTo>
                  <a:lnTo>
                    <a:pt x="33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29" y="56"/>
                  </a:lnTo>
                  <a:lnTo>
                    <a:pt x="29" y="58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5" y="60"/>
                  </a:lnTo>
                  <a:lnTo>
                    <a:pt x="23" y="60"/>
                  </a:lnTo>
                  <a:lnTo>
                    <a:pt x="23" y="58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14" y="50"/>
                  </a:lnTo>
                  <a:lnTo>
                    <a:pt x="12" y="48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6" y="39"/>
                  </a:lnTo>
                  <a:lnTo>
                    <a:pt x="4" y="37"/>
                  </a:lnTo>
                  <a:lnTo>
                    <a:pt x="4" y="35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4" y="29"/>
                  </a:lnTo>
                  <a:lnTo>
                    <a:pt x="6" y="27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8" y="21"/>
                  </a:lnTo>
                  <a:lnTo>
                    <a:pt x="12" y="19"/>
                  </a:lnTo>
                  <a:lnTo>
                    <a:pt x="10" y="19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29" y="14"/>
                  </a:lnTo>
                  <a:lnTo>
                    <a:pt x="29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9" name="Freeform 135"/>
            <p:cNvSpPr>
              <a:spLocks/>
            </p:cNvSpPr>
            <p:nvPr/>
          </p:nvSpPr>
          <p:spPr bwMode="auto">
            <a:xfrm>
              <a:off x="4654219" y="2921481"/>
              <a:ext cx="33746" cy="20540"/>
            </a:xfrm>
            <a:custGeom>
              <a:avLst/>
              <a:gdLst>
                <a:gd name="T0" fmla="*/ 4 w 23"/>
                <a:gd name="T1" fmla="*/ 14 h 14"/>
                <a:gd name="T2" fmla="*/ 4 w 23"/>
                <a:gd name="T3" fmla="*/ 14 h 14"/>
                <a:gd name="T4" fmla="*/ 6 w 23"/>
                <a:gd name="T5" fmla="*/ 12 h 14"/>
                <a:gd name="T6" fmla="*/ 8 w 23"/>
                <a:gd name="T7" fmla="*/ 12 h 14"/>
                <a:gd name="T8" fmla="*/ 8 w 23"/>
                <a:gd name="T9" fmla="*/ 14 h 14"/>
                <a:gd name="T10" fmla="*/ 23 w 23"/>
                <a:gd name="T11" fmla="*/ 14 h 14"/>
                <a:gd name="T12" fmla="*/ 23 w 23"/>
                <a:gd name="T13" fmla="*/ 2 h 14"/>
                <a:gd name="T14" fmla="*/ 10 w 23"/>
                <a:gd name="T15" fmla="*/ 2 h 14"/>
                <a:gd name="T16" fmla="*/ 10 w 23"/>
                <a:gd name="T17" fmla="*/ 0 h 14"/>
                <a:gd name="T18" fmla="*/ 8 w 23"/>
                <a:gd name="T19" fmla="*/ 0 h 14"/>
                <a:gd name="T20" fmla="*/ 6 w 23"/>
                <a:gd name="T21" fmla="*/ 0 h 14"/>
                <a:gd name="T22" fmla="*/ 6 w 23"/>
                <a:gd name="T23" fmla="*/ 2 h 14"/>
                <a:gd name="T24" fmla="*/ 8 w 23"/>
                <a:gd name="T25" fmla="*/ 4 h 14"/>
                <a:gd name="T26" fmla="*/ 4 w 23"/>
                <a:gd name="T27" fmla="*/ 6 h 14"/>
                <a:gd name="T28" fmla="*/ 0 w 23"/>
                <a:gd name="T29" fmla="*/ 12 h 14"/>
                <a:gd name="T30" fmla="*/ 4 w 23"/>
                <a:gd name="T31" fmla="*/ 12 h 14"/>
                <a:gd name="T32" fmla="*/ 4 w 23"/>
                <a:gd name="T3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14">
                  <a:moveTo>
                    <a:pt x="4" y="14"/>
                  </a:moveTo>
                  <a:lnTo>
                    <a:pt x="4" y="14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4"/>
                  </a:lnTo>
                  <a:lnTo>
                    <a:pt x="23" y="14"/>
                  </a:lnTo>
                  <a:lnTo>
                    <a:pt x="23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4"/>
                  </a:lnTo>
                  <a:lnTo>
                    <a:pt x="4" y="6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0" name="Freeform 136"/>
            <p:cNvSpPr>
              <a:spLocks/>
            </p:cNvSpPr>
            <p:nvPr/>
          </p:nvSpPr>
          <p:spPr bwMode="auto">
            <a:xfrm>
              <a:off x="4685030" y="2899473"/>
              <a:ext cx="120308" cy="129112"/>
            </a:xfrm>
            <a:custGeom>
              <a:avLst/>
              <a:gdLst>
                <a:gd name="T0" fmla="*/ 2 w 82"/>
                <a:gd name="T1" fmla="*/ 73 h 88"/>
                <a:gd name="T2" fmla="*/ 4 w 82"/>
                <a:gd name="T3" fmla="*/ 71 h 88"/>
                <a:gd name="T4" fmla="*/ 10 w 82"/>
                <a:gd name="T5" fmla="*/ 71 h 88"/>
                <a:gd name="T6" fmla="*/ 6 w 82"/>
                <a:gd name="T7" fmla="*/ 65 h 88"/>
                <a:gd name="T8" fmla="*/ 2 w 82"/>
                <a:gd name="T9" fmla="*/ 63 h 88"/>
                <a:gd name="T10" fmla="*/ 6 w 82"/>
                <a:gd name="T11" fmla="*/ 61 h 88"/>
                <a:gd name="T12" fmla="*/ 10 w 82"/>
                <a:gd name="T13" fmla="*/ 59 h 88"/>
                <a:gd name="T14" fmla="*/ 15 w 82"/>
                <a:gd name="T15" fmla="*/ 57 h 88"/>
                <a:gd name="T16" fmla="*/ 17 w 82"/>
                <a:gd name="T17" fmla="*/ 55 h 88"/>
                <a:gd name="T18" fmla="*/ 23 w 82"/>
                <a:gd name="T19" fmla="*/ 59 h 88"/>
                <a:gd name="T20" fmla="*/ 29 w 82"/>
                <a:gd name="T21" fmla="*/ 59 h 88"/>
                <a:gd name="T22" fmla="*/ 33 w 82"/>
                <a:gd name="T23" fmla="*/ 61 h 88"/>
                <a:gd name="T24" fmla="*/ 35 w 82"/>
                <a:gd name="T25" fmla="*/ 50 h 88"/>
                <a:gd name="T26" fmla="*/ 35 w 82"/>
                <a:gd name="T27" fmla="*/ 44 h 88"/>
                <a:gd name="T28" fmla="*/ 33 w 82"/>
                <a:gd name="T29" fmla="*/ 40 h 88"/>
                <a:gd name="T30" fmla="*/ 29 w 82"/>
                <a:gd name="T31" fmla="*/ 38 h 88"/>
                <a:gd name="T32" fmla="*/ 31 w 82"/>
                <a:gd name="T33" fmla="*/ 36 h 88"/>
                <a:gd name="T34" fmla="*/ 31 w 82"/>
                <a:gd name="T35" fmla="*/ 34 h 88"/>
                <a:gd name="T36" fmla="*/ 35 w 82"/>
                <a:gd name="T37" fmla="*/ 33 h 88"/>
                <a:gd name="T38" fmla="*/ 35 w 82"/>
                <a:gd name="T39" fmla="*/ 27 h 88"/>
                <a:gd name="T40" fmla="*/ 31 w 82"/>
                <a:gd name="T41" fmla="*/ 25 h 88"/>
                <a:gd name="T42" fmla="*/ 25 w 82"/>
                <a:gd name="T43" fmla="*/ 25 h 88"/>
                <a:gd name="T44" fmla="*/ 21 w 82"/>
                <a:gd name="T45" fmla="*/ 25 h 88"/>
                <a:gd name="T46" fmla="*/ 21 w 82"/>
                <a:gd name="T47" fmla="*/ 17 h 88"/>
                <a:gd name="T48" fmla="*/ 36 w 82"/>
                <a:gd name="T49" fmla="*/ 17 h 88"/>
                <a:gd name="T50" fmla="*/ 38 w 82"/>
                <a:gd name="T51" fmla="*/ 17 h 88"/>
                <a:gd name="T52" fmla="*/ 42 w 82"/>
                <a:gd name="T53" fmla="*/ 19 h 88"/>
                <a:gd name="T54" fmla="*/ 44 w 82"/>
                <a:gd name="T55" fmla="*/ 17 h 88"/>
                <a:gd name="T56" fmla="*/ 50 w 82"/>
                <a:gd name="T57" fmla="*/ 19 h 88"/>
                <a:gd name="T58" fmla="*/ 52 w 82"/>
                <a:gd name="T59" fmla="*/ 19 h 88"/>
                <a:gd name="T60" fmla="*/ 54 w 82"/>
                <a:gd name="T61" fmla="*/ 19 h 88"/>
                <a:gd name="T62" fmla="*/ 54 w 82"/>
                <a:gd name="T63" fmla="*/ 15 h 88"/>
                <a:gd name="T64" fmla="*/ 63 w 82"/>
                <a:gd name="T65" fmla="*/ 4 h 88"/>
                <a:gd name="T66" fmla="*/ 71 w 82"/>
                <a:gd name="T67" fmla="*/ 0 h 88"/>
                <a:gd name="T68" fmla="*/ 75 w 82"/>
                <a:gd name="T69" fmla="*/ 0 h 88"/>
                <a:gd name="T70" fmla="*/ 78 w 82"/>
                <a:gd name="T71" fmla="*/ 2 h 88"/>
                <a:gd name="T72" fmla="*/ 80 w 82"/>
                <a:gd name="T73" fmla="*/ 2 h 88"/>
                <a:gd name="T74" fmla="*/ 80 w 82"/>
                <a:gd name="T75" fmla="*/ 8 h 88"/>
                <a:gd name="T76" fmla="*/ 77 w 82"/>
                <a:gd name="T77" fmla="*/ 19 h 88"/>
                <a:gd name="T78" fmla="*/ 73 w 82"/>
                <a:gd name="T79" fmla="*/ 25 h 88"/>
                <a:gd name="T80" fmla="*/ 73 w 82"/>
                <a:gd name="T81" fmla="*/ 31 h 88"/>
                <a:gd name="T82" fmla="*/ 71 w 82"/>
                <a:gd name="T83" fmla="*/ 36 h 88"/>
                <a:gd name="T84" fmla="*/ 67 w 82"/>
                <a:gd name="T85" fmla="*/ 48 h 88"/>
                <a:gd name="T86" fmla="*/ 61 w 82"/>
                <a:gd name="T87" fmla="*/ 48 h 88"/>
                <a:gd name="T88" fmla="*/ 57 w 82"/>
                <a:gd name="T89" fmla="*/ 55 h 88"/>
                <a:gd name="T90" fmla="*/ 54 w 82"/>
                <a:gd name="T91" fmla="*/ 63 h 88"/>
                <a:gd name="T92" fmla="*/ 52 w 82"/>
                <a:gd name="T93" fmla="*/ 71 h 88"/>
                <a:gd name="T94" fmla="*/ 50 w 82"/>
                <a:gd name="T95" fmla="*/ 77 h 88"/>
                <a:gd name="T96" fmla="*/ 42 w 82"/>
                <a:gd name="T97" fmla="*/ 82 h 88"/>
                <a:gd name="T98" fmla="*/ 36 w 82"/>
                <a:gd name="T99" fmla="*/ 84 h 88"/>
                <a:gd name="T100" fmla="*/ 36 w 82"/>
                <a:gd name="T101" fmla="*/ 80 h 88"/>
                <a:gd name="T102" fmla="*/ 31 w 82"/>
                <a:gd name="T103" fmla="*/ 82 h 88"/>
                <a:gd name="T104" fmla="*/ 27 w 82"/>
                <a:gd name="T105" fmla="*/ 84 h 88"/>
                <a:gd name="T106" fmla="*/ 25 w 82"/>
                <a:gd name="T107" fmla="*/ 84 h 88"/>
                <a:gd name="T108" fmla="*/ 21 w 82"/>
                <a:gd name="T109" fmla="*/ 84 h 88"/>
                <a:gd name="T110" fmla="*/ 19 w 82"/>
                <a:gd name="T111" fmla="*/ 80 h 88"/>
                <a:gd name="T112" fmla="*/ 15 w 82"/>
                <a:gd name="T113" fmla="*/ 82 h 88"/>
                <a:gd name="T114" fmla="*/ 12 w 82"/>
                <a:gd name="T115" fmla="*/ 84 h 88"/>
                <a:gd name="T116" fmla="*/ 8 w 82"/>
                <a:gd name="T117" fmla="*/ 88 h 88"/>
                <a:gd name="T118" fmla="*/ 6 w 82"/>
                <a:gd name="T119" fmla="*/ 82 h 88"/>
                <a:gd name="T120" fmla="*/ 2 w 82"/>
                <a:gd name="T121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" h="88">
                  <a:moveTo>
                    <a:pt x="0" y="75"/>
                  </a:moveTo>
                  <a:lnTo>
                    <a:pt x="0" y="73"/>
                  </a:lnTo>
                  <a:lnTo>
                    <a:pt x="2" y="73"/>
                  </a:lnTo>
                  <a:lnTo>
                    <a:pt x="2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6" y="71"/>
                  </a:lnTo>
                  <a:lnTo>
                    <a:pt x="8" y="73"/>
                  </a:lnTo>
                  <a:lnTo>
                    <a:pt x="10" y="71"/>
                  </a:lnTo>
                  <a:lnTo>
                    <a:pt x="8" y="67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4" y="65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6" y="61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4" y="59"/>
                  </a:lnTo>
                  <a:lnTo>
                    <a:pt x="15" y="57"/>
                  </a:lnTo>
                  <a:lnTo>
                    <a:pt x="14" y="55"/>
                  </a:lnTo>
                  <a:lnTo>
                    <a:pt x="15" y="55"/>
                  </a:lnTo>
                  <a:lnTo>
                    <a:pt x="17" y="55"/>
                  </a:lnTo>
                  <a:lnTo>
                    <a:pt x="19" y="59"/>
                  </a:lnTo>
                  <a:lnTo>
                    <a:pt x="21" y="61"/>
                  </a:lnTo>
                  <a:lnTo>
                    <a:pt x="23" y="59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9" y="59"/>
                  </a:lnTo>
                  <a:lnTo>
                    <a:pt x="31" y="59"/>
                  </a:lnTo>
                  <a:lnTo>
                    <a:pt x="31" y="61"/>
                  </a:lnTo>
                  <a:lnTo>
                    <a:pt x="33" y="61"/>
                  </a:lnTo>
                  <a:lnTo>
                    <a:pt x="33" y="59"/>
                  </a:lnTo>
                  <a:lnTo>
                    <a:pt x="31" y="57"/>
                  </a:lnTo>
                  <a:lnTo>
                    <a:pt x="35" y="50"/>
                  </a:lnTo>
                  <a:lnTo>
                    <a:pt x="35" y="4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3" y="40"/>
                  </a:lnTo>
                  <a:lnTo>
                    <a:pt x="31" y="40"/>
                  </a:lnTo>
                  <a:lnTo>
                    <a:pt x="31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31" y="36"/>
                  </a:lnTo>
                  <a:lnTo>
                    <a:pt x="31" y="36"/>
                  </a:lnTo>
                  <a:lnTo>
                    <a:pt x="33" y="36"/>
                  </a:lnTo>
                  <a:lnTo>
                    <a:pt x="31" y="34"/>
                  </a:lnTo>
                  <a:lnTo>
                    <a:pt x="31" y="34"/>
                  </a:lnTo>
                  <a:lnTo>
                    <a:pt x="31" y="33"/>
                  </a:lnTo>
                  <a:lnTo>
                    <a:pt x="33" y="33"/>
                  </a:lnTo>
                  <a:lnTo>
                    <a:pt x="35" y="33"/>
                  </a:lnTo>
                  <a:lnTo>
                    <a:pt x="35" y="31"/>
                  </a:lnTo>
                  <a:lnTo>
                    <a:pt x="35" y="29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1" y="25"/>
                  </a:lnTo>
                  <a:lnTo>
                    <a:pt x="29" y="25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3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1" y="19"/>
                  </a:lnTo>
                  <a:lnTo>
                    <a:pt x="21" y="17"/>
                  </a:lnTo>
                  <a:lnTo>
                    <a:pt x="21" y="15"/>
                  </a:lnTo>
                  <a:lnTo>
                    <a:pt x="35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8" y="17"/>
                  </a:lnTo>
                  <a:lnTo>
                    <a:pt x="38" y="17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2" y="19"/>
                  </a:lnTo>
                  <a:lnTo>
                    <a:pt x="44" y="17"/>
                  </a:lnTo>
                  <a:lnTo>
                    <a:pt x="44" y="17"/>
                  </a:lnTo>
                  <a:lnTo>
                    <a:pt x="44" y="17"/>
                  </a:lnTo>
                  <a:lnTo>
                    <a:pt x="46" y="19"/>
                  </a:lnTo>
                  <a:lnTo>
                    <a:pt x="46" y="19"/>
                  </a:lnTo>
                  <a:lnTo>
                    <a:pt x="50" y="19"/>
                  </a:lnTo>
                  <a:lnTo>
                    <a:pt x="50" y="19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2" y="17"/>
                  </a:lnTo>
                  <a:lnTo>
                    <a:pt x="54" y="15"/>
                  </a:lnTo>
                  <a:lnTo>
                    <a:pt x="54" y="15"/>
                  </a:lnTo>
                  <a:lnTo>
                    <a:pt x="56" y="13"/>
                  </a:lnTo>
                  <a:lnTo>
                    <a:pt x="59" y="6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8"/>
                  </a:lnTo>
                  <a:lnTo>
                    <a:pt x="80" y="10"/>
                  </a:lnTo>
                  <a:lnTo>
                    <a:pt x="75" y="15"/>
                  </a:lnTo>
                  <a:lnTo>
                    <a:pt x="77" y="19"/>
                  </a:lnTo>
                  <a:lnTo>
                    <a:pt x="75" y="21"/>
                  </a:lnTo>
                  <a:lnTo>
                    <a:pt x="75" y="23"/>
                  </a:lnTo>
                  <a:lnTo>
                    <a:pt x="73" y="25"/>
                  </a:lnTo>
                  <a:lnTo>
                    <a:pt x="73" y="27"/>
                  </a:lnTo>
                  <a:lnTo>
                    <a:pt x="73" y="29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3" y="34"/>
                  </a:lnTo>
                  <a:lnTo>
                    <a:pt x="71" y="36"/>
                  </a:lnTo>
                  <a:lnTo>
                    <a:pt x="71" y="38"/>
                  </a:lnTo>
                  <a:lnTo>
                    <a:pt x="71" y="42"/>
                  </a:lnTo>
                  <a:lnTo>
                    <a:pt x="67" y="48"/>
                  </a:lnTo>
                  <a:lnTo>
                    <a:pt x="65" y="48"/>
                  </a:lnTo>
                  <a:lnTo>
                    <a:pt x="63" y="50"/>
                  </a:lnTo>
                  <a:lnTo>
                    <a:pt x="61" y="48"/>
                  </a:lnTo>
                  <a:lnTo>
                    <a:pt x="59" y="50"/>
                  </a:lnTo>
                  <a:lnTo>
                    <a:pt x="57" y="52"/>
                  </a:lnTo>
                  <a:lnTo>
                    <a:pt x="57" y="55"/>
                  </a:lnTo>
                  <a:lnTo>
                    <a:pt x="54" y="57"/>
                  </a:lnTo>
                  <a:lnTo>
                    <a:pt x="52" y="59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9"/>
                  </a:lnTo>
                  <a:lnTo>
                    <a:pt x="52" y="71"/>
                  </a:lnTo>
                  <a:lnTo>
                    <a:pt x="54" y="73"/>
                  </a:lnTo>
                  <a:lnTo>
                    <a:pt x="52" y="75"/>
                  </a:lnTo>
                  <a:lnTo>
                    <a:pt x="50" y="77"/>
                  </a:lnTo>
                  <a:lnTo>
                    <a:pt x="48" y="77"/>
                  </a:lnTo>
                  <a:lnTo>
                    <a:pt x="46" y="78"/>
                  </a:lnTo>
                  <a:lnTo>
                    <a:pt x="42" y="82"/>
                  </a:lnTo>
                  <a:lnTo>
                    <a:pt x="40" y="84"/>
                  </a:lnTo>
                  <a:lnTo>
                    <a:pt x="38" y="86"/>
                  </a:lnTo>
                  <a:lnTo>
                    <a:pt x="36" y="84"/>
                  </a:lnTo>
                  <a:lnTo>
                    <a:pt x="35" y="82"/>
                  </a:lnTo>
                  <a:lnTo>
                    <a:pt x="35" y="82"/>
                  </a:lnTo>
                  <a:lnTo>
                    <a:pt x="36" y="80"/>
                  </a:lnTo>
                  <a:lnTo>
                    <a:pt x="36" y="78"/>
                  </a:lnTo>
                  <a:lnTo>
                    <a:pt x="33" y="80"/>
                  </a:lnTo>
                  <a:lnTo>
                    <a:pt x="31" y="82"/>
                  </a:lnTo>
                  <a:lnTo>
                    <a:pt x="29" y="80"/>
                  </a:lnTo>
                  <a:lnTo>
                    <a:pt x="27" y="82"/>
                  </a:lnTo>
                  <a:lnTo>
                    <a:pt x="27" y="84"/>
                  </a:lnTo>
                  <a:lnTo>
                    <a:pt x="27" y="84"/>
                  </a:lnTo>
                  <a:lnTo>
                    <a:pt x="23" y="84"/>
                  </a:lnTo>
                  <a:lnTo>
                    <a:pt x="25" y="84"/>
                  </a:lnTo>
                  <a:lnTo>
                    <a:pt x="23" y="82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19" y="84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5" y="82"/>
                  </a:lnTo>
                  <a:lnTo>
                    <a:pt x="14" y="82"/>
                  </a:lnTo>
                  <a:lnTo>
                    <a:pt x="14" y="84"/>
                  </a:lnTo>
                  <a:lnTo>
                    <a:pt x="12" y="84"/>
                  </a:lnTo>
                  <a:lnTo>
                    <a:pt x="10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6" y="82"/>
                  </a:lnTo>
                  <a:lnTo>
                    <a:pt x="6" y="80"/>
                  </a:lnTo>
                  <a:lnTo>
                    <a:pt x="2" y="78"/>
                  </a:lnTo>
                  <a:lnTo>
                    <a:pt x="2" y="77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1" name="Freeform 137"/>
            <p:cNvSpPr>
              <a:spLocks/>
            </p:cNvSpPr>
            <p:nvPr/>
          </p:nvSpPr>
          <p:spPr bwMode="auto">
            <a:xfrm>
              <a:off x="4696767" y="3016847"/>
              <a:ext cx="16139" cy="20540"/>
            </a:xfrm>
            <a:custGeom>
              <a:avLst/>
              <a:gdLst>
                <a:gd name="T0" fmla="*/ 11 w 11"/>
                <a:gd name="T1" fmla="*/ 4 h 14"/>
                <a:gd name="T2" fmla="*/ 11 w 11"/>
                <a:gd name="T3" fmla="*/ 2 h 14"/>
                <a:gd name="T4" fmla="*/ 11 w 11"/>
                <a:gd name="T5" fmla="*/ 0 h 14"/>
                <a:gd name="T6" fmla="*/ 9 w 11"/>
                <a:gd name="T7" fmla="*/ 0 h 14"/>
                <a:gd name="T8" fmla="*/ 9 w 11"/>
                <a:gd name="T9" fmla="*/ 0 h 14"/>
                <a:gd name="T10" fmla="*/ 7 w 11"/>
                <a:gd name="T11" fmla="*/ 2 h 14"/>
                <a:gd name="T12" fmla="*/ 6 w 11"/>
                <a:gd name="T13" fmla="*/ 2 h 14"/>
                <a:gd name="T14" fmla="*/ 6 w 11"/>
                <a:gd name="T15" fmla="*/ 4 h 14"/>
                <a:gd name="T16" fmla="*/ 4 w 11"/>
                <a:gd name="T17" fmla="*/ 4 h 14"/>
                <a:gd name="T18" fmla="*/ 2 w 11"/>
                <a:gd name="T19" fmla="*/ 4 h 14"/>
                <a:gd name="T20" fmla="*/ 2 w 11"/>
                <a:gd name="T21" fmla="*/ 6 h 14"/>
                <a:gd name="T22" fmla="*/ 0 w 11"/>
                <a:gd name="T23" fmla="*/ 8 h 14"/>
                <a:gd name="T24" fmla="*/ 2 w 11"/>
                <a:gd name="T25" fmla="*/ 8 h 14"/>
                <a:gd name="T26" fmla="*/ 2 w 11"/>
                <a:gd name="T27" fmla="*/ 12 h 14"/>
                <a:gd name="T28" fmla="*/ 2 w 11"/>
                <a:gd name="T29" fmla="*/ 14 h 14"/>
                <a:gd name="T30" fmla="*/ 2 w 11"/>
                <a:gd name="T31" fmla="*/ 14 h 14"/>
                <a:gd name="T32" fmla="*/ 4 w 11"/>
                <a:gd name="T33" fmla="*/ 14 h 14"/>
                <a:gd name="T34" fmla="*/ 6 w 11"/>
                <a:gd name="T35" fmla="*/ 14 h 14"/>
                <a:gd name="T36" fmla="*/ 7 w 11"/>
                <a:gd name="T37" fmla="*/ 12 h 14"/>
                <a:gd name="T38" fmla="*/ 7 w 11"/>
                <a:gd name="T39" fmla="*/ 8 h 14"/>
                <a:gd name="T40" fmla="*/ 7 w 11"/>
                <a:gd name="T41" fmla="*/ 8 h 14"/>
                <a:gd name="T42" fmla="*/ 9 w 11"/>
                <a:gd name="T43" fmla="*/ 6 h 14"/>
                <a:gd name="T44" fmla="*/ 11 w 11"/>
                <a:gd name="T4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14">
                  <a:moveTo>
                    <a:pt x="11" y="4"/>
                  </a:moveTo>
                  <a:lnTo>
                    <a:pt x="11" y="2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7" y="12"/>
                  </a:lnTo>
                  <a:lnTo>
                    <a:pt x="7" y="8"/>
                  </a:lnTo>
                  <a:lnTo>
                    <a:pt x="7" y="8"/>
                  </a:lnTo>
                  <a:lnTo>
                    <a:pt x="9" y="6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2" name="Freeform 138"/>
            <p:cNvSpPr>
              <a:spLocks/>
            </p:cNvSpPr>
            <p:nvPr/>
          </p:nvSpPr>
          <p:spPr bwMode="auto">
            <a:xfrm>
              <a:off x="4971129" y="2966963"/>
              <a:ext cx="176061" cy="162856"/>
            </a:xfrm>
            <a:custGeom>
              <a:avLst/>
              <a:gdLst>
                <a:gd name="T0" fmla="*/ 15 w 120"/>
                <a:gd name="T1" fmla="*/ 2 h 111"/>
                <a:gd name="T2" fmla="*/ 52 w 120"/>
                <a:gd name="T3" fmla="*/ 0 h 111"/>
                <a:gd name="T4" fmla="*/ 94 w 120"/>
                <a:gd name="T5" fmla="*/ 25 h 111"/>
                <a:gd name="T6" fmla="*/ 107 w 120"/>
                <a:gd name="T7" fmla="*/ 36 h 111"/>
                <a:gd name="T8" fmla="*/ 107 w 120"/>
                <a:gd name="T9" fmla="*/ 38 h 111"/>
                <a:gd name="T10" fmla="*/ 103 w 120"/>
                <a:gd name="T11" fmla="*/ 50 h 111"/>
                <a:gd name="T12" fmla="*/ 109 w 120"/>
                <a:gd name="T13" fmla="*/ 55 h 111"/>
                <a:gd name="T14" fmla="*/ 111 w 120"/>
                <a:gd name="T15" fmla="*/ 61 h 111"/>
                <a:gd name="T16" fmla="*/ 107 w 120"/>
                <a:gd name="T17" fmla="*/ 63 h 111"/>
                <a:gd name="T18" fmla="*/ 109 w 120"/>
                <a:gd name="T19" fmla="*/ 71 h 111"/>
                <a:gd name="T20" fmla="*/ 109 w 120"/>
                <a:gd name="T21" fmla="*/ 76 h 111"/>
                <a:gd name="T22" fmla="*/ 111 w 120"/>
                <a:gd name="T23" fmla="*/ 80 h 111"/>
                <a:gd name="T24" fmla="*/ 111 w 120"/>
                <a:gd name="T25" fmla="*/ 84 h 111"/>
                <a:gd name="T26" fmla="*/ 117 w 120"/>
                <a:gd name="T27" fmla="*/ 92 h 111"/>
                <a:gd name="T28" fmla="*/ 120 w 120"/>
                <a:gd name="T29" fmla="*/ 94 h 111"/>
                <a:gd name="T30" fmla="*/ 120 w 120"/>
                <a:gd name="T31" fmla="*/ 95 h 111"/>
                <a:gd name="T32" fmla="*/ 115 w 120"/>
                <a:gd name="T33" fmla="*/ 97 h 111"/>
                <a:gd name="T34" fmla="*/ 109 w 120"/>
                <a:gd name="T35" fmla="*/ 99 h 111"/>
                <a:gd name="T36" fmla="*/ 105 w 120"/>
                <a:gd name="T37" fmla="*/ 101 h 111"/>
                <a:gd name="T38" fmla="*/ 97 w 120"/>
                <a:gd name="T39" fmla="*/ 103 h 111"/>
                <a:gd name="T40" fmla="*/ 94 w 120"/>
                <a:gd name="T41" fmla="*/ 101 h 111"/>
                <a:gd name="T42" fmla="*/ 92 w 120"/>
                <a:gd name="T43" fmla="*/ 105 h 111"/>
                <a:gd name="T44" fmla="*/ 86 w 120"/>
                <a:gd name="T45" fmla="*/ 105 h 111"/>
                <a:gd name="T46" fmla="*/ 82 w 120"/>
                <a:gd name="T47" fmla="*/ 103 h 111"/>
                <a:gd name="T48" fmla="*/ 78 w 120"/>
                <a:gd name="T49" fmla="*/ 105 h 111"/>
                <a:gd name="T50" fmla="*/ 75 w 120"/>
                <a:gd name="T51" fmla="*/ 105 h 111"/>
                <a:gd name="T52" fmla="*/ 71 w 120"/>
                <a:gd name="T53" fmla="*/ 103 h 111"/>
                <a:gd name="T54" fmla="*/ 69 w 120"/>
                <a:gd name="T55" fmla="*/ 103 h 111"/>
                <a:gd name="T56" fmla="*/ 54 w 120"/>
                <a:gd name="T57" fmla="*/ 111 h 111"/>
                <a:gd name="T58" fmla="*/ 50 w 120"/>
                <a:gd name="T59" fmla="*/ 88 h 111"/>
                <a:gd name="T60" fmla="*/ 48 w 120"/>
                <a:gd name="T61" fmla="*/ 86 h 111"/>
                <a:gd name="T62" fmla="*/ 44 w 120"/>
                <a:gd name="T63" fmla="*/ 84 h 111"/>
                <a:gd name="T64" fmla="*/ 42 w 120"/>
                <a:gd name="T65" fmla="*/ 84 h 111"/>
                <a:gd name="T66" fmla="*/ 40 w 120"/>
                <a:gd name="T67" fmla="*/ 82 h 111"/>
                <a:gd name="T68" fmla="*/ 36 w 120"/>
                <a:gd name="T69" fmla="*/ 80 h 111"/>
                <a:gd name="T70" fmla="*/ 34 w 120"/>
                <a:gd name="T71" fmla="*/ 78 h 111"/>
                <a:gd name="T72" fmla="*/ 25 w 120"/>
                <a:gd name="T73" fmla="*/ 76 h 111"/>
                <a:gd name="T74" fmla="*/ 23 w 120"/>
                <a:gd name="T75" fmla="*/ 74 h 111"/>
                <a:gd name="T76" fmla="*/ 19 w 120"/>
                <a:gd name="T77" fmla="*/ 73 h 111"/>
                <a:gd name="T78" fmla="*/ 4 w 120"/>
                <a:gd name="T79" fmla="*/ 55 h 111"/>
                <a:gd name="T80" fmla="*/ 6 w 120"/>
                <a:gd name="T81" fmla="*/ 34 h 111"/>
                <a:gd name="T82" fmla="*/ 15 w 120"/>
                <a:gd name="T83" fmla="*/ 29 h 111"/>
                <a:gd name="T84" fmla="*/ 19 w 120"/>
                <a:gd name="T85" fmla="*/ 25 h 111"/>
                <a:gd name="T86" fmla="*/ 17 w 120"/>
                <a:gd name="T87" fmla="*/ 21 h 111"/>
                <a:gd name="T88" fmla="*/ 15 w 120"/>
                <a:gd name="T89" fmla="*/ 17 h 111"/>
                <a:gd name="T90" fmla="*/ 15 w 120"/>
                <a:gd name="T91" fmla="*/ 15 h 111"/>
                <a:gd name="T92" fmla="*/ 17 w 120"/>
                <a:gd name="T93" fmla="*/ 15 h 111"/>
                <a:gd name="T94" fmla="*/ 19 w 120"/>
                <a:gd name="T95" fmla="*/ 9 h 111"/>
                <a:gd name="T96" fmla="*/ 17 w 120"/>
                <a:gd name="T97" fmla="*/ 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0" h="111">
                  <a:moveTo>
                    <a:pt x="13" y="2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31" y="0"/>
                  </a:lnTo>
                  <a:lnTo>
                    <a:pt x="52" y="0"/>
                  </a:lnTo>
                  <a:lnTo>
                    <a:pt x="92" y="21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27"/>
                  </a:lnTo>
                  <a:lnTo>
                    <a:pt x="107" y="36"/>
                  </a:lnTo>
                  <a:lnTo>
                    <a:pt x="107" y="36"/>
                  </a:lnTo>
                  <a:lnTo>
                    <a:pt x="107" y="36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5" y="46"/>
                  </a:lnTo>
                  <a:lnTo>
                    <a:pt x="103" y="50"/>
                  </a:lnTo>
                  <a:lnTo>
                    <a:pt x="103" y="52"/>
                  </a:lnTo>
                  <a:lnTo>
                    <a:pt x="107" y="53"/>
                  </a:lnTo>
                  <a:lnTo>
                    <a:pt x="109" y="55"/>
                  </a:lnTo>
                  <a:lnTo>
                    <a:pt x="111" y="55"/>
                  </a:lnTo>
                  <a:lnTo>
                    <a:pt x="111" y="59"/>
                  </a:lnTo>
                  <a:lnTo>
                    <a:pt x="111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7" y="63"/>
                  </a:lnTo>
                  <a:lnTo>
                    <a:pt x="109" y="67"/>
                  </a:lnTo>
                  <a:lnTo>
                    <a:pt x="109" y="69"/>
                  </a:lnTo>
                  <a:lnTo>
                    <a:pt x="109" y="71"/>
                  </a:lnTo>
                  <a:lnTo>
                    <a:pt x="107" y="73"/>
                  </a:lnTo>
                  <a:lnTo>
                    <a:pt x="109" y="74"/>
                  </a:lnTo>
                  <a:lnTo>
                    <a:pt x="109" y="76"/>
                  </a:lnTo>
                  <a:lnTo>
                    <a:pt x="109" y="76"/>
                  </a:lnTo>
                  <a:lnTo>
                    <a:pt x="109" y="78"/>
                  </a:lnTo>
                  <a:lnTo>
                    <a:pt x="111" y="80"/>
                  </a:lnTo>
                  <a:lnTo>
                    <a:pt x="111" y="80"/>
                  </a:lnTo>
                  <a:lnTo>
                    <a:pt x="111" y="82"/>
                  </a:lnTo>
                  <a:lnTo>
                    <a:pt x="111" y="84"/>
                  </a:lnTo>
                  <a:lnTo>
                    <a:pt x="113" y="86"/>
                  </a:lnTo>
                  <a:lnTo>
                    <a:pt x="113" y="88"/>
                  </a:lnTo>
                  <a:lnTo>
                    <a:pt x="117" y="92"/>
                  </a:lnTo>
                  <a:lnTo>
                    <a:pt x="118" y="92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5"/>
                  </a:lnTo>
                  <a:lnTo>
                    <a:pt x="120" y="95"/>
                  </a:lnTo>
                  <a:lnTo>
                    <a:pt x="118" y="95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13" y="97"/>
                  </a:lnTo>
                  <a:lnTo>
                    <a:pt x="111" y="99"/>
                  </a:lnTo>
                  <a:lnTo>
                    <a:pt x="109" y="99"/>
                  </a:lnTo>
                  <a:lnTo>
                    <a:pt x="109" y="101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1" y="101"/>
                  </a:lnTo>
                  <a:lnTo>
                    <a:pt x="99" y="103"/>
                  </a:lnTo>
                  <a:lnTo>
                    <a:pt x="97" y="103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4" y="101"/>
                  </a:lnTo>
                  <a:lnTo>
                    <a:pt x="92" y="101"/>
                  </a:lnTo>
                  <a:lnTo>
                    <a:pt x="92" y="103"/>
                  </a:lnTo>
                  <a:lnTo>
                    <a:pt x="92" y="105"/>
                  </a:lnTo>
                  <a:lnTo>
                    <a:pt x="88" y="105"/>
                  </a:lnTo>
                  <a:lnTo>
                    <a:pt x="86" y="105"/>
                  </a:lnTo>
                  <a:lnTo>
                    <a:pt x="86" y="105"/>
                  </a:lnTo>
                  <a:lnTo>
                    <a:pt x="84" y="105"/>
                  </a:lnTo>
                  <a:lnTo>
                    <a:pt x="84" y="103"/>
                  </a:lnTo>
                  <a:lnTo>
                    <a:pt x="82" y="103"/>
                  </a:lnTo>
                  <a:lnTo>
                    <a:pt x="82" y="105"/>
                  </a:lnTo>
                  <a:lnTo>
                    <a:pt x="80" y="105"/>
                  </a:lnTo>
                  <a:lnTo>
                    <a:pt x="78" y="105"/>
                  </a:lnTo>
                  <a:lnTo>
                    <a:pt x="75" y="107"/>
                  </a:lnTo>
                  <a:lnTo>
                    <a:pt x="75" y="105"/>
                  </a:lnTo>
                  <a:lnTo>
                    <a:pt x="75" y="105"/>
                  </a:lnTo>
                  <a:lnTo>
                    <a:pt x="73" y="105"/>
                  </a:lnTo>
                  <a:lnTo>
                    <a:pt x="71" y="103"/>
                  </a:lnTo>
                  <a:lnTo>
                    <a:pt x="71" y="103"/>
                  </a:lnTo>
                  <a:lnTo>
                    <a:pt x="71" y="103"/>
                  </a:lnTo>
                  <a:lnTo>
                    <a:pt x="69" y="103"/>
                  </a:lnTo>
                  <a:lnTo>
                    <a:pt x="69" y="103"/>
                  </a:lnTo>
                  <a:lnTo>
                    <a:pt x="67" y="103"/>
                  </a:lnTo>
                  <a:lnTo>
                    <a:pt x="55" y="105"/>
                  </a:lnTo>
                  <a:lnTo>
                    <a:pt x="54" y="111"/>
                  </a:lnTo>
                  <a:lnTo>
                    <a:pt x="54" y="95"/>
                  </a:lnTo>
                  <a:lnTo>
                    <a:pt x="54" y="92"/>
                  </a:lnTo>
                  <a:lnTo>
                    <a:pt x="50" y="88"/>
                  </a:lnTo>
                  <a:lnTo>
                    <a:pt x="48" y="86"/>
                  </a:lnTo>
                  <a:lnTo>
                    <a:pt x="48" y="86"/>
                  </a:lnTo>
                  <a:lnTo>
                    <a:pt x="48" y="86"/>
                  </a:lnTo>
                  <a:lnTo>
                    <a:pt x="46" y="86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4" y="84"/>
                  </a:lnTo>
                  <a:lnTo>
                    <a:pt x="44" y="84"/>
                  </a:lnTo>
                  <a:lnTo>
                    <a:pt x="42" y="84"/>
                  </a:lnTo>
                  <a:lnTo>
                    <a:pt x="42" y="82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34" y="80"/>
                  </a:lnTo>
                  <a:lnTo>
                    <a:pt x="34" y="78"/>
                  </a:lnTo>
                  <a:lnTo>
                    <a:pt x="32" y="78"/>
                  </a:lnTo>
                  <a:lnTo>
                    <a:pt x="29" y="76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5" y="74"/>
                  </a:lnTo>
                  <a:lnTo>
                    <a:pt x="23" y="74"/>
                  </a:lnTo>
                  <a:lnTo>
                    <a:pt x="21" y="74"/>
                  </a:lnTo>
                  <a:lnTo>
                    <a:pt x="19" y="73"/>
                  </a:lnTo>
                  <a:lnTo>
                    <a:pt x="19" y="73"/>
                  </a:lnTo>
                  <a:lnTo>
                    <a:pt x="15" y="73"/>
                  </a:lnTo>
                  <a:lnTo>
                    <a:pt x="11" y="65"/>
                  </a:lnTo>
                  <a:lnTo>
                    <a:pt x="4" y="55"/>
                  </a:lnTo>
                  <a:lnTo>
                    <a:pt x="2" y="44"/>
                  </a:lnTo>
                  <a:lnTo>
                    <a:pt x="0" y="34"/>
                  </a:lnTo>
                  <a:lnTo>
                    <a:pt x="6" y="34"/>
                  </a:lnTo>
                  <a:lnTo>
                    <a:pt x="10" y="34"/>
                  </a:lnTo>
                  <a:lnTo>
                    <a:pt x="11" y="32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7" y="27"/>
                  </a:lnTo>
                  <a:lnTo>
                    <a:pt x="19" y="25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7" y="21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4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3" name="Freeform 139"/>
            <p:cNvSpPr>
              <a:spLocks/>
            </p:cNvSpPr>
            <p:nvPr/>
          </p:nvSpPr>
          <p:spPr bwMode="auto">
            <a:xfrm>
              <a:off x="4968194" y="2969898"/>
              <a:ext cx="30811" cy="24942"/>
            </a:xfrm>
            <a:custGeom>
              <a:avLst/>
              <a:gdLst>
                <a:gd name="T0" fmla="*/ 6 w 21"/>
                <a:gd name="T1" fmla="*/ 2 h 17"/>
                <a:gd name="T2" fmla="*/ 6 w 21"/>
                <a:gd name="T3" fmla="*/ 2 h 17"/>
                <a:gd name="T4" fmla="*/ 8 w 21"/>
                <a:gd name="T5" fmla="*/ 2 h 17"/>
                <a:gd name="T6" fmla="*/ 10 w 21"/>
                <a:gd name="T7" fmla="*/ 2 h 17"/>
                <a:gd name="T8" fmla="*/ 12 w 21"/>
                <a:gd name="T9" fmla="*/ 2 h 17"/>
                <a:gd name="T10" fmla="*/ 12 w 21"/>
                <a:gd name="T11" fmla="*/ 2 h 17"/>
                <a:gd name="T12" fmla="*/ 13 w 21"/>
                <a:gd name="T13" fmla="*/ 2 h 17"/>
                <a:gd name="T14" fmla="*/ 13 w 21"/>
                <a:gd name="T15" fmla="*/ 2 h 17"/>
                <a:gd name="T16" fmla="*/ 13 w 21"/>
                <a:gd name="T17" fmla="*/ 0 h 17"/>
                <a:gd name="T18" fmla="*/ 15 w 21"/>
                <a:gd name="T19" fmla="*/ 0 h 17"/>
                <a:gd name="T20" fmla="*/ 17 w 21"/>
                <a:gd name="T21" fmla="*/ 2 h 17"/>
                <a:gd name="T22" fmla="*/ 19 w 21"/>
                <a:gd name="T23" fmla="*/ 4 h 17"/>
                <a:gd name="T24" fmla="*/ 19 w 21"/>
                <a:gd name="T25" fmla="*/ 4 h 17"/>
                <a:gd name="T26" fmla="*/ 19 w 21"/>
                <a:gd name="T27" fmla="*/ 6 h 17"/>
                <a:gd name="T28" fmla="*/ 21 w 21"/>
                <a:gd name="T29" fmla="*/ 7 h 17"/>
                <a:gd name="T30" fmla="*/ 21 w 21"/>
                <a:gd name="T31" fmla="*/ 9 h 17"/>
                <a:gd name="T32" fmla="*/ 21 w 21"/>
                <a:gd name="T33" fmla="*/ 11 h 17"/>
                <a:gd name="T34" fmla="*/ 19 w 21"/>
                <a:gd name="T35" fmla="*/ 13 h 17"/>
                <a:gd name="T36" fmla="*/ 19 w 21"/>
                <a:gd name="T37" fmla="*/ 13 h 17"/>
                <a:gd name="T38" fmla="*/ 17 w 21"/>
                <a:gd name="T39" fmla="*/ 15 h 17"/>
                <a:gd name="T40" fmla="*/ 17 w 21"/>
                <a:gd name="T41" fmla="*/ 13 h 17"/>
                <a:gd name="T42" fmla="*/ 17 w 21"/>
                <a:gd name="T43" fmla="*/ 13 h 17"/>
                <a:gd name="T44" fmla="*/ 17 w 21"/>
                <a:gd name="T45" fmla="*/ 13 h 17"/>
                <a:gd name="T46" fmla="*/ 15 w 21"/>
                <a:gd name="T47" fmla="*/ 13 h 17"/>
                <a:gd name="T48" fmla="*/ 15 w 21"/>
                <a:gd name="T49" fmla="*/ 11 h 17"/>
                <a:gd name="T50" fmla="*/ 13 w 21"/>
                <a:gd name="T51" fmla="*/ 11 h 17"/>
                <a:gd name="T52" fmla="*/ 13 w 21"/>
                <a:gd name="T53" fmla="*/ 9 h 17"/>
                <a:gd name="T54" fmla="*/ 12 w 21"/>
                <a:gd name="T55" fmla="*/ 9 h 17"/>
                <a:gd name="T56" fmla="*/ 12 w 21"/>
                <a:gd name="T57" fmla="*/ 11 h 17"/>
                <a:gd name="T58" fmla="*/ 10 w 21"/>
                <a:gd name="T59" fmla="*/ 15 h 17"/>
                <a:gd name="T60" fmla="*/ 10 w 21"/>
                <a:gd name="T61" fmla="*/ 15 h 17"/>
                <a:gd name="T62" fmla="*/ 8 w 21"/>
                <a:gd name="T63" fmla="*/ 17 h 17"/>
                <a:gd name="T64" fmla="*/ 8 w 21"/>
                <a:gd name="T65" fmla="*/ 15 h 17"/>
                <a:gd name="T66" fmla="*/ 6 w 21"/>
                <a:gd name="T67" fmla="*/ 15 h 17"/>
                <a:gd name="T68" fmla="*/ 6 w 21"/>
                <a:gd name="T69" fmla="*/ 17 h 17"/>
                <a:gd name="T70" fmla="*/ 4 w 21"/>
                <a:gd name="T71" fmla="*/ 15 h 17"/>
                <a:gd name="T72" fmla="*/ 4 w 21"/>
                <a:gd name="T73" fmla="*/ 13 h 17"/>
                <a:gd name="T74" fmla="*/ 2 w 21"/>
                <a:gd name="T75" fmla="*/ 13 h 17"/>
                <a:gd name="T76" fmla="*/ 0 w 21"/>
                <a:gd name="T77" fmla="*/ 13 h 17"/>
                <a:gd name="T78" fmla="*/ 0 w 21"/>
                <a:gd name="T79" fmla="*/ 13 h 17"/>
                <a:gd name="T80" fmla="*/ 0 w 21"/>
                <a:gd name="T81" fmla="*/ 11 h 17"/>
                <a:gd name="T82" fmla="*/ 2 w 21"/>
                <a:gd name="T83" fmla="*/ 6 h 17"/>
                <a:gd name="T84" fmla="*/ 4 w 21"/>
                <a:gd name="T85" fmla="*/ 4 h 17"/>
                <a:gd name="T86" fmla="*/ 6 w 21"/>
                <a:gd name="T8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" h="17">
                  <a:moveTo>
                    <a:pt x="6" y="2"/>
                  </a:moveTo>
                  <a:lnTo>
                    <a:pt x="6" y="2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21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5" y="13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4" name="Freeform 140"/>
            <p:cNvSpPr>
              <a:spLocks/>
            </p:cNvSpPr>
            <p:nvPr/>
          </p:nvSpPr>
          <p:spPr bwMode="auto">
            <a:xfrm>
              <a:off x="4965260" y="2983103"/>
              <a:ext cx="33746" cy="33745"/>
            </a:xfrm>
            <a:custGeom>
              <a:avLst/>
              <a:gdLst>
                <a:gd name="T0" fmla="*/ 4 w 23"/>
                <a:gd name="T1" fmla="*/ 23 h 23"/>
                <a:gd name="T2" fmla="*/ 10 w 23"/>
                <a:gd name="T3" fmla="*/ 23 h 23"/>
                <a:gd name="T4" fmla="*/ 14 w 23"/>
                <a:gd name="T5" fmla="*/ 23 h 23"/>
                <a:gd name="T6" fmla="*/ 15 w 23"/>
                <a:gd name="T7" fmla="*/ 21 h 23"/>
                <a:gd name="T8" fmla="*/ 19 w 23"/>
                <a:gd name="T9" fmla="*/ 18 h 23"/>
                <a:gd name="T10" fmla="*/ 19 w 23"/>
                <a:gd name="T11" fmla="*/ 18 h 23"/>
                <a:gd name="T12" fmla="*/ 21 w 23"/>
                <a:gd name="T13" fmla="*/ 16 h 23"/>
                <a:gd name="T14" fmla="*/ 23 w 23"/>
                <a:gd name="T15" fmla="*/ 14 h 23"/>
                <a:gd name="T16" fmla="*/ 23 w 23"/>
                <a:gd name="T17" fmla="*/ 12 h 23"/>
                <a:gd name="T18" fmla="*/ 23 w 23"/>
                <a:gd name="T19" fmla="*/ 10 h 23"/>
                <a:gd name="T20" fmla="*/ 21 w 23"/>
                <a:gd name="T21" fmla="*/ 10 h 23"/>
                <a:gd name="T22" fmla="*/ 21 w 23"/>
                <a:gd name="T23" fmla="*/ 8 h 23"/>
                <a:gd name="T24" fmla="*/ 19 w 23"/>
                <a:gd name="T25" fmla="*/ 8 h 23"/>
                <a:gd name="T26" fmla="*/ 19 w 23"/>
                <a:gd name="T27" fmla="*/ 6 h 23"/>
                <a:gd name="T28" fmla="*/ 19 w 23"/>
                <a:gd name="T29" fmla="*/ 6 h 23"/>
                <a:gd name="T30" fmla="*/ 19 w 23"/>
                <a:gd name="T31" fmla="*/ 4 h 23"/>
                <a:gd name="T32" fmla="*/ 17 w 23"/>
                <a:gd name="T33" fmla="*/ 4 h 23"/>
                <a:gd name="T34" fmla="*/ 17 w 23"/>
                <a:gd name="T35" fmla="*/ 2 h 23"/>
                <a:gd name="T36" fmla="*/ 15 w 23"/>
                <a:gd name="T37" fmla="*/ 2 h 23"/>
                <a:gd name="T38" fmla="*/ 15 w 23"/>
                <a:gd name="T39" fmla="*/ 0 h 23"/>
                <a:gd name="T40" fmla="*/ 14 w 23"/>
                <a:gd name="T41" fmla="*/ 0 h 23"/>
                <a:gd name="T42" fmla="*/ 14 w 23"/>
                <a:gd name="T43" fmla="*/ 2 h 23"/>
                <a:gd name="T44" fmla="*/ 12 w 23"/>
                <a:gd name="T45" fmla="*/ 6 h 23"/>
                <a:gd name="T46" fmla="*/ 12 w 23"/>
                <a:gd name="T47" fmla="*/ 6 h 23"/>
                <a:gd name="T48" fmla="*/ 10 w 23"/>
                <a:gd name="T49" fmla="*/ 8 h 23"/>
                <a:gd name="T50" fmla="*/ 10 w 23"/>
                <a:gd name="T51" fmla="*/ 6 h 23"/>
                <a:gd name="T52" fmla="*/ 8 w 23"/>
                <a:gd name="T53" fmla="*/ 6 h 23"/>
                <a:gd name="T54" fmla="*/ 8 w 23"/>
                <a:gd name="T55" fmla="*/ 8 h 23"/>
                <a:gd name="T56" fmla="*/ 6 w 23"/>
                <a:gd name="T57" fmla="*/ 6 h 23"/>
                <a:gd name="T58" fmla="*/ 6 w 23"/>
                <a:gd name="T59" fmla="*/ 4 h 23"/>
                <a:gd name="T60" fmla="*/ 4 w 23"/>
                <a:gd name="T61" fmla="*/ 4 h 23"/>
                <a:gd name="T62" fmla="*/ 2 w 23"/>
                <a:gd name="T63" fmla="*/ 4 h 23"/>
                <a:gd name="T64" fmla="*/ 2 w 23"/>
                <a:gd name="T65" fmla="*/ 4 h 23"/>
                <a:gd name="T66" fmla="*/ 0 w 23"/>
                <a:gd name="T67" fmla="*/ 6 h 23"/>
                <a:gd name="T68" fmla="*/ 2 w 23"/>
                <a:gd name="T69" fmla="*/ 8 h 23"/>
                <a:gd name="T70" fmla="*/ 2 w 23"/>
                <a:gd name="T71" fmla="*/ 10 h 23"/>
                <a:gd name="T72" fmla="*/ 2 w 23"/>
                <a:gd name="T73" fmla="*/ 12 h 23"/>
                <a:gd name="T74" fmla="*/ 4 w 23"/>
                <a:gd name="T7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" h="23">
                  <a:moveTo>
                    <a:pt x="4" y="23"/>
                  </a:moveTo>
                  <a:lnTo>
                    <a:pt x="10" y="23"/>
                  </a:lnTo>
                  <a:lnTo>
                    <a:pt x="14" y="23"/>
                  </a:lnTo>
                  <a:lnTo>
                    <a:pt x="15" y="21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21" y="16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1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7" y="4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6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4" y="2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5" name="Freeform 141"/>
            <p:cNvSpPr>
              <a:spLocks/>
            </p:cNvSpPr>
            <p:nvPr/>
          </p:nvSpPr>
          <p:spPr bwMode="auto">
            <a:xfrm>
              <a:off x="4699701" y="2877466"/>
              <a:ext cx="302238" cy="268493"/>
            </a:xfrm>
            <a:custGeom>
              <a:avLst/>
              <a:gdLst>
                <a:gd name="T0" fmla="*/ 5 w 206"/>
                <a:gd name="T1" fmla="*/ 103 h 183"/>
                <a:gd name="T2" fmla="*/ 13 w 206"/>
                <a:gd name="T3" fmla="*/ 99 h 183"/>
                <a:gd name="T4" fmla="*/ 23 w 206"/>
                <a:gd name="T5" fmla="*/ 95 h 183"/>
                <a:gd name="T6" fmla="*/ 28 w 206"/>
                <a:gd name="T7" fmla="*/ 101 h 183"/>
                <a:gd name="T8" fmla="*/ 42 w 206"/>
                <a:gd name="T9" fmla="*/ 90 h 183"/>
                <a:gd name="T10" fmla="*/ 42 w 206"/>
                <a:gd name="T11" fmla="*/ 74 h 183"/>
                <a:gd name="T12" fmla="*/ 53 w 206"/>
                <a:gd name="T13" fmla="*/ 65 h 183"/>
                <a:gd name="T14" fmla="*/ 63 w 206"/>
                <a:gd name="T15" fmla="*/ 49 h 183"/>
                <a:gd name="T16" fmla="*/ 65 w 206"/>
                <a:gd name="T17" fmla="*/ 38 h 183"/>
                <a:gd name="T18" fmla="*/ 72 w 206"/>
                <a:gd name="T19" fmla="*/ 23 h 183"/>
                <a:gd name="T20" fmla="*/ 70 w 206"/>
                <a:gd name="T21" fmla="*/ 9 h 183"/>
                <a:gd name="T22" fmla="*/ 74 w 206"/>
                <a:gd name="T23" fmla="*/ 4 h 183"/>
                <a:gd name="T24" fmla="*/ 82 w 206"/>
                <a:gd name="T25" fmla="*/ 2 h 183"/>
                <a:gd name="T26" fmla="*/ 91 w 206"/>
                <a:gd name="T27" fmla="*/ 9 h 183"/>
                <a:gd name="T28" fmla="*/ 103 w 206"/>
                <a:gd name="T29" fmla="*/ 9 h 183"/>
                <a:gd name="T30" fmla="*/ 111 w 206"/>
                <a:gd name="T31" fmla="*/ 9 h 183"/>
                <a:gd name="T32" fmla="*/ 120 w 206"/>
                <a:gd name="T33" fmla="*/ 6 h 183"/>
                <a:gd name="T34" fmla="*/ 133 w 206"/>
                <a:gd name="T35" fmla="*/ 2 h 183"/>
                <a:gd name="T36" fmla="*/ 139 w 206"/>
                <a:gd name="T37" fmla="*/ 4 h 183"/>
                <a:gd name="T38" fmla="*/ 145 w 206"/>
                <a:gd name="T39" fmla="*/ 0 h 183"/>
                <a:gd name="T40" fmla="*/ 154 w 206"/>
                <a:gd name="T41" fmla="*/ 2 h 183"/>
                <a:gd name="T42" fmla="*/ 168 w 206"/>
                <a:gd name="T43" fmla="*/ 2 h 183"/>
                <a:gd name="T44" fmla="*/ 175 w 206"/>
                <a:gd name="T45" fmla="*/ 9 h 183"/>
                <a:gd name="T46" fmla="*/ 183 w 206"/>
                <a:gd name="T47" fmla="*/ 7 h 183"/>
                <a:gd name="T48" fmla="*/ 191 w 206"/>
                <a:gd name="T49" fmla="*/ 6 h 183"/>
                <a:gd name="T50" fmla="*/ 200 w 206"/>
                <a:gd name="T51" fmla="*/ 13 h 183"/>
                <a:gd name="T52" fmla="*/ 204 w 206"/>
                <a:gd name="T53" fmla="*/ 17 h 183"/>
                <a:gd name="T54" fmla="*/ 204 w 206"/>
                <a:gd name="T55" fmla="*/ 30 h 183"/>
                <a:gd name="T56" fmla="*/ 195 w 206"/>
                <a:gd name="T57" fmla="*/ 46 h 183"/>
                <a:gd name="T58" fmla="*/ 189 w 206"/>
                <a:gd name="T59" fmla="*/ 65 h 183"/>
                <a:gd name="T60" fmla="*/ 183 w 206"/>
                <a:gd name="T61" fmla="*/ 82 h 183"/>
                <a:gd name="T62" fmla="*/ 198 w 206"/>
                <a:gd name="T63" fmla="*/ 132 h 183"/>
                <a:gd name="T64" fmla="*/ 179 w 206"/>
                <a:gd name="T65" fmla="*/ 149 h 183"/>
                <a:gd name="T66" fmla="*/ 177 w 206"/>
                <a:gd name="T67" fmla="*/ 156 h 183"/>
                <a:gd name="T68" fmla="*/ 175 w 206"/>
                <a:gd name="T69" fmla="*/ 168 h 183"/>
                <a:gd name="T70" fmla="*/ 187 w 206"/>
                <a:gd name="T71" fmla="*/ 174 h 183"/>
                <a:gd name="T72" fmla="*/ 189 w 206"/>
                <a:gd name="T73" fmla="*/ 183 h 183"/>
                <a:gd name="T74" fmla="*/ 181 w 206"/>
                <a:gd name="T75" fmla="*/ 183 h 183"/>
                <a:gd name="T76" fmla="*/ 166 w 206"/>
                <a:gd name="T77" fmla="*/ 174 h 183"/>
                <a:gd name="T78" fmla="*/ 160 w 206"/>
                <a:gd name="T79" fmla="*/ 166 h 183"/>
                <a:gd name="T80" fmla="*/ 153 w 206"/>
                <a:gd name="T81" fmla="*/ 170 h 183"/>
                <a:gd name="T82" fmla="*/ 141 w 206"/>
                <a:gd name="T83" fmla="*/ 168 h 183"/>
                <a:gd name="T84" fmla="*/ 137 w 206"/>
                <a:gd name="T85" fmla="*/ 162 h 183"/>
                <a:gd name="T86" fmla="*/ 132 w 206"/>
                <a:gd name="T87" fmla="*/ 164 h 183"/>
                <a:gd name="T88" fmla="*/ 126 w 206"/>
                <a:gd name="T89" fmla="*/ 160 h 183"/>
                <a:gd name="T90" fmla="*/ 118 w 206"/>
                <a:gd name="T91" fmla="*/ 162 h 183"/>
                <a:gd name="T92" fmla="*/ 111 w 206"/>
                <a:gd name="T93" fmla="*/ 162 h 183"/>
                <a:gd name="T94" fmla="*/ 109 w 206"/>
                <a:gd name="T95" fmla="*/ 158 h 183"/>
                <a:gd name="T96" fmla="*/ 107 w 206"/>
                <a:gd name="T97" fmla="*/ 151 h 183"/>
                <a:gd name="T98" fmla="*/ 105 w 206"/>
                <a:gd name="T99" fmla="*/ 147 h 183"/>
                <a:gd name="T100" fmla="*/ 103 w 206"/>
                <a:gd name="T101" fmla="*/ 137 h 183"/>
                <a:gd name="T102" fmla="*/ 103 w 206"/>
                <a:gd name="T103" fmla="*/ 130 h 183"/>
                <a:gd name="T104" fmla="*/ 91 w 206"/>
                <a:gd name="T105" fmla="*/ 122 h 183"/>
                <a:gd name="T106" fmla="*/ 78 w 206"/>
                <a:gd name="T107" fmla="*/ 124 h 183"/>
                <a:gd name="T108" fmla="*/ 67 w 206"/>
                <a:gd name="T109" fmla="*/ 132 h 183"/>
                <a:gd name="T110" fmla="*/ 55 w 206"/>
                <a:gd name="T111" fmla="*/ 128 h 183"/>
                <a:gd name="T112" fmla="*/ 51 w 206"/>
                <a:gd name="T113" fmla="*/ 118 h 183"/>
                <a:gd name="T114" fmla="*/ 49 w 206"/>
                <a:gd name="T115" fmla="*/ 113 h 183"/>
                <a:gd name="T116" fmla="*/ 23 w 206"/>
                <a:gd name="T117" fmla="*/ 111 h 183"/>
                <a:gd name="T118" fmla="*/ 11 w 206"/>
                <a:gd name="T119" fmla="*/ 111 h 183"/>
                <a:gd name="T120" fmla="*/ 5 w 206"/>
                <a:gd name="T121" fmla="*/ 11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6" h="183">
                  <a:moveTo>
                    <a:pt x="0" y="109"/>
                  </a:moveTo>
                  <a:lnTo>
                    <a:pt x="2" y="109"/>
                  </a:lnTo>
                  <a:lnTo>
                    <a:pt x="4" y="109"/>
                  </a:lnTo>
                  <a:lnTo>
                    <a:pt x="5" y="107"/>
                  </a:lnTo>
                  <a:lnTo>
                    <a:pt x="5" y="103"/>
                  </a:lnTo>
                  <a:lnTo>
                    <a:pt x="5" y="103"/>
                  </a:lnTo>
                  <a:lnTo>
                    <a:pt x="7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3" y="97"/>
                  </a:lnTo>
                  <a:lnTo>
                    <a:pt x="15" y="99"/>
                  </a:lnTo>
                  <a:lnTo>
                    <a:pt x="13" y="99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7"/>
                  </a:lnTo>
                  <a:lnTo>
                    <a:pt x="19" y="95"/>
                  </a:lnTo>
                  <a:lnTo>
                    <a:pt x="21" y="97"/>
                  </a:lnTo>
                  <a:lnTo>
                    <a:pt x="23" y="95"/>
                  </a:lnTo>
                  <a:lnTo>
                    <a:pt x="26" y="93"/>
                  </a:lnTo>
                  <a:lnTo>
                    <a:pt x="26" y="95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6" y="99"/>
                  </a:lnTo>
                  <a:lnTo>
                    <a:pt x="28" y="101"/>
                  </a:lnTo>
                  <a:lnTo>
                    <a:pt x="30" y="99"/>
                  </a:lnTo>
                  <a:lnTo>
                    <a:pt x="32" y="97"/>
                  </a:lnTo>
                  <a:lnTo>
                    <a:pt x="36" y="93"/>
                  </a:lnTo>
                  <a:lnTo>
                    <a:pt x="38" y="92"/>
                  </a:lnTo>
                  <a:lnTo>
                    <a:pt x="40" y="92"/>
                  </a:lnTo>
                  <a:lnTo>
                    <a:pt x="42" y="90"/>
                  </a:lnTo>
                  <a:lnTo>
                    <a:pt x="44" y="88"/>
                  </a:lnTo>
                  <a:lnTo>
                    <a:pt x="42" y="86"/>
                  </a:lnTo>
                  <a:lnTo>
                    <a:pt x="44" y="84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2" y="74"/>
                  </a:lnTo>
                  <a:lnTo>
                    <a:pt x="44" y="72"/>
                  </a:lnTo>
                  <a:lnTo>
                    <a:pt x="47" y="70"/>
                  </a:lnTo>
                  <a:lnTo>
                    <a:pt x="47" y="67"/>
                  </a:lnTo>
                  <a:lnTo>
                    <a:pt x="49" y="65"/>
                  </a:lnTo>
                  <a:lnTo>
                    <a:pt x="51" y="63"/>
                  </a:lnTo>
                  <a:lnTo>
                    <a:pt x="53" y="65"/>
                  </a:lnTo>
                  <a:lnTo>
                    <a:pt x="55" y="63"/>
                  </a:lnTo>
                  <a:lnTo>
                    <a:pt x="57" y="63"/>
                  </a:lnTo>
                  <a:lnTo>
                    <a:pt x="61" y="57"/>
                  </a:lnTo>
                  <a:lnTo>
                    <a:pt x="61" y="53"/>
                  </a:lnTo>
                  <a:lnTo>
                    <a:pt x="61" y="51"/>
                  </a:lnTo>
                  <a:lnTo>
                    <a:pt x="63" y="49"/>
                  </a:lnTo>
                  <a:lnTo>
                    <a:pt x="63" y="48"/>
                  </a:lnTo>
                  <a:lnTo>
                    <a:pt x="63" y="46"/>
                  </a:lnTo>
                  <a:lnTo>
                    <a:pt x="63" y="44"/>
                  </a:lnTo>
                  <a:lnTo>
                    <a:pt x="63" y="42"/>
                  </a:lnTo>
                  <a:lnTo>
                    <a:pt x="63" y="40"/>
                  </a:lnTo>
                  <a:lnTo>
                    <a:pt x="65" y="38"/>
                  </a:lnTo>
                  <a:lnTo>
                    <a:pt x="65" y="36"/>
                  </a:lnTo>
                  <a:lnTo>
                    <a:pt x="67" y="34"/>
                  </a:lnTo>
                  <a:lnTo>
                    <a:pt x="65" y="30"/>
                  </a:lnTo>
                  <a:lnTo>
                    <a:pt x="70" y="25"/>
                  </a:lnTo>
                  <a:lnTo>
                    <a:pt x="70" y="23"/>
                  </a:lnTo>
                  <a:lnTo>
                    <a:pt x="72" y="23"/>
                  </a:lnTo>
                  <a:lnTo>
                    <a:pt x="72" y="19"/>
                  </a:lnTo>
                  <a:lnTo>
                    <a:pt x="70" y="17"/>
                  </a:lnTo>
                  <a:lnTo>
                    <a:pt x="70" y="13"/>
                  </a:lnTo>
                  <a:lnTo>
                    <a:pt x="72" y="13"/>
                  </a:lnTo>
                  <a:lnTo>
                    <a:pt x="72" y="11"/>
                  </a:lnTo>
                  <a:lnTo>
                    <a:pt x="70" y="9"/>
                  </a:lnTo>
                  <a:lnTo>
                    <a:pt x="70" y="9"/>
                  </a:lnTo>
                  <a:lnTo>
                    <a:pt x="72" y="9"/>
                  </a:lnTo>
                  <a:lnTo>
                    <a:pt x="72" y="7"/>
                  </a:lnTo>
                  <a:lnTo>
                    <a:pt x="72" y="7"/>
                  </a:lnTo>
                  <a:lnTo>
                    <a:pt x="74" y="6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2" y="2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1" y="7"/>
                  </a:lnTo>
                  <a:lnTo>
                    <a:pt x="91" y="9"/>
                  </a:lnTo>
                  <a:lnTo>
                    <a:pt x="95" y="9"/>
                  </a:lnTo>
                  <a:lnTo>
                    <a:pt x="97" y="9"/>
                  </a:lnTo>
                  <a:lnTo>
                    <a:pt x="99" y="9"/>
                  </a:lnTo>
                  <a:lnTo>
                    <a:pt x="101" y="9"/>
                  </a:lnTo>
                  <a:lnTo>
                    <a:pt x="103" y="9"/>
                  </a:lnTo>
                  <a:lnTo>
                    <a:pt x="103" y="9"/>
                  </a:lnTo>
                  <a:lnTo>
                    <a:pt x="105" y="9"/>
                  </a:lnTo>
                  <a:lnTo>
                    <a:pt x="109" y="11"/>
                  </a:lnTo>
                  <a:lnTo>
                    <a:pt x="109" y="11"/>
                  </a:lnTo>
                  <a:lnTo>
                    <a:pt x="112" y="11"/>
                  </a:lnTo>
                  <a:lnTo>
                    <a:pt x="112" y="9"/>
                  </a:lnTo>
                  <a:lnTo>
                    <a:pt x="111" y="9"/>
                  </a:lnTo>
                  <a:lnTo>
                    <a:pt x="111" y="7"/>
                  </a:lnTo>
                  <a:lnTo>
                    <a:pt x="112" y="6"/>
                  </a:lnTo>
                  <a:lnTo>
                    <a:pt x="114" y="4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20" y="6"/>
                  </a:lnTo>
                  <a:lnTo>
                    <a:pt x="120" y="6"/>
                  </a:lnTo>
                  <a:lnTo>
                    <a:pt x="126" y="6"/>
                  </a:lnTo>
                  <a:lnTo>
                    <a:pt x="126" y="4"/>
                  </a:lnTo>
                  <a:lnTo>
                    <a:pt x="128" y="4"/>
                  </a:lnTo>
                  <a:lnTo>
                    <a:pt x="132" y="2"/>
                  </a:lnTo>
                  <a:lnTo>
                    <a:pt x="133" y="2"/>
                  </a:lnTo>
                  <a:lnTo>
                    <a:pt x="133" y="4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37" y="4"/>
                  </a:lnTo>
                  <a:lnTo>
                    <a:pt x="139" y="4"/>
                  </a:lnTo>
                  <a:lnTo>
                    <a:pt x="141" y="4"/>
                  </a:lnTo>
                  <a:lnTo>
                    <a:pt x="143" y="4"/>
                  </a:lnTo>
                  <a:lnTo>
                    <a:pt x="145" y="2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45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0"/>
                  </a:lnTo>
                  <a:lnTo>
                    <a:pt x="151" y="2"/>
                  </a:lnTo>
                  <a:lnTo>
                    <a:pt x="153" y="2"/>
                  </a:lnTo>
                  <a:lnTo>
                    <a:pt x="154" y="2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2" y="2"/>
                  </a:lnTo>
                  <a:lnTo>
                    <a:pt x="164" y="2"/>
                  </a:lnTo>
                  <a:lnTo>
                    <a:pt x="166" y="2"/>
                  </a:lnTo>
                  <a:lnTo>
                    <a:pt x="168" y="2"/>
                  </a:lnTo>
                  <a:lnTo>
                    <a:pt x="168" y="4"/>
                  </a:lnTo>
                  <a:lnTo>
                    <a:pt x="170" y="6"/>
                  </a:lnTo>
                  <a:lnTo>
                    <a:pt x="170" y="6"/>
                  </a:lnTo>
                  <a:lnTo>
                    <a:pt x="172" y="7"/>
                  </a:lnTo>
                  <a:lnTo>
                    <a:pt x="174" y="9"/>
                  </a:lnTo>
                  <a:lnTo>
                    <a:pt x="175" y="9"/>
                  </a:lnTo>
                  <a:lnTo>
                    <a:pt x="177" y="9"/>
                  </a:lnTo>
                  <a:lnTo>
                    <a:pt x="177" y="7"/>
                  </a:lnTo>
                  <a:lnTo>
                    <a:pt x="179" y="7"/>
                  </a:lnTo>
                  <a:lnTo>
                    <a:pt x="181" y="7"/>
                  </a:lnTo>
                  <a:lnTo>
                    <a:pt x="183" y="7"/>
                  </a:lnTo>
                  <a:lnTo>
                    <a:pt x="183" y="7"/>
                  </a:lnTo>
                  <a:lnTo>
                    <a:pt x="185" y="7"/>
                  </a:lnTo>
                  <a:lnTo>
                    <a:pt x="187" y="7"/>
                  </a:lnTo>
                  <a:lnTo>
                    <a:pt x="187" y="6"/>
                  </a:lnTo>
                  <a:lnTo>
                    <a:pt x="189" y="6"/>
                  </a:lnTo>
                  <a:lnTo>
                    <a:pt x="191" y="6"/>
                  </a:lnTo>
                  <a:lnTo>
                    <a:pt x="191" y="6"/>
                  </a:lnTo>
                  <a:lnTo>
                    <a:pt x="193" y="7"/>
                  </a:lnTo>
                  <a:lnTo>
                    <a:pt x="195" y="9"/>
                  </a:lnTo>
                  <a:lnTo>
                    <a:pt x="195" y="9"/>
                  </a:lnTo>
                  <a:lnTo>
                    <a:pt x="198" y="11"/>
                  </a:lnTo>
                  <a:lnTo>
                    <a:pt x="198" y="11"/>
                  </a:lnTo>
                  <a:lnTo>
                    <a:pt x="200" y="13"/>
                  </a:lnTo>
                  <a:lnTo>
                    <a:pt x="200" y="15"/>
                  </a:lnTo>
                  <a:lnTo>
                    <a:pt x="200" y="15"/>
                  </a:lnTo>
                  <a:lnTo>
                    <a:pt x="200" y="17"/>
                  </a:lnTo>
                  <a:lnTo>
                    <a:pt x="202" y="17"/>
                  </a:lnTo>
                  <a:lnTo>
                    <a:pt x="204" y="17"/>
                  </a:lnTo>
                  <a:lnTo>
                    <a:pt x="204" y="17"/>
                  </a:lnTo>
                  <a:lnTo>
                    <a:pt x="204" y="19"/>
                  </a:lnTo>
                  <a:lnTo>
                    <a:pt x="204" y="21"/>
                  </a:lnTo>
                  <a:lnTo>
                    <a:pt x="204" y="23"/>
                  </a:lnTo>
                  <a:lnTo>
                    <a:pt x="202" y="27"/>
                  </a:lnTo>
                  <a:lnTo>
                    <a:pt x="202" y="28"/>
                  </a:lnTo>
                  <a:lnTo>
                    <a:pt x="204" y="30"/>
                  </a:lnTo>
                  <a:lnTo>
                    <a:pt x="204" y="30"/>
                  </a:lnTo>
                  <a:lnTo>
                    <a:pt x="206" y="32"/>
                  </a:lnTo>
                  <a:lnTo>
                    <a:pt x="206" y="34"/>
                  </a:lnTo>
                  <a:lnTo>
                    <a:pt x="200" y="40"/>
                  </a:lnTo>
                  <a:lnTo>
                    <a:pt x="196" y="44"/>
                  </a:lnTo>
                  <a:lnTo>
                    <a:pt x="195" y="46"/>
                  </a:lnTo>
                  <a:lnTo>
                    <a:pt x="191" y="51"/>
                  </a:lnTo>
                  <a:lnTo>
                    <a:pt x="191" y="53"/>
                  </a:lnTo>
                  <a:lnTo>
                    <a:pt x="191" y="55"/>
                  </a:lnTo>
                  <a:lnTo>
                    <a:pt x="191" y="59"/>
                  </a:lnTo>
                  <a:lnTo>
                    <a:pt x="189" y="63"/>
                  </a:lnTo>
                  <a:lnTo>
                    <a:pt x="189" y="65"/>
                  </a:lnTo>
                  <a:lnTo>
                    <a:pt x="187" y="67"/>
                  </a:lnTo>
                  <a:lnTo>
                    <a:pt x="185" y="69"/>
                  </a:lnTo>
                  <a:lnTo>
                    <a:pt x="183" y="74"/>
                  </a:lnTo>
                  <a:lnTo>
                    <a:pt x="181" y="78"/>
                  </a:lnTo>
                  <a:lnTo>
                    <a:pt x="183" y="80"/>
                  </a:lnTo>
                  <a:lnTo>
                    <a:pt x="183" y="82"/>
                  </a:lnTo>
                  <a:lnTo>
                    <a:pt x="183" y="84"/>
                  </a:lnTo>
                  <a:lnTo>
                    <a:pt x="187" y="105"/>
                  </a:lnTo>
                  <a:lnTo>
                    <a:pt x="189" y="116"/>
                  </a:lnTo>
                  <a:lnTo>
                    <a:pt x="196" y="126"/>
                  </a:lnTo>
                  <a:lnTo>
                    <a:pt x="200" y="134"/>
                  </a:lnTo>
                  <a:lnTo>
                    <a:pt x="198" y="132"/>
                  </a:lnTo>
                  <a:lnTo>
                    <a:pt x="181" y="135"/>
                  </a:lnTo>
                  <a:lnTo>
                    <a:pt x="175" y="143"/>
                  </a:lnTo>
                  <a:lnTo>
                    <a:pt x="177" y="145"/>
                  </a:lnTo>
                  <a:lnTo>
                    <a:pt x="177" y="147"/>
                  </a:lnTo>
                  <a:lnTo>
                    <a:pt x="179" y="147"/>
                  </a:lnTo>
                  <a:lnTo>
                    <a:pt x="179" y="149"/>
                  </a:lnTo>
                  <a:lnTo>
                    <a:pt x="179" y="149"/>
                  </a:lnTo>
                  <a:lnTo>
                    <a:pt x="179" y="151"/>
                  </a:lnTo>
                  <a:lnTo>
                    <a:pt x="179" y="151"/>
                  </a:lnTo>
                  <a:lnTo>
                    <a:pt x="179" y="153"/>
                  </a:lnTo>
                  <a:lnTo>
                    <a:pt x="179" y="155"/>
                  </a:lnTo>
                  <a:lnTo>
                    <a:pt x="177" y="156"/>
                  </a:lnTo>
                  <a:lnTo>
                    <a:pt x="177" y="156"/>
                  </a:lnTo>
                  <a:lnTo>
                    <a:pt x="177" y="156"/>
                  </a:lnTo>
                  <a:lnTo>
                    <a:pt x="175" y="158"/>
                  </a:lnTo>
                  <a:lnTo>
                    <a:pt x="175" y="160"/>
                  </a:lnTo>
                  <a:lnTo>
                    <a:pt x="175" y="166"/>
                  </a:lnTo>
                  <a:lnTo>
                    <a:pt x="175" y="168"/>
                  </a:lnTo>
                  <a:lnTo>
                    <a:pt x="177" y="170"/>
                  </a:lnTo>
                  <a:lnTo>
                    <a:pt x="179" y="172"/>
                  </a:lnTo>
                  <a:lnTo>
                    <a:pt x="179" y="174"/>
                  </a:lnTo>
                  <a:lnTo>
                    <a:pt x="181" y="176"/>
                  </a:lnTo>
                  <a:lnTo>
                    <a:pt x="185" y="176"/>
                  </a:lnTo>
                  <a:lnTo>
                    <a:pt x="187" y="174"/>
                  </a:lnTo>
                  <a:lnTo>
                    <a:pt x="185" y="174"/>
                  </a:lnTo>
                  <a:lnTo>
                    <a:pt x="185" y="172"/>
                  </a:lnTo>
                  <a:lnTo>
                    <a:pt x="187" y="172"/>
                  </a:lnTo>
                  <a:lnTo>
                    <a:pt x="189" y="172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7" y="183"/>
                  </a:lnTo>
                  <a:lnTo>
                    <a:pt x="187" y="183"/>
                  </a:lnTo>
                  <a:lnTo>
                    <a:pt x="187" y="183"/>
                  </a:lnTo>
                  <a:lnTo>
                    <a:pt x="185" y="183"/>
                  </a:lnTo>
                  <a:lnTo>
                    <a:pt x="183" y="183"/>
                  </a:lnTo>
                  <a:lnTo>
                    <a:pt x="181" y="183"/>
                  </a:lnTo>
                  <a:lnTo>
                    <a:pt x="179" y="181"/>
                  </a:lnTo>
                  <a:lnTo>
                    <a:pt x="177" y="179"/>
                  </a:lnTo>
                  <a:lnTo>
                    <a:pt x="175" y="177"/>
                  </a:lnTo>
                  <a:lnTo>
                    <a:pt x="174" y="176"/>
                  </a:lnTo>
                  <a:lnTo>
                    <a:pt x="170" y="174"/>
                  </a:lnTo>
                  <a:lnTo>
                    <a:pt x="166" y="174"/>
                  </a:lnTo>
                  <a:lnTo>
                    <a:pt x="164" y="172"/>
                  </a:lnTo>
                  <a:lnTo>
                    <a:pt x="164" y="170"/>
                  </a:lnTo>
                  <a:lnTo>
                    <a:pt x="162" y="168"/>
                  </a:lnTo>
                  <a:lnTo>
                    <a:pt x="162" y="166"/>
                  </a:lnTo>
                  <a:lnTo>
                    <a:pt x="160" y="166"/>
                  </a:lnTo>
                  <a:lnTo>
                    <a:pt x="160" y="166"/>
                  </a:lnTo>
                  <a:lnTo>
                    <a:pt x="158" y="166"/>
                  </a:lnTo>
                  <a:lnTo>
                    <a:pt x="158" y="168"/>
                  </a:lnTo>
                  <a:lnTo>
                    <a:pt x="158" y="170"/>
                  </a:lnTo>
                  <a:lnTo>
                    <a:pt x="154" y="170"/>
                  </a:lnTo>
                  <a:lnTo>
                    <a:pt x="153" y="170"/>
                  </a:lnTo>
                  <a:lnTo>
                    <a:pt x="153" y="170"/>
                  </a:lnTo>
                  <a:lnTo>
                    <a:pt x="151" y="170"/>
                  </a:lnTo>
                  <a:lnTo>
                    <a:pt x="149" y="170"/>
                  </a:lnTo>
                  <a:lnTo>
                    <a:pt x="145" y="168"/>
                  </a:lnTo>
                  <a:lnTo>
                    <a:pt x="145" y="168"/>
                  </a:lnTo>
                  <a:lnTo>
                    <a:pt x="143" y="168"/>
                  </a:lnTo>
                  <a:lnTo>
                    <a:pt x="141" y="168"/>
                  </a:lnTo>
                  <a:lnTo>
                    <a:pt x="141" y="166"/>
                  </a:lnTo>
                  <a:lnTo>
                    <a:pt x="141" y="164"/>
                  </a:lnTo>
                  <a:lnTo>
                    <a:pt x="141" y="164"/>
                  </a:lnTo>
                  <a:lnTo>
                    <a:pt x="141" y="162"/>
                  </a:lnTo>
                  <a:lnTo>
                    <a:pt x="139" y="162"/>
                  </a:lnTo>
                  <a:lnTo>
                    <a:pt x="137" y="162"/>
                  </a:lnTo>
                  <a:lnTo>
                    <a:pt x="137" y="164"/>
                  </a:lnTo>
                  <a:lnTo>
                    <a:pt x="135" y="164"/>
                  </a:lnTo>
                  <a:lnTo>
                    <a:pt x="133" y="164"/>
                  </a:lnTo>
                  <a:lnTo>
                    <a:pt x="132" y="164"/>
                  </a:lnTo>
                  <a:lnTo>
                    <a:pt x="132" y="164"/>
                  </a:lnTo>
                  <a:lnTo>
                    <a:pt x="132" y="164"/>
                  </a:lnTo>
                  <a:lnTo>
                    <a:pt x="132" y="162"/>
                  </a:lnTo>
                  <a:lnTo>
                    <a:pt x="130" y="162"/>
                  </a:lnTo>
                  <a:lnTo>
                    <a:pt x="130" y="160"/>
                  </a:lnTo>
                  <a:lnTo>
                    <a:pt x="128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22" y="162"/>
                  </a:lnTo>
                  <a:lnTo>
                    <a:pt x="120" y="162"/>
                  </a:lnTo>
                  <a:lnTo>
                    <a:pt x="118" y="162"/>
                  </a:lnTo>
                  <a:lnTo>
                    <a:pt x="118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2" y="160"/>
                  </a:lnTo>
                  <a:lnTo>
                    <a:pt x="112" y="160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0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6"/>
                  </a:lnTo>
                  <a:lnTo>
                    <a:pt x="109" y="156"/>
                  </a:lnTo>
                  <a:lnTo>
                    <a:pt x="107" y="155"/>
                  </a:lnTo>
                  <a:lnTo>
                    <a:pt x="109" y="155"/>
                  </a:lnTo>
                  <a:lnTo>
                    <a:pt x="109" y="153"/>
                  </a:lnTo>
                  <a:lnTo>
                    <a:pt x="107" y="151"/>
                  </a:lnTo>
                  <a:lnTo>
                    <a:pt x="107" y="151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5" y="147"/>
                  </a:lnTo>
                  <a:lnTo>
                    <a:pt x="105" y="147"/>
                  </a:lnTo>
                  <a:lnTo>
                    <a:pt x="105" y="145"/>
                  </a:lnTo>
                  <a:lnTo>
                    <a:pt x="103" y="143"/>
                  </a:lnTo>
                  <a:lnTo>
                    <a:pt x="103" y="143"/>
                  </a:lnTo>
                  <a:lnTo>
                    <a:pt x="103" y="143"/>
                  </a:lnTo>
                  <a:lnTo>
                    <a:pt x="105" y="141"/>
                  </a:lnTo>
                  <a:lnTo>
                    <a:pt x="103" y="137"/>
                  </a:lnTo>
                  <a:lnTo>
                    <a:pt x="103" y="135"/>
                  </a:lnTo>
                  <a:lnTo>
                    <a:pt x="103" y="135"/>
                  </a:lnTo>
                  <a:lnTo>
                    <a:pt x="105" y="134"/>
                  </a:lnTo>
                  <a:lnTo>
                    <a:pt x="105" y="134"/>
                  </a:lnTo>
                  <a:lnTo>
                    <a:pt x="103" y="132"/>
                  </a:lnTo>
                  <a:lnTo>
                    <a:pt x="103" y="130"/>
                  </a:lnTo>
                  <a:lnTo>
                    <a:pt x="105" y="128"/>
                  </a:lnTo>
                  <a:lnTo>
                    <a:pt x="105" y="126"/>
                  </a:lnTo>
                  <a:lnTo>
                    <a:pt x="105" y="126"/>
                  </a:lnTo>
                  <a:lnTo>
                    <a:pt x="105" y="124"/>
                  </a:lnTo>
                  <a:lnTo>
                    <a:pt x="91" y="124"/>
                  </a:lnTo>
                  <a:lnTo>
                    <a:pt x="91" y="122"/>
                  </a:lnTo>
                  <a:lnTo>
                    <a:pt x="91" y="120"/>
                  </a:lnTo>
                  <a:lnTo>
                    <a:pt x="91" y="120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78" y="120"/>
                  </a:lnTo>
                  <a:lnTo>
                    <a:pt x="78" y="124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8"/>
                  </a:lnTo>
                  <a:lnTo>
                    <a:pt x="76" y="130"/>
                  </a:lnTo>
                  <a:lnTo>
                    <a:pt x="68" y="130"/>
                  </a:lnTo>
                  <a:lnTo>
                    <a:pt x="67" y="132"/>
                  </a:lnTo>
                  <a:lnTo>
                    <a:pt x="63" y="132"/>
                  </a:lnTo>
                  <a:lnTo>
                    <a:pt x="63" y="130"/>
                  </a:lnTo>
                  <a:lnTo>
                    <a:pt x="61" y="132"/>
                  </a:lnTo>
                  <a:lnTo>
                    <a:pt x="57" y="132"/>
                  </a:lnTo>
                  <a:lnTo>
                    <a:pt x="55" y="130"/>
                  </a:lnTo>
                  <a:lnTo>
                    <a:pt x="55" y="128"/>
                  </a:lnTo>
                  <a:lnTo>
                    <a:pt x="53" y="126"/>
                  </a:lnTo>
                  <a:lnTo>
                    <a:pt x="53" y="124"/>
                  </a:lnTo>
                  <a:lnTo>
                    <a:pt x="51" y="124"/>
                  </a:lnTo>
                  <a:lnTo>
                    <a:pt x="51" y="122"/>
                  </a:lnTo>
                  <a:lnTo>
                    <a:pt x="51" y="122"/>
                  </a:lnTo>
                  <a:lnTo>
                    <a:pt x="51" y="118"/>
                  </a:lnTo>
                  <a:lnTo>
                    <a:pt x="49" y="118"/>
                  </a:lnTo>
                  <a:lnTo>
                    <a:pt x="49" y="116"/>
                  </a:lnTo>
                  <a:lnTo>
                    <a:pt x="51" y="114"/>
                  </a:lnTo>
                  <a:lnTo>
                    <a:pt x="49" y="114"/>
                  </a:lnTo>
                  <a:lnTo>
                    <a:pt x="49" y="113"/>
                  </a:lnTo>
                  <a:lnTo>
                    <a:pt x="49" y="113"/>
                  </a:lnTo>
                  <a:lnTo>
                    <a:pt x="49" y="111"/>
                  </a:lnTo>
                  <a:lnTo>
                    <a:pt x="49" y="111"/>
                  </a:lnTo>
                  <a:lnTo>
                    <a:pt x="38" y="111"/>
                  </a:lnTo>
                  <a:lnTo>
                    <a:pt x="30" y="111"/>
                  </a:lnTo>
                  <a:lnTo>
                    <a:pt x="26" y="111"/>
                  </a:lnTo>
                  <a:lnTo>
                    <a:pt x="23" y="111"/>
                  </a:lnTo>
                  <a:lnTo>
                    <a:pt x="21" y="111"/>
                  </a:lnTo>
                  <a:lnTo>
                    <a:pt x="19" y="111"/>
                  </a:lnTo>
                  <a:lnTo>
                    <a:pt x="17" y="111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1" y="111"/>
                  </a:lnTo>
                  <a:lnTo>
                    <a:pt x="9" y="111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4" y="111"/>
                  </a:lnTo>
                  <a:lnTo>
                    <a:pt x="0" y="111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6" name="Freeform 142"/>
            <p:cNvSpPr>
              <a:spLocks/>
            </p:cNvSpPr>
            <p:nvPr/>
          </p:nvSpPr>
          <p:spPr bwMode="auto">
            <a:xfrm>
              <a:off x="5023947" y="3087272"/>
              <a:ext cx="51352" cy="114440"/>
            </a:xfrm>
            <a:custGeom>
              <a:avLst/>
              <a:gdLst>
                <a:gd name="T0" fmla="*/ 4 w 35"/>
                <a:gd name="T1" fmla="*/ 0 h 78"/>
                <a:gd name="T2" fmla="*/ 6 w 35"/>
                <a:gd name="T3" fmla="*/ 2 h 78"/>
                <a:gd name="T4" fmla="*/ 8 w 35"/>
                <a:gd name="T5" fmla="*/ 2 h 78"/>
                <a:gd name="T6" fmla="*/ 10 w 35"/>
                <a:gd name="T7" fmla="*/ 2 h 78"/>
                <a:gd name="T8" fmla="*/ 12 w 35"/>
                <a:gd name="T9" fmla="*/ 4 h 78"/>
                <a:gd name="T10" fmla="*/ 12 w 35"/>
                <a:gd name="T11" fmla="*/ 4 h 78"/>
                <a:gd name="T12" fmla="*/ 18 w 35"/>
                <a:gd name="T13" fmla="*/ 10 h 78"/>
                <a:gd name="T14" fmla="*/ 18 w 35"/>
                <a:gd name="T15" fmla="*/ 29 h 78"/>
                <a:gd name="T16" fmla="*/ 19 w 35"/>
                <a:gd name="T17" fmla="*/ 40 h 78"/>
                <a:gd name="T18" fmla="*/ 23 w 35"/>
                <a:gd name="T19" fmla="*/ 42 h 78"/>
                <a:gd name="T20" fmla="*/ 25 w 35"/>
                <a:gd name="T21" fmla="*/ 44 h 78"/>
                <a:gd name="T22" fmla="*/ 31 w 35"/>
                <a:gd name="T23" fmla="*/ 48 h 78"/>
                <a:gd name="T24" fmla="*/ 33 w 35"/>
                <a:gd name="T25" fmla="*/ 54 h 78"/>
                <a:gd name="T26" fmla="*/ 35 w 35"/>
                <a:gd name="T27" fmla="*/ 57 h 78"/>
                <a:gd name="T28" fmla="*/ 33 w 35"/>
                <a:gd name="T29" fmla="*/ 57 h 78"/>
                <a:gd name="T30" fmla="*/ 31 w 35"/>
                <a:gd name="T31" fmla="*/ 59 h 78"/>
                <a:gd name="T32" fmla="*/ 31 w 35"/>
                <a:gd name="T33" fmla="*/ 61 h 78"/>
                <a:gd name="T34" fmla="*/ 33 w 35"/>
                <a:gd name="T35" fmla="*/ 65 h 78"/>
                <a:gd name="T36" fmla="*/ 31 w 35"/>
                <a:gd name="T37" fmla="*/ 67 h 78"/>
                <a:gd name="T38" fmla="*/ 27 w 35"/>
                <a:gd name="T39" fmla="*/ 71 h 78"/>
                <a:gd name="T40" fmla="*/ 25 w 35"/>
                <a:gd name="T41" fmla="*/ 75 h 78"/>
                <a:gd name="T42" fmla="*/ 25 w 35"/>
                <a:gd name="T43" fmla="*/ 78 h 78"/>
                <a:gd name="T44" fmla="*/ 23 w 35"/>
                <a:gd name="T45" fmla="*/ 78 h 78"/>
                <a:gd name="T46" fmla="*/ 23 w 35"/>
                <a:gd name="T47" fmla="*/ 75 h 78"/>
                <a:gd name="T48" fmla="*/ 19 w 35"/>
                <a:gd name="T49" fmla="*/ 73 h 78"/>
                <a:gd name="T50" fmla="*/ 16 w 35"/>
                <a:gd name="T51" fmla="*/ 69 h 78"/>
                <a:gd name="T52" fmla="*/ 16 w 35"/>
                <a:gd name="T53" fmla="*/ 65 h 78"/>
                <a:gd name="T54" fmla="*/ 16 w 35"/>
                <a:gd name="T55" fmla="*/ 63 h 78"/>
                <a:gd name="T56" fmla="*/ 19 w 35"/>
                <a:gd name="T57" fmla="*/ 57 h 78"/>
                <a:gd name="T58" fmla="*/ 19 w 35"/>
                <a:gd name="T59" fmla="*/ 54 h 78"/>
                <a:gd name="T60" fmla="*/ 16 w 35"/>
                <a:gd name="T61" fmla="*/ 52 h 78"/>
                <a:gd name="T62" fmla="*/ 12 w 35"/>
                <a:gd name="T63" fmla="*/ 52 h 78"/>
                <a:gd name="T64" fmla="*/ 10 w 35"/>
                <a:gd name="T65" fmla="*/ 52 h 78"/>
                <a:gd name="T66" fmla="*/ 8 w 35"/>
                <a:gd name="T67" fmla="*/ 50 h 78"/>
                <a:gd name="T68" fmla="*/ 6 w 35"/>
                <a:gd name="T69" fmla="*/ 48 h 78"/>
                <a:gd name="T70" fmla="*/ 4 w 35"/>
                <a:gd name="T71" fmla="*/ 48 h 78"/>
                <a:gd name="T72" fmla="*/ 2 w 35"/>
                <a:gd name="T73" fmla="*/ 46 h 78"/>
                <a:gd name="T74" fmla="*/ 0 w 35"/>
                <a:gd name="T75" fmla="*/ 42 h 78"/>
                <a:gd name="T76" fmla="*/ 2 w 35"/>
                <a:gd name="T77" fmla="*/ 40 h 78"/>
                <a:gd name="T78" fmla="*/ 4 w 35"/>
                <a:gd name="T79" fmla="*/ 38 h 78"/>
                <a:gd name="T80" fmla="*/ 2 w 35"/>
                <a:gd name="T81" fmla="*/ 36 h 78"/>
                <a:gd name="T82" fmla="*/ 6 w 35"/>
                <a:gd name="T83" fmla="*/ 33 h 78"/>
                <a:gd name="T84" fmla="*/ 8 w 35"/>
                <a:gd name="T85" fmla="*/ 33 h 78"/>
                <a:gd name="T86" fmla="*/ 8 w 35"/>
                <a:gd name="T87" fmla="*/ 31 h 78"/>
                <a:gd name="T88" fmla="*/ 8 w 35"/>
                <a:gd name="T89" fmla="*/ 29 h 78"/>
                <a:gd name="T90" fmla="*/ 8 w 35"/>
                <a:gd name="T91" fmla="*/ 27 h 78"/>
                <a:gd name="T92" fmla="*/ 6 w 35"/>
                <a:gd name="T93" fmla="*/ 25 h 78"/>
                <a:gd name="T94" fmla="*/ 8 w 35"/>
                <a:gd name="T95" fmla="*/ 23 h 78"/>
                <a:gd name="T96" fmla="*/ 6 w 35"/>
                <a:gd name="T97" fmla="*/ 19 h 78"/>
                <a:gd name="T98" fmla="*/ 10 w 35"/>
                <a:gd name="T99" fmla="*/ 15 h 78"/>
                <a:gd name="T100" fmla="*/ 10 w 35"/>
                <a:gd name="T101" fmla="*/ 13 h 78"/>
                <a:gd name="T102" fmla="*/ 10 w 35"/>
                <a:gd name="T103" fmla="*/ 12 h 78"/>
                <a:gd name="T104" fmla="*/ 8 w 35"/>
                <a:gd name="T105" fmla="*/ 10 h 78"/>
                <a:gd name="T106" fmla="*/ 8 w 35"/>
                <a:gd name="T107" fmla="*/ 6 h 78"/>
                <a:gd name="T108" fmla="*/ 6 w 35"/>
                <a:gd name="T109" fmla="*/ 4 h 78"/>
                <a:gd name="T110" fmla="*/ 4 w 35"/>
                <a:gd name="T111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" h="78">
                  <a:moveTo>
                    <a:pt x="4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18" y="10"/>
                  </a:lnTo>
                  <a:lnTo>
                    <a:pt x="18" y="13"/>
                  </a:lnTo>
                  <a:lnTo>
                    <a:pt x="18" y="29"/>
                  </a:lnTo>
                  <a:lnTo>
                    <a:pt x="18" y="31"/>
                  </a:lnTo>
                  <a:lnTo>
                    <a:pt x="19" y="40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9" y="48"/>
                  </a:lnTo>
                  <a:lnTo>
                    <a:pt x="31" y="48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35" y="55"/>
                  </a:lnTo>
                  <a:lnTo>
                    <a:pt x="35" y="57"/>
                  </a:lnTo>
                  <a:lnTo>
                    <a:pt x="33" y="57"/>
                  </a:lnTo>
                  <a:lnTo>
                    <a:pt x="33" y="57"/>
                  </a:lnTo>
                  <a:lnTo>
                    <a:pt x="31" y="57"/>
                  </a:lnTo>
                  <a:lnTo>
                    <a:pt x="31" y="59"/>
                  </a:lnTo>
                  <a:lnTo>
                    <a:pt x="31" y="59"/>
                  </a:lnTo>
                  <a:lnTo>
                    <a:pt x="31" y="61"/>
                  </a:lnTo>
                  <a:lnTo>
                    <a:pt x="33" y="61"/>
                  </a:lnTo>
                  <a:lnTo>
                    <a:pt x="33" y="65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27" y="69"/>
                  </a:lnTo>
                  <a:lnTo>
                    <a:pt x="27" y="71"/>
                  </a:lnTo>
                  <a:lnTo>
                    <a:pt x="27" y="73"/>
                  </a:lnTo>
                  <a:lnTo>
                    <a:pt x="25" y="75"/>
                  </a:lnTo>
                  <a:lnTo>
                    <a:pt x="27" y="76"/>
                  </a:lnTo>
                  <a:lnTo>
                    <a:pt x="25" y="78"/>
                  </a:lnTo>
                  <a:lnTo>
                    <a:pt x="23" y="78"/>
                  </a:lnTo>
                  <a:lnTo>
                    <a:pt x="23" y="78"/>
                  </a:lnTo>
                  <a:lnTo>
                    <a:pt x="23" y="76"/>
                  </a:lnTo>
                  <a:lnTo>
                    <a:pt x="23" y="75"/>
                  </a:lnTo>
                  <a:lnTo>
                    <a:pt x="21" y="75"/>
                  </a:lnTo>
                  <a:lnTo>
                    <a:pt x="19" y="73"/>
                  </a:lnTo>
                  <a:lnTo>
                    <a:pt x="18" y="71"/>
                  </a:lnTo>
                  <a:lnTo>
                    <a:pt x="16" y="69"/>
                  </a:lnTo>
                  <a:lnTo>
                    <a:pt x="16" y="69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6" y="63"/>
                  </a:lnTo>
                  <a:lnTo>
                    <a:pt x="18" y="61"/>
                  </a:lnTo>
                  <a:lnTo>
                    <a:pt x="19" y="57"/>
                  </a:lnTo>
                  <a:lnTo>
                    <a:pt x="19" y="55"/>
                  </a:lnTo>
                  <a:lnTo>
                    <a:pt x="19" y="54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4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4" y="48"/>
                  </a:lnTo>
                  <a:lnTo>
                    <a:pt x="2" y="48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2" y="42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6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6" y="29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6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7" name="Freeform 143"/>
            <p:cNvSpPr>
              <a:spLocks/>
            </p:cNvSpPr>
            <p:nvPr/>
          </p:nvSpPr>
          <p:spPr bwMode="auto">
            <a:xfrm>
              <a:off x="4850820" y="3071133"/>
              <a:ext cx="187799" cy="145250"/>
            </a:xfrm>
            <a:custGeom>
              <a:avLst/>
              <a:gdLst>
                <a:gd name="T0" fmla="*/ 27 w 128"/>
                <a:gd name="T1" fmla="*/ 30 h 99"/>
                <a:gd name="T2" fmla="*/ 29 w 128"/>
                <a:gd name="T3" fmla="*/ 32 h 99"/>
                <a:gd name="T4" fmla="*/ 34 w 128"/>
                <a:gd name="T5" fmla="*/ 30 h 99"/>
                <a:gd name="T6" fmla="*/ 38 w 128"/>
                <a:gd name="T7" fmla="*/ 32 h 99"/>
                <a:gd name="T8" fmla="*/ 42 w 128"/>
                <a:gd name="T9" fmla="*/ 36 h 99"/>
                <a:gd name="T10" fmla="*/ 50 w 128"/>
                <a:gd name="T11" fmla="*/ 38 h 99"/>
                <a:gd name="T12" fmla="*/ 55 w 128"/>
                <a:gd name="T13" fmla="*/ 36 h 99"/>
                <a:gd name="T14" fmla="*/ 59 w 128"/>
                <a:gd name="T15" fmla="*/ 34 h 99"/>
                <a:gd name="T16" fmla="*/ 63 w 128"/>
                <a:gd name="T17" fmla="*/ 42 h 99"/>
                <a:gd name="T18" fmla="*/ 74 w 128"/>
                <a:gd name="T19" fmla="*/ 47 h 99"/>
                <a:gd name="T20" fmla="*/ 82 w 128"/>
                <a:gd name="T21" fmla="*/ 51 h 99"/>
                <a:gd name="T22" fmla="*/ 86 w 128"/>
                <a:gd name="T23" fmla="*/ 51 h 99"/>
                <a:gd name="T24" fmla="*/ 82 w 128"/>
                <a:gd name="T25" fmla="*/ 40 h 99"/>
                <a:gd name="T26" fmla="*/ 78 w 128"/>
                <a:gd name="T27" fmla="*/ 44 h 99"/>
                <a:gd name="T28" fmla="*/ 72 w 128"/>
                <a:gd name="T29" fmla="*/ 36 h 99"/>
                <a:gd name="T30" fmla="*/ 74 w 128"/>
                <a:gd name="T31" fmla="*/ 24 h 99"/>
                <a:gd name="T32" fmla="*/ 76 w 128"/>
                <a:gd name="T33" fmla="*/ 21 h 99"/>
                <a:gd name="T34" fmla="*/ 76 w 128"/>
                <a:gd name="T35" fmla="*/ 17 h 99"/>
                <a:gd name="T36" fmla="*/ 72 w 128"/>
                <a:gd name="T37" fmla="*/ 11 h 99"/>
                <a:gd name="T38" fmla="*/ 101 w 128"/>
                <a:gd name="T39" fmla="*/ 2 h 99"/>
                <a:gd name="T40" fmla="*/ 107 w 128"/>
                <a:gd name="T41" fmla="*/ 5 h 99"/>
                <a:gd name="T42" fmla="*/ 116 w 128"/>
                <a:gd name="T43" fmla="*/ 7 h 99"/>
                <a:gd name="T44" fmla="*/ 120 w 128"/>
                <a:gd name="T45" fmla="*/ 11 h 99"/>
                <a:gd name="T46" fmla="*/ 124 w 128"/>
                <a:gd name="T47" fmla="*/ 15 h 99"/>
                <a:gd name="T48" fmla="*/ 126 w 128"/>
                <a:gd name="T49" fmla="*/ 21 h 99"/>
                <a:gd name="T50" fmla="*/ 128 w 128"/>
                <a:gd name="T51" fmla="*/ 24 h 99"/>
                <a:gd name="T52" fmla="*/ 124 w 128"/>
                <a:gd name="T53" fmla="*/ 30 h 99"/>
                <a:gd name="T54" fmla="*/ 124 w 128"/>
                <a:gd name="T55" fmla="*/ 36 h 99"/>
                <a:gd name="T56" fmla="*/ 126 w 128"/>
                <a:gd name="T57" fmla="*/ 40 h 99"/>
                <a:gd name="T58" fmla="*/ 126 w 128"/>
                <a:gd name="T59" fmla="*/ 44 h 99"/>
                <a:gd name="T60" fmla="*/ 120 w 128"/>
                <a:gd name="T61" fmla="*/ 47 h 99"/>
                <a:gd name="T62" fmla="*/ 120 w 128"/>
                <a:gd name="T63" fmla="*/ 51 h 99"/>
                <a:gd name="T64" fmla="*/ 120 w 128"/>
                <a:gd name="T65" fmla="*/ 57 h 99"/>
                <a:gd name="T66" fmla="*/ 118 w 128"/>
                <a:gd name="T67" fmla="*/ 61 h 99"/>
                <a:gd name="T68" fmla="*/ 97 w 128"/>
                <a:gd name="T69" fmla="*/ 66 h 99"/>
                <a:gd name="T70" fmla="*/ 92 w 128"/>
                <a:gd name="T71" fmla="*/ 74 h 99"/>
                <a:gd name="T72" fmla="*/ 88 w 128"/>
                <a:gd name="T73" fmla="*/ 74 h 99"/>
                <a:gd name="T74" fmla="*/ 80 w 128"/>
                <a:gd name="T75" fmla="*/ 74 h 99"/>
                <a:gd name="T76" fmla="*/ 74 w 128"/>
                <a:gd name="T77" fmla="*/ 80 h 99"/>
                <a:gd name="T78" fmla="*/ 74 w 128"/>
                <a:gd name="T79" fmla="*/ 82 h 99"/>
                <a:gd name="T80" fmla="*/ 55 w 128"/>
                <a:gd name="T81" fmla="*/ 97 h 99"/>
                <a:gd name="T82" fmla="*/ 50 w 128"/>
                <a:gd name="T83" fmla="*/ 97 h 99"/>
                <a:gd name="T84" fmla="*/ 44 w 128"/>
                <a:gd name="T85" fmla="*/ 95 h 99"/>
                <a:gd name="T86" fmla="*/ 38 w 128"/>
                <a:gd name="T87" fmla="*/ 95 h 99"/>
                <a:gd name="T88" fmla="*/ 32 w 128"/>
                <a:gd name="T89" fmla="*/ 93 h 99"/>
                <a:gd name="T90" fmla="*/ 30 w 128"/>
                <a:gd name="T91" fmla="*/ 93 h 99"/>
                <a:gd name="T92" fmla="*/ 15 w 128"/>
                <a:gd name="T93" fmla="*/ 95 h 99"/>
                <a:gd name="T94" fmla="*/ 11 w 128"/>
                <a:gd name="T95" fmla="*/ 89 h 99"/>
                <a:gd name="T96" fmla="*/ 4 w 128"/>
                <a:gd name="T97" fmla="*/ 86 h 99"/>
                <a:gd name="T98" fmla="*/ 0 w 128"/>
                <a:gd name="T99" fmla="*/ 80 h 99"/>
                <a:gd name="T100" fmla="*/ 25 w 128"/>
                <a:gd name="T101" fmla="*/ 44 h 99"/>
                <a:gd name="T102" fmla="*/ 23 w 128"/>
                <a:gd name="T103" fmla="*/ 38 h 99"/>
                <a:gd name="T104" fmla="*/ 23 w 128"/>
                <a:gd name="T105" fmla="*/ 2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99">
                  <a:moveTo>
                    <a:pt x="23" y="28"/>
                  </a:moveTo>
                  <a:lnTo>
                    <a:pt x="25" y="28"/>
                  </a:lnTo>
                  <a:lnTo>
                    <a:pt x="27" y="28"/>
                  </a:lnTo>
                  <a:lnTo>
                    <a:pt x="27" y="30"/>
                  </a:lnTo>
                  <a:lnTo>
                    <a:pt x="29" y="30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30" y="3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6" y="30"/>
                  </a:lnTo>
                  <a:lnTo>
                    <a:pt x="38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6" y="38"/>
                  </a:lnTo>
                  <a:lnTo>
                    <a:pt x="48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1" y="38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7" y="34"/>
                  </a:lnTo>
                  <a:lnTo>
                    <a:pt x="57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61" y="38"/>
                  </a:lnTo>
                  <a:lnTo>
                    <a:pt x="61" y="40"/>
                  </a:lnTo>
                  <a:lnTo>
                    <a:pt x="63" y="42"/>
                  </a:lnTo>
                  <a:lnTo>
                    <a:pt x="67" y="42"/>
                  </a:lnTo>
                  <a:lnTo>
                    <a:pt x="71" y="44"/>
                  </a:lnTo>
                  <a:lnTo>
                    <a:pt x="72" y="45"/>
                  </a:lnTo>
                  <a:lnTo>
                    <a:pt x="74" y="47"/>
                  </a:lnTo>
                  <a:lnTo>
                    <a:pt x="76" y="49"/>
                  </a:lnTo>
                  <a:lnTo>
                    <a:pt x="78" y="51"/>
                  </a:lnTo>
                  <a:lnTo>
                    <a:pt x="80" y="51"/>
                  </a:lnTo>
                  <a:lnTo>
                    <a:pt x="82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40"/>
                  </a:lnTo>
                  <a:lnTo>
                    <a:pt x="84" y="40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78" y="44"/>
                  </a:lnTo>
                  <a:lnTo>
                    <a:pt x="76" y="42"/>
                  </a:lnTo>
                  <a:lnTo>
                    <a:pt x="76" y="40"/>
                  </a:lnTo>
                  <a:lnTo>
                    <a:pt x="74" y="38"/>
                  </a:lnTo>
                  <a:lnTo>
                    <a:pt x="72" y="36"/>
                  </a:lnTo>
                  <a:lnTo>
                    <a:pt x="72" y="34"/>
                  </a:lnTo>
                  <a:lnTo>
                    <a:pt x="72" y="28"/>
                  </a:lnTo>
                  <a:lnTo>
                    <a:pt x="72" y="26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6" y="23"/>
                  </a:lnTo>
                  <a:lnTo>
                    <a:pt x="76" y="21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6" y="17"/>
                  </a:lnTo>
                  <a:lnTo>
                    <a:pt x="76" y="17"/>
                  </a:lnTo>
                  <a:lnTo>
                    <a:pt x="76" y="15"/>
                  </a:lnTo>
                  <a:lnTo>
                    <a:pt x="74" y="15"/>
                  </a:lnTo>
                  <a:lnTo>
                    <a:pt x="74" y="13"/>
                  </a:lnTo>
                  <a:lnTo>
                    <a:pt x="72" y="11"/>
                  </a:lnTo>
                  <a:lnTo>
                    <a:pt x="78" y="3"/>
                  </a:lnTo>
                  <a:lnTo>
                    <a:pt x="95" y="0"/>
                  </a:lnTo>
                  <a:lnTo>
                    <a:pt x="101" y="2"/>
                  </a:lnTo>
                  <a:lnTo>
                    <a:pt x="101" y="2"/>
                  </a:lnTo>
                  <a:lnTo>
                    <a:pt x="103" y="3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7" y="5"/>
                  </a:lnTo>
                  <a:lnTo>
                    <a:pt x="107" y="5"/>
                  </a:lnTo>
                  <a:lnTo>
                    <a:pt x="111" y="5"/>
                  </a:lnTo>
                  <a:lnTo>
                    <a:pt x="114" y="7"/>
                  </a:lnTo>
                  <a:lnTo>
                    <a:pt x="116" y="7"/>
                  </a:lnTo>
                  <a:lnTo>
                    <a:pt x="116" y="9"/>
                  </a:lnTo>
                  <a:lnTo>
                    <a:pt x="118" y="9"/>
                  </a:lnTo>
                  <a:lnTo>
                    <a:pt x="118" y="9"/>
                  </a:lnTo>
                  <a:lnTo>
                    <a:pt x="120" y="11"/>
                  </a:lnTo>
                  <a:lnTo>
                    <a:pt x="122" y="11"/>
                  </a:lnTo>
                  <a:lnTo>
                    <a:pt x="122" y="13"/>
                  </a:lnTo>
                  <a:lnTo>
                    <a:pt x="122" y="15"/>
                  </a:lnTo>
                  <a:lnTo>
                    <a:pt x="124" y="15"/>
                  </a:lnTo>
                  <a:lnTo>
                    <a:pt x="124" y="17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6" y="21"/>
                  </a:lnTo>
                  <a:lnTo>
                    <a:pt x="126" y="21"/>
                  </a:lnTo>
                  <a:lnTo>
                    <a:pt x="128" y="23"/>
                  </a:lnTo>
                  <a:lnTo>
                    <a:pt x="128" y="23"/>
                  </a:lnTo>
                  <a:lnTo>
                    <a:pt x="128" y="24"/>
                  </a:lnTo>
                  <a:lnTo>
                    <a:pt x="128" y="26"/>
                  </a:lnTo>
                  <a:lnTo>
                    <a:pt x="128" y="26"/>
                  </a:lnTo>
                  <a:lnTo>
                    <a:pt x="124" y="28"/>
                  </a:lnTo>
                  <a:lnTo>
                    <a:pt x="124" y="30"/>
                  </a:lnTo>
                  <a:lnTo>
                    <a:pt x="126" y="32"/>
                  </a:lnTo>
                  <a:lnTo>
                    <a:pt x="126" y="34"/>
                  </a:lnTo>
                  <a:lnTo>
                    <a:pt x="126" y="34"/>
                  </a:lnTo>
                  <a:lnTo>
                    <a:pt x="124" y="36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40"/>
                  </a:lnTo>
                  <a:lnTo>
                    <a:pt x="126" y="40"/>
                  </a:lnTo>
                  <a:lnTo>
                    <a:pt x="126" y="42"/>
                  </a:lnTo>
                  <a:lnTo>
                    <a:pt x="126" y="42"/>
                  </a:lnTo>
                  <a:lnTo>
                    <a:pt x="126" y="42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24" y="44"/>
                  </a:lnTo>
                  <a:lnTo>
                    <a:pt x="122" y="45"/>
                  </a:lnTo>
                  <a:lnTo>
                    <a:pt x="120" y="47"/>
                  </a:lnTo>
                  <a:lnTo>
                    <a:pt x="120" y="47"/>
                  </a:lnTo>
                  <a:lnTo>
                    <a:pt x="122" y="49"/>
                  </a:lnTo>
                  <a:lnTo>
                    <a:pt x="120" y="49"/>
                  </a:lnTo>
                  <a:lnTo>
                    <a:pt x="120" y="51"/>
                  </a:lnTo>
                  <a:lnTo>
                    <a:pt x="120" y="53"/>
                  </a:lnTo>
                  <a:lnTo>
                    <a:pt x="118" y="53"/>
                  </a:lnTo>
                  <a:lnTo>
                    <a:pt x="118" y="55"/>
                  </a:lnTo>
                  <a:lnTo>
                    <a:pt x="120" y="57"/>
                  </a:lnTo>
                  <a:lnTo>
                    <a:pt x="120" y="59"/>
                  </a:lnTo>
                  <a:lnTo>
                    <a:pt x="122" y="59"/>
                  </a:lnTo>
                  <a:lnTo>
                    <a:pt x="120" y="59"/>
                  </a:lnTo>
                  <a:lnTo>
                    <a:pt x="118" y="61"/>
                  </a:lnTo>
                  <a:lnTo>
                    <a:pt x="111" y="63"/>
                  </a:lnTo>
                  <a:lnTo>
                    <a:pt x="109" y="63"/>
                  </a:lnTo>
                  <a:lnTo>
                    <a:pt x="99" y="66"/>
                  </a:lnTo>
                  <a:lnTo>
                    <a:pt x="97" y="66"/>
                  </a:lnTo>
                  <a:lnTo>
                    <a:pt x="92" y="68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2" y="74"/>
                  </a:lnTo>
                  <a:lnTo>
                    <a:pt x="92" y="74"/>
                  </a:lnTo>
                  <a:lnTo>
                    <a:pt x="92" y="74"/>
                  </a:lnTo>
                  <a:lnTo>
                    <a:pt x="88" y="74"/>
                  </a:lnTo>
                  <a:lnTo>
                    <a:pt x="88" y="74"/>
                  </a:lnTo>
                  <a:lnTo>
                    <a:pt x="88" y="74"/>
                  </a:lnTo>
                  <a:lnTo>
                    <a:pt x="84" y="74"/>
                  </a:lnTo>
                  <a:lnTo>
                    <a:pt x="82" y="74"/>
                  </a:lnTo>
                  <a:lnTo>
                    <a:pt x="80" y="74"/>
                  </a:lnTo>
                  <a:lnTo>
                    <a:pt x="78" y="76"/>
                  </a:lnTo>
                  <a:lnTo>
                    <a:pt x="76" y="76"/>
                  </a:lnTo>
                  <a:lnTo>
                    <a:pt x="74" y="78"/>
                  </a:lnTo>
                  <a:lnTo>
                    <a:pt x="74" y="80"/>
                  </a:lnTo>
                  <a:lnTo>
                    <a:pt x="74" y="80"/>
                  </a:lnTo>
                  <a:lnTo>
                    <a:pt x="74" y="82"/>
                  </a:lnTo>
                  <a:lnTo>
                    <a:pt x="74" y="82"/>
                  </a:lnTo>
                  <a:lnTo>
                    <a:pt x="74" y="82"/>
                  </a:lnTo>
                  <a:lnTo>
                    <a:pt x="71" y="84"/>
                  </a:lnTo>
                  <a:lnTo>
                    <a:pt x="63" y="87"/>
                  </a:lnTo>
                  <a:lnTo>
                    <a:pt x="59" y="93"/>
                  </a:lnTo>
                  <a:lnTo>
                    <a:pt x="55" y="97"/>
                  </a:lnTo>
                  <a:lnTo>
                    <a:pt x="53" y="99"/>
                  </a:lnTo>
                  <a:lnTo>
                    <a:pt x="51" y="97"/>
                  </a:lnTo>
                  <a:lnTo>
                    <a:pt x="50" y="97"/>
                  </a:lnTo>
                  <a:lnTo>
                    <a:pt x="50" y="97"/>
                  </a:lnTo>
                  <a:lnTo>
                    <a:pt x="48" y="97"/>
                  </a:lnTo>
                  <a:lnTo>
                    <a:pt x="48" y="97"/>
                  </a:lnTo>
                  <a:lnTo>
                    <a:pt x="46" y="95"/>
                  </a:lnTo>
                  <a:lnTo>
                    <a:pt x="44" y="95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0" y="97"/>
                  </a:lnTo>
                  <a:lnTo>
                    <a:pt x="38" y="95"/>
                  </a:lnTo>
                  <a:lnTo>
                    <a:pt x="36" y="95"/>
                  </a:lnTo>
                  <a:lnTo>
                    <a:pt x="34" y="95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29" y="91"/>
                  </a:lnTo>
                  <a:lnTo>
                    <a:pt x="27" y="93"/>
                  </a:lnTo>
                  <a:lnTo>
                    <a:pt x="25" y="93"/>
                  </a:lnTo>
                  <a:lnTo>
                    <a:pt x="15" y="95"/>
                  </a:lnTo>
                  <a:lnTo>
                    <a:pt x="15" y="93"/>
                  </a:lnTo>
                  <a:lnTo>
                    <a:pt x="13" y="93"/>
                  </a:lnTo>
                  <a:lnTo>
                    <a:pt x="11" y="91"/>
                  </a:lnTo>
                  <a:lnTo>
                    <a:pt x="11" y="89"/>
                  </a:lnTo>
                  <a:lnTo>
                    <a:pt x="9" y="89"/>
                  </a:lnTo>
                  <a:lnTo>
                    <a:pt x="8" y="87"/>
                  </a:lnTo>
                  <a:lnTo>
                    <a:pt x="6" y="86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2" y="84"/>
                  </a:lnTo>
                  <a:lnTo>
                    <a:pt x="2" y="82"/>
                  </a:lnTo>
                  <a:lnTo>
                    <a:pt x="0" y="80"/>
                  </a:lnTo>
                  <a:lnTo>
                    <a:pt x="2" y="47"/>
                  </a:lnTo>
                  <a:lnTo>
                    <a:pt x="25" y="47"/>
                  </a:lnTo>
                  <a:lnTo>
                    <a:pt x="23" y="47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2"/>
                  </a:lnTo>
                  <a:lnTo>
                    <a:pt x="23" y="40"/>
                  </a:lnTo>
                  <a:lnTo>
                    <a:pt x="23" y="38"/>
                  </a:lnTo>
                  <a:lnTo>
                    <a:pt x="23" y="34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3" y="28"/>
                  </a:lnTo>
                  <a:lnTo>
                    <a:pt x="23" y="2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8" name="Freeform 144"/>
            <p:cNvSpPr>
              <a:spLocks/>
            </p:cNvSpPr>
            <p:nvPr/>
          </p:nvSpPr>
          <p:spPr bwMode="auto">
            <a:xfrm>
              <a:off x="4687964" y="3040322"/>
              <a:ext cx="199536" cy="176061"/>
            </a:xfrm>
            <a:custGeom>
              <a:avLst/>
              <a:gdLst>
                <a:gd name="T0" fmla="*/ 122 w 136"/>
                <a:gd name="T1" fmla="*/ 112 h 120"/>
                <a:gd name="T2" fmla="*/ 117 w 136"/>
                <a:gd name="T3" fmla="*/ 107 h 120"/>
                <a:gd name="T4" fmla="*/ 113 w 136"/>
                <a:gd name="T5" fmla="*/ 103 h 120"/>
                <a:gd name="T6" fmla="*/ 134 w 136"/>
                <a:gd name="T7" fmla="*/ 68 h 120"/>
                <a:gd name="T8" fmla="*/ 134 w 136"/>
                <a:gd name="T9" fmla="*/ 61 h 120"/>
                <a:gd name="T10" fmla="*/ 134 w 136"/>
                <a:gd name="T11" fmla="*/ 51 h 120"/>
                <a:gd name="T12" fmla="*/ 132 w 136"/>
                <a:gd name="T13" fmla="*/ 49 h 120"/>
                <a:gd name="T14" fmla="*/ 126 w 136"/>
                <a:gd name="T15" fmla="*/ 51 h 120"/>
                <a:gd name="T16" fmla="*/ 120 w 136"/>
                <a:gd name="T17" fmla="*/ 49 h 120"/>
                <a:gd name="T18" fmla="*/ 117 w 136"/>
                <a:gd name="T19" fmla="*/ 51 h 120"/>
                <a:gd name="T20" fmla="*/ 117 w 136"/>
                <a:gd name="T21" fmla="*/ 47 h 120"/>
                <a:gd name="T22" fmla="*/ 117 w 136"/>
                <a:gd name="T23" fmla="*/ 44 h 120"/>
                <a:gd name="T24" fmla="*/ 115 w 136"/>
                <a:gd name="T25" fmla="*/ 38 h 120"/>
                <a:gd name="T26" fmla="*/ 113 w 136"/>
                <a:gd name="T27" fmla="*/ 36 h 120"/>
                <a:gd name="T28" fmla="*/ 111 w 136"/>
                <a:gd name="T29" fmla="*/ 32 h 120"/>
                <a:gd name="T30" fmla="*/ 111 w 136"/>
                <a:gd name="T31" fmla="*/ 24 h 120"/>
                <a:gd name="T32" fmla="*/ 111 w 136"/>
                <a:gd name="T33" fmla="*/ 19 h 120"/>
                <a:gd name="T34" fmla="*/ 113 w 136"/>
                <a:gd name="T35" fmla="*/ 13 h 120"/>
                <a:gd name="T36" fmla="*/ 99 w 136"/>
                <a:gd name="T37" fmla="*/ 9 h 120"/>
                <a:gd name="T38" fmla="*/ 86 w 136"/>
                <a:gd name="T39" fmla="*/ 13 h 120"/>
                <a:gd name="T40" fmla="*/ 84 w 136"/>
                <a:gd name="T41" fmla="*/ 19 h 120"/>
                <a:gd name="T42" fmla="*/ 71 w 136"/>
                <a:gd name="T43" fmla="*/ 19 h 120"/>
                <a:gd name="T44" fmla="*/ 63 w 136"/>
                <a:gd name="T45" fmla="*/ 17 h 120"/>
                <a:gd name="T46" fmla="*/ 59 w 136"/>
                <a:gd name="T47" fmla="*/ 11 h 120"/>
                <a:gd name="T48" fmla="*/ 57 w 136"/>
                <a:gd name="T49" fmla="*/ 5 h 120"/>
                <a:gd name="T50" fmla="*/ 57 w 136"/>
                <a:gd name="T51" fmla="*/ 2 h 120"/>
                <a:gd name="T52" fmla="*/ 38 w 136"/>
                <a:gd name="T53" fmla="*/ 0 h 120"/>
                <a:gd name="T54" fmla="*/ 27 w 136"/>
                <a:gd name="T55" fmla="*/ 0 h 120"/>
                <a:gd name="T56" fmla="*/ 19 w 136"/>
                <a:gd name="T57" fmla="*/ 0 h 120"/>
                <a:gd name="T58" fmla="*/ 13 w 136"/>
                <a:gd name="T59" fmla="*/ 0 h 120"/>
                <a:gd name="T60" fmla="*/ 10 w 136"/>
                <a:gd name="T61" fmla="*/ 2 h 120"/>
                <a:gd name="T62" fmla="*/ 17 w 136"/>
                <a:gd name="T63" fmla="*/ 19 h 120"/>
                <a:gd name="T64" fmla="*/ 19 w 136"/>
                <a:gd name="T65" fmla="*/ 30 h 120"/>
                <a:gd name="T66" fmla="*/ 25 w 136"/>
                <a:gd name="T67" fmla="*/ 45 h 120"/>
                <a:gd name="T68" fmla="*/ 21 w 136"/>
                <a:gd name="T69" fmla="*/ 65 h 120"/>
                <a:gd name="T70" fmla="*/ 10 w 136"/>
                <a:gd name="T71" fmla="*/ 74 h 120"/>
                <a:gd name="T72" fmla="*/ 6 w 136"/>
                <a:gd name="T73" fmla="*/ 89 h 120"/>
                <a:gd name="T74" fmla="*/ 2 w 136"/>
                <a:gd name="T75" fmla="*/ 103 h 120"/>
                <a:gd name="T76" fmla="*/ 0 w 136"/>
                <a:gd name="T77" fmla="*/ 112 h 120"/>
                <a:gd name="T78" fmla="*/ 4 w 136"/>
                <a:gd name="T79" fmla="*/ 110 h 120"/>
                <a:gd name="T80" fmla="*/ 10 w 136"/>
                <a:gd name="T81" fmla="*/ 110 h 120"/>
                <a:gd name="T82" fmla="*/ 17 w 136"/>
                <a:gd name="T83" fmla="*/ 108 h 120"/>
                <a:gd name="T84" fmla="*/ 19 w 136"/>
                <a:gd name="T85" fmla="*/ 108 h 120"/>
                <a:gd name="T86" fmla="*/ 21 w 136"/>
                <a:gd name="T87" fmla="*/ 110 h 120"/>
                <a:gd name="T88" fmla="*/ 29 w 136"/>
                <a:gd name="T89" fmla="*/ 112 h 120"/>
                <a:gd name="T90" fmla="*/ 73 w 136"/>
                <a:gd name="T91" fmla="*/ 112 h 120"/>
                <a:gd name="T92" fmla="*/ 76 w 136"/>
                <a:gd name="T93" fmla="*/ 116 h 120"/>
                <a:gd name="T94" fmla="*/ 82 w 136"/>
                <a:gd name="T95" fmla="*/ 118 h 120"/>
                <a:gd name="T96" fmla="*/ 90 w 136"/>
                <a:gd name="T97" fmla="*/ 118 h 120"/>
                <a:gd name="T98" fmla="*/ 94 w 136"/>
                <a:gd name="T99" fmla="*/ 116 h 120"/>
                <a:gd name="T100" fmla="*/ 101 w 136"/>
                <a:gd name="T101" fmla="*/ 118 h 120"/>
                <a:gd name="T102" fmla="*/ 103 w 136"/>
                <a:gd name="T103" fmla="*/ 118 h 120"/>
                <a:gd name="T104" fmla="*/ 107 w 136"/>
                <a:gd name="T105" fmla="*/ 120 h 120"/>
                <a:gd name="T106" fmla="*/ 126 w 136"/>
                <a:gd name="T107" fmla="*/ 1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6" h="120">
                  <a:moveTo>
                    <a:pt x="126" y="116"/>
                  </a:moveTo>
                  <a:lnTo>
                    <a:pt x="126" y="114"/>
                  </a:lnTo>
                  <a:lnTo>
                    <a:pt x="124" y="114"/>
                  </a:lnTo>
                  <a:lnTo>
                    <a:pt x="122" y="112"/>
                  </a:lnTo>
                  <a:lnTo>
                    <a:pt x="122" y="110"/>
                  </a:lnTo>
                  <a:lnTo>
                    <a:pt x="120" y="110"/>
                  </a:lnTo>
                  <a:lnTo>
                    <a:pt x="119" y="108"/>
                  </a:lnTo>
                  <a:lnTo>
                    <a:pt x="117" y="107"/>
                  </a:lnTo>
                  <a:lnTo>
                    <a:pt x="115" y="107"/>
                  </a:lnTo>
                  <a:lnTo>
                    <a:pt x="115" y="105"/>
                  </a:lnTo>
                  <a:lnTo>
                    <a:pt x="113" y="105"/>
                  </a:lnTo>
                  <a:lnTo>
                    <a:pt x="113" y="103"/>
                  </a:lnTo>
                  <a:lnTo>
                    <a:pt x="111" y="101"/>
                  </a:lnTo>
                  <a:lnTo>
                    <a:pt x="113" y="68"/>
                  </a:lnTo>
                  <a:lnTo>
                    <a:pt x="136" y="68"/>
                  </a:lnTo>
                  <a:lnTo>
                    <a:pt x="134" y="68"/>
                  </a:lnTo>
                  <a:lnTo>
                    <a:pt x="136" y="65"/>
                  </a:lnTo>
                  <a:lnTo>
                    <a:pt x="136" y="65"/>
                  </a:lnTo>
                  <a:lnTo>
                    <a:pt x="136" y="63"/>
                  </a:lnTo>
                  <a:lnTo>
                    <a:pt x="134" y="61"/>
                  </a:lnTo>
                  <a:lnTo>
                    <a:pt x="134" y="59"/>
                  </a:lnTo>
                  <a:lnTo>
                    <a:pt x="134" y="55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49"/>
                  </a:lnTo>
                  <a:lnTo>
                    <a:pt x="134" y="49"/>
                  </a:lnTo>
                  <a:lnTo>
                    <a:pt x="132" y="49"/>
                  </a:lnTo>
                  <a:lnTo>
                    <a:pt x="132" y="49"/>
                  </a:lnTo>
                  <a:lnTo>
                    <a:pt x="130" y="51"/>
                  </a:lnTo>
                  <a:lnTo>
                    <a:pt x="128" y="51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2" y="51"/>
                  </a:lnTo>
                  <a:lnTo>
                    <a:pt x="122" y="51"/>
                  </a:lnTo>
                  <a:lnTo>
                    <a:pt x="120" y="49"/>
                  </a:lnTo>
                  <a:lnTo>
                    <a:pt x="120" y="49"/>
                  </a:lnTo>
                  <a:lnTo>
                    <a:pt x="119" y="51"/>
                  </a:lnTo>
                  <a:lnTo>
                    <a:pt x="119" y="51"/>
                  </a:lnTo>
                  <a:lnTo>
                    <a:pt x="117" y="51"/>
                  </a:lnTo>
                  <a:lnTo>
                    <a:pt x="117" y="51"/>
                  </a:lnTo>
                  <a:lnTo>
                    <a:pt x="117" y="51"/>
                  </a:lnTo>
                  <a:lnTo>
                    <a:pt x="117" y="49"/>
                  </a:lnTo>
                  <a:lnTo>
                    <a:pt x="117" y="47"/>
                  </a:lnTo>
                  <a:lnTo>
                    <a:pt x="117" y="47"/>
                  </a:lnTo>
                  <a:lnTo>
                    <a:pt x="117" y="45"/>
                  </a:lnTo>
                  <a:lnTo>
                    <a:pt x="117" y="45"/>
                  </a:lnTo>
                  <a:lnTo>
                    <a:pt x="115" y="44"/>
                  </a:lnTo>
                  <a:lnTo>
                    <a:pt x="117" y="44"/>
                  </a:lnTo>
                  <a:lnTo>
                    <a:pt x="117" y="42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113" y="34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3" y="30"/>
                  </a:lnTo>
                  <a:lnTo>
                    <a:pt x="111" y="26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3" y="23"/>
                  </a:lnTo>
                  <a:lnTo>
                    <a:pt x="113" y="23"/>
                  </a:lnTo>
                  <a:lnTo>
                    <a:pt x="111" y="21"/>
                  </a:lnTo>
                  <a:lnTo>
                    <a:pt x="111" y="19"/>
                  </a:lnTo>
                  <a:lnTo>
                    <a:pt x="113" y="17"/>
                  </a:lnTo>
                  <a:lnTo>
                    <a:pt x="113" y="15"/>
                  </a:lnTo>
                  <a:lnTo>
                    <a:pt x="113" y="15"/>
                  </a:lnTo>
                  <a:lnTo>
                    <a:pt x="113" y="13"/>
                  </a:lnTo>
                  <a:lnTo>
                    <a:pt x="99" y="13"/>
                  </a:lnTo>
                  <a:lnTo>
                    <a:pt x="99" y="11"/>
                  </a:lnTo>
                  <a:lnTo>
                    <a:pt x="99" y="9"/>
                  </a:lnTo>
                  <a:lnTo>
                    <a:pt x="99" y="9"/>
                  </a:lnTo>
                  <a:lnTo>
                    <a:pt x="98" y="9"/>
                  </a:lnTo>
                  <a:lnTo>
                    <a:pt x="98" y="9"/>
                  </a:lnTo>
                  <a:lnTo>
                    <a:pt x="86" y="9"/>
                  </a:lnTo>
                  <a:lnTo>
                    <a:pt x="86" y="13"/>
                  </a:lnTo>
                  <a:lnTo>
                    <a:pt x="84" y="15"/>
                  </a:lnTo>
                  <a:lnTo>
                    <a:pt x="84" y="15"/>
                  </a:lnTo>
                  <a:lnTo>
                    <a:pt x="84" y="17"/>
                  </a:lnTo>
                  <a:lnTo>
                    <a:pt x="84" y="19"/>
                  </a:lnTo>
                  <a:lnTo>
                    <a:pt x="76" y="19"/>
                  </a:lnTo>
                  <a:lnTo>
                    <a:pt x="75" y="21"/>
                  </a:lnTo>
                  <a:lnTo>
                    <a:pt x="71" y="21"/>
                  </a:lnTo>
                  <a:lnTo>
                    <a:pt x="71" y="19"/>
                  </a:lnTo>
                  <a:lnTo>
                    <a:pt x="69" y="21"/>
                  </a:lnTo>
                  <a:lnTo>
                    <a:pt x="65" y="21"/>
                  </a:lnTo>
                  <a:lnTo>
                    <a:pt x="63" y="19"/>
                  </a:lnTo>
                  <a:lnTo>
                    <a:pt x="63" y="17"/>
                  </a:lnTo>
                  <a:lnTo>
                    <a:pt x="61" y="15"/>
                  </a:lnTo>
                  <a:lnTo>
                    <a:pt x="61" y="13"/>
                  </a:lnTo>
                  <a:lnTo>
                    <a:pt x="59" y="13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59" y="7"/>
                  </a:lnTo>
                  <a:lnTo>
                    <a:pt x="57" y="7"/>
                  </a:lnTo>
                  <a:lnTo>
                    <a:pt x="57" y="5"/>
                  </a:lnTo>
                  <a:lnTo>
                    <a:pt x="59" y="3"/>
                  </a:lnTo>
                  <a:lnTo>
                    <a:pt x="57" y="3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7" y="11"/>
                  </a:lnTo>
                  <a:lnTo>
                    <a:pt x="17" y="19"/>
                  </a:lnTo>
                  <a:lnTo>
                    <a:pt x="21" y="23"/>
                  </a:lnTo>
                  <a:lnTo>
                    <a:pt x="19" y="26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8"/>
                  </a:lnTo>
                  <a:lnTo>
                    <a:pt x="19" y="40"/>
                  </a:lnTo>
                  <a:lnTo>
                    <a:pt x="25" y="45"/>
                  </a:lnTo>
                  <a:lnTo>
                    <a:pt x="23" y="47"/>
                  </a:lnTo>
                  <a:lnTo>
                    <a:pt x="25" y="49"/>
                  </a:lnTo>
                  <a:lnTo>
                    <a:pt x="25" y="57"/>
                  </a:lnTo>
                  <a:lnTo>
                    <a:pt x="21" y="65"/>
                  </a:lnTo>
                  <a:lnTo>
                    <a:pt x="19" y="65"/>
                  </a:lnTo>
                  <a:lnTo>
                    <a:pt x="15" y="68"/>
                  </a:lnTo>
                  <a:lnTo>
                    <a:pt x="15" y="70"/>
                  </a:lnTo>
                  <a:lnTo>
                    <a:pt x="10" y="74"/>
                  </a:lnTo>
                  <a:lnTo>
                    <a:pt x="10" y="78"/>
                  </a:lnTo>
                  <a:lnTo>
                    <a:pt x="8" y="78"/>
                  </a:lnTo>
                  <a:lnTo>
                    <a:pt x="8" y="86"/>
                  </a:lnTo>
                  <a:lnTo>
                    <a:pt x="6" y="89"/>
                  </a:lnTo>
                  <a:lnTo>
                    <a:pt x="4" y="93"/>
                  </a:lnTo>
                  <a:lnTo>
                    <a:pt x="2" y="97"/>
                  </a:lnTo>
                  <a:lnTo>
                    <a:pt x="2" y="99"/>
                  </a:lnTo>
                  <a:lnTo>
                    <a:pt x="2" y="103"/>
                  </a:lnTo>
                  <a:lnTo>
                    <a:pt x="2" y="108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2" y="112"/>
                  </a:lnTo>
                  <a:lnTo>
                    <a:pt x="4" y="112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6" y="110"/>
                  </a:lnTo>
                  <a:lnTo>
                    <a:pt x="8" y="110"/>
                  </a:lnTo>
                  <a:lnTo>
                    <a:pt x="10" y="112"/>
                  </a:lnTo>
                  <a:lnTo>
                    <a:pt x="10" y="110"/>
                  </a:lnTo>
                  <a:lnTo>
                    <a:pt x="10" y="110"/>
                  </a:lnTo>
                  <a:lnTo>
                    <a:pt x="13" y="108"/>
                  </a:lnTo>
                  <a:lnTo>
                    <a:pt x="15" y="108"/>
                  </a:lnTo>
                  <a:lnTo>
                    <a:pt x="17" y="108"/>
                  </a:lnTo>
                  <a:lnTo>
                    <a:pt x="17" y="108"/>
                  </a:lnTo>
                  <a:lnTo>
                    <a:pt x="17" y="108"/>
                  </a:lnTo>
                  <a:lnTo>
                    <a:pt x="19" y="108"/>
                  </a:lnTo>
                  <a:lnTo>
                    <a:pt x="19" y="108"/>
                  </a:lnTo>
                  <a:lnTo>
                    <a:pt x="21" y="108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112"/>
                  </a:lnTo>
                  <a:lnTo>
                    <a:pt x="27" y="114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31" y="112"/>
                  </a:lnTo>
                  <a:lnTo>
                    <a:pt x="31" y="112"/>
                  </a:lnTo>
                  <a:lnTo>
                    <a:pt x="33" y="112"/>
                  </a:lnTo>
                  <a:lnTo>
                    <a:pt x="73" y="112"/>
                  </a:lnTo>
                  <a:lnTo>
                    <a:pt x="73" y="112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6" y="116"/>
                  </a:lnTo>
                  <a:lnTo>
                    <a:pt x="78" y="116"/>
                  </a:lnTo>
                  <a:lnTo>
                    <a:pt x="80" y="116"/>
                  </a:lnTo>
                  <a:lnTo>
                    <a:pt x="82" y="116"/>
                  </a:lnTo>
                  <a:lnTo>
                    <a:pt x="82" y="118"/>
                  </a:lnTo>
                  <a:lnTo>
                    <a:pt x="84" y="118"/>
                  </a:lnTo>
                  <a:lnTo>
                    <a:pt x="86" y="116"/>
                  </a:lnTo>
                  <a:lnTo>
                    <a:pt x="88" y="116"/>
                  </a:lnTo>
                  <a:lnTo>
                    <a:pt x="90" y="118"/>
                  </a:lnTo>
                  <a:lnTo>
                    <a:pt x="92" y="116"/>
                  </a:lnTo>
                  <a:lnTo>
                    <a:pt x="92" y="116"/>
                  </a:lnTo>
                  <a:lnTo>
                    <a:pt x="92" y="116"/>
                  </a:lnTo>
                  <a:lnTo>
                    <a:pt x="94" y="116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9" y="118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103" y="118"/>
                  </a:lnTo>
                  <a:lnTo>
                    <a:pt x="103" y="118"/>
                  </a:lnTo>
                  <a:lnTo>
                    <a:pt x="105" y="118"/>
                  </a:lnTo>
                  <a:lnTo>
                    <a:pt x="105" y="118"/>
                  </a:lnTo>
                  <a:lnTo>
                    <a:pt x="107" y="118"/>
                  </a:lnTo>
                  <a:lnTo>
                    <a:pt x="107" y="120"/>
                  </a:lnTo>
                  <a:lnTo>
                    <a:pt x="107" y="120"/>
                  </a:lnTo>
                  <a:lnTo>
                    <a:pt x="109" y="120"/>
                  </a:lnTo>
                  <a:lnTo>
                    <a:pt x="109" y="120"/>
                  </a:lnTo>
                  <a:lnTo>
                    <a:pt x="126" y="11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9" name="Freeform 145"/>
            <p:cNvSpPr>
              <a:spLocks/>
            </p:cNvSpPr>
            <p:nvPr/>
          </p:nvSpPr>
          <p:spPr bwMode="auto">
            <a:xfrm>
              <a:off x="4900704" y="3179704"/>
              <a:ext cx="123243" cy="101235"/>
            </a:xfrm>
            <a:custGeom>
              <a:avLst/>
              <a:gdLst>
                <a:gd name="T0" fmla="*/ 4 w 84"/>
                <a:gd name="T1" fmla="*/ 21 h 69"/>
                <a:gd name="T2" fmla="*/ 8 w 84"/>
                <a:gd name="T3" fmla="*/ 23 h 69"/>
                <a:gd name="T4" fmla="*/ 14 w 84"/>
                <a:gd name="T5" fmla="*/ 23 h 69"/>
                <a:gd name="T6" fmla="*/ 16 w 84"/>
                <a:gd name="T7" fmla="*/ 23 h 69"/>
                <a:gd name="T8" fmla="*/ 21 w 84"/>
                <a:gd name="T9" fmla="*/ 23 h 69"/>
                <a:gd name="T10" fmla="*/ 37 w 84"/>
                <a:gd name="T11" fmla="*/ 10 h 69"/>
                <a:gd name="T12" fmla="*/ 40 w 84"/>
                <a:gd name="T13" fmla="*/ 8 h 69"/>
                <a:gd name="T14" fmla="*/ 40 w 84"/>
                <a:gd name="T15" fmla="*/ 4 h 69"/>
                <a:gd name="T16" fmla="*/ 46 w 84"/>
                <a:gd name="T17" fmla="*/ 0 h 69"/>
                <a:gd name="T18" fmla="*/ 54 w 84"/>
                <a:gd name="T19" fmla="*/ 0 h 69"/>
                <a:gd name="T20" fmla="*/ 58 w 84"/>
                <a:gd name="T21" fmla="*/ 0 h 69"/>
                <a:gd name="T22" fmla="*/ 58 w 84"/>
                <a:gd name="T23" fmla="*/ 4 h 69"/>
                <a:gd name="T24" fmla="*/ 65 w 84"/>
                <a:gd name="T25" fmla="*/ 6 h 69"/>
                <a:gd name="T26" fmla="*/ 69 w 84"/>
                <a:gd name="T27" fmla="*/ 4 h 69"/>
                <a:gd name="T28" fmla="*/ 77 w 84"/>
                <a:gd name="T29" fmla="*/ 8 h 69"/>
                <a:gd name="T30" fmla="*/ 82 w 84"/>
                <a:gd name="T31" fmla="*/ 12 h 69"/>
                <a:gd name="T32" fmla="*/ 84 w 84"/>
                <a:gd name="T33" fmla="*/ 15 h 69"/>
                <a:gd name="T34" fmla="*/ 84 w 84"/>
                <a:gd name="T35" fmla="*/ 19 h 69"/>
                <a:gd name="T36" fmla="*/ 82 w 84"/>
                <a:gd name="T37" fmla="*/ 25 h 69"/>
                <a:gd name="T38" fmla="*/ 84 w 84"/>
                <a:gd name="T39" fmla="*/ 27 h 69"/>
                <a:gd name="T40" fmla="*/ 82 w 84"/>
                <a:gd name="T41" fmla="*/ 31 h 69"/>
                <a:gd name="T42" fmla="*/ 80 w 84"/>
                <a:gd name="T43" fmla="*/ 34 h 69"/>
                <a:gd name="T44" fmla="*/ 82 w 84"/>
                <a:gd name="T45" fmla="*/ 38 h 69"/>
                <a:gd name="T46" fmla="*/ 84 w 84"/>
                <a:gd name="T47" fmla="*/ 42 h 69"/>
                <a:gd name="T48" fmla="*/ 79 w 84"/>
                <a:gd name="T49" fmla="*/ 46 h 69"/>
                <a:gd name="T50" fmla="*/ 79 w 84"/>
                <a:gd name="T51" fmla="*/ 50 h 69"/>
                <a:gd name="T52" fmla="*/ 77 w 84"/>
                <a:gd name="T53" fmla="*/ 55 h 69"/>
                <a:gd name="T54" fmla="*/ 63 w 84"/>
                <a:gd name="T55" fmla="*/ 67 h 69"/>
                <a:gd name="T56" fmla="*/ 56 w 84"/>
                <a:gd name="T57" fmla="*/ 69 h 69"/>
                <a:gd name="T58" fmla="*/ 50 w 84"/>
                <a:gd name="T59" fmla="*/ 67 h 69"/>
                <a:gd name="T60" fmla="*/ 44 w 84"/>
                <a:gd name="T61" fmla="*/ 65 h 69"/>
                <a:gd name="T62" fmla="*/ 42 w 84"/>
                <a:gd name="T63" fmla="*/ 63 h 69"/>
                <a:gd name="T64" fmla="*/ 37 w 84"/>
                <a:gd name="T65" fmla="*/ 61 h 69"/>
                <a:gd name="T66" fmla="*/ 31 w 84"/>
                <a:gd name="T67" fmla="*/ 59 h 69"/>
                <a:gd name="T68" fmla="*/ 27 w 84"/>
                <a:gd name="T69" fmla="*/ 55 h 69"/>
                <a:gd name="T70" fmla="*/ 25 w 84"/>
                <a:gd name="T71" fmla="*/ 52 h 69"/>
                <a:gd name="T72" fmla="*/ 21 w 84"/>
                <a:gd name="T73" fmla="*/ 48 h 69"/>
                <a:gd name="T74" fmla="*/ 21 w 84"/>
                <a:gd name="T75" fmla="*/ 46 h 69"/>
                <a:gd name="T76" fmla="*/ 17 w 84"/>
                <a:gd name="T77" fmla="*/ 42 h 69"/>
                <a:gd name="T78" fmla="*/ 12 w 84"/>
                <a:gd name="T79" fmla="*/ 36 h 69"/>
                <a:gd name="T80" fmla="*/ 10 w 84"/>
                <a:gd name="T81" fmla="*/ 34 h 69"/>
                <a:gd name="T82" fmla="*/ 6 w 84"/>
                <a:gd name="T83" fmla="*/ 29 h 69"/>
                <a:gd name="T84" fmla="*/ 4 w 84"/>
                <a:gd name="T85" fmla="*/ 27 h 69"/>
                <a:gd name="T86" fmla="*/ 0 w 84"/>
                <a:gd name="T87" fmla="*/ 25 h 69"/>
                <a:gd name="T88" fmla="*/ 0 w 84"/>
                <a:gd name="T89" fmla="*/ 23 h 69"/>
                <a:gd name="T90" fmla="*/ 0 w 84"/>
                <a:gd name="T91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9">
                  <a:moveTo>
                    <a:pt x="0" y="21"/>
                  </a:moveTo>
                  <a:lnTo>
                    <a:pt x="2" y="21"/>
                  </a:lnTo>
                  <a:lnTo>
                    <a:pt x="4" y="21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1"/>
                  </a:lnTo>
                  <a:lnTo>
                    <a:pt x="12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9" y="25"/>
                  </a:lnTo>
                  <a:lnTo>
                    <a:pt x="21" y="23"/>
                  </a:lnTo>
                  <a:lnTo>
                    <a:pt x="25" y="19"/>
                  </a:lnTo>
                  <a:lnTo>
                    <a:pt x="29" y="13"/>
                  </a:lnTo>
                  <a:lnTo>
                    <a:pt x="37" y="10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4"/>
                  </a:lnTo>
                  <a:lnTo>
                    <a:pt x="67" y="4"/>
                  </a:lnTo>
                  <a:lnTo>
                    <a:pt x="69" y="4"/>
                  </a:lnTo>
                  <a:lnTo>
                    <a:pt x="73" y="6"/>
                  </a:lnTo>
                  <a:lnTo>
                    <a:pt x="75" y="8"/>
                  </a:lnTo>
                  <a:lnTo>
                    <a:pt x="77" y="8"/>
                  </a:lnTo>
                  <a:lnTo>
                    <a:pt x="79" y="10"/>
                  </a:lnTo>
                  <a:lnTo>
                    <a:pt x="80" y="10"/>
                  </a:lnTo>
                  <a:lnTo>
                    <a:pt x="82" y="12"/>
                  </a:lnTo>
                  <a:lnTo>
                    <a:pt x="84" y="12"/>
                  </a:lnTo>
                  <a:lnTo>
                    <a:pt x="84" y="13"/>
                  </a:lnTo>
                  <a:lnTo>
                    <a:pt x="84" y="15"/>
                  </a:lnTo>
                  <a:lnTo>
                    <a:pt x="84" y="15"/>
                  </a:lnTo>
                  <a:lnTo>
                    <a:pt x="84" y="17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2" y="21"/>
                  </a:lnTo>
                  <a:lnTo>
                    <a:pt x="82" y="25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4" y="27"/>
                  </a:lnTo>
                  <a:lnTo>
                    <a:pt x="84" y="29"/>
                  </a:lnTo>
                  <a:lnTo>
                    <a:pt x="82" y="29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80" y="34"/>
                  </a:lnTo>
                  <a:lnTo>
                    <a:pt x="82" y="36"/>
                  </a:lnTo>
                  <a:lnTo>
                    <a:pt x="82" y="38"/>
                  </a:lnTo>
                  <a:lnTo>
                    <a:pt x="82" y="38"/>
                  </a:lnTo>
                  <a:lnTo>
                    <a:pt x="82" y="40"/>
                  </a:lnTo>
                  <a:lnTo>
                    <a:pt x="82" y="40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80" y="46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7" y="48"/>
                  </a:lnTo>
                  <a:lnTo>
                    <a:pt x="79" y="50"/>
                  </a:lnTo>
                  <a:lnTo>
                    <a:pt x="77" y="52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7" y="57"/>
                  </a:lnTo>
                  <a:lnTo>
                    <a:pt x="65" y="69"/>
                  </a:lnTo>
                  <a:lnTo>
                    <a:pt x="63" y="67"/>
                  </a:lnTo>
                  <a:lnTo>
                    <a:pt x="59" y="67"/>
                  </a:lnTo>
                  <a:lnTo>
                    <a:pt x="56" y="67"/>
                  </a:lnTo>
                  <a:lnTo>
                    <a:pt x="56" y="69"/>
                  </a:lnTo>
                  <a:lnTo>
                    <a:pt x="54" y="67"/>
                  </a:lnTo>
                  <a:lnTo>
                    <a:pt x="52" y="67"/>
                  </a:lnTo>
                  <a:lnTo>
                    <a:pt x="50" y="67"/>
                  </a:lnTo>
                  <a:lnTo>
                    <a:pt x="50" y="65"/>
                  </a:lnTo>
                  <a:lnTo>
                    <a:pt x="46" y="65"/>
                  </a:lnTo>
                  <a:lnTo>
                    <a:pt x="44" y="65"/>
                  </a:lnTo>
                  <a:lnTo>
                    <a:pt x="42" y="65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7" y="61"/>
                  </a:lnTo>
                  <a:lnTo>
                    <a:pt x="37" y="59"/>
                  </a:lnTo>
                  <a:lnTo>
                    <a:pt x="33" y="59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9" y="57"/>
                  </a:lnTo>
                  <a:lnTo>
                    <a:pt x="27" y="55"/>
                  </a:lnTo>
                  <a:lnTo>
                    <a:pt x="25" y="55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0"/>
                  </a:lnTo>
                  <a:lnTo>
                    <a:pt x="23" y="48"/>
                  </a:lnTo>
                  <a:lnTo>
                    <a:pt x="21" y="48"/>
                  </a:lnTo>
                  <a:lnTo>
                    <a:pt x="21" y="48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19" y="46"/>
                  </a:lnTo>
                  <a:lnTo>
                    <a:pt x="19" y="44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0" name="Freeform 146"/>
            <p:cNvSpPr>
              <a:spLocks/>
            </p:cNvSpPr>
            <p:nvPr/>
          </p:nvSpPr>
          <p:spPr bwMode="auto">
            <a:xfrm>
              <a:off x="4817076" y="3210514"/>
              <a:ext cx="148185" cy="134980"/>
            </a:xfrm>
            <a:custGeom>
              <a:avLst/>
              <a:gdLst>
                <a:gd name="T0" fmla="*/ 57 w 101"/>
                <a:gd name="T1" fmla="*/ 2 h 92"/>
                <a:gd name="T2" fmla="*/ 59 w 101"/>
                <a:gd name="T3" fmla="*/ 4 h 92"/>
                <a:gd name="T4" fmla="*/ 63 w 101"/>
                <a:gd name="T5" fmla="*/ 8 h 92"/>
                <a:gd name="T6" fmla="*/ 65 w 101"/>
                <a:gd name="T7" fmla="*/ 10 h 92"/>
                <a:gd name="T8" fmla="*/ 67 w 101"/>
                <a:gd name="T9" fmla="*/ 13 h 92"/>
                <a:gd name="T10" fmla="*/ 69 w 101"/>
                <a:gd name="T11" fmla="*/ 17 h 92"/>
                <a:gd name="T12" fmla="*/ 76 w 101"/>
                <a:gd name="T13" fmla="*/ 23 h 92"/>
                <a:gd name="T14" fmla="*/ 78 w 101"/>
                <a:gd name="T15" fmla="*/ 25 h 92"/>
                <a:gd name="T16" fmla="*/ 80 w 101"/>
                <a:gd name="T17" fmla="*/ 27 h 92"/>
                <a:gd name="T18" fmla="*/ 82 w 101"/>
                <a:gd name="T19" fmla="*/ 33 h 92"/>
                <a:gd name="T20" fmla="*/ 86 w 101"/>
                <a:gd name="T21" fmla="*/ 36 h 92"/>
                <a:gd name="T22" fmla="*/ 90 w 101"/>
                <a:gd name="T23" fmla="*/ 38 h 92"/>
                <a:gd name="T24" fmla="*/ 95 w 101"/>
                <a:gd name="T25" fmla="*/ 40 h 92"/>
                <a:gd name="T26" fmla="*/ 99 w 101"/>
                <a:gd name="T27" fmla="*/ 42 h 92"/>
                <a:gd name="T28" fmla="*/ 99 w 101"/>
                <a:gd name="T29" fmla="*/ 44 h 92"/>
                <a:gd name="T30" fmla="*/ 95 w 101"/>
                <a:gd name="T31" fmla="*/ 46 h 92"/>
                <a:gd name="T32" fmla="*/ 94 w 101"/>
                <a:gd name="T33" fmla="*/ 48 h 92"/>
                <a:gd name="T34" fmla="*/ 90 w 101"/>
                <a:gd name="T35" fmla="*/ 50 h 92"/>
                <a:gd name="T36" fmla="*/ 84 w 101"/>
                <a:gd name="T37" fmla="*/ 52 h 92"/>
                <a:gd name="T38" fmla="*/ 80 w 101"/>
                <a:gd name="T39" fmla="*/ 55 h 92"/>
                <a:gd name="T40" fmla="*/ 76 w 101"/>
                <a:gd name="T41" fmla="*/ 55 h 92"/>
                <a:gd name="T42" fmla="*/ 73 w 101"/>
                <a:gd name="T43" fmla="*/ 63 h 92"/>
                <a:gd name="T44" fmla="*/ 73 w 101"/>
                <a:gd name="T45" fmla="*/ 65 h 92"/>
                <a:gd name="T46" fmla="*/ 69 w 101"/>
                <a:gd name="T47" fmla="*/ 67 h 92"/>
                <a:gd name="T48" fmla="*/ 67 w 101"/>
                <a:gd name="T49" fmla="*/ 71 h 92"/>
                <a:gd name="T50" fmla="*/ 61 w 101"/>
                <a:gd name="T51" fmla="*/ 71 h 92"/>
                <a:gd name="T52" fmla="*/ 59 w 101"/>
                <a:gd name="T53" fmla="*/ 76 h 92"/>
                <a:gd name="T54" fmla="*/ 59 w 101"/>
                <a:gd name="T55" fmla="*/ 80 h 92"/>
                <a:gd name="T56" fmla="*/ 55 w 101"/>
                <a:gd name="T57" fmla="*/ 80 h 92"/>
                <a:gd name="T58" fmla="*/ 48 w 101"/>
                <a:gd name="T59" fmla="*/ 80 h 92"/>
                <a:gd name="T60" fmla="*/ 40 w 101"/>
                <a:gd name="T61" fmla="*/ 78 h 92"/>
                <a:gd name="T62" fmla="*/ 34 w 101"/>
                <a:gd name="T63" fmla="*/ 76 h 92"/>
                <a:gd name="T64" fmla="*/ 29 w 101"/>
                <a:gd name="T65" fmla="*/ 84 h 92"/>
                <a:gd name="T66" fmla="*/ 21 w 101"/>
                <a:gd name="T67" fmla="*/ 88 h 92"/>
                <a:gd name="T68" fmla="*/ 15 w 101"/>
                <a:gd name="T69" fmla="*/ 90 h 92"/>
                <a:gd name="T70" fmla="*/ 8 w 101"/>
                <a:gd name="T71" fmla="*/ 90 h 92"/>
                <a:gd name="T72" fmla="*/ 8 w 101"/>
                <a:gd name="T73" fmla="*/ 86 h 92"/>
                <a:gd name="T74" fmla="*/ 4 w 101"/>
                <a:gd name="T75" fmla="*/ 75 h 92"/>
                <a:gd name="T76" fmla="*/ 0 w 101"/>
                <a:gd name="T77" fmla="*/ 73 h 92"/>
                <a:gd name="T78" fmla="*/ 11 w 101"/>
                <a:gd name="T79" fmla="*/ 42 h 92"/>
                <a:gd name="T80" fmla="*/ 31 w 101"/>
                <a:gd name="T81" fmla="*/ 6 h 92"/>
                <a:gd name="T82" fmla="*/ 36 w 101"/>
                <a:gd name="T83" fmla="*/ 4 h 92"/>
                <a:gd name="T84" fmla="*/ 38 w 101"/>
                <a:gd name="T85" fmla="*/ 6 h 92"/>
                <a:gd name="T86" fmla="*/ 38 w 101"/>
                <a:gd name="T87" fmla="*/ 8 h 92"/>
                <a:gd name="T88" fmla="*/ 46 w 101"/>
                <a:gd name="T89" fmla="*/ 2 h 92"/>
                <a:gd name="T90" fmla="*/ 50 w 101"/>
                <a:gd name="T91" fmla="*/ 2 h 92"/>
                <a:gd name="T92" fmla="*/ 57 w 101"/>
                <a:gd name="T9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1" h="92">
                  <a:moveTo>
                    <a:pt x="57" y="0"/>
                  </a:moveTo>
                  <a:lnTo>
                    <a:pt x="57" y="2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9" y="4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5" y="10"/>
                  </a:lnTo>
                  <a:lnTo>
                    <a:pt x="65" y="12"/>
                  </a:lnTo>
                  <a:lnTo>
                    <a:pt x="67" y="13"/>
                  </a:lnTo>
                  <a:lnTo>
                    <a:pt x="67" y="13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69" y="17"/>
                  </a:lnTo>
                  <a:lnTo>
                    <a:pt x="73" y="21"/>
                  </a:lnTo>
                  <a:lnTo>
                    <a:pt x="74" y="21"/>
                  </a:lnTo>
                  <a:lnTo>
                    <a:pt x="76" y="23"/>
                  </a:lnTo>
                  <a:lnTo>
                    <a:pt x="76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7"/>
                  </a:lnTo>
                  <a:lnTo>
                    <a:pt x="78" y="27"/>
                  </a:lnTo>
                  <a:lnTo>
                    <a:pt x="80" y="27"/>
                  </a:lnTo>
                  <a:lnTo>
                    <a:pt x="82" y="29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2" y="34"/>
                  </a:lnTo>
                  <a:lnTo>
                    <a:pt x="84" y="34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8" y="38"/>
                  </a:lnTo>
                  <a:lnTo>
                    <a:pt x="90" y="38"/>
                  </a:lnTo>
                  <a:lnTo>
                    <a:pt x="94" y="38"/>
                  </a:lnTo>
                  <a:lnTo>
                    <a:pt x="94" y="40"/>
                  </a:lnTo>
                  <a:lnTo>
                    <a:pt x="95" y="40"/>
                  </a:lnTo>
                  <a:lnTo>
                    <a:pt x="97" y="40"/>
                  </a:lnTo>
                  <a:lnTo>
                    <a:pt x="99" y="42"/>
                  </a:lnTo>
                  <a:lnTo>
                    <a:pt x="99" y="42"/>
                  </a:lnTo>
                  <a:lnTo>
                    <a:pt x="99" y="44"/>
                  </a:lnTo>
                  <a:lnTo>
                    <a:pt x="101" y="44"/>
                  </a:lnTo>
                  <a:lnTo>
                    <a:pt x="99" y="44"/>
                  </a:lnTo>
                  <a:lnTo>
                    <a:pt x="97" y="46"/>
                  </a:lnTo>
                  <a:lnTo>
                    <a:pt x="95" y="46"/>
                  </a:lnTo>
                  <a:lnTo>
                    <a:pt x="95" y="46"/>
                  </a:lnTo>
                  <a:lnTo>
                    <a:pt x="95" y="48"/>
                  </a:lnTo>
                  <a:lnTo>
                    <a:pt x="95" y="48"/>
                  </a:lnTo>
                  <a:lnTo>
                    <a:pt x="94" y="48"/>
                  </a:lnTo>
                  <a:lnTo>
                    <a:pt x="92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6" y="50"/>
                  </a:lnTo>
                  <a:lnTo>
                    <a:pt x="84" y="52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78" y="55"/>
                  </a:lnTo>
                  <a:lnTo>
                    <a:pt x="76" y="55"/>
                  </a:lnTo>
                  <a:lnTo>
                    <a:pt x="76" y="57"/>
                  </a:lnTo>
                  <a:lnTo>
                    <a:pt x="73" y="61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69" y="67"/>
                  </a:lnTo>
                  <a:lnTo>
                    <a:pt x="67" y="69"/>
                  </a:lnTo>
                  <a:lnTo>
                    <a:pt x="67" y="69"/>
                  </a:lnTo>
                  <a:lnTo>
                    <a:pt x="67" y="71"/>
                  </a:lnTo>
                  <a:lnTo>
                    <a:pt x="65" y="71"/>
                  </a:lnTo>
                  <a:lnTo>
                    <a:pt x="63" y="71"/>
                  </a:lnTo>
                  <a:lnTo>
                    <a:pt x="61" y="71"/>
                  </a:lnTo>
                  <a:lnTo>
                    <a:pt x="61" y="73"/>
                  </a:lnTo>
                  <a:lnTo>
                    <a:pt x="61" y="76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7" y="82"/>
                  </a:lnTo>
                  <a:lnTo>
                    <a:pt x="55" y="82"/>
                  </a:lnTo>
                  <a:lnTo>
                    <a:pt x="55" y="80"/>
                  </a:lnTo>
                  <a:lnTo>
                    <a:pt x="53" y="80"/>
                  </a:lnTo>
                  <a:lnTo>
                    <a:pt x="50" y="80"/>
                  </a:lnTo>
                  <a:lnTo>
                    <a:pt x="48" y="80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38" y="78"/>
                  </a:lnTo>
                  <a:lnTo>
                    <a:pt x="34" y="76"/>
                  </a:lnTo>
                  <a:lnTo>
                    <a:pt x="32" y="76"/>
                  </a:lnTo>
                  <a:lnTo>
                    <a:pt x="29" y="80"/>
                  </a:lnTo>
                  <a:lnTo>
                    <a:pt x="29" y="84"/>
                  </a:lnTo>
                  <a:lnTo>
                    <a:pt x="25" y="86"/>
                  </a:lnTo>
                  <a:lnTo>
                    <a:pt x="23" y="86"/>
                  </a:lnTo>
                  <a:lnTo>
                    <a:pt x="21" y="88"/>
                  </a:lnTo>
                  <a:lnTo>
                    <a:pt x="19" y="90"/>
                  </a:lnTo>
                  <a:lnTo>
                    <a:pt x="17" y="90"/>
                  </a:lnTo>
                  <a:lnTo>
                    <a:pt x="15" y="90"/>
                  </a:lnTo>
                  <a:lnTo>
                    <a:pt x="13" y="90"/>
                  </a:lnTo>
                  <a:lnTo>
                    <a:pt x="11" y="92"/>
                  </a:lnTo>
                  <a:lnTo>
                    <a:pt x="8" y="90"/>
                  </a:lnTo>
                  <a:lnTo>
                    <a:pt x="6" y="92"/>
                  </a:lnTo>
                  <a:lnTo>
                    <a:pt x="6" y="90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4" y="78"/>
                  </a:lnTo>
                  <a:lnTo>
                    <a:pt x="4" y="75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2" y="42"/>
                  </a:lnTo>
                  <a:lnTo>
                    <a:pt x="11" y="42"/>
                  </a:lnTo>
                  <a:lnTo>
                    <a:pt x="13" y="8"/>
                  </a:lnTo>
                  <a:lnTo>
                    <a:pt x="21" y="8"/>
                  </a:lnTo>
                  <a:lnTo>
                    <a:pt x="31" y="6"/>
                  </a:lnTo>
                  <a:lnTo>
                    <a:pt x="34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2" y="6"/>
                  </a:lnTo>
                  <a:lnTo>
                    <a:pt x="44" y="4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1" name="Freeform 147"/>
            <p:cNvSpPr>
              <a:spLocks/>
            </p:cNvSpPr>
            <p:nvPr/>
          </p:nvSpPr>
          <p:spPr bwMode="auto">
            <a:xfrm>
              <a:off x="4687964" y="3198777"/>
              <a:ext cx="212741" cy="180462"/>
            </a:xfrm>
            <a:custGeom>
              <a:avLst/>
              <a:gdLst>
                <a:gd name="T0" fmla="*/ 90 w 145"/>
                <a:gd name="T1" fmla="*/ 50 h 123"/>
                <a:gd name="T2" fmla="*/ 109 w 145"/>
                <a:gd name="T3" fmla="*/ 16 h 123"/>
                <a:gd name="T4" fmla="*/ 124 w 145"/>
                <a:gd name="T5" fmla="*/ 12 h 123"/>
                <a:gd name="T6" fmla="*/ 126 w 145"/>
                <a:gd name="T7" fmla="*/ 14 h 123"/>
                <a:gd name="T8" fmla="*/ 126 w 145"/>
                <a:gd name="T9" fmla="*/ 16 h 123"/>
                <a:gd name="T10" fmla="*/ 132 w 145"/>
                <a:gd name="T11" fmla="*/ 12 h 123"/>
                <a:gd name="T12" fmla="*/ 138 w 145"/>
                <a:gd name="T13" fmla="*/ 10 h 123"/>
                <a:gd name="T14" fmla="*/ 143 w 145"/>
                <a:gd name="T15" fmla="*/ 8 h 123"/>
                <a:gd name="T16" fmla="*/ 143 w 145"/>
                <a:gd name="T17" fmla="*/ 6 h 123"/>
                <a:gd name="T18" fmla="*/ 141 w 145"/>
                <a:gd name="T19" fmla="*/ 6 h 123"/>
                <a:gd name="T20" fmla="*/ 138 w 145"/>
                <a:gd name="T21" fmla="*/ 6 h 123"/>
                <a:gd name="T22" fmla="*/ 109 w 145"/>
                <a:gd name="T23" fmla="*/ 12 h 123"/>
                <a:gd name="T24" fmla="*/ 107 w 145"/>
                <a:gd name="T25" fmla="*/ 10 h 123"/>
                <a:gd name="T26" fmla="*/ 103 w 145"/>
                <a:gd name="T27" fmla="*/ 10 h 123"/>
                <a:gd name="T28" fmla="*/ 101 w 145"/>
                <a:gd name="T29" fmla="*/ 10 h 123"/>
                <a:gd name="T30" fmla="*/ 98 w 145"/>
                <a:gd name="T31" fmla="*/ 10 h 123"/>
                <a:gd name="T32" fmla="*/ 92 w 145"/>
                <a:gd name="T33" fmla="*/ 8 h 123"/>
                <a:gd name="T34" fmla="*/ 90 w 145"/>
                <a:gd name="T35" fmla="*/ 10 h 123"/>
                <a:gd name="T36" fmla="*/ 84 w 145"/>
                <a:gd name="T37" fmla="*/ 10 h 123"/>
                <a:gd name="T38" fmla="*/ 80 w 145"/>
                <a:gd name="T39" fmla="*/ 8 h 123"/>
                <a:gd name="T40" fmla="*/ 75 w 145"/>
                <a:gd name="T41" fmla="*/ 6 h 123"/>
                <a:gd name="T42" fmla="*/ 73 w 145"/>
                <a:gd name="T43" fmla="*/ 4 h 123"/>
                <a:gd name="T44" fmla="*/ 31 w 145"/>
                <a:gd name="T45" fmla="*/ 4 h 123"/>
                <a:gd name="T46" fmla="*/ 27 w 145"/>
                <a:gd name="T47" fmla="*/ 6 h 123"/>
                <a:gd name="T48" fmla="*/ 21 w 145"/>
                <a:gd name="T49" fmla="*/ 2 h 123"/>
                <a:gd name="T50" fmla="*/ 19 w 145"/>
                <a:gd name="T51" fmla="*/ 0 h 123"/>
                <a:gd name="T52" fmla="*/ 17 w 145"/>
                <a:gd name="T53" fmla="*/ 0 h 123"/>
                <a:gd name="T54" fmla="*/ 13 w 145"/>
                <a:gd name="T55" fmla="*/ 0 h 123"/>
                <a:gd name="T56" fmla="*/ 10 w 145"/>
                <a:gd name="T57" fmla="*/ 4 h 123"/>
                <a:gd name="T58" fmla="*/ 4 w 145"/>
                <a:gd name="T59" fmla="*/ 2 h 123"/>
                <a:gd name="T60" fmla="*/ 2 w 145"/>
                <a:gd name="T61" fmla="*/ 4 h 123"/>
                <a:gd name="T62" fmla="*/ 2 w 145"/>
                <a:gd name="T63" fmla="*/ 12 h 123"/>
                <a:gd name="T64" fmla="*/ 17 w 145"/>
                <a:gd name="T65" fmla="*/ 35 h 123"/>
                <a:gd name="T66" fmla="*/ 23 w 145"/>
                <a:gd name="T67" fmla="*/ 48 h 123"/>
                <a:gd name="T68" fmla="*/ 27 w 145"/>
                <a:gd name="T69" fmla="*/ 60 h 123"/>
                <a:gd name="T70" fmla="*/ 33 w 145"/>
                <a:gd name="T71" fmla="*/ 81 h 123"/>
                <a:gd name="T72" fmla="*/ 31 w 145"/>
                <a:gd name="T73" fmla="*/ 88 h 123"/>
                <a:gd name="T74" fmla="*/ 34 w 145"/>
                <a:gd name="T75" fmla="*/ 96 h 123"/>
                <a:gd name="T76" fmla="*/ 34 w 145"/>
                <a:gd name="T77" fmla="*/ 100 h 123"/>
                <a:gd name="T78" fmla="*/ 38 w 145"/>
                <a:gd name="T79" fmla="*/ 107 h 123"/>
                <a:gd name="T80" fmla="*/ 44 w 145"/>
                <a:gd name="T81" fmla="*/ 115 h 123"/>
                <a:gd name="T82" fmla="*/ 52 w 145"/>
                <a:gd name="T83" fmla="*/ 117 h 123"/>
                <a:gd name="T84" fmla="*/ 52 w 145"/>
                <a:gd name="T85" fmla="*/ 113 h 123"/>
                <a:gd name="T86" fmla="*/ 57 w 145"/>
                <a:gd name="T87" fmla="*/ 115 h 123"/>
                <a:gd name="T88" fmla="*/ 63 w 145"/>
                <a:gd name="T89" fmla="*/ 121 h 123"/>
                <a:gd name="T90" fmla="*/ 67 w 145"/>
                <a:gd name="T91" fmla="*/ 121 h 123"/>
                <a:gd name="T92" fmla="*/ 73 w 145"/>
                <a:gd name="T93" fmla="*/ 121 h 123"/>
                <a:gd name="T94" fmla="*/ 75 w 145"/>
                <a:gd name="T95" fmla="*/ 123 h 123"/>
                <a:gd name="T96" fmla="*/ 78 w 145"/>
                <a:gd name="T97" fmla="*/ 119 h 123"/>
                <a:gd name="T98" fmla="*/ 84 w 145"/>
                <a:gd name="T99" fmla="*/ 117 h 123"/>
                <a:gd name="T100" fmla="*/ 88 w 145"/>
                <a:gd name="T101" fmla="*/ 8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5" h="123">
                  <a:moveTo>
                    <a:pt x="88" y="81"/>
                  </a:moveTo>
                  <a:lnTo>
                    <a:pt x="88" y="81"/>
                  </a:lnTo>
                  <a:lnTo>
                    <a:pt x="90" y="50"/>
                  </a:lnTo>
                  <a:lnTo>
                    <a:pt x="99" y="50"/>
                  </a:lnTo>
                  <a:lnTo>
                    <a:pt x="101" y="16"/>
                  </a:lnTo>
                  <a:lnTo>
                    <a:pt x="109" y="16"/>
                  </a:lnTo>
                  <a:lnTo>
                    <a:pt x="119" y="14"/>
                  </a:lnTo>
                  <a:lnTo>
                    <a:pt x="122" y="12"/>
                  </a:lnTo>
                  <a:lnTo>
                    <a:pt x="124" y="12"/>
                  </a:lnTo>
                  <a:lnTo>
                    <a:pt x="124" y="12"/>
                  </a:lnTo>
                  <a:lnTo>
                    <a:pt x="124" y="12"/>
                  </a:lnTo>
                  <a:lnTo>
                    <a:pt x="126" y="14"/>
                  </a:lnTo>
                  <a:lnTo>
                    <a:pt x="126" y="14"/>
                  </a:lnTo>
                  <a:lnTo>
                    <a:pt x="126" y="16"/>
                  </a:lnTo>
                  <a:lnTo>
                    <a:pt x="126" y="16"/>
                  </a:lnTo>
                  <a:lnTo>
                    <a:pt x="126" y="16"/>
                  </a:lnTo>
                  <a:lnTo>
                    <a:pt x="130" y="14"/>
                  </a:lnTo>
                  <a:lnTo>
                    <a:pt x="132" y="12"/>
                  </a:lnTo>
                  <a:lnTo>
                    <a:pt x="134" y="10"/>
                  </a:lnTo>
                  <a:lnTo>
                    <a:pt x="136" y="10"/>
                  </a:lnTo>
                  <a:lnTo>
                    <a:pt x="138" y="10"/>
                  </a:lnTo>
                  <a:lnTo>
                    <a:pt x="138" y="10"/>
                  </a:lnTo>
                  <a:lnTo>
                    <a:pt x="140" y="10"/>
                  </a:lnTo>
                  <a:lnTo>
                    <a:pt x="143" y="8"/>
                  </a:lnTo>
                  <a:lnTo>
                    <a:pt x="145" y="8"/>
                  </a:lnTo>
                  <a:lnTo>
                    <a:pt x="143" y="6"/>
                  </a:lnTo>
                  <a:lnTo>
                    <a:pt x="143" y="6"/>
                  </a:lnTo>
                  <a:lnTo>
                    <a:pt x="143" y="6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40" y="4"/>
                  </a:lnTo>
                  <a:lnTo>
                    <a:pt x="138" y="6"/>
                  </a:lnTo>
                  <a:lnTo>
                    <a:pt x="136" y="6"/>
                  </a:lnTo>
                  <a:lnTo>
                    <a:pt x="109" y="12"/>
                  </a:lnTo>
                  <a:lnTo>
                    <a:pt x="109" y="12"/>
                  </a:lnTo>
                  <a:lnTo>
                    <a:pt x="107" y="12"/>
                  </a:lnTo>
                  <a:lnTo>
                    <a:pt x="107" y="12"/>
                  </a:lnTo>
                  <a:lnTo>
                    <a:pt x="107" y="10"/>
                  </a:lnTo>
                  <a:lnTo>
                    <a:pt x="105" y="10"/>
                  </a:lnTo>
                  <a:lnTo>
                    <a:pt x="105" y="10"/>
                  </a:lnTo>
                  <a:lnTo>
                    <a:pt x="103" y="10"/>
                  </a:lnTo>
                  <a:lnTo>
                    <a:pt x="103" y="10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99" y="10"/>
                  </a:lnTo>
                  <a:lnTo>
                    <a:pt x="98" y="10"/>
                  </a:lnTo>
                  <a:lnTo>
                    <a:pt x="96" y="10"/>
                  </a:lnTo>
                  <a:lnTo>
                    <a:pt x="94" y="8"/>
                  </a:lnTo>
                  <a:lnTo>
                    <a:pt x="92" y="8"/>
                  </a:lnTo>
                  <a:lnTo>
                    <a:pt x="92" y="8"/>
                  </a:lnTo>
                  <a:lnTo>
                    <a:pt x="92" y="8"/>
                  </a:lnTo>
                  <a:lnTo>
                    <a:pt x="90" y="10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33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7" y="6"/>
                  </a:lnTo>
                  <a:lnTo>
                    <a:pt x="25" y="4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2"/>
                  </a:lnTo>
                  <a:lnTo>
                    <a:pt x="8" y="18"/>
                  </a:lnTo>
                  <a:lnTo>
                    <a:pt x="12" y="23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23" y="44"/>
                  </a:lnTo>
                  <a:lnTo>
                    <a:pt x="23" y="48"/>
                  </a:lnTo>
                  <a:lnTo>
                    <a:pt x="29" y="56"/>
                  </a:lnTo>
                  <a:lnTo>
                    <a:pt x="29" y="60"/>
                  </a:lnTo>
                  <a:lnTo>
                    <a:pt x="27" y="60"/>
                  </a:lnTo>
                  <a:lnTo>
                    <a:pt x="29" y="65"/>
                  </a:lnTo>
                  <a:lnTo>
                    <a:pt x="29" y="73"/>
                  </a:lnTo>
                  <a:lnTo>
                    <a:pt x="33" y="81"/>
                  </a:lnTo>
                  <a:lnTo>
                    <a:pt x="33" y="84"/>
                  </a:lnTo>
                  <a:lnTo>
                    <a:pt x="33" y="86"/>
                  </a:lnTo>
                  <a:lnTo>
                    <a:pt x="31" y="88"/>
                  </a:lnTo>
                  <a:lnTo>
                    <a:pt x="33" y="90"/>
                  </a:lnTo>
                  <a:lnTo>
                    <a:pt x="33" y="94"/>
                  </a:lnTo>
                  <a:lnTo>
                    <a:pt x="34" y="96"/>
                  </a:lnTo>
                  <a:lnTo>
                    <a:pt x="36" y="96"/>
                  </a:lnTo>
                  <a:lnTo>
                    <a:pt x="34" y="98"/>
                  </a:lnTo>
                  <a:lnTo>
                    <a:pt x="34" y="100"/>
                  </a:lnTo>
                  <a:lnTo>
                    <a:pt x="36" y="102"/>
                  </a:lnTo>
                  <a:lnTo>
                    <a:pt x="36" y="105"/>
                  </a:lnTo>
                  <a:lnTo>
                    <a:pt x="38" y="107"/>
                  </a:lnTo>
                  <a:lnTo>
                    <a:pt x="40" y="111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8" y="119"/>
                  </a:lnTo>
                  <a:lnTo>
                    <a:pt x="50" y="117"/>
                  </a:lnTo>
                  <a:lnTo>
                    <a:pt x="52" y="117"/>
                  </a:lnTo>
                  <a:lnTo>
                    <a:pt x="52" y="115"/>
                  </a:lnTo>
                  <a:lnTo>
                    <a:pt x="52" y="115"/>
                  </a:lnTo>
                  <a:lnTo>
                    <a:pt x="52" y="113"/>
                  </a:lnTo>
                  <a:lnTo>
                    <a:pt x="55" y="113"/>
                  </a:lnTo>
                  <a:lnTo>
                    <a:pt x="55" y="115"/>
                  </a:lnTo>
                  <a:lnTo>
                    <a:pt x="57" y="115"/>
                  </a:lnTo>
                  <a:lnTo>
                    <a:pt x="57" y="117"/>
                  </a:lnTo>
                  <a:lnTo>
                    <a:pt x="59" y="119"/>
                  </a:lnTo>
                  <a:lnTo>
                    <a:pt x="63" y="121"/>
                  </a:lnTo>
                  <a:lnTo>
                    <a:pt x="65" y="121"/>
                  </a:lnTo>
                  <a:lnTo>
                    <a:pt x="67" y="121"/>
                  </a:lnTo>
                  <a:lnTo>
                    <a:pt x="67" y="121"/>
                  </a:lnTo>
                  <a:lnTo>
                    <a:pt x="69" y="121"/>
                  </a:lnTo>
                  <a:lnTo>
                    <a:pt x="71" y="121"/>
                  </a:lnTo>
                  <a:lnTo>
                    <a:pt x="73" y="121"/>
                  </a:lnTo>
                  <a:lnTo>
                    <a:pt x="73" y="123"/>
                  </a:lnTo>
                  <a:lnTo>
                    <a:pt x="75" y="123"/>
                  </a:lnTo>
                  <a:lnTo>
                    <a:pt x="75" y="123"/>
                  </a:lnTo>
                  <a:lnTo>
                    <a:pt x="75" y="121"/>
                  </a:lnTo>
                  <a:lnTo>
                    <a:pt x="76" y="119"/>
                  </a:lnTo>
                  <a:lnTo>
                    <a:pt x="78" y="119"/>
                  </a:lnTo>
                  <a:lnTo>
                    <a:pt x="78" y="117"/>
                  </a:lnTo>
                  <a:lnTo>
                    <a:pt x="82" y="115"/>
                  </a:lnTo>
                  <a:lnTo>
                    <a:pt x="84" y="117"/>
                  </a:lnTo>
                  <a:lnTo>
                    <a:pt x="86" y="117"/>
                  </a:lnTo>
                  <a:lnTo>
                    <a:pt x="88" y="81"/>
                  </a:lnTo>
                  <a:lnTo>
                    <a:pt x="88" y="8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2" name="Freeform 148"/>
            <p:cNvSpPr>
              <a:spLocks/>
            </p:cNvSpPr>
            <p:nvPr/>
          </p:nvSpPr>
          <p:spPr bwMode="auto">
            <a:xfrm>
              <a:off x="5374603" y="3258932"/>
              <a:ext cx="8803" cy="7335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1 h 5"/>
                <a:gd name="T4" fmla="*/ 2 w 6"/>
                <a:gd name="T5" fmla="*/ 5 h 5"/>
                <a:gd name="T6" fmla="*/ 4 w 6"/>
                <a:gd name="T7" fmla="*/ 5 h 5"/>
                <a:gd name="T8" fmla="*/ 6 w 6"/>
                <a:gd name="T9" fmla="*/ 3 h 5"/>
                <a:gd name="T10" fmla="*/ 4 w 6"/>
                <a:gd name="T11" fmla="*/ 1 h 5"/>
                <a:gd name="T12" fmla="*/ 4 w 6"/>
                <a:gd name="T13" fmla="*/ 0 h 5"/>
                <a:gd name="T14" fmla="*/ 2 w 6"/>
                <a:gd name="T15" fmla="*/ 0 h 5"/>
                <a:gd name="T16" fmla="*/ 0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lnTo>
                    <a:pt x="0" y="1"/>
                  </a:lnTo>
                  <a:lnTo>
                    <a:pt x="2" y="5"/>
                  </a:lnTo>
                  <a:lnTo>
                    <a:pt x="4" y="5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3" name="Freeform 149"/>
            <p:cNvSpPr>
              <a:spLocks noEditPoints="1"/>
            </p:cNvSpPr>
            <p:nvPr/>
          </p:nvSpPr>
          <p:spPr bwMode="auto">
            <a:xfrm>
              <a:off x="5178001" y="3126886"/>
              <a:ext cx="121776" cy="201003"/>
            </a:xfrm>
            <a:custGeom>
              <a:avLst/>
              <a:gdLst>
                <a:gd name="T0" fmla="*/ 25 w 83"/>
                <a:gd name="T1" fmla="*/ 135 h 137"/>
                <a:gd name="T2" fmla="*/ 39 w 83"/>
                <a:gd name="T3" fmla="*/ 132 h 137"/>
                <a:gd name="T4" fmla="*/ 44 w 83"/>
                <a:gd name="T5" fmla="*/ 126 h 137"/>
                <a:gd name="T6" fmla="*/ 46 w 83"/>
                <a:gd name="T7" fmla="*/ 118 h 137"/>
                <a:gd name="T8" fmla="*/ 48 w 83"/>
                <a:gd name="T9" fmla="*/ 114 h 137"/>
                <a:gd name="T10" fmla="*/ 56 w 83"/>
                <a:gd name="T11" fmla="*/ 99 h 137"/>
                <a:gd name="T12" fmla="*/ 63 w 83"/>
                <a:gd name="T13" fmla="*/ 80 h 137"/>
                <a:gd name="T14" fmla="*/ 69 w 83"/>
                <a:gd name="T15" fmla="*/ 69 h 137"/>
                <a:gd name="T16" fmla="*/ 73 w 83"/>
                <a:gd name="T17" fmla="*/ 55 h 137"/>
                <a:gd name="T18" fmla="*/ 75 w 83"/>
                <a:gd name="T19" fmla="*/ 48 h 137"/>
                <a:gd name="T20" fmla="*/ 75 w 83"/>
                <a:gd name="T21" fmla="*/ 40 h 137"/>
                <a:gd name="T22" fmla="*/ 77 w 83"/>
                <a:gd name="T23" fmla="*/ 34 h 137"/>
                <a:gd name="T24" fmla="*/ 81 w 83"/>
                <a:gd name="T25" fmla="*/ 40 h 137"/>
                <a:gd name="T26" fmla="*/ 83 w 83"/>
                <a:gd name="T27" fmla="*/ 34 h 137"/>
                <a:gd name="T28" fmla="*/ 81 w 83"/>
                <a:gd name="T29" fmla="*/ 28 h 137"/>
                <a:gd name="T30" fmla="*/ 81 w 83"/>
                <a:gd name="T31" fmla="*/ 21 h 137"/>
                <a:gd name="T32" fmla="*/ 79 w 83"/>
                <a:gd name="T33" fmla="*/ 7 h 137"/>
                <a:gd name="T34" fmla="*/ 73 w 83"/>
                <a:gd name="T35" fmla="*/ 4 h 137"/>
                <a:gd name="T36" fmla="*/ 71 w 83"/>
                <a:gd name="T37" fmla="*/ 4 h 137"/>
                <a:gd name="T38" fmla="*/ 69 w 83"/>
                <a:gd name="T39" fmla="*/ 6 h 137"/>
                <a:gd name="T40" fmla="*/ 67 w 83"/>
                <a:gd name="T41" fmla="*/ 11 h 137"/>
                <a:gd name="T42" fmla="*/ 63 w 83"/>
                <a:gd name="T43" fmla="*/ 17 h 137"/>
                <a:gd name="T44" fmla="*/ 60 w 83"/>
                <a:gd name="T45" fmla="*/ 17 h 137"/>
                <a:gd name="T46" fmla="*/ 60 w 83"/>
                <a:gd name="T47" fmla="*/ 21 h 137"/>
                <a:gd name="T48" fmla="*/ 56 w 83"/>
                <a:gd name="T49" fmla="*/ 23 h 137"/>
                <a:gd name="T50" fmla="*/ 58 w 83"/>
                <a:gd name="T51" fmla="*/ 28 h 137"/>
                <a:gd name="T52" fmla="*/ 52 w 83"/>
                <a:gd name="T53" fmla="*/ 30 h 137"/>
                <a:gd name="T54" fmla="*/ 50 w 83"/>
                <a:gd name="T55" fmla="*/ 28 h 137"/>
                <a:gd name="T56" fmla="*/ 48 w 83"/>
                <a:gd name="T57" fmla="*/ 32 h 137"/>
                <a:gd name="T58" fmla="*/ 48 w 83"/>
                <a:gd name="T59" fmla="*/ 36 h 137"/>
                <a:gd name="T60" fmla="*/ 46 w 83"/>
                <a:gd name="T61" fmla="*/ 32 h 137"/>
                <a:gd name="T62" fmla="*/ 40 w 83"/>
                <a:gd name="T63" fmla="*/ 40 h 137"/>
                <a:gd name="T64" fmla="*/ 39 w 83"/>
                <a:gd name="T65" fmla="*/ 36 h 137"/>
                <a:gd name="T66" fmla="*/ 31 w 83"/>
                <a:gd name="T67" fmla="*/ 38 h 137"/>
                <a:gd name="T68" fmla="*/ 31 w 83"/>
                <a:gd name="T69" fmla="*/ 40 h 137"/>
                <a:gd name="T70" fmla="*/ 23 w 83"/>
                <a:gd name="T71" fmla="*/ 42 h 137"/>
                <a:gd name="T72" fmla="*/ 18 w 83"/>
                <a:gd name="T73" fmla="*/ 44 h 137"/>
                <a:gd name="T74" fmla="*/ 12 w 83"/>
                <a:gd name="T75" fmla="*/ 55 h 137"/>
                <a:gd name="T76" fmla="*/ 14 w 83"/>
                <a:gd name="T77" fmla="*/ 61 h 137"/>
                <a:gd name="T78" fmla="*/ 18 w 83"/>
                <a:gd name="T79" fmla="*/ 72 h 137"/>
                <a:gd name="T80" fmla="*/ 16 w 83"/>
                <a:gd name="T81" fmla="*/ 80 h 137"/>
                <a:gd name="T82" fmla="*/ 12 w 83"/>
                <a:gd name="T83" fmla="*/ 86 h 137"/>
                <a:gd name="T84" fmla="*/ 4 w 83"/>
                <a:gd name="T85" fmla="*/ 93 h 137"/>
                <a:gd name="T86" fmla="*/ 2 w 83"/>
                <a:gd name="T87" fmla="*/ 103 h 137"/>
                <a:gd name="T88" fmla="*/ 4 w 83"/>
                <a:gd name="T89" fmla="*/ 111 h 137"/>
                <a:gd name="T90" fmla="*/ 6 w 83"/>
                <a:gd name="T91" fmla="*/ 114 h 137"/>
                <a:gd name="T92" fmla="*/ 4 w 83"/>
                <a:gd name="T93" fmla="*/ 122 h 137"/>
                <a:gd name="T94" fmla="*/ 6 w 83"/>
                <a:gd name="T95" fmla="*/ 128 h 137"/>
                <a:gd name="T96" fmla="*/ 12 w 83"/>
                <a:gd name="T97" fmla="*/ 133 h 137"/>
                <a:gd name="T98" fmla="*/ 16 w 83"/>
                <a:gd name="T99" fmla="*/ 137 h 137"/>
                <a:gd name="T100" fmla="*/ 18 w 83"/>
                <a:gd name="T101" fmla="*/ 137 h 137"/>
                <a:gd name="T102" fmla="*/ 67 w 83"/>
                <a:gd name="T103" fmla="*/ 7 h 137"/>
                <a:gd name="T104" fmla="*/ 65 w 83"/>
                <a:gd name="T105" fmla="*/ 13 h 137"/>
                <a:gd name="T106" fmla="*/ 65 w 83"/>
                <a:gd name="T107" fmla="*/ 13 h 137"/>
                <a:gd name="T108" fmla="*/ 63 w 83"/>
                <a:gd name="T109" fmla="*/ 13 h 137"/>
                <a:gd name="T110" fmla="*/ 62 w 83"/>
                <a:gd name="T111" fmla="*/ 13 h 137"/>
                <a:gd name="T112" fmla="*/ 77 w 83"/>
                <a:gd name="T113" fmla="*/ 49 h 137"/>
                <a:gd name="T114" fmla="*/ 77 w 83"/>
                <a:gd name="T115" fmla="*/ 4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3" h="137">
                  <a:moveTo>
                    <a:pt x="18" y="137"/>
                  </a:moveTo>
                  <a:lnTo>
                    <a:pt x="19" y="137"/>
                  </a:lnTo>
                  <a:lnTo>
                    <a:pt x="21" y="137"/>
                  </a:lnTo>
                  <a:lnTo>
                    <a:pt x="25" y="135"/>
                  </a:lnTo>
                  <a:lnTo>
                    <a:pt x="27" y="133"/>
                  </a:lnTo>
                  <a:lnTo>
                    <a:pt x="33" y="133"/>
                  </a:lnTo>
                  <a:lnTo>
                    <a:pt x="35" y="133"/>
                  </a:lnTo>
                  <a:lnTo>
                    <a:pt x="39" y="132"/>
                  </a:lnTo>
                  <a:lnTo>
                    <a:pt x="40" y="132"/>
                  </a:lnTo>
                  <a:lnTo>
                    <a:pt x="42" y="130"/>
                  </a:lnTo>
                  <a:lnTo>
                    <a:pt x="42" y="128"/>
                  </a:lnTo>
                  <a:lnTo>
                    <a:pt x="44" y="126"/>
                  </a:lnTo>
                  <a:lnTo>
                    <a:pt x="44" y="124"/>
                  </a:lnTo>
                  <a:lnTo>
                    <a:pt x="46" y="122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48" y="118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50" y="111"/>
                  </a:lnTo>
                  <a:lnTo>
                    <a:pt x="52" y="105"/>
                  </a:lnTo>
                  <a:lnTo>
                    <a:pt x="54" y="101"/>
                  </a:lnTo>
                  <a:lnTo>
                    <a:pt x="56" y="99"/>
                  </a:lnTo>
                  <a:lnTo>
                    <a:pt x="56" y="95"/>
                  </a:lnTo>
                  <a:lnTo>
                    <a:pt x="60" y="91"/>
                  </a:lnTo>
                  <a:lnTo>
                    <a:pt x="62" y="84"/>
                  </a:lnTo>
                  <a:lnTo>
                    <a:pt x="63" y="80"/>
                  </a:lnTo>
                  <a:lnTo>
                    <a:pt x="63" y="76"/>
                  </a:lnTo>
                  <a:lnTo>
                    <a:pt x="65" y="72"/>
                  </a:lnTo>
                  <a:lnTo>
                    <a:pt x="67" y="72"/>
                  </a:lnTo>
                  <a:lnTo>
                    <a:pt x="69" y="69"/>
                  </a:lnTo>
                  <a:lnTo>
                    <a:pt x="69" y="63"/>
                  </a:lnTo>
                  <a:lnTo>
                    <a:pt x="71" y="59"/>
                  </a:lnTo>
                  <a:lnTo>
                    <a:pt x="73" y="57"/>
                  </a:lnTo>
                  <a:lnTo>
                    <a:pt x="73" y="55"/>
                  </a:lnTo>
                  <a:lnTo>
                    <a:pt x="71" y="53"/>
                  </a:lnTo>
                  <a:lnTo>
                    <a:pt x="73" y="51"/>
                  </a:lnTo>
                  <a:lnTo>
                    <a:pt x="75" y="48"/>
                  </a:lnTo>
                  <a:lnTo>
                    <a:pt x="75" y="48"/>
                  </a:lnTo>
                  <a:lnTo>
                    <a:pt x="75" y="46"/>
                  </a:lnTo>
                  <a:lnTo>
                    <a:pt x="75" y="44"/>
                  </a:lnTo>
                  <a:lnTo>
                    <a:pt x="75" y="42"/>
                  </a:lnTo>
                  <a:lnTo>
                    <a:pt x="75" y="40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5" y="36"/>
                  </a:lnTo>
                  <a:lnTo>
                    <a:pt x="77" y="34"/>
                  </a:lnTo>
                  <a:lnTo>
                    <a:pt x="77" y="36"/>
                  </a:lnTo>
                  <a:lnTo>
                    <a:pt x="77" y="38"/>
                  </a:lnTo>
                  <a:lnTo>
                    <a:pt x="79" y="40"/>
                  </a:lnTo>
                  <a:lnTo>
                    <a:pt x="81" y="40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3" y="36"/>
                  </a:lnTo>
                  <a:lnTo>
                    <a:pt x="83" y="34"/>
                  </a:lnTo>
                  <a:lnTo>
                    <a:pt x="83" y="34"/>
                  </a:lnTo>
                  <a:lnTo>
                    <a:pt x="83" y="32"/>
                  </a:lnTo>
                  <a:lnTo>
                    <a:pt x="81" y="30"/>
                  </a:lnTo>
                  <a:lnTo>
                    <a:pt x="81" y="28"/>
                  </a:lnTo>
                  <a:lnTo>
                    <a:pt x="81" y="27"/>
                  </a:lnTo>
                  <a:lnTo>
                    <a:pt x="81" y="25"/>
                  </a:lnTo>
                  <a:lnTo>
                    <a:pt x="81" y="23"/>
                  </a:lnTo>
                  <a:lnTo>
                    <a:pt x="81" y="21"/>
                  </a:lnTo>
                  <a:lnTo>
                    <a:pt x="81" y="17"/>
                  </a:lnTo>
                  <a:lnTo>
                    <a:pt x="79" y="15"/>
                  </a:lnTo>
                  <a:lnTo>
                    <a:pt x="79" y="9"/>
                  </a:lnTo>
                  <a:lnTo>
                    <a:pt x="79" y="7"/>
                  </a:lnTo>
                  <a:lnTo>
                    <a:pt x="77" y="9"/>
                  </a:lnTo>
                  <a:lnTo>
                    <a:pt x="75" y="7"/>
                  </a:lnTo>
                  <a:lnTo>
                    <a:pt x="75" y="6"/>
                  </a:lnTo>
                  <a:lnTo>
                    <a:pt x="73" y="4"/>
                  </a:lnTo>
                  <a:lnTo>
                    <a:pt x="75" y="2"/>
                  </a:lnTo>
                  <a:lnTo>
                    <a:pt x="73" y="0"/>
                  </a:lnTo>
                  <a:lnTo>
                    <a:pt x="71" y="2"/>
                  </a:lnTo>
                  <a:lnTo>
                    <a:pt x="71" y="4"/>
                  </a:lnTo>
                  <a:lnTo>
                    <a:pt x="69" y="6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9" y="6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69" y="9"/>
                  </a:lnTo>
                  <a:lnTo>
                    <a:pt x="67" y="11"/>
                  </a:lnTo>
                  <a:lnTo>
                    <a:pt x="67" y="13"/>
                  </a:lnTo>
                  <a:lnTo>
                    <a:pt x="67" y="15"/>
                  </a:lnTo>
                  <a:lnTo>
                    <a:pt x="65" y="15"/>
                  </a:lnTo>
                  <a:lnTo>
                    <a:pt x="63" y="17"/>
                  </a:lnTo>
                  <a:lnTo>
                    <a:pt x="63" y="19"/>
                  </a:lnTo>
                  <a:lnTo>
                    <a:pt x="62" y="19"/>
                  </a:lnTo>
                  <a:lnTo>
                    <a:pt x="60" y="19"/>
                  </a:lnTo>
                  <a:lnTo>
                    <a:pt x="60" y="17"/>
                  </a:lnTo>
                  <a:lnTo>
                    <a:pt x="60" y="17"/>
                  </a:lnTo>
                  <a:lnTo>
                    <a:pt x="58" y="17"/>
                  </a:lnTo>
                  <a:lnTo>
                    <a:pt x="58" y="19"/>
                  </a:lnTo>
                  <a:lnTo>
                    <a:pt x="60" y="21"/>
                  </a:lnTo>
                  <a:lnTo>
                    <a:pt x="60" y="23"/>
                  </a:lnTo>
                  <a:lnTo>
                    <a:pt x="60" y="23"/>
                  </a:lnTo>
                  <a:lnTo>
                    <a:pt x="58" y="23"/>
                  </a:lnTo>
                  <a:lnTo>
                    <a:pt x="56" y="23"/>
                  </a:lnTo>
                  <a:lnTo>
                    <a:pt x="56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58" y="28"/>
                  </a:lnTo>
                  <a:lnTo>
                    <a:pt x="58" y="27"/>
                  </a:lnTo>
                  <a:lnTo>
                    <a:pt x="56" y="27"/>
                  </a:lnTo>
                  <a:lnTo>
                    <a:pt x="56" y="28"/>
                  </a:lnTo>
                  <a:lnTo>
                    <a:pt x="52" y="30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2" y="27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0" y="30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48" y="34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39" y="40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7" y="40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1" y="38"/>
                  </a:lnTo>
                  <a:lnTo>
                    <a:pt x="31" y="42"/>
                  </a:lnTo>
                  <a:lnTo>
                    <a:pt x="31" y="40"/>
                  </a:lnTo>
                  <a:lnTo>
                    <a:pt x="31" y="42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3" y="42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14" y="51"/>
                  </a:lnTo>
                  <a:lnTo>
                    <a:pt x="16" y="51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4" y="57"/>
                  </a:lnTo>
                  <a:lnTo>
                    <a:pt x="12" y="59"/>
                  </a:lnTo>
                  <a:lnTo>
                    <a:pt x="14" y="61"/>
                  </a:lnTo>
                  <a:lnTo>
                    <a:pt x="14" y="65"/>
                  </a:lnTo>
                  <a:lnTo>
                    <a:pt x="16" y="69"/>
                  </a:lnTo>
                  <a:lnTo>
                    <a:pt x="16" y="70"/>
                  </a:lnTo>
                  <a:lnTo>
                    <a:pt x="18" y="72"/>
                  </a:lnTo>
                  <a:lnTo>
                    <a:pt x="18" y="74"/>
                  </a:lnTo>
                  <a:lnTo>
                    <a:pt x="16" y="74"/>
                  </a:lnTo>
                  <a:lnTo>
                    <a:pt x="16" y="76"/>
                  </a:lnTo>
                  <a:lnTo>
                    <a:pt x="16" y="80"/>
                  </a:lnTo>
                  <a:lnTo>
                    <a:pt x="14" y="82"/>
                  </a:lnTo>
                  <a:lnTo>
                    <a:pt x="14" y="84"/>
                  </a:lnTo>
                  <a:lnTo>
                    <a:pt x="12" y="84"/>
                  </a:lnTo>
                  <a:lnTo>
                    <a:pt x="12" y="86"/>
                  </a:lnTo>
                  <a:lnTo>
                    <a:pt x="10" y="88"/>
                  </a:lnTo>
                  <a:lnTo>
                    <a:pt x="8" y="91"/>
                  </a:lnTo>
                  <a:lnTo>
                    <a:pt x="8" y="93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2" y="99"/>
                  </a:lnTo>
                  <a:lnTo>
                    <a:pt x="2" y="103"/>
                  </a:lnTo>
                  <a:lnTo>
                    <a:pt x="0" y="103"/>
                  </a:lnTo>
                  <a:lnTo>
                    <a:pt x="2" y="105"/>
                  </a:lnTo>
                  <a:lnTo>
                    <a:pt x="2" y="109"/>
                  </a:lnTo>
                  <a:lnTo>
                    <a:pt x="4" y="111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6" y="114"/>
                  </a:lnTo>
                  <a:lnTo>
                    <a:pt x="6" y="114"/>
                  </a:lnTo>
                  <a:lnTo>
                    <a:pt x="6" y="116"/>
                  </a:lnTo>
                  <a:lnTo>
                    <a:pt x="4" y="116"/>
                  </a:lnTo>
                  <a:lnTo>
                    <a:pt x="4" y="118"/>
                  </a:lnTo>
                  <a:lnTo>
                    <a:pt x="4" y="122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4" y="128"/>
                  </a:lnTo>
                  <a:lnTo>
                    <a:pt x="6" y="128"/>
                  </a:lnTo>
                  <a:lnTo>
                    <a:pt x="8" y="130"/>
                  </a:lnTo>
                  <a:lnTo>
                    <a:pt x="8" y="132"/>
                  </a:lnTo>
                  <a:lnTo>
                    <a:pt x="10" y="132"/>
                  </a:lnTo>
                  <a:lnTo>
                    <a:pt x="12" y="133"/>
                  </a:lnTo>
                  <a:lnTo>
                    <a:pt x="12" y="133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6" y="137"/>
                  </a:lnTo>
                  <a:lnTo>
                    <a:pt x="18" y="137"/>
                  </a:lnTo>
                  <a:lnTo>
                    <a:pt x="18" y="137"/>
                  </a:lnTo>
                  <a:lnTo>
                    <a:pt x="18" y="137"/>
                  </a:lnTo>
                  <a:lnTo>
                    <a:pt x="18" y="137"/>
                  </a:lnTo>
                  <a:close/>
                  <a:moveTo>
                    <a:pt x="65" y="9"/>
                  </a:moveTo>
                  <a:lnTo>
                    <a:pt x="65" y="9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65" y="9"/>
                  </a:lnTo>
                  <a:lnTo>
                    <a:pt x="65" y="9"/>
                  </a:lnTo>
                  <a:close/>
                  <a:moveTo>
                    <a:pt x="65" y="13"/>
                  </a:moveTo>
                  <a:lnTo>
                    <a:pt x="65" y="13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3"/>
                  </a:lnTo>
                  <a:close/>
                  <a:moveTo>
                    <a:pt x="62" y="13"/>
                  </a:moveTo>
                  <a:lnTo>
                    <a:pt x="62" y="11"/>
                  </a:lnTo>
                  <a:lnTo>
                    <a:pt x="62" y="13"/>
                  </a:lnTo>
                  <a:lnTo>
                    <a:pt x="63" y="13"/>
                  </a:lnTo>
                  <a:lnTo>
                    <a:pt x="63" y="15"/>
                  </a:lnTo>
                  <a:lnTo>
                    <a:pt x="62" y="13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2" y="13"/>
                  </a:lnTo>
                  <a:close/>
                  <a:moveTo>
                    <a:pt x="75" y="51"/>
                  </a:moveTo>
                  <a:lnTo>
                    <a:pt x="75" y="49"/>
                  </a:lnTo>
                  <a:lnTo>
                    <a:pt x="77" y="49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9" y="48"/>
                  </a:lnTo>
                  <a:lnTo>
                    <a:pt x="77" y="48"/>
                  </a:lnTo>
                  <a:lnTo>
                    <a:pt x="77" y="49"/>
                  </a:lnTo>
                  <a:lnTo>
                    <a:pt x="75" y="5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4" name="Freeform 150"/>
            <p:cNvSpPr>
              <a:spLocks/>
            </p:cNvSpPr>
            <p:nvPr/>
          </p:nvSpPr>
          <p:spPr bwMode="auto">
            <a:xfrm>
              <a:off x="4985800" y="3104878"/>
              <a:ext cx="164324" cy="240617"/>
            </a:xfrm>
            <a:custGeom>
              <a:avLst/>
              <a:gdLst>
                <a:gd name="T0" fmla="*/ 19 w 112"/>
                <a:gd name="T1" fmla="*/ 103 h 164"/>
                <a:gd name="T2" fmla="*/ 22 w 112"/>
                <a:gd name="T3" fmla="*/ 97 h 164"/>
                <a:gd name="T4" fmla="*/ 24 w 112"/>
                <a:gd name="T5" fmla="*/ 89 h 164"/>
                <a:gd name="T6" fmla="*/ 24 w 112"/>
                <a:gd name="T7" fmla="*/ 84 h 164"/>
                <a:gd name="T8" fmla="*/ 24 w 112"/>
                <a:gd name="T9" fmla="*/ 78 h 164"/>
                <a:gd name="T10" fmla="*/ 26 w 112"/>
                <a:gd name="T11" fmla="*/ 70 h 164"/>
                <a:gd name="T12" fmla="*/ 26 w 112"/>
                <a:gd name="T13" fmla="*/ 63 h 164"/>
                <a:gd name="T14" fmla="*/ 17 w 112"/>
                <a:gd name="T15" fmla="*/ 59 h 164"/>
                <a:gd name="T16" fmla="*/ 7 w 112"/>
                <a:gd name="T17" fmla="*/ 57 h 164"/>
                <a:gd name="T18" fmla="*/ 0 w 112"/>
                <a:gd name="T19" fmla="*/ 47 h 164"/>
                <a:gd name="T20" fmla="*/ 19 w 112"/>
                <a:gd name="T21" fmla="*/ 40 h 164"/>
                <a:gd name="T22" fmla="*/ 34 w 112"/>
                <a:gd name="T23" fmla="*/ 38 h 164"/>
                <a:gd name="T24" fmla="*/ 38 w 112"/>
                <a:gd name="T25" fmla="*/ 40 h 164"/>
                <a:gd name="T26" fmla="*/ 45 w 112"/>
                <a:gd name="T27" fmla="*/ 43 h 164"/>
                <a:gd name="T28" fmla="*/ 42 w 112"/>
                <a:gd name="T29" fmla="*/ 53 h 164"/>
                <a:gd name="T30" fmla="*/ 47 w 112"/>
                <a:gd name="T31" fmla="*/ 63 h 164"/>
                <a:gd name="T32" fmla="*/ 51 w 112"/>
                <a:gd name="T33" fmla="*/ 66 h 164"/>
                <a:gd name="T34" fmla="*/ 53 w 112"/>
                <a:gd name="T35" fmla="*/ 57 h 164"/>
                <a:gd name="T36" fmla="*/ 57 w 112"/>
                <a:gd name="T37" fmla="*/ 49 h 164"/>
                <a:gd name="T38" fmla="*/ 59 w 112"/>
                <a:gd name="T39" fmla="*/ 45 h 164"/>
                <a:gd name="T40" fmla="*/ 57 w 112"/>
                <a:gd name="T41" fmla="*/ 36 h 164"/>
                <a:gd name="T42" fmla="*/ 49 w 112"/>
                <a:gd name="T43" fmla="*/ 30 h 164"/>
                <a:gd name="T44" fmla="*/ 59 w 112"/>
                <a:gd name="T45" fmla="*/ 9 h 164"/>
                <a:gd name="T46" fmla="*/ 63 w 112"/>
                <a:gd name="T47" fmla="*/ 11 h 164"/>
                <a:gd name="T48" fmla="*/ 70 w 112"/>
                <a:gd name="T49" fmla="*/ 11 h 164"/>
                <a:gd name="T50" fmla="*/ 76 w 112"/>
                <a:gd name="T51" fmla="*/ 11 h 164"/>
                <a:gd name="T52" fmla="*/ 82 w 112"/>
                <a:gd name="T53" fmla="*/ 7 h 164"/>
                <a:gd name="T54" fmla="*/ 89 w 112"/>
                <a:gd name="T55" fmla="*/ 9 h 164"/>
                <a:gd name="T56" fmla="*/ 99 w 112"/>
                <a:gd name="T57" fmla="*/ 5 h 164"/>
                <a:gd name="T58" fmla="*/ 108 w 112"/>
                <a:gd name="T59" fmla="*/ 1 h 164"/>
                <a:gd name="T60" fmla="*/ 112 w 112"/>
                <a:gd name="T61" fmla="*/ 3 h 164"/>
                <a:gd name="T62" fmla="*/ 110 w 112"/>
                <a:gd name="T63" fmla="*/ 9 h 164"/>
                <a:gd name="T64" fmla="*/ 110 w 112"/>
                <a:gd name="T65" fmla="*/ 17 h 164"/>
                <a:gd name="T66" fmla="*/ 110 w 112"/>
                <a:gd name="T67" fmla="*/ 26 h 164"/>
                <a:gd name="T68" fmla="*/ 108 w 112"/>
                <a:gd name="T69" fmla="*/ 36 h 164"/>
                <a:gd name="T70" fmla="*/ 112 w 112"/>
                <a:gd name="T71" fmla="*/ 42 h 164"/>
                <a:gd name="T72" fmla="*/ 108 w 112"/>
                <a:gd name="T73" fmla="*/ 45 h 164"/>
                <a:gd name="T74" fmla="*/ 108 w 112"/>
                <a:gd name="T75" fmla="*/ 49 h 164"/>
                <a:gd name="T76" fmla="*/ 101 w 112"/>
                <a:gd name="T77" fmla="*/ 57 h 164"/>
                <a:gd name="T78" fmla="*/ 91 w 112"/>
                <a:gd name="T79" fmla="*/ 64 h 164"/>
                <a:gd name="T80" fmla="*/ 74 w 112"/>
                <a:gd name="T81" fmla="*/ 72 h 164"/>
                <a:gd name="T82" fmla="*/ 68 w 112"/>
                <a:gd name="T83" fmla="*/ 74 h 164"/>
                <a:gd name="T84" fmla="*/ 63 w 112"/>
                <a:gd name="T85" fmla="*/ 82 h 164"/>
                <a:gd name="T86" fmla="*/ 51 w 112"/>
                <a:gd name="T87" fmla="*/ 87 h 164"/>
                <a:gd name="T88" fmla="*/ 44 w 112"/>
                <a:gd name="T89" fmla="*/ 91 h 164"/>
                <a:gd name="T90" fmla="*/ 44 w 112"/>
                <a:gd name="T91" fmla="*/ 95 h 164"/>
                <a:gd name="T92" fmla="*/ 44 w 112"/>
                <a:gd name="T93" fmla="*/ 105 h 164"/>
                <a:gd name="T94" fmla="*/ 47 w 112"/>
                <a:gd name="T95" fmla="*/ 118 h 164"/>
                <a:gd name="T96" fmla="*/ 51 w 112"/>
                <a:gd name="T97" fmla="*/ 118 h 164"/>
                <a:gd name="T98" fmla="*/ 49 w 112"/>
                <a:gd name="T99" fmla="*/ 124 h 164"/>
                <a:gd name="T100" fmla="*/ 47 w 112"/>
                <a:gd name="T101" fmla="*/ 131 h 164"/>
                <a:gd name="T102" fmla="*/ 47 w 112"/>
                <a:gd name="T103" fmla="*/ 139 h 164"/>
                <a:gd name="T104" fmla="*/ 21 w 112"/>
                <a:gd name="T105" fmla="*/ 150 h 164"/>
                <a:gd name="T106" fmla="*/ 15 w 112"/>
                <a:gd name="T107" fmla="*/ 156 h 164"/>
                <a:gd name="T108" fmla="*/ 19 w 112"/>
                <a:gd name="T109" fmla="*/ 158 h 164"/>
                <a:gd name="T110" fmla="*/ 19 w 112"/>
                <a:gd name="T111" fmla="*/ 162 h 164"/>
                <a:gd name="T112" fmla="*/ 13 w 112"/>
                <a:gd name="T113" fmla="*/ 162 h 164"/>
                <a:gd name="T114" fmla="*/ 11 w 112"/>
                <a:gd name="T115" fmla="*/ 156 h 164"/>
                <a:gd name="T116" fmla="*/ 11 w 112"/>
                <a:gd name="T117" fmla="*/ 147 h 164"/>
                <a:gd name="T118" fmla="*/ 9 w 112"/>
                <a:gd name="T119" fmla="*/ 133 h 164"/>
                <a:gd name="T120" fmla="*/ 7 w 112"/>
                <a:gd name="T121" fmla="*/ 12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164">
                  <a:moveTo>
                    <a:pt x="7" y="120"/>
                  </a:moveTo>
                  <a:lnTo>
                    <a:pt x="19" y="108"/>
                  </a:lnTo>
                  <a:lnTo>
                    <a:pt x="19" y="106"/>
                  </a:lnTo>
                  <a:lnTo>
                    <a:pt x="19" y="105"/>
                  </a:lnTo>
                  <a:lnTo>
                    <a:pt x="19" y="103"/>
                  </a:lnTo>
                  <a:lnTo>
                    <a:pt x="21" y="101"/>
                  </a:lnTo>
                  <a:lnTo>
                    <a:pt x="19" y="99"/>
                  </a:lnTo>
                  <a:lnTo>
                    <a:pt x="21" y="97"/>
                  </a:lnTo>
                  <a:lnTo>
                    <a:pt x="21" y="97"/>
                  </a:lnTo>
                  <a:lnTo>
                    <a:pt x="22" y="97"/>
                  </a:lnTo>
                  <a:lnTo>
                    <a:pt x="24" y="95"/>
                  </a:lnTo>
                  <a:lnTo>
                    <a:pt x="26" y="93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4" y="87"/>
                  </a:lnTo>
                  <a:lnTo>
                    <a:pt x="22" y="85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4" y="82"/>
                  </a:lnTo>
                  <a:lnTo>
                    <a:pt x="24" y="80"/>
                  </a:lnTo>
                  <a:lnTo>
                    <a:pt x="26" y="80"/>
                  </a:lnTo>
                  <a:lnTo>
                    <a:pt x="26" y="78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24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6" y="64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2" y="61"/>
                  </a:lnTo>
                  <a:lnTo>
                    <a:pt x="21" y="61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1" y="55"/>
                  </a:lnTo>
                  <a:lnTo>
                    <a:pt x="9" y="55"/>
                  </a:lnTo>
                  <a:lnTo>
                    <a:pt x="7" y="55"/>
                  </a:lnTo>
                  <a:lnTo>
                    <a:pt x="7" y="57"/>
                  </a:lnTo>
                  <a:lnTo>
                    <a:pt x="5" y="55"/>
                  </a:lnTo>
                  <a:lnTo>
                    <a:pt x="3" y="55"/>
                  </a:lnTo>
                  <a:lnTo>
                    <a:pt x="0" y="55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5" y="43"/>
                  </a:lnTo>
                  <a:lnTo>
                    <a:pt x="7" y="43"/>
                  </a:lnTo>
                  <a:lnTo>
                    <a:pt x="17" y="40"/>
                  </a:lnTo>
                  <a:lnTo>
                    <a:pt x="19" y="40"/>
                  </a:lnTo>
                  <a:lnTo>
                    <a:pt x="26" y="38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0"/>
                  </a:lnTo>
                  <a:lnTo>
                    <a:pt x="44" y="40"/>
                  </a:lnTo>
                  <a:lnTo>
                    <a:pt x="45" y="42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4" y="49"/>
                  </a:lnTo>
                  <a:lnTo>
                    <a:pt x="42" y="51"/>
                  </a:lnTo>
                  <a:lnTo>
                    <a:pt x="42" y="53"/>
                  </a:lnTo>
                  <a:lnTo>
                    <a:pt x="42" y="53"/>
                  </a:lnTo>
                  <a:lnTo>
                    <a:pt x="42" y="57"/>
                  </a:lnTo>
                  <a:lnTo>
                    <a:pt x="42" y="57"/>
                  </a:lnTo>
                  <a:lnTo>
                    <a:pt x="44" y="59"/>
                  </a:lnTo>
                  <a:lnTo>
                    <a:pt x="45" y="61"/>
                  </a:lnTo>
                  <a:lnTo>
                    <a:pt x="47" y="63"/>
                  </a:lnTo>
                  <a:lnTo>
                    <a:pt x="49" y="63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49" y="66"/>
                  </a:lnTo>
                  <a:lnTo>
                    <a:pt x="51" y="66"/>
                  </a:lnTo>
                  <a:lnTo>
                    <a:pt x="53" y="64"/>
                  </a:lnTo>
                  <a:lnTo>
                    <a:pt x="51" y="63"/>
                  </a:lnTo>
                  <a:lnTo>
                    <a:pt x="53" y="61"/>
                  </a:lnTo>
                  <a:lnTo>
                    <a:pt x="53" y="59"/>
                  </a:lnTo>
                  <a:lnTo>
                    <a:pt x="53" y="57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59" y="53"/>
                  </a:lnTo>
                  <a:lnTo>
                    <a:pt x="59" y="49"/>
                  </a:lnTo>
                  <a:lnTo>
                    <a:pt x="57" y="49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5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61" y="45"/>
                  </a:lnTo>
                  <a:lnTo>
                    <a:pt x="61" y="43"/>
                  </a:lnTo>
                  <a:lnTo>
                    <a:pt x="59" y="42"/>
                  </a:lnTo>
                  <a:lnTo>
                    <a:pt x="59" y="40"/>
                  </a:lnTo>
                  <a:lnTo>
                    <a:pt x="57" y="36"/>
                  </a:lnTo>
                  <a:lnTo>
                    <a:pt x="55" y="36"/>
                  </a:lnTo>
                  <a:lnTo>
                    <a:pt x="51" y="32"/>
                  </a:lnTo>
                  <a:lnTo>
                    <a:pt x="51" y="32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5" y="28"/>
                  </a:lnTo>
                  <a:lnTo>
                    <a:pt x="44" y="19"/>
                  </a:lnTo>
                  <a:lnTo>
                    <a:pt x="45" y="11"/>
                  </a:lnTo>
                  <a:lnTo>
                    <a:pt x="57" y="9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5" y="13"/>
                  </a:lnTo>
                  <a:lnTo>
                    <a:pt x="68" y="11"/>
                  </a:lnTo>
                  <a:lnTo>
                    <a:pt x="70" y="11"/>
                  </a:lnTo>
                  <a:lnTo>
                    <a:pt x="72" y="11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82" y="9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7" y="9"/>
                  </a:lnTo>
                  <a:lnTo>
                    <a:pt x="89" y="9"/>
                  </a:lnTo>
                  <a:lnTo>
                    <a:pt x="91" y="7"/>
                  </a:lnTo>
                  <a:lnTo>
                    <a:pt x="95" y="7"/>
                  </a:lnTo>
                  <a:lnTo>
                    <a:pt x="97" y="7"/>
                  </a:lnTo>
                  <a:lnTo>
                    <a:pt x="99" y="7"/>
                  </a:lnTo>
                  <a:lnTo>
                    <a:pt x="99" y="5"/>
                  </a:lnTo>
                  <a:lnTo>
                    <a:pt x="101" y="5"/>
                  </a:lnTo>
                  <a:lnTo>
                    <a:pt x="103" y="3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8" y="1"/>
                  </a:lnTo>
                  <a:lnTo>
                    <a:pt x="110" y="1"/>
                  </a:lnTo>
                  <a:lnTo>
                    <a:pt x="110" y="1"/>
                  </a:lnTo>
                  <a:lnTo>
                    <a:pt x="110" y="0"/>
                  </a:lnTo>
                  <a:lnTo>
                    <a:pt x="112" y="1"/>
                  </a:lnTo>
                  <a:lnTo>
                    <a:pt x="112" y="3"/>
                  </a:lnTo>
                  <a:lnTo>
                    <a:pt x="110" y="3"/>
                  </a:lnTo>
                  <a:lnTo>
                    <a:pt x="112" y="5"/>
                  </a:lnTo>
                  <a:lnTo>
                    <a:pt x="108" y="7"/>
                  </a:lnTo>
                  <a:lnTo>
                    <a:pt x="108" y="9"/>
                  </a:lnTo>
                  <a:lnTo>
                    <a:pt x="110" y="9"/>
                  </a:lnTo>
                  <a:lnTo>
                    <a:pt x="110" y="9"/>
                  </a:lnTo>
                  <a:lnTo>
                    <a:pt x="108" y="11"/>
                  </a:lnTo>
                  <a:lnTo>
                    <a:pt x="108" y="15"/>
                  </a:lnTo>
                  <a:lnTo>
                    <a:pt x="110" y="17"/>
                  </a:lnTo>
                  <a:lnTo>
                    <a:pt x="110" y="17"/>
                  </a:lnTo>
                  <a:lnTo>
                    <a:pt x="110" y="19"/>
                  </a:lnTo>
                  <a:lnTo>
                    <a:pt x="110" y="21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10" y="26"/>
                  </a:lnTo>
                  <a:lnTo>
                    <a:pt x="108" y="30"/>
                  </a:lnTo>
                  <a:lnTo>
                    <a:pt x="108" y="30"/>
                  </a:lnTo>
                  <a:lnTo>
                    <a:pt x="108" y="32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08" y="38"/>
                  </a:lnTo>
                  <a:lnTo>
                    <a:pt x="110" y="38"/>
                  </a:lnTo>
                  <a:lnTo>
                    <a:pt x="110" y="38"/>
                  </a:lnTo>
                  <a:lnTo>
                    <a:pt x="112" y="42"/>
                  </a:lnTo>
                  <a:lnTo>
                    <a:pt x="110" y="43"/>
                  </a:lnTo>
                  <a:lnTo>
                    <a:pt x="108" y="43"/>
                  </a:lnTo>
                  <a:lnTo>
                    <a:pt x="110" y="43"/>
                  </a:lnTo>
                  <a:lnTo>
                    <a:pt x="110" y="45"/>
                  </a:lnTo>
                  <a:lnTo>
                    <a:pt x="108" y="45"/>
                  </a:lnTo>
                  <a:lnTo>
                    <a:pt x="107" y="47"/>
                  </a:lnTo>
                  <a:lnTo>
                    <a:pt x="107" y="47"/>
                  </a:lnTo>
                  <a:lnTo>
                    <a:pt x="107" y="47"/>
                  </a:lnTo>
                  <a:lnTo>
                    <a:pt x="108" y="47"/>
                  </a:lnTo>
                  <a:lnTo>
                    <a:pt x="108" y="49"/>
                  </a:lnTo>
                  <a:lnTo>
                    <a:pt x="108" y="51"/>
                  </a:lnTo>
                  <a:lnTo>
                    <a:pt x="107" y="51"/>
                  </a:lnTo>
                  <a:lnTo>
                    <a:pt x="105" y="53"/>
                  </a:lnTo>
                  <a:lnTo>
                    <a:pt x="105" y="55"/>
                  </a:lnTo>
                  <a:lnTo>
                    <a:pt x="101" y="57"/>
                  </a:lnTo>
                  <a:lnTo>
                    <a:pt x="101" y="57"/>
                  </a:lnTo>
                  <a:lnTo>
                    <a:pt x="101" y="59"/>
                  </a:lnTo>
                  <a:lnTo>
                    <a:pt x="93" y="63"/>
                  </a:lnTo>
                  <a:lnTo>
                    <a:pt x="91" y="63"/>
                  </a:lnTo>
                  <a:lnTo>
                    <a:pt x="91" y="64"/>
                  </a:lnTo>
                  <a:lnTo>
                    <a:pt x="84" y="68"/>
                  </a:lnTo>
                  <a:lnTo>
                    <a:pt x="82" y="66"/>
                  </a:lnTo>
                  <a:lnTo>
                    <a:pt x="82" y="68"/>
                  </a:lnTo>
                  <a:lnTo>
                    <a:pt x="78" y="68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4" y="72"/>
                  </a:lnTo>
                  <a:lnTo>
                    <a:pt x="70" y="74"/>
                  </a:lnTo>
                  <a:lnTo>
                    <a:pt x="68" y="76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3" y="80"/>
                  </a:lnTo>
                  <a:lnTo>
                    <a:pt x="63" y="82"/>
                  </a:lnTo>
                  <a:lnTo>
                    <a:pt x="61" y="82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57" y="84"/>
                  </a:lnTo>
                  <a:lnTo>
                    <a:pt x="51" y="87"/>
                  </a:lnTo>
                  <a:lnTo>
                    <a:pt x="51" y="89"/>
                  </a:lnTo>
                  <a:lnTo>
                    <a:pt x="49" y="91"/>
                  </a:lnTo>
                  <a:lnTo>
                    <a:pt x="47" y="91"/>
                  </a:lnTo>
                  <a:lnTo>
                    <a:pt x="47" y="93"/>
                  </a:lnTo>
                  <a:lnTo>
                    <a:pt x="44" y="91"/>
                  </a:lnTo>
                  <a:lnTo>
                    <a:pt x="44" y="91"/>
                  </a:lnTo>
                  <a:lnTo>
                    <a:pt x="44" y="91"/>
                  </a:lnTo>
                  <a:lnTo>
                    <a:pt x="44" y="93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44" y="97"/>
                  </a:lnTo>
                  <a:lnTo>
                    <a:pt x="44" y="99"/>
                  </a:lnTo>
                  <a:lnTo>
                    <a:pt x="45" y="103"/>
                  </a:lnTo>
                  <a:lnTo>
                    <a:pt x="45" y="105"/>
                  </a:lnTo>
                  <a:lnTo>
                    <a:pt x="44" y="105"/>
                  </a:lnTo>
                  <a:lnTo>
                    <a:pt x="45" y="105"/>
                  </a:lnTo>
                  <a:lnTo>
                    <a:pt x="47" y="106"/>
                  </a:lnTo>
                  <a:lnTo>
                    <a:pt x="47" y="108"/>
                  </a:lnTo>
                  <a:lnTo>
                    <a:pt x="47" y="112"/>
                  </a:lnTo>
                  <a:lnTo>
                    <a:pt x="47" y="118"/>
                  </a:lnTo>
                  <a:lnTo>
                    <a:pt x="47" y="120"/>
                  </a:lnTo>
                  <a:lnTo>
                    <a:pt x="49" y="120"/>
                  </a:lnTo>
                  <a:lnTo>
                    <a:pt x="49" y="118"/>
                  </a:lnTo>
                  <a:lnTo>
                    <a:pt x="49" y="116"/>
                  </a:lnTo>
                  <a:lnTo>
                    <a:pt x="51" y="118"/>
                  </a:lnTo>
                  <a:lnTo>
                    <a:pt x="51" y="118"/>
                  </a:lnTo>
                  <a:lnTo>
                    <a:pt x="51" y="120"/>
                  </a:lnTo>
                  <a:lnTo>
                    <a:pt x="49" y="122"/>
                  </a:lnTo>
                  <a:lnTo>
                    <a:pt x="49" y="124"/>
                  </a:lnTo>
                  <a:lnTo>
                    <a:pt x="49" y="124"/>
                  </a:lnTo>
                  <a:lnTo>
                    <a:pt x="49" y="127"/>
                  </a:lnTo>
                  <a:lnTo>
                    <a:pt x="49" y="129"/>
                  </a:lnTo>
                  <a:lnTo>
                    <a:pt x="47" y="129"/>
                  </a:lnTo>
                  <a:lnTo>
                    <a:pt x="47" y="131"/>
                  </a:lnTo>
                  <a:lnTo>
                    <a:pt x="47" y="131"/>
                  </a:lnTo>
                  <a:lnTo>
                    <a:pt x="47" y="133"/>
                  </a:lnTo>
                  <a:lnTo>
                    <a:pt x="49" y="133"/>
                  </a:lnTo>
                  <a:lnTo>
                    <a:pt x="49" y="133"/>
                  </a:lnTo>
                  <a:lnTo>
                    <a:pt x="47" y="135"/>
                  </a:lnTo>
                  <a:lnTo>
                    <a:pt x="47" y="139"/>
                  </a:lnTo>
                  <a:lnTo>
                    <a:pt x="44" y="143"/>
                  </a:lnTo>
                  <a:lnTo>
                    <a:pt x="36" y="145"/>
                  </a:lnTo>
                  <a:lnTo>
                    <a:pt x="26" y="147"/>
                  </a:lnTo>
                  <a:lnTo>
                    <a:pt x="24" y="150"/>
                  </a:lnTo>
                  <a:lnTo>
                    <a:pt x="21" y="150"/>
                  </a:lnTo>
                  <a:lnTo>
                    <a:pt x="21" y="150"/>
                  </a:lnTo>
                  <a:lnTo>
                    <a:pt x="19" y="152"/>
                  </a:lnTo>
                  <a:lnTo>
                    <a:pt x="19" y="154"/>
                  </a:lnTo>
                  <a:lnTo>
                    <a:pt x="17" y="154"/>
                  </a:lnTo>
                  <a:lnTo>
                    <a:pt x="15" y="156"/>
                  </a:lnTo>
                  <a:lnTo>
                    <a:pt x="17" y="156"/>
                  </a:lnTo>
                  <a:lnTo>
                    <a:pt x="17" y="158"/>
                  </a:lnTo>
                  <a:lnTo>
                    <a:pt x="17" y="160"/>
                  </a:lnTo>
                  <a:lnTo>
                    <a:pt x="19" y="158"/>
                  </a:lnTo>
                  <a:lnTo>
                    <a:pt x="19" y="158"/>
                  </a:lnTo>
                  <a:lnTo>
                    <a:pt x="21" y="156"/>
                  </a:lnTo>
                  <a:lnTo>
                    <a:pt x="21" y="156"/>
                  </a:lnTo>
                  <a:lnTo>
                    <a:pt x="21" y="158"/>
                  </a:lnTo>
                  <a:lnTo>
                    <a:pt x="21" y="160"/>
                  </a:lnTo>
                  <a:lnTo>
                    <a:pt x="19" y="162"/>
                  </a:lnTo>
                  <a:lnTo>
                    <a:pt x="19" y="164"/>
                  </a:lnTo>
                  <a:lnTo>
                    <a:pt x="17" y="164"/>
                  </a:lnTo>
                  <a:lnTo>
                    <a:pt x="13" y="162"/>
                  </a:lnTo>
                  <a:lnTo>
                    <a:pt x="13" y="164"/>
                  </a:lnTo>
                  <a:lnTo>
                    <a:pt x="13" y="162"/>
                  </a:lnTo>
                  <a:lnTo>
                    <a:pt x="13" y="160"/>
                  </a:lnTo>
                  <a:lnTo>
                    <a:pt x="13" y="160"/>
                  </a:lnTo>
                  <a:lnTo>
                    <a:pt x="13" y="158"/>
                  </a:lnTo>
                  <a:lnTo>
                    <a:pt x="13" y="158"/>
                  </a:lnTo>
                  <a:lnTo>
                    <a:pt x="11" y="156"/>
                  </a:lnTo>
                  <a:lnTo>
                    <a:pt x="9" y="156"/>
                  </a:lnTo>
                  <a:lnTo>
                    <a:pt x="9" y="156"/>
                  </a:lnTo>
                  <a:lnTo>
                    <a:pt x="9" y="152"/>
                  </a:lnTo>
                  <a:lnTo>
                    <a:pt x="9" y="148"/>
                  </a:lnTo>
                  <a:lnTo>
                    <a:pt x="11" y="147"/>
                  </a:lnTo>
                  <a:lnTo>
                    <a:pt x="11" y="139"/>
                  </a:lnTo>
                  <a:lnTo>
                    <a:pt x="11" y="137"/>
                  </a:lnTo>
                  <a:lnTo>
                    <a:pt x="9" y="135"/>
                  </a:lnTo>
                  <a:lnTo>
                    <a:pt x="9" y="133"/>
                  </a:lnTo>
                  <a:lnTo>
                    <a:pt x="9" y="133"/>
                  </a:lnTo>
                  <a:lnTo>
                    <a:pt x="9" y="127"/>
                  </a:lnTo>
                  <a:lnTo>
                    <a:pt x="9" y="126"/>
                  </a:lnTo>
                  <a:lnTo>
                    <a:pt x="7" y="124"/>
                  </a:lnTo>
                  <a:lnTo>
                    <a:pt x="7" y="120"/>
                  </a:lnTo>
                  <a:lnTo>
                    <a:pt x="7" y="12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5" name="Freeform 151"/>
            <p:cNvSpPr>
              <a:spLocks/>
            </p:cNvSpPr>
            <p:nvPr/>
          </p:nvSpPr>
          <p:spPr bwMode="auto">
            <a:xfrm>
              <a:off x="4982866" y="3327889"/>
              <a:ext cx="22008" cy="23475"/>
            </a:xfrm>
            <a:custGeom>
              <a:avLst/>
              <a:gdLst>
                <a:gd name="T0" fmla="*/ 11 w 15"/>
                <a:gd name="T1" fmla="*/ 4 h 16"/>
                <a:gd name="T2" fmla="*/ 11 w 15"/>
                <a:gd name="T3" fmla="*/ 4 h 16"/>
                <a:gd name="T4" fmla="*/ 13 w 15"/>
                <a:gd name="T5" fmla="*/ 4 h 16"/>
                <a:gd name="T6" fmla="*/ 15 w 15"/>
                <a:gd name="T7" fmla="*/ 6 h 16"/>
                <a:gd name="T8" fmla="*/ 15 w 15"/>
                <a:gd name="T9" fmla="*/ 6 h 16"/>
                <a:gd name="T10" fmla="*/ 15 w 15"/>
                <a:gd name="T11" fmla="*/ 8 h 16"/>
                <a:gd name="T12" fmla="*/ 15 w 15"/>
                <a:gd name="T13" fmla="*/ 8 h 16"/>
                <a:gd name="T14" fmla="*/ 15 w 15"/>
                <a:gd name="T15" fmla="*/ 10 h 16"/>
                <a:gd name="T16" fmla="*/ 15 w 15"/>
                <a:gd name="T17" fmla="*/ 12 h 16"/>
                <a:gd name="T18" fmla="*/ 13 w 15"/>
                <a:gd name="T19" fmla="*/ 12 h 16"/>
                <a:gd name="T20" fmla="*/ 13 w 15"/>
                <a:gd name="T21" fmla="*/ 12 h 16"/>
                <a:gd name="T22" fmla="*/ 13 w 15"/>
                <a:gd name="T23" fmla="*/ 14 h 16"/>
                <a:gd name="T24" fmla="*/ 11 w 15"/>
                <a:gd name="T25" fmla="*/ 16 h 16"/>
                <a:gd name="T26" fmla="*/ 11 w 15"/>
                <a:gd name="T27" fmla="*/ 16 h 16"/>
                <a:gd name="T28" fmla="*/ 5 w 15"/>
                <a:gd name="T29" fmla="*/ 16 h 16"/>
                <a:gd name="T30" fmla="*/ 3 w 15"/>
                <a:gd name="T31" fmla="*/ 14 h 16"/>
                <a:gd name="T32" fmla="*/ 2 w 15"/>
                <a:gd name="T33" fmla="*/ 12 h 16"/>
                <a:gd name="T34" fmla="*/ 0 w 15"/>
                <a:gd name="T35" fmla="*/ 10 h 16"/>
                <a:gd name="T36" fmla="*/ 0 w 15"/>
                <a:gd name="T37" fmla="*/ 10 h 16"/>
                <a:gd name="T38" fmla="*/ 0 w 15"/>
                <a:gd name="T39" fmla="*/ 8 h 16"/>
                <a:gd name="T40" fmla="*/ 3 w 15"/>
                <a:gd name="T41" fmla="*/ 2 h 16"/>
                <a:gd name="T42" fmla="*/ 3 w 15"/>
                <a:gd name="T43" fmla="*/ 0 h 16"/>
                <a:gd name="T44" fmla="*/ 5 w 15"/>
                <a:gd name="T45" fmla="*/ 0 h 16"/>
                <a:gd name="T46" fmla="*/ 9 w 15"/>
                <a:gd name="T47" fmla="*/ 2 h 16"/>
                <a:gd name="T48" fmla="*/ 9 w 15"/>
                <a:gd name="T49" fmla="*/ 2 h 16"/>
                <a:gd name="T50" fmla="*/ 11 w 15"/>
                <a:gd name="T51" fmla="*/ 4 h 16"/>
                <a:gd name="T52" fmla="*/ 11 w 15"/>
                <a:gd name="T5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" h="16">
                  <a:moveTo>
                    <a:pt x="11" y="4"/>
                  </a:moveTo>
                  <a:lnTo>
                    <a:pt x="11" y="4"/>
                  </a:lnTo>
                  <a:lnTo>
                    <a:pt x="13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10"/>
                  </a:lnTo>
                  <a:lnTo>
                    <a:pt x="15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5" y="16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6" name="Freeform 152"/>
            <p:cNvSpPr>
              <a:spLocks noEditPoints="1"/>
            </p:cNvSpPr>
            <p:nvPr/>
          </p:nvSpPr>
          <p:spPr bwMode="auto">
            <a:xfrm>
              <a:off x="4758388" y="3275070"/>
              <a:ext cx="255289" cy="196602"/>
            </a:xfrm>
            <a:custGeom>
              <a:avLst/>
              <a:gdLst>
                <a:gd name="T0" fmla="*/ 4 w 174"/>
                <a:gd name="T1" fmla="*/ 63 h 134"/>
                <a:gd name="T2" fmla="*/ 9 w 174"/>
                <a:gd name="T3" fmla="*/ 65 h 134"/>
                <a:gd name="T4" fmla="*/ 19 w 174"/>
                <a:gd name="T5" fmla="*/ 69 h 134"/>
                <a:gd name="T6" fmla="*/ 27 w 174"/>
                <a:gd name="T7" fmla="*/ 71 h 134"/>
                <a:gd name="T8" fmla="*/ 30 w 174"/>
                <a:gd name="T9" fmla="*/ 65 h 134"/>
                <a:gd name="T10" fmla="*/ 44 w 174"/>
                <a:gd name="T11" fmla="*/ 31 h 134"/>
                <a:gd name="T12" fmla="*/ 46 w 174"/>
                <a:gd name="T13" fmla="*/ 48 h 134"/>
                <a:gd name="T14" fmla="*/ 57 w 174"/>
                <a:gd name="T15" fmla="*/ 46 h 134"/>
                <a:gd name="T16" fmla="*/ 69 w 174"/>
                <a:gd name="T17" fmla="*/ 40 h 134"/>
                <a:gd name="T18" fmla="*/ 80 w 174"/>
                <a:gd name="T19" fmla="*/ 34 h 134"/>
                <a:gd name="T20" fmla="*/ 90 w 174"/>
                <a:gd name="T21" fmla="*/ 36 h 134"/>
                <a:gd name="T22" fmla="*/ 99 w 174"/>
                <a:gd name="T23" fmla="*/ 36 h 134"/>
                <a:gd name="T24" fmla="*/ 101 w 174"/>
                <a:gd name="T25" fmla="*/ 29 h 134"/>
                <a:gd name="T26" fmla="*/ 107 w 174"/>
                <a:gd name="T27" fmla="*/ 25 h 134"/>
                <a:gd name="T28" fmla="*/ 113 w 174"/>
                <a:gd name="T29" fmla="*/ 21 h 134"/>
                <a:gd name="T30" fmla="*/ 116 w 174"/>
                <a:gd name="T31" fmla="*/ 13 h 134"/>
                <a:gd name="T32" fmla="*/ 122 w 174"/>
                <a:gd name="T33" fmla="*/ 10 h 134"/>
                <a:gd name="T34" fmla="*/ 130 w 174"/>
                <a:gd name="T35" fmla="*/ 6 h 134"/>
                <a:gd name="T36" fmla="*/ 135 w 174"/>
                <a:gd name="T37" fmla="*/ 4 h 134"/>
                <a:gd name="T38" fmla="*/ 143 w 174"/>
                <a:gd name="T39" fmla="*/ 0 h 134"/>
                <a:gd name="T40" fmla="*/ 153 w 174"/>
                <a:gd name="T41" fmla="*/ 4 h 134"/>
                <a:gd name="T42" fmla="*/ 162 w 174"/>
                <a:gd name="T43" fmla="*/ 8 h 134"/>
                <a:gd name="T44" fmla="*/ 164 w 174"/>
                <a:gd name="T45" fmla="*/ 19 h 134"/>
                <a:gd name="T46" fmla="*/ 164 w 174"/>
                <a:gd name="T47" fmla="*/ 36 h 134"/>
                <a:gd name="T48" fmla="*/ 156 w 174"/>
                <a:gd name="T49" fmla="*/ 36 h 134"/>
                <a:gd name="T50" fmla="*/ 155 w 174"/>
                <a:gd name="T51" fmla="*/ 48 h 134"/>
                <a:gd name="T52" fmla="*/ 166 w 174"/>
                <a:gd name="T53" fmla="*/ 50 h 134"/>
                <a:gd name="T54" fmla="*/ 174 w 174"/>
                <a:gd name="T55" fmla="*/ 48 h 134"/>
                <a:gd name="T56" fmla="*/ 172 w 174"/>
                <a:gd name="T57" fmla="*/ 55 h 134"/>
                <a:gd name="T58" fmla="*/ 164 w 174"/>
                <a:gd name="T59" fmla="*/ 69 h 134"/>
                <a:gd name="T60" fmla="*/ 156 w 174"/>
                <a:gd name="T61" fmla="*/ 74 h 134"/>
                <a:gd name="T62" fmla="*/ 151 w 174"/>
                <a:gd name="T63" fmla="*/ 82 h 134"/>
                <a:gd name="T64" fmla="*/ 137 w 174"/>
                <a:gd name="T65" fmla="*/ 97 h 134"/>
                <a:gd name="T66" fmla="*/ 122 w 174"/>
                <a:gd name="T67" fmla="*/ 111 h 134"/>
                <a:gd name="T68" fmla="*/ 109 w 174"/>
                <a:gd name="T69" fmla="*/ 120 h 134"/>
                <a:gd name="T70" fmla="*/ 99 w 174"/>
                <a:gd name="T71" fmla="*/ 122 h 134"/>
                <a:gd name="T72" fmla="*/ 93 w 174"/>
                <a:gd name="T73" fmla="*/ 126 h 134"/>
                <a:gd name="T74" fmla="*/ 84 w 174"/>
                <a:gd name="T75" fmla="*/ 128 h 134"/>
                <a:gd name="T76" fmla="*/ 69 w 174"/>
                <a:gd name="T77" fmla="*/ 126 h 134"/>
                <a:gd name="T78" fmla="*/ 57 w 174"/>
                <a:gd name="T79" fmla="*/ 126 h 134"/>
                <a:gd name="T80" fmla="*/ 53 w 174"/>
                <a:gd name="T81" fmla="*/ 130 h 134"/>
                <a:gd name="T82" fmla="*/ 42 w 174"/>
                <a:gd name="T83" fmla="*/ 130 h 134"/>
                <a:gd name="T84" fmla="*/ 32 w 174"/>
                <a:gd name="T85" fmla="*/ 134 h 134"/>
                <a:gd name="T86" fmla="*/ 23 w 174"/>
                <a:gd name="T87" fmla="*/ 128 h 134"/>
                <a:gd name="T88" fmla="*/ 19 w 174"/>
                <a:gd name="T89" fmla="*/ 126 h 134"/>
                <a:gd name="T90" fmla="*/ 17 w 174"/>
                <a:gd name="T91" fmla="*/ 124 h 134"/>
                <a:gd name="T92" fmla="*/ 11 w 174"/>
                <a:gd name="T93" fmla="*/ 113 h 134"/>
                <a:gd name="T94" fmla="*/ 17 w 174"/>
                <a:gd name="T95" fmla="*/ 109 h 134"/>
                <a:gd name="T96" fmla="*/ 13 w 174"/>
                <a:gd name="T97" fmla="*/ 95 h 134"/>
                <a:gd name="T98" fmla="*/ 4 w 174"/>
                <a:gd name="T99" fmla="*/ 71 h 134"/>
                <a:gd name="T100" fmla="*/ 114 w 174"/>
                <a:gd name="T101" fmla="*/ 84 h 134"/>
                <a:gd name="T102" fmla="*/ 122 w 174"/>
                <a:gd name="T103" fmla="*/ 88 h 134"/>
                <a:gd name="T104" fmla="*/ 130 w 174"/>
                <a:gd name="T105" fmla="*/ 82 h 134"/>
                <a:gd name="T106" fmla="*/ 132 w 174"/>
                <a:gd name="T107" fmla="*/ 78 h 134"/>
                <a:gd name="T108" fmla="*/ 132 w 174"/>
                <a:gd name="T109" fmla="*/ 69 h 134"/>
                <a:gd name="T110" fmla="*/ 126 w 174"/>
                <a:gd name="T111" fmla="*/ 67 h 134"/>
                <a:gd name="T112" fmla="*/ 116 w 174"/>
                <a:gd name="T113" fmla="*/ 73 h 134"/>
                <a:gd name="T114" fmla="*/ 113 w 174"/>
                <a:gd name="T115" fmla="*/ 8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4" h="134">
                  <a:moveTo>
                    <a:pt x="0" y="67"/>
                  </a:moveTo>
                  <a:lnTo>
                    <a:pt x="2" y="65"/>
                  </a:lnTo>
                  <a:lnTo>
                    <a:pt x="4" y="65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1"/>
                  </a:lnTo>
                  <a:lnTo>
                    <a:pt x="7" y="61"/>
                  </a:lnTo>
                  <a:lnTo>
                    <a:pt x="7" y="63"/>
                  </a:lnTo>
                  <a:lnTo>
                    <a:pt x="9" y="63"/>
                  </a:lnTo>
                  <a:lnTo>
                    <a:pt x="9" y="65"/>
                  </a:lnTo>
                  <a:lnTo>
                    <a:pt x="11" y="67"/>
                  </a:lnTo>
                  <a:lnTo>
                    <a:pt x="15" y="69"/>
                  </a:lnTo>
                  <a:lnTo>
                    <a:pt x="17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5" y="69"/>
                  </a:lnTo>
                  <a:lnTo>
                    <a:pt x="25" y="71"/>
                  </a:lnTo>
                  <a:lnTo>
                    <a:pt x="27" y="71"/>
                  </a:lnTo>
                  <a:lnTo>
                    <a:pt x="27" y="71"/>
                  </a:lnTo>
                  <a:lnTo>
                    <a:pt x="27" y="69"/>
                  </a:lnTo>
                  <a:lnTo>
                    <a:pt x="28" y="67"/>
                  </a:lnTo>
                  <a:lnTo>
                    <a:pt x="30" y="67"/>
                  </a:lnTo>
                  <a:lnTo>
                    <a:pt x="30" y="65"/>
                  </a:lnTo>
                  <a:lnTo>
                    <a:pt x="34" y="63"/>
                  </a:lnTo>
                  <a:lnTo>
                    <a:pt x="36" y="65"/>
                  </a:lnTo>
                  <a:lnTo>
                    <a:pt x="38" y="65"/>
                  </a:lnTo>
                  <a:lnTo>
                    <a:pt x="40" y="29"/>
                  </a:lnTo>
                  <a:lnTo>
                    <a:pt x="44" y="31"/>
                  </a:lnTo>
                  <a:lnTo>
                    <a:pt x="44" y="34"/>
                  </a:lnTo>
                  <a:lnTo>
                    <a:pt x="48" y="40"/>
                  </a:lnTo>
                  <a:lnTo>
                    <a:pt x="48" y="42"/>
                  </a:lnTo>
                  <a:lnTo>
                    <a:pt x="46" y="46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1" y="48"/>
                  </a:lnTo>
                  <a:lnTo>
                    <a:pt x="53" y="46"/>
                  </a:lnTo>
                  <a:lnTo>
                    <a:pt x="55" y="46"/>
                  </a:lnTo>
                  <a:lnTo>
                    <a:pt x="57" y="46"/>
                  </a:lnTo>
                  <a:lnTo>
                    <a:pt x="59" y="46"/>
                  </a:lnTo>
                  <a:lnTo>
                    <a:pt x="61" y="44"/>
                  </a:lnTo>
                  <a:lnTo>
                    <a:pt x="63" y="42"/>
                  </a:lnTo>
                  <a:lnTo>
                    <a:pt x="65" y="42"/>
                  </a:lnTo>
                  <a:lnTo>
                    <a:pt x="69" y="40"/>
                  </a:lnTo>
                  <a:lnTo>
                    <a:pt x="69" y="36"/>
                  </a:lnTo>
                  <a:lnTo>
                    <a:pt x="72" y="32"/>
                  </a:lnTo>
                  <a:lnTo>
                    <a:pt x="74" y="32"/>
                  </a:lnTo>
                  <a:lnTo>
                    <a:pt x="78" y="34"/>
                  </a:lnTo>
                  <a:lnTo>
                    <a:pt x="80" y="34"/>
                  </a:lnTo>
                  <a:lnTo>
                    <a:pt x="80" y="34"/>
                  </a:lnTo>
                  <a:lnTo>
                    <a:pt x="84" y="36"/>
                  </a:lnTo>
                  <a:lnTo>
                    <a:pt x="86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3" y="36"/>
                  </a:lnTo>
                  <a:lnTo>
                    <a:pt x="95" y="36"/>
                  </a:lnTo>
                  <a:lnTo>
                    <a:pt x="95" y="38"/>
                  </a:lnTo>
                  <a:lnTo>
                    <a:pt x="97" y="38"/>
                  </a:lnTo>
                  <a:lnTo>
                    <a:pt x="99" y="36"/>
                  </a:lnTo>
                  <a:lnTo>
                    <a:pt x="99" y="36"/>
                  </a:lnTo>
                  <a:lnTo>
                    <a:pt x="99" y="34"/>
                  </a:lnTo>
                  <a:lnTo>
                    <a:pt x="99" y="32"/>
                  </a:lnTo>
                  <a:lnTo>
                    <a:pt x="101" y="32"/>
                  </a:lnTo>
                  <a:lnTo>
                    <a:pt x="101" y="29"/>
                  </a:lnTo>
                  <a:lnTo>
                    <a:pt x="101" y="27"/>
                  </a:lnTo>
                  <a:lnTo>
                    <a:pt x="103" y="27"/>
                  </a:lnTo>
                  <a:lnTo>
                    <a:pt x="105" y="27"/>
                  </a:lnTo>
                  <a:lnTo>
                    <a:pt x="107" y="27"/>
                  </a:lnTo>
                  <a:lnTo>
                    <a:pt x="107" y="25"/>
                  </a:lnTo>
                  <a:lnTo>
                    <a:pt x="107" y="25"/>
                  </a:lnTo>
                  <a:lnTo>
                    <a:pt x="109" y="23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13" y="21"/>
                  </a:lnTo>
                  <a:lnTo>
                    <a:pt x="113" y="21"/>
                  </a:lnTo>
                  <a:lnTo>
                    <a:pt x="113" y="19"/>
                  </a:lnTo>
                  <a:lnTo>
                    <a:pt x="113" y="19"/>
                  </a:lnTo>
                  <a:lnTo>
                    <a:pt x="113" y="17"/>
                  </a:lnTo>
                  <a:lnTo>
                    <a:pt x="116" y="13"/>
                  </a:lnTo>
                  <a:lnTo>
                    <a:pt x="116" y="11"/>
                  </a:lnTo>
                  <a:lnTo>
                    <a:pt x="118" y="11"/>
                  </a:lnTo>
                  <a:lnTo>
                    <a:pt x="120" y="11"/>
                  </a:lnTo>
                  <a:lnTo>
                    <a:pt x="120" y="11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4" y="8"/>
                  </a:lnTo>
                  <a:lnTo>
                    <a:pt x="126" y="6"/>
                  </a:lnTo>
                  <a:lnTo>
                    <a:pt x="128" y="6"/>
                  </a:lnTo>
                  <a:lnTo>
                    <a:pt x="130" y="6"/>
                  </a:lnTo>
                  <a:lnTo>
                    <a:pt x="130" y="6"/>
                  </a:lnTo>
                  <a:lnTo>
                    <a:pt x="132" y="6"/>
                  </a:lnTo>
                  <a:lnTo>
                    <a:pt x="134" y="4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37" y="2"/>
                  </a:lnTo>
                  <a:lnTo>
                    <a:pt x="139" y="0"/>
                  </a:lnTo>
                  <a:lnTo>
                    <a:pt x="143" y="0"/>
                  </a:lnTo>
                  <a:lnTo>
                    <a:pt x="147" y="0"/>
                  </a:lnTo>
                  <a:lnTo>
                    <a:pt x="147" y="2"/>
                  </a:lnTo>
                  <a:lnTo>
                    <a:pt x="149" y="2"/>
                  </a:lnTo>
                  <a:lnTo>
                    <a:pt x="151" y="2"/>
                  </a:lnTo>
                  <a:lnTo>
                    <a:pt x="153" y="4"/>
                  </a:lnTo>
                  <a:lnTo>
                    <a:pt x="153" y="2"/>
                  </a:lnTo>
                  <a:lnTo>
                    <a:pt x="156" y="2"/>
                  </a:lnTo>
                  <a:lnTo>
                    <a:pt x="160" y="2"/>
                  </a:lnTo>
                  <a:lnTo>
                    <a:pt x="162" y="4"/>
                  </a:lnTo>
                  <a:lnTo>
                    <a:pt x="162" y="8"/>
                  </a:lnTo>
                  <a:lnTo>
                    <a:pt x="164" y="10"/>
                  </a:lnTo>
                  <a:lnTo>
                    <a:pt x="164" y="11"/>
                  </a:lnTo>
                  <a:lnTo>
                    <a:pt x="164" y="17"/>
                  </a:lnTo>
                  <a:lnTo>
                    <a:pt x="164" y="17"/>
                  </a:lnTo>
                  <a:lnTo>
                    <a:pt x="164" y="19"/>
                  </a:lnTo>
                  <a:lnTo>
                    <a:pt x="166" y="21"/>
                  </a:lnTo>
                  <a:lnTo>
                    <a:pt x="166" y="23"/>
                  </a:lnTo>
                  <a:lnTo>
                    <a:pt x="166" y="31"/>
                  </a:lnTo>
                  <a:lnTo>
                    <a:pt x="164" y="32"/>
                  </a:lnTo>
                  <a:lnTo>
                    <a:pt x="164" y="36"/>
                  </a:lnTo>
                  <a:lnTo>
                    <a:pt x="164" y="40"/>
                  </a:lnTo>
                  <a:lnTo>
                    <a:pt x="162" y="38"/>
                  </a:lnTo>
                  <a:lnTo>
                    <a:pt x="162" y="38"/>
                  </a:lnTo>
                  <a:lnTo>
                    <a:pt x="158" y="36"/>
                  </a:lnTo>
                  <a:lnTo>
                    <a:pt x="156" y="36"/>
                  </a:lnTo>
                  <a:lnTo>
                    <a:pt x="156" y="38"/>
                  </a:lnTo>
                  <a:lnTo>
                    <a:pt x="153" y="44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5" y="48"/>
                  </a:lnTo>
                  <a:lnTo>
                    <a:pt x="156" y="50"/>
                  </a:lnTo>
                  <a:lnTo>
                    <a:pt x="158" y="52"/>
                  </a:lnTo>
                  <a:lnTo>
                    <a:pt x="164" y="52"/>
                  </a:lnTo>
                  <a:lnTo>
                    <a:pt x="164" y="52"/>
                  </a:lnTo>
                  <a:lnTo>
                    <a:pt x="166" y="50"/>
                  </a:lnTo>
                  <a:lnTo>
                    <a:pt x="166" y="48"/>
                  </a:lnTo>
                  <a:lnTo>
                    <a:pt x="166" y="48"/>
                  </a:lnTo>
                  <a:lnTo>
                    <a:pt x="168" y="46"/>
                  </a:lnTo>
                  <a:lnTo>
                    <a:pt x="172" y="48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50"/>
                  </a:lnTo>
                  <a:lnTo>
                    <a:pt x="174" y="50"/>
                  </a:lnTo>
                  <a:lnTo>
                    <a:pt x="172" y="53"/>
                  </a:lnTo>
                  <a:lnTo>
                    <a:pt x="172" y="55"/>
                  </a:lnTo>
                  <a:lnTo>
                    <a:pt x="170" y="59"/>
                  </a:lnTo>
                  <a:lnTo>
                    <a:pt x="170" y="63"/>
                  </a:lnTo>
                  <a:lnTo>
                    <a:pt x="168" y="65"/>
                  </a:lnTo>
                  <a:lnTo>
                    <a:pt x="168" y="67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62" y="71"/>
                  </a:lnTo>
                  <a:lnTo>
                    <a:pt x="160" y="71"/>
                  </a:lnTo>
                  <a:lnTo>
                    <a:pt x="160" y="73"/>
                  </a:lnTo>
                  <a:lnTo>
                    <a:pt x="156" y="74"/>
                  </a:lnTo>
                  <a:lnTo>
                    <a:pt x="156" y="76"/>
                  </a:lnTo>
                  <a:lnTo>
                    <a:pt x="153" y="78"/>
                  </a:lnTo>
                  <a:lnTo>
                    <a:pt x="153" y="80"/>
                  </a:lnTo>
                  <a:lnTo>
                    <a:pt x="153" y="82"/>
                  </a:lnTo>
                  <a:lnTo>
                    <a:pt x="151" y="82"/>
                  </a:lnTo>
                  <a:lnTo>
                    <a:pt x="149" y="84"/>
                  </a:lnTo>
                  <a:lnTo>
                    <a:pt x="145" y="92"/>
                  </a:lnTo>
                  <a:lnTo>
                    <a:pt x="141" y="94"/>
                  </a:lnTo>
                  <a:lnTo>
                    <a:pt x="139" y="97"/>
                  </a:lnTo>
                  <a:lnTo>
                    <a:pt x="137" y="97"/>
                  </a:lnTo>
                  <a:lnTo>
                    <a:pt x="135" y="99"/>
                  </a:lnTo>
                  <a:lnTo>
                    <a:pt x="135" y="99"/>
                  </a:lnTo>
                  <a:lnTo>
                    <a:pt x="135" y="101"/>
                  </a:lnTo>
                  <a:lnTo>
                    <a:pt x="124" y="111"/>
                  </a:lnTo>
                  <a:lnTo>
                    <a:pt x="122" y="111"/>
                  </a:lnTo>
                  <a:lnTo>
                    <a:pt x="122" y="111"/>
                  </a:lnTo>
                  <a:lnTo>
                    <a:pt x="120" y="113"/>
                  </a:lnTo>
                  <a:lnTo>
                    <a:pt x="113" y="116"/>
                  </a:lnTo>
                  <a:lnTo>
                    <a:pt x="111" y="118"/>
                  </a:lnTo>
                  <a:lnTo>
                    <a:pt x="109" y="120"/>
                  </a:lnTo>
                  <a:lnTo>
                    <a:pt x="109" y="120"/>
                  </a:lnTo>
                  <a:lnTo>
                    <a:pt x="105" y="120"/>
                  </a:lnTo>
                  <a:lnTo>
                    <a:pt x="103" y="122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5" y="122"/>
                  </a:lnTo>
                  <a:lnTo>
                    <a:pt x="93" y="122"/>
                  </a:lnTo>
                  <a:lnTo>
                    <a:pt x="92" y="124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6" y="126"/>
                  </a:lnTo>
                  <a:lnTo>
                    <a:pt x="84" y="126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78" y="128"/>
                  </a:lnTo>
                  <a:lnTo>
                    <a:pt x="76" y="126"/>
                  </a:lnTo>
                  <a:lnTo>
                    <a:pt x="72" y="126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67" y="128"/>
                  </a:lnTo>
                  <a:lnTo>
                    <a:pt x="65" y="126"/>
                  </a:lnTo>
                  <a:lnTo>
                    <a:pt x="59" y="126"/>
                  </a:lnTo>
                  <a:lnTo>
                    <a:pt x="57" y="126"/>
                  </a:lnTo>
                  <a:lnTo>
                    <a:pt x="57" y="128"/>
                  </a:lnTo>
                  <a:lnTo>
                    <a:pt x="55" y="128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3" y="130"/>
                  </a:lnTo>
                  <a:lnTo>
                    <a:pt x="50" y="130"/>
                  </a:lnTo>
                  <a:lnTo>
                    <a:pt x="48" y="130"/>
                  </a:lnTo>
                  <a:lnTo>
                    <a:pt x="46" y="130"/>
                  </a:lnTo>
                  <a:lnTo>
                    <a:pt x="42" y="130"/>
                  </a:lnTo>
                  <a:lnTo>
                    <a:pt x="42" y="130"/>
                  </a:lnTo>
                  <a:lnTo>
                    <a:pt x="40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4" y="134"/>
                  </a:lnTo>
                  <a:lnTo>
                    <a:pt x="32" y="134"/>
                  </a:lnTo>
                  <a:lnTo>
                    <a:pt x="32" y="134"/>
                  </a:lnTo>
                  <a:lnTo>
                    <a:pt x="27" y="132"/>
                  </a:lnTo>
                  <a:lnTo>
                    <a:pt x="27" y="132"/>
                  </a:lnTo>
                  <a:lnTo>
                    <a:pt x="25" y="130"/>
                  </a:lnTo>
                  <a:lnTo>
                    <a:pt x="23" y="128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23" y="128"/>
                  </a:lnTo>
                  <a:lnTo>
                    <a:pt x="21" y="126"/>
                  </a:lnTo>
                  <a:lnTo>
                    <a:pt x="19" y="126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5" y="128"/>
                  </a:lnTo>
                  <a:lnTo>
                    <a:pt x="15" y="126"/>
                  </a:lnTo>
                  <a:lnTo>
                    <a:pt x="17" y="124"/>
                  </a:lnTo>
                  <a:lnTo>
                    <a:pt x="15" y="122"/>
                  </a:lnTo>
                  <a:lnTo>
                    <a:pt x="17" y="120"/>
                  </a:lnTo>
                  <a:lnTo>
                    <a:pt x="15" y="116"/>
                  </a:lnTo>
                  <a:lnTo>
                    <a:pt x="13" y="116"/>
                  </a:lnTo>
                  <a:lnTo>
                    <a:pt x="11" y="113"/>
                  </a:lnTo>
                  <a:lnTo>
                    <a:pt x="11" y="111"/>
                  </a:lnTo>
                  <a:lnTo>
                    <a:pt x="13" y="109"/>
                  </a:lnTo>
                  <a:lnTo>
                    <a:pt x="13" y="111"/>
                  </a:lnTo>
                  <a:lnTo>
                    <a:pt x="15" y="111"/>
                  </a:lnTo>
                  <a:lnTo>
                    <a:pt x="17" y="109"/>
                  </a:lnTo>
                  <a:lnTo>
                    <a:pt x="17" y="107"/>
                  </a:lnTo>
                  <a:lnTo>
                    <a:pt x="15" y="103"/>
                  </a:lnTo>
                  <a:lnTo>
                    <a:pt x="15" y="101"/>
                  </a:lnTo>
                  <a:lnTo>
                    <a:pt x="13" y="97"/>
                  </a:lnTo>
                  <a:lnTo>
                    <a:pt x="13" y="95"/>
                  </a:lnTo>
                  <a:lnTo>
                    <a:pt x="9" y="92"/>
                  </a:lnTo>
                  <a:lnTo>
                    <a:pt x="9" y="86"/>
                  </a:lnTo>
                  <a:lnTo>
                    <a:pt x="6" y="80"/>
                  </a:lnTo>
                  <a:lnTo>
                    <a:pt x="6" y="78"/>
                  </a:lnTo>
                  <a:lnTo>
                    <a:pt x="4" y="71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close/>
                  <a:moveTo>
                    <a:pt x="114" y="84"/>
                  </a:moveTo>
                  <a:lnTo>
                    <a:pt x="116" y="86"/>
                  </a:lnTo>
                  <a:lnTo>
                    <a:pt x="118" y="88"/>
                  </a:lnTo>
                  <a:lnTo>
                    <a:pt x="120" y="88"/>
                  </a:lnTo>
                  <a:lnTo>
                    <a:pt x="122" y="88"/>
                  </a:lnTo>
                  <a:lnTo>
                    <a:pt x="122" y="88"/>
                  </a:lnTo>
                  <a:lnTo>
                    <a:pt x="124" y="86"/>
                  </a:lnTo>
                  <a:lnTo>
                    <a:pt x="124" y="84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2"/>
                  </a:lnTo>
                  <a:lnTo>
                    <a:pt x="130" y="82"/>
                  </a:lnTo>
                  <a:lnTo>
                    <a:pt x="132" y="82"/>
                  </a:lnTo>
                  <a:lnTo>
                    <a:pt x="134" y="80"/>
                  </a:lnTo>
                  <a:lnTo>
                    <a:pt x="132" y="80"/>
                  </a:lnTo>
                  <a:lnTo>
                    <a:pt x="132" y="78"/>
                  </a:lnTo>
                  <a:lnTo>
                    <a:pt x="134" y="78"/>
                  </a:lnTo>
                  <a:lnTo>
                    <a:pt x="135" y="76"/>
                  </a:lnTo>
                  <a:lnTo>
                    <a:pt x="135" y="74"/>
                  </a:lnTo>
                  <a:lnTo>
                    <a:pt x="134" y="71"/>
                  </a:lnTo>
                  <a:lnTo>
                    <a:pt x="132" y="69"/>
                  </a:lnTo>
                  <a:lnTo>
                    <a:pt x="130" y="69"/>
                  </a:lnTo>
                  <a:lnTo>
                    <a:pt x="128" y="67"/>
                  </a:lnTo>
                  <a:lnTo>
                    <a:pt x="128" y="69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4" y="69"/>
                  </a:lnTo>
                  <a:lnTo>
                    <a:pt x="124" y="69"/>
                  </a:lnTo>
                  <a:lnTo>
                    <a:pt x="122" y="71"/>
                  </a:lnTo>
                  <a:lnTo>
                    <a:pt x="118" y="71"/>
                  </a:lnTo>
                  <a:lnTo>
                    <a:pt x="116" y="73"/>
                  </a:lnTo>
                  <a:lnTo>
                    <a:pt x="114" y="74"/>
                  </a:lnTo>
                  <a:lnTo>
                    <a:pt x="113" y="76"/>
                  </a:lnTo>
                  <a:lnTo>
                    <a:pt x="111" y="78"/>
                  </a:lnTo>
                  <a:lnTo>
                    <a:pt x="113" y="80"/>
                  </a:lnTo>
                  <a:lnTo>
                    <a:pt x="113" y="80"/>
                  </a:lnTo>
                  <a:lnTo>
                    <a:pt x="113" y="82"/>
                  </a:lnTo>
                  <a:lnTo>
                    <a:pt x="114" y="82"/>
                  </a:lnTo>
                  <a:lnTo>
                    <a:pt x="114" y="8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7" name="Freeform 153"/>
            <p:cNvSpPr>
              <a:spLocks/>
            </p:cNvSpPr>
            <p:nvPr/>
          </p:nvSpPr>
          <p:spPr bwMode="auto">
            <a:xfrm>
              <a:off x="4921245" y="3373372"/>
              <a:ext cx="35212" cy="30810"/>
            </a:xfrm>
            <a:custGeom>
              <a:avLst/>
              <a:gdLst>
                <a:gd name="T0" fmla="*/ 3 w 24"/>
                <a:gd name="T1" fmla="*/ 17 h 21"/>
                <a:gd name="T2" fmla="*/ 3 w 24"/>
                <a:gd name="T3" fmla="*/ 15 h 21"/>
                <a:gd name="T4" fmla="*/ 2 w 24"/>
                <a:gd name="T5" fmla="*/ 15 h 21"/>
                <a:gd name="T6" fmla="*/ 2 w 24"/>
                <a:gd name="T7" fmla="*/ 13 h 21"/>
                <a:gd name="T8" fmla="*/ 2 w 24"/>
                <a:gd name="T9" fmla="*/ 13 h 21"/>
                <a:gd name="T10" fmla="*/ 0 w 24"/>
                <a:gd name="T11" fmla="*/ 11 h 21"/>
                <a:gd name="T12" fmla="*/ 2 w 24"/>
                <a:gd name="T13" fmla="*/ 9 h 21"/>
                <a:gd name="T14" fmla="*/ 3 w 24"/>
                <a:gd name="T15" fmla="*/ 7 h 21"/>
                <a:gd name="T16" fmla="*/ 5 w 24"/>
                <a:gd name="T17" fmla="*/ 6 h 21"/>
                <a:gd name="T18" fmla="*/ 7 w 24"/>
                <a:gd name="T19" fmla="*/ 4 h 21"/>
                <a:gd name="T20" fmla="*/ 11 w 24"/>
                <a:gd name="T21" fmla="*/ 4 h 21"/>
                <a:gd name="T22" fmla="*/ 13 w 24"/>
                <a:gd name="T23" fmla="*/ 2 h 21"/>
                <a:gd name="T24" fmla="*/ 13 w 24"/>
                <a:gd name="T25" fmla="*/ 2 h 21"/>
                <a:gd name="T26" fmla="*/ 15 w 24"/>
                <a:gd name="T27" fmla="*/ 0 h 21"/>
                <a:gd name="T28" fmla="*/ 15 w 24"/>
                <a:gd name="T29" fmla="*/ 0 h 21"/>
                <a:gd name="T30" fmla="*/ 17 w 24"/>
                <a:gd name="T31" fmla="*/ 2 h 21"/>
                <a:gd name="T32" fmla="*/ 17 w 24"/>
                <a:gd name="T33" fmla="*/ 0 h 21"/>
                <a:gd name="T34" fmla="*/ 19 w 24"/>
                <a:gd name="T35" fmla="*/ 2 h 21"/>
                <a:gd name="T36" fmla="*/ 21 w 24"/>
                <a:gd name="T37" fmla="*/ 2 h 21"/>
                <a:gd name="T38" fmla="*/ 23 w 24"/>
                <a:gd name="T39" fmla="*/ 4 h 21"/>
                <a:gd name="T40" fmla="*/ 24 w 24"/>
                <a:gd name="T41" fmla="*/ 7 h 21"/>
                <a:gd name="T42" fmla="*/ 24 w 24"/>
                <a:gd name="T43" fmla="*/ 9 h 21"/>
                <a:gd name="T44" fmla="*/ 23 w 24"/>
                <a:gd name="T45" fmla="*/ 11 h 21"/>
                <a:gd name="T46" fmla="*/ 21 w 24"/>
                <a:gd name="T47" fmla="*/ 11 h 21"/>
                <a:gd name="T48" fmla="*/ 21 w 24"/>
                <a:gd name="T49" fmla="*/ 13 h 21"/>
                <a:gd name="T50" fmla="*/ 23 w 24"/>
                <a:gd name="T51" fmla="*/ 13 h 21"/>
                <a:gd name="T52" fmla="*/ 21 w 24"/>
                <a:gd name="T53" fmla="*/ 15 h 21"/>
                <a:gd name="T54" fmla="*/ 19 w 24"/>
                <a:gd name="T55" fmla="*/ 15 h 21"/>
                <a:gd name="T56" fmla="*/ 19 w 24"/>
                <a:gd name="T57" fmla="*/ 15 h 21"/>
                <a:gd name="T58" fmla="*/ 17 w 24"/>
                <a:gd name="T59" fmla="*/ 15 h 21"/>
                <a:gd name="T60" fmla="*/ 15 w 24"/>
                <a:gd name="T61" fmla="*/ 17 h 21"/>
                <a:gd name="T62" fmla="*/ 13 w 24"/>
                <a:gd name="T63" fmla="*/ 17 h 21"/>
                <a:gd name="T64" fmla="*/ 13 w 24"/>
                <a:gd name="T65" fmla="*/ 19 h 21"/>
                <a:gd name="T66" fmla="*/ 11 w 24"/>
                <a:gd name="T67" fmla="*/ 21 h 21"/>
                <a:gd name="T68" fmla="*/ 11 w 24"/>
                <a:gd name="T69" fmla="*/ 21 h 21"/>
                <a:gd name="T70" fmla="*/ 9 w 24"/>
                <a:gd name="T71" fmla="*/ 21 h 21"/>
                <a:gd name="T72" fmla="*/ 7 w 24"/>
                <a:gd name="T73" fmla="*/ 21 h 21"/>
                <a:gd name="T74" fmla="*/ 5 w 24"/>
                <a:gd name="T75" fmla="*/ 19 h 21"/>
                <a:gd name="T76" fmla="*/ 3 w 24"/>
                <a:gd name="T7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" h="21">
                  <a:moveTo>
                    <a:pt x="3" y="17"/>
                  </a:moveTo>
                  <a:lnTo>
                    <a:pt x="3" y="15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" y="9"/>
                  </a:lnTo>
                  <a:lnTo>
                    <a:pt x="3" y="7"/>
                  </a:lnTo>
                  <a:lnTo>
                    <a:pt x="5" y="6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4" y="7"/>
                  </a:lnTo>
                  <a:lnTo>
                    <a:pt x="24" y="9"/>
                  </a:lnTo>
                  <a:lnTo>
                    <a:pt x="23" y="11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7" y="21"/>
                  </a:lnTo>
                  <a:lnTo>
                    <a:pt x="5" y="19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8" name="Freeform 154"/>
            <p:cNvSpPr>
              <a:spLocks noEditPoints="1"/>
            </p:cNvSpPr>
            <p:nvPr/>
          </p:nvSpPr>
          <p:spPr bwMode="auto">
            <a:xfrm>
              <a:off x="6268112" y="3106345"/>
              <a:ext cx="639689" cy="622083"/>
            </a:xfrm>
            <a:custGeom>
              <a:avLst/>
              <a:gdLst>
                <a:gd name="T0" fmla="*/ 226 w 228"/>
                <a:gd name="T1" fmla="*/ 93 h 222"/>
                <a:gd name="T2" fmla="*/ 195 w 228"/>
                <a:gd name="T3" fmla="*/ 48 h 222"/>
                <a:gd name="T4" fmla="*/ 156 w 228"/>
                <a:gd name="T5" fmla="*/ 38 h 222"/>
                <a:gd name="T6" fmla="*/ 140 w 228"/>
                <a:gd name="T7" fmla="*/ 21 h 222"/>
                <a:gd name="T8" fmla="*/ 142 w 228"/>
                <a:gd name="T9" fmla="*/ 23 h 222"/>
                <a:gd name="T10" fmla="*/ 138 w 228"/>
                <a:gd name="T11" fmla="*/ 9 h 222"/>
                <a:gd name="T12" fmla="*/ 108 w 228"/>
                <a:gd name="T13" fmla="*/ 6 h 222"/>
                <a:gd name="T14" fmla="*/ 108 w 228"/>
                <a:gd name="T15" fmla="*/ 6 h 222"/>
                <a:gd name="T16" fmla="*/ 73 w 228"/>
                <a:gd name="T17" fmla="*/ 29 h 222"/>
                <a:gd name="T18" fmla="*/ 1 w 228"/>
                <a:gd name="T19" fmla="*/ 84 h 222"/>
                <a:gd name="T20" fmla="*/ 124 w 228"/>
                <a:gd name="T21" fmla="*/ 159 h 222"/>
                <a:gd name="T22" fmla="*/ 168 w 228"/>
                <a:gd name="T23" fmla="*/ 184 h 222"/>
                <a:gd name="T24" fmla="*/ 154 w 228"/>
                <a:gd name="T25" fmla="*/ 196 h 222"/>
                <a:gd name="T26" fmla="*/ 173 w 228"/>
                <a:gd name="T27" fmla="*/ 192 h 222"/>
                <a:gd name="T28" fmla="*/ 166 w 228"/>
                <a:gd name="T29" fmla="*/ 214 h 222"/>
                <a:gd name="T30" fmla="*/ 152 w 228"/>
                <a:gd name="T31" fmla="*/ 213 h 222"/>
                <a:gd name="T32" fmla="*/ 155 w 228"/>
                <a:gd name="T33" fmla="*/ 198 h 222"/>
                <a:gd name="T34" fmla="*/ 171 w 228"/>
                <a:gd name="T35" fmla="*/ 200 h 222"/>
                <a:gd name="T36" fmla="*/ 165 w 228"/>
                <a:gd name="T37" fmla="*/ 216 h 222"/>
                <a:gd name="T38" fmla="*/ 158 w 228"/>
                <a:gd name="T39" fmla="*/ 221 h 222"/>
                <a:gd name="T40" fmla="*/ 11 w 228"/>
                <a:gd name="T41" fmla="*/ 146 h 222"/>
                <a:gd name="T42" fmla="*/ 27 w 228"/>
                <a:gd name="T43" fmla="*/ 141 h 222"/>
                <a:gd name="T44" fmla="*/ 48 w 228"/>
                <a:gd name="T45" fmla="*/ 140 h 222"/>
                <a:gd name="T46" fmla="*/ 73 w 228"/>
                <a:gd name="T47" fmla="*/ 130 h 222"/>
                <a:gd name="T48" fmla="*/ 105 w 228"/>
                <a:gd name="T49" fmla="*/ 130 h 222"/>
                <a:gd name="T50" fmla="*/ 115 w 228"/>
                <a:gd name="T51" fmla="*/ 147 h 222"/>
                <a:gd name="T52" fmla="*/ 124 w 228"/>
                <a:gd name="T53" fmla="*/ 142 h 222"/>
                <a:gd name="T54" fmla="*/ 126 w 228"/>
                <a:gd name="T55" fmla="*/ 149 h 222"/>
                <a:gd name="T56" fmla="*/ 128 w 228"/>
                <a:gd name="T57" fmla="*/ 157 h 222"/>
                <a:gd name="T58" fmla="*/ 134 w 228"/>
                <a:gd name="T59" fmla="*/ 169 h 222"/>
                <a:gd name="T60" fmla="*/ 152 w 228"/>
                <a:gd name="T61" fmla="*/ 182 h 222"/>
                <a:gd name="T62" fmla="*/ 164 w 228"/>
                <a:gd name="T63" fmla="*/ 180 h 222"/>
                <a:gd name="T64" fmla="*/ 176 w 228"/>
                <a:gd name="T65" fmla="*/ 178 h 222"/>
                <a:gd name="T66" fmla="*/ 193 w 228"/>
                <a:gd name="T67" fmla="*/ 164 h 222"/>
                <a:gd name="T68" fmla="*/ 211 w 228"/>
                <a:gd name="T69" fmla="*/ 140 h 222"/>
                <a:gd name="T70" fmla="*/ 223 w 228"/>
                <a:gd name="T71" fmla="*/ 117 h 222"/>
                <a:gd name="T72" fmla="*/ 226 w 228"/>
                <a:gd name="T73" fmla="*/ 91 h 222"/>
                <a:gd name="T74" fmla="*/ 215 w 228"/>
                <a:gd name="T75" fmla="*/ 76 h 222"/>
                <a:gd name="T76" fmla="*/ 210 w 228"/>
                <a:gd name="T77" fmla="*/ 68 h 222"/>
                <a:gd name="T78" fmla="*/ 201 w 228"/>
                <a:gd name="T79" fmla="*/ 56 h 222"/>
                <a:gd name="T80" fmla="*/ 193 w 228"/>
                <a:gd name="T81" fmla="*/ 40 h 222"/>
                <a:gd name="T82" fmla="*/ 185 w 228"/>
                <a:gd name="T83" fmla="*/ 23 h 222"/>
                <a:gd name="T84" fmla="*/ 179 w 228"/>
                <a:gd name="T85" fmla="*/ 7 h 222"/>
                <a:gd name="T86" fmla="*/ 171 w 228"/>
                <a:gd name="T87" fmla="*/ 17 h 222"/>
                <a:gd name="T88" fmla="*/ 164 w 228"/>
                <a:gd name="T89" fmla="*/ 42 h 222"/>
                <a:gd name="T90" fmla="*/ 143 w 228"/>
                <a:gd name="T91" fmla="*/ 33 h 222"/>
                <a:gd name="T92" fmla="*/ 139 w 228"/>
                <a:gd name="T93" fmla="*/ 18 h 222"/>
                <a:gd name="T94" fmla="*/ 141 w 228"/>
                <a:gd name="T95" fmla="*/ 12 h 222"/>
                <a:gd name="T96" fmla="*/ 133 w 228"/>
                <a:gd name="T97" fmla="*/ 10 h 222"/>
                <a:gd name="T98" fmla="*/ 118 w 228"/>
                <a:gd name="T99" fmla="*/ 6 h 222"/>
                <a:gd name="T100" fmla="*/ 111 w 228"/>
                <a:gd name="T101" fmla="*/ 13 h 222"/>
                <a:gd name="T102" fmla="*/ 103 w 228"/>
                <a:gd name="T103" fmla="*/ 20 h 222"/>
                <a:gd name="T104" fmla="*/ 100 w 228"/>
                <a:gd name="T105" fmla="*/ 27 h 222"/>
                <a:gd name="T106" fmla="*/ 93 w 228"/>
                <a:gd name="T107" fmla="*/ 28 h 222"/>
                <a:gd name="T108" fmla="*/ 82 w 228"/>
                <a:gd name="T109" fmla="*/ 22 h 222"/>
                <a:gd name="T110" fmla="*/ 75 w 228"/>
                <a:gd name="T111" fmla="*/ 29 h 222"/>
                <a:gd name="T112" fmla="*/ 70 w 228"/>
                <a:gd name="T113" fmla="*/ 35 h 222"/>
                <a:gd name="T114" fmla="*/ 64 w 228"/>
                <a:gd name="T115" fmla="*/ 37 h 222"/>
                <a:gd name="T116" fmla="*/ 54 w 228"/>
                <a:gd name="T117" fmla="*/ 48 h 222"/>
                <a:gd name="T118" fmla="*/ 26 w 228"/>
                <a:gd name="T119" fmla="*/ 58 h 222"/>
                <a:gd name="T120" fmla="*/ 8 w 228"/>
                <a:gd name="T121" fmla="*/ 67 h 222"/>
                <a:gd name="T122" fmla="*/ 4 w 228"/>
                <a:gd name="T123" fmla="*/ 89 h 222"/>
                <a:gd name="T124" fmla="*/ 8 w 228"/>
                <a:gd name="T125" fmla="*/ 118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222">
                  <a:moveTo>
                    <a:pt x="226" y="106"/>
                  </a:moveTo>
                  <a:cubicBezTo>
                    <a:pt x="226" y="104"/>
                    <a:pt x="226" y="104"/>
                    <a:pt x="226" y="104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6" y="106"/>
                    <a:pt x="226" y="106"/>
                    <a:pt x="226" y="106"/>
                  </a:cubicBezTo>
                  <a:close/>
                  <a:moveTo>
                    <a:pt x="226" y="93"/>
                  </a:moveTo>
                  <a:cubicBezTo>
                    <a:pt x="226" y="92"/>
                    <a:pt x="226" y="92"/>
                    <a:pt x="226" y="92"/>
                  </a:cubicBezTo>
                  <a:cubicBezTo>
                    <a:pt x="226" y="91"/>
                    <a:pt x="226" y="91"/>
                    <a:pt x="226" y="91"/>
                  </a:cubicBezTo>
                  <a:cubicBezTo>
                    <a:pt x="226" y="90"/>
                    <a:pt x="226" y="90"/>
                    <a:pt x="226" y="90"/>
                  </a:cubicBezTo>
                  <a:cubicBezTo>
                    <a:pt x="227" y="89"/>
                    <a:pt x="227" y="89"/>
                    <a:pt x="227" y="89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7" y="87"/>
                    <a:pt x="227" y="87"/>
                    <a:pt x="227" y="87"/>
                  </a:cubicBezTo>
                  <a:cubicBezTo>
                    <a:pt x="228" y="86"/>
                    <a:pt x="228" y="86"/>
                    <a:pt x="228" y="86"/>
                  </a:cubicBezTo>
                  <a:cubicBezTo>
                    <a:pt x="228" y="86"/>
                    <a:pt x="228" y="86"/>
                    <a:pt x="228" y="86"/>
                  </a:cubicBezTo>
                  <a:cubicBezTo>
                    <a:pt x="228" y="87"/>
                    <a:pt x="228" y="87"/>
                    <a:pt x="228" y="87"/>
                  </a:cubicBezTo>
                  <a:cubicBezTo>
                    <a:pt x="228" y="89"/>
                    <a:pt x="228" y="89"/>
                    <a:pt x="228" y="89"/>
                  </a:cubicBezTo>
                  <a:cubicBezTo>
                    <a:pt x="227" y="90"/>
                    <a:pt x="227" y="90"/>
                    <a:pt x="227" y="90"/>
                  </a:cubicBezTo>
                  <a:cubicBezTo>
                    <a:pt x="227" y="92"/>
                    <a:pt x="227" y="92"/>
                    <a:pt x="227" y="92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6" y="93"/>
                    <a:pt x="226" y="93"/>
                    <a:pt x="226" y="93"/>
                  </a:cubicBezTo>
                  <a:close/>
                  <a:moveTo>
                    <a:pt x="217" y="78"/>
                  </a:moveTo>
                  <a:cubicBezTo>
                    <a:pt x="218" y="79"/>
                    <a:pt x="218" y="79"/>
                    <a:pt x="218" y="79"/>
                  </a:cubicBezTo>
                  <a:cubicBezTo>
                    <a:pt x="219" y="80"/>
                    <a:pt x="219" y="80"/>
                    <a:pt x="219" y="80"/>
                  </a:cubicBezTo>
                  <a:cubicBezTo>
                    <a:pt x="219" y="79"/>
                    <a:pt x="219" y="79"/>
                    <a:pt x="219" y="79"/>
                  </a:cubicBezTo>
                  <a:cubicBezTo>
                    <a:pt x="218" y="79"/>
                    <a:pt x="218" y="79"/>
                    <a:pt x="218" y="79"/>
                  </a:cubicBezTo>
                  <a:cubicBezTo>
                    <a:pt x="218" y="78"/>
                    <a:pt x="218" y="78"/>
                    <a:pt x="218" y="78"/>
                  </a:cubicBezTo>
                  <a:cubicBezTo>
                    <a:pt x="218" y="78"/>
                    <a:pt x="218" y="78"/>
                    <a:pt x="218" y="78"/>
                  </a:cubicBezTo>
                  <a:cubicBezTo>
                    <a:pt x="217" y="78"/>
                    <a:pt x="217" y="78"/>
                    <a:pt x="217" y="78"/>
                  </a:cubicBezTo>
                  <a:cubicBezTo>
                    <a:pt x="217" y="78"/>
                    <a:pt x="217" y="78"/>
                    <a:pt x="217" y="78"/>
                  </a:cubicBezTo>
                  <a:close/>
                  <a:moveTo>
                    <a:pt x="215" y="71"/>
                  </a:moveTo>
                  <a:cubicBezTo>
                    <a:pt x="215" y="70"/>
                    <a:pt x="215" y="70"/>
                    <a:pt x="215" y="70"/>
                  </a:cubicBezTo>
                  <a:cubicBezTo>
                    <a:pt x="215" y="71"/>
                    <a:pt x="215" y="71"/>
                    <a:pt x="215" y="71"/>
                  </a:cubicBezTo>
                  <a:cubicBezTo>
                    <a:pt x="215" y="71"/>
                    <a:pt x="215" y="71"/>
                    <a:pt x="215" y="71"/>
                  </a:cubicBezTo>
                  <a:close/>
                  <a:moveTo>
                    <a:pt x="194" y="48"/>
                  </a:moveTo>
                  <a:cubicBezTo>
                    <a:pt x="194" y="48"/>
                    <a:pt x="194" y="48"/>
                    <a:pt x="194" y="48"/>
                  </a:cubicBezTo>
                  <a:cubicBezTo>
                    <a:pt x="194" y="47"/>
                    <a:pt x="194" y="47"/>
                    <a:pt x="194" y="47"/>
                  </a:cubicBezTo>
                  <a:cubicBezTo>
                    <a:pt x="195" y="47"/>
                    <a:pt x="195" y="47"/>
                    <a:pt x="195" y="47"/>
                  </a:cubicBezTo>
                  <a:cubicBezTo>
                    <a:pt x="195" y="46"/>
                    <a:pt x="195" y="46"/>
                    <a:pt x="195" y="46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4" y="48"/>
                    <a:pt x="194" y="48"/>
                    <a:pt x="194" y="48"/>
                  </a:cubicBezTo>
                  <a:close/>
                  <a:moveTo>
                    <a:pt x="176" y="0"/>
                  </a:moveTo>
                  <a:cubicBezTo>
                    <a:pt x="176" y="1"/>
                    <a:pt x="176" y="1"/>
                    <a:pt x="176" y="1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76" y="0"/>
                    <a:pt x="176" y="0"/>
                  </a:cubicBezTo>
                  <a:close/>
                  <a:moveTo>
                    <a:pt x="175" y="3"/>
                  </a:moveTo>
                  <a:cubicBezTo>
                    <a:pt x="175" y="4"/>
                    <a:pt x="175" y="4"/>
                    <a:pt x="175" y="4"/>
                  </a:cubicBezTo>
                  <a:cubicBezTo>
                    <a:pt x="175" y="4"/>
                    <a:pt x="175" y="4"/>
                    <a:pt x="175" y="4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5" y="3"/>
                    <a:pt x="175" y="3"/>
                    <a:pt x="175" y="3"/>
                  </a:cubicBezTo>
                  <a:close/>
                  <a:moveTo>
                    <a:pt x="157" y="39"/>
                  </a:move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8" y="39"/>
                    <a:pt x="158" y="39"/>
                    <a:pt x="158" y="39"/>
                  </a:cubicBezTo>
                  <a:cubicBezTo>
                    <a:pt x="157" y="39"/>
                    <a:pt x="157" y="39"/>
                    <a:pt x="157" y="39"/>
                  </a:cubicBezTo>
                  <a:close/>
                  <a:moveTo>
                    <a:pt x="155" y="37"/>
                  </a:moveTo>
                  <a:cubicBezTo>
                    <a:pt x="156" y="38"/>
                    <a:pt x="156" y="38"/>
                    <a:pt x="156" y="38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7"/>
                    <a:pt x="156" y="37"/>
                    <a:pt x="156" y="37"/>
                  </a:cubicBezTo>
                  <a:cubicBezTo>
                    <a:pt x="156" y="37"/>
                    <a:pt x="155" y="37"/>
                    <a:pt x="155" y="37"/>
                  </a:cubicBezTo>
                  <a:close/>
                  <a:moveTo>
                    <a:pt x="144" y="32"/>
                  </a:moveTo>
                  <a:cubicBezTo>
                    <a:pt x="143" y="32"/>
                    <a:pt x="143" y="32"/>
                    <a:pt x="143" y="32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44" y="32"/>
                    <a:pt x="144" y="32"/>
                    <a:pt x="144" y="32"/>
                  </a:cubicBezTo>
                  <a:close/>
                  <a:moveTo>
                    <a:pt x="140" y="21"/>
                  </a:moveTo>
                  <a:cubicBezTo>
                    <a:pt x="140" y="21"/>
                    <a:pt x="140" y="21"/>
                    <a:pt x="140" y="21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40" y="21"/>
                    <a:pt x="140" y="21"/>
                    <a:pt x="140" y="21"/>
                  </a:cubicBezTo>
                  <a:close/>
                  <a:moveTo>
                    <a:pt x="142" y="23"/>
                  </a:moveTo>
                  <a:cubicBezTo>
                    <a:pt x="141" y="23"/>
                    <a:pt x="141" y="23"/>
                    <a:pt x="141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3" y="20"/>
                    <a:pt x="143" y="20"/>
                    <a:pt x="143" y="20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2" y="23"/>
                    <a:pt x="142" y="23"/>
                    <a:pt x="142" y="23"/>
                  </a:cubicBezTo>
                  <a:close/>
                  <a:moveTo>
                    <a:pt x="142" y="7"/>
                  </a:moveTo>
                  <a:cubicBezTo>
                    <a:pt x="143" y="7"/>
                    <a:pt x="143" y="7"/>
                    <a:pt x="143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42" y="7"/>
                    <a:pt x="142" y="7"/>
                    <a:pt x="142" y="7"/>
                  </a:cubicBezTo>
                  <a:close/>
                  <a:moveTo>
                    <a:pt x="141" y="8"/>
                  </a:moveTo>
                  <a:cubicBezTo>
                    <a:pt x="142" y="8"/>
                    <a:pt x="142" y="8"/>
                    <a:pt x="142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1" y="8"/>
                    <a:pt x="141" y="8"/>
                    <a:pt x="141" y="8"/>
                  </a:cubicBezTo>
                  <a:close/>
                  <a:moveTo>
                    <a:pt x="140" y="8"/>
                  </a:moveTo>
                  <a:cubicBezTo>
                    <a:pt x="141" y="9"/>
                    <a:pt x="141" y="9"/>
                    <a:pt x="141" y="9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0" y="8"/>
                    <a:pt x="140" y="8"/>
                    <a:pt x="140" y="8"/>
                  </a:cubicBezTo>
                  <a:close/>
                  <a:moveTo>
                    <a:pt x="138" y="9"/>
                  </a:moveTo>
                  <a:cubicBezTo>
                    <a:pt x="139" y="9"/>
                    <a:pt x="139" y="9"/>
                    <a:pt x="139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8" y="9"/>
                    <a:pt x="138" y="9"/>
                    <a:pt x="138" y="9"/>
                  </a:cubicBezTo>
                  <a:close/>
                  <a:moveTo>
                    <a:pt x="137" y="11"/>
                  </a:move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7" y="11"/>
                    <a:pt x="137" y="11"/>
                    <a:pt x="137" y="11"/>
                  </a:cubicBezTo>
                  <a:close/>
                  <a:moveTo>
                    <a:pt x="135" y="11"/>
                  </a:moveTo>
                  <a:cubicBezTo>
                    <a:pt x="136" y="11"/>
                    <a:pt x="136" y="11"/>
                    <a:pt x="136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5" y="11"/>
                    <a:pt x="135" y="11"/>
                    <a:pt x="135" y="11"/>
                  </a:cubicBezTo>
                  <a:close/>
                  <a:moveTo>
                    <a:pt x="121" y="7"/>
                  </a:moveTo>
                  <a:cubicBezTo>
                    <a:pt x="120" y="6"/>
                    <a:pt x="120" y="6"/>
                    <a:pt x="120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1" y="6"/>
                    <a:pt x="121" y="6"/>
                    <a:pt x="121" y="6"/>
                  </a:cubicBezTo>
                  <a:cubicBezTo>
                    <a:pt x="121" y="7"/>
                    <a:pt x="121" y="7"/>
                    <a:pt x="121" y="7"/>
                  </a:cubicBezTo>
                  <a:close/>
                  <a:moveTo>
                    <a:pt x="108" y="6"/>
                  </a:moveTo>
                  <a:cubicBezTo>
                    <a:pt x="109" y="8"/>
                    <a:pt x="109" y="8"/>
                    <a:pt x="109" y="8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2" y="10"/>
                    <a:pt x="112" y="10"/>
                    <a:pt x="112" y="10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108" y="7"/>
                  </a:moveTo>
                  <a:cubicBezTo>
                    <a:pt x="108" y="9"/>
                    <a:pt x="108" y="9"/>
                    <a:pt x="108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8" y="7"/>
                    <a:pt x="108" y="7"/>
                    <a:pt x="108" y="7"/>
                  </a:cubicBezTo>
                  <a:close/>
                  <a:moveTo>
                    <a:pt x="72" y="29"/>
                  </a:moveTo>
                  <a:cubicBezTo>
                    <a:pt x="72" y="29"/>
                    <a:pt x="72" y="29"/>
                    <a:pt x="72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28"/>
                    <a:pt x="72" y="29"/>
                    <a:pt x="72" y="29"/>
                  </a:cubicBezTo>
                  <a:close/>
                  <a:moveTo>
                    <a:pt x="72" y="32"/>
                  </a:move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lose/>
                  <a:moveTo>
                    <a:pt x="77" y="25"/>
                  </a:moveTo>
                  <a:cubicBezTo>
                    <a:pt x="76" y="25"/>
                    <a:pt x="76" y="25"/>
                    <a:pt x="76" y="25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7" y="25"/>
                    <a:pt x="77" y="25"/>
                    <a:pt x="77" y="25"/>
                  </a:cubicBezTo>
                  <a:close/>
                  <a:moveTo>
                    <a:pt x="17" y="60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60"/>
                    <a:pt x="17" y="60"/>
                    <a:pt x="17" y="60"/>
                  </a:cubicBezTo>
                  <a:close/>
                  <a:moveTo>
                    <a:pt x="1" y="86"/>
                  </a:moveTo>
                  <a:cubicBezTo>
                    <a:pt x="1" y="84"/>
                    <a:pt x="1" y="84"/>
                    <a:pt x="1" y="84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lose/>
                  <a:moveTo>
                    <a:pt x="1" y="90"/>
                  </a:moveTo>
                  <a:cubicBezTo>
                    <a:pt x="0" y="88"/>
                    <a:pt x="0" y="88"/>
                    <a:pt x="0" y="88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90"/>
                    <a:pt x="1" y="90"/>
                    <a:pt x="1" y="90"/>
                  </a:cubicBezTo>
                  <a:close/>
                  <a:moveTo>
                    <a:pt x="125" y="156"/>
                  </a:moveTo>
                  <a:cubicBezTo>
                    <a:pt x="125" y="157"/>
                    <a:pt x="125" y="157"/>
                    <a:pt x="125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6" y="157"/>
                    <a:pt x="126" y="157"/>
                    <a:pt x="126" y="157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8"/>
                    <a:pt x="127" y="158"/>
                    <a:pt x="127" y="158"/>
                  </a:cubicBezTo>
                  <a:cubicBezTo>
                    <a:pt x="127" y="157"/>
                    <a:pt x="127" y="157"/>
                    <a:pt x="127" y="157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7" y="158"/>
                    <a:pt x="127" y="158"/>
                    <a:pt x="127" y="158"/>
                  </a:cubicBezTo>
                  <a:cubicBezTo>
                    <a:pt x="125" y="158"/>
                    <a:pt x="125" y="158"/>
                    <a:pt x="125" y="158"/>
                  </a:cubicBezTo>
                  <a:cubicBezTo>
                    <a:pt x="125" y="159"/>
                    <a:pt x="125" y="159"/>
                    <a:pt x="125" y="159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123" y="158"/>
                    <a:pt x="123" y="158"/>
                    <a:pt x="123" y="158"/>
                  </a:cubicBezTo>
                  <a:cubicBezTo>
                    <a:pt x="122" y="159"/>
                    <a:pt x="122" y="159"/>
                    <a:pt x="122" y="159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21" y="159"/>
                    <a:pt x="121" y="159"/>
                    <a:pt x="121" y="159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6"/>
                    <a:pt x="125" y="156"/>
                    <a:pt x="125" y="156"/>
                  </a:cubicBezTo>
                  <a:close/>
                  <a:moveTo>
                    <a:pt x="162" y="180"/>
                  </a:moveTo>
                  <a:cubicBezTo>
                    <a:pt x="162" y="180"/>
                    <a:pt x="162" y="180"/>
                    <a:pt x="162" y="180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3" y="181"/>
                    <a:pt x="163" y="181"/>
                    <a:pt x="163" y="181"/>
                  </a:cubicBezTo>
                  <a:cubicBezTo>
                    <a:pt x="162" y="180"/>
                    <a:pt x="162" y="180"/>
                    <a:pt x="162" y="180"/>
                  </a:cubicBezTo>
                  <a:close/>
                  <a:moveTo>
                    <a:pt x="168" y="184"/>
                  </a:moveTo>
                  <a:cubicBezTo>
                    <a:pt x="168" y="184"/>
                    <a:pt x="168" y="184"/>
                    <a:pt x="168" y="184"/>
                  </a:cubicBezTo>
                  <a:cubicBezTo>
                    <a:pt x="169" y="183"/>
                    <a:pt x="169" y="183"/>
                    <a:pt x="169" y="183"/>
                  </a:cubicBezTo>
                  <a:cubicBezTo>
                    <a:pt x="168" y="184"/>
                    <a:pt x="168" y="184"/>
                    <a:pt x="168" y="184"/>
                  </a:cubicBezTo>
                  <a:close/>
                  <a:moveTo>
                    <a:pt x="154" y="197"/>
                  </a:moveTo>
                  <a:cubicBezTo>
                    <a:pt x="154" y="198"/>
                    <a:pt x="154" y="198"/>
                    <a:pt x="154" y="198"/>
                  </a:cubicBezTo>
                  <a:cubicBezTo>
                    <a:pt x="155" y="198"/>
                    <a:pt x="155" y="198"/>
                    <a:pt x="155" y="198"/>
                  </a:cubicBezTo>
                  <a:cubicBezTo>
                    <a:pt x="156" y="198"/>
                    <a:pt x="156" y="198"/>
                    <a:pt x="156" y="198"/>
                  </a:cubicBezTo>
                  <a:cubicBezTo>
                    <a:pt x="155" y="197"/>
                    <a:pt x="155" y="197"/>
                    <a:pt x="155" y="197"/>
                  </a:cubicBezTo>
                  <a:cubicBezTo>
                    <a:pt x="154" y="197"/>
                    <a:pt x="154" y="197"/>
                    <a:pt x="154" y="197"/>
                  </a:cubicBezTo>
                  <a:close/>
                  <a:moveTo>
                    <a:pt x="155" y="195"/>
                  </a:moveTo>
                  <a:cubicBezTo>
                    <a:pt x="155" y="196"/>
                    <a:pt x="155" y="196"/>
                    <a:pt x="155" y="196"/>
                  </a:cubicBezTo>
                  <a:cubicBezTo>
                    <a:pt x="155" y="196"/>
                    <a:pt x="155" y="196"/>
                    <a:pt x="155" y="196"/>
                  </a:cubicBezTo>
                  <a:cubicBezTo>
                    <a:pt x="155" y="195"/>
                    <a:pt x="155" y="195"/>
                    <a:pt x="155" y="195"/>
                  </a:cubicBezTo>
                  <a:cubicBezTo>
                    <a:pt x="155" y="195"/>
                    <a:pt x="155" y="195"/>
                    <a:pt x="155" y="195"/>
                  </a:cubicBezTo>
                  <a:close/>
                  <a:moveTo>
                    <a:pt x="154" y="196"/>
                  </a:moveTo>
                  <a:cubicBezTo>
                    <a:pt x="153" y="196"/>
                    <a:pt x="153" y="196"/>
                    <a:pt x="153" y="196"/>
                  </a:cubicBezTo>
                  <a:cubicBezTo>
                    <a:pt x="153" y="195"/>
                    <a:pt x="153" y="195"/>
                    <a:pt x="153" y="195"/>
                  </a:cubicBezTo>
                  <a:cubicBezTo>
                    <a:pt x="154" y="195"/>
                    <a:pt x="154" y="195"/>
                    <a:pt x="154" y="195"/>
                  </a:cubicBezTo>
                  <a:cubicBezTo>
                    <a:pt x="154" y="196"/>
                    <a:pt x="154" y="196"/>
                    <a:pt x="154" y="196"/>
                  </a:cubicBezTo>
                  <a:cubicBezTo>
                    <a:pt x="154" y="196"/>
                    <a:pt x="154" y="196"/>
                    <a:pt x="154" y="196"/>
                  </a:cubicBezTo>
                  <a:close/>
                  <a:moveTo>
                    <a:pt x="150" y="193"/>
                  </a:moveTo>
                  <a:cubicBezTo>
                    <a:pt x="150" y="192"/>
                    <a:pt x="150" y="192"/>
                    <a:pt x="150" y="192"/>
                  </a:cubicBezTo>
                  <a:cubicBezTo>
                    <a:pt x="150" y="191"/>
                    <a:pt x="150" y="191"/>
                    <a:pt x="150" y="191"/>
                  </a:cubicBezTo>
                  <a:cubicBezTo>
                    <a:pt x="151" y="190"/>
                    <a:pt x="151" y="190"/>
                    <a:pt x="151" y="190"/>
                  </a:cubicBezTo>
                  <a:cubicBezTo>
                    <a:pt x="151" y="189"/>
                    <a:pt x="151" y="189"/>
                    <a:pt x="151" y="189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3" y="189"/>
                    <a:pt x="153" y="189"/>
                    <a:pt x="153" y="189"/>
                  </a:cubicBezTo>
                  <a:cubicBezTo>
                    <a:pt x="152" y="190"/>
                    <a:pt x="152" y="190"/>
                    <a:pt x="152" y="190"/>
                  </a:cubicBezTo>
                  <a:cubicBezTo>
                    <a:pt x="153" y="191"/>
                    <a:pt x="153" y="191"/>
                    <a:pt x="153" y="191"/>
                  </a:cubicBezTo>
                  <a:cubicBezTo>
                    <a:pt x="152" y="192"/>
                    <a:pt x="152" y="192"/>
                    <a:pt x="152" y="192"/>
                  </a:cubicBezTo>
                  <a:cubicBezTo>
                    <a:pt x="152" y="192"/>
                    <a:pt x="152" y="192"/>
                    <a:pt x="152" y="192"/>
                  </a:cubicBezTo>
                  <a:cubicBezTo>
                    <a:pt x="151" y="193"/>
                    <a:pt x="151" y="193"/>
                    <a:pt x="151" y="193"/>
                  </a:cubicBezTo>
                  <a:cubicBezTo>
                    <a:pt x="150" y="193"/>
                    <a:pt x="150" y="193"/>
                    <a:pt x="150" y="193"/>
                  </a:cubicBezTo>
                  <a:close/>
                  <a:moveTo>
                    <a:pt x="173" y="195"/>
                  </a:moveTo>
                  <a:cubicBezTo>
                    <a:pt x="175" y="194"/>
                    <a:pt x="175" y="194"/>
                    <a:pt x="175" y="194"/>
                  </a:cubicBezTo>
                  <a:cubicBezTo>
                    <a:pt x="175" y="193"/>
                    <a:pt x="175" y="193"/>
                    <a:pt x="175" y="193"/>
                  </a:cubicBezTo>
                  <a:cubicBezTo>
                    <a:pt x="173" y="192"/>
                    <a:pt x="173" y="192"/>
                    <a:pt x="173" y="192"/>
                  </a:cubicBezTo>
                  <a:cubicBezTo>
                    <a:pt x="172" y="192"/>
                    <a:pt x="172" y="192"/>
                    <a:pt x="172" y="192"/>
                  </a:cubicBezTo>
                  <a:cubicBezTo>
                    <a:pt x="172" y="193"/>
                    <a:pt x="172" y="193"/>
                    <a:pt x="172" y="193"/>
                  </a:cubicBezTo>
                  <a:cubicBezTo>
                    <a:pt x="172" y="194"/>
                    <a:pt x="172" y="194"/>
                    <a:pt x="172" y="194"/>
                  </a:cubicBezTo>
                  <a:cubicBezTo>
                    <a:pt x="172" y="194"/>
                    <a:pt x="172" y="194"/>
                    <a:pt x="172" y="194"/>
                  </a:cubicBezTo>
                  <a:cubicBezTo>
                    <a:pt x="173" y="195"/>
                    <a:pt x="173" y="195"/>
                    <a:pt x="173" y="195"/>
                  </a:cubicBezTo>
                  <a:close/>
                  <a:moveTo>
                    <a:pt x="171" y="196"/>
                  </a:moveTo>
                  <a:cubicBezTo>
                    <a:pt x="172" y="197"/>
                    <a:pt x="172" y="197"/>
                    <a:pt x="172" y="197"/>
                  </a:cubicBezTo>
                  <a:cubicBezTo>
                    <a:pt x="174" y="197"/>
                    <a:pt x="174" y="197"/>
                    <a:pt x="174" y="197"/>
                  </a:cubicBezTo>
                  <a:cubicBezTo>
                    <a:pt x="174" y="197"/>
                    <a:pt x="174" y="197"/>
                    <a:pt x="174" y="197"/>
                  </a:cubicBezTo>
                  <a:cubicBezTo>
                    <a:pt x="175" y="197"/>
                    <a:pt x="175" y="197"/>
                    <a:pt x="175" y="197"/>
                  </a:cubicBezTo>
                  <a:cubicBezTo>
                    <a:pt x="173" y="196"/>
                    <a:pt x="173" y="196"/>
                    <a:pt x="173" y="196"/>
                  </a:cubicBezTo>
                  <a:cubicBezTo>
                    <a:pt x="172" y="196"/>
                    <a:pt x="172" y="196"/>
                    <a:pt x="172" y="196"/>
                  </a:cubicBezTo>
                  <a:cubicBezTo>
                    <a:pt x="171" y="196"/>
                    <a:pt x="171" y="196"/>
                    <a:pt x="171" y="196"/>
                  </a:cubicBezTo>
                  <a:close/>
                  <a:moveTo>
                    <a:pt x="173" y="199"/>
                  </a:moveTo>
                  <a:cubicBezTo>
                    <a:pt x="172" y="198"/>
                    <a:pt x="172" y="198"/>
                    <a:pt x="172" y="198"/>
                  </a:cubicBezTo>
                  <a:cubicBezTo>
                    <a:pt x="173" y="198"/>
                    <a:pt x="173" y="198"/>
                    <a:pt x="173" y="198"/>
                  </a:cubicBezTo>
                  <a:cubicBezTo>
                    <a:pt x="173" y="199"/>
                    <a:pt x="173" y="199"/>
                    <a:pt x="173" y="199"/>
                  </a:cubicBezTo>
                  <a:close/>
                  <a:moveTo>
                    <a:pt x="166" y="215"/>
                  </a:moveTo>
                  <a:cubicBezTo>
                    <a:pt x="166" y="214"/>
                    <a:pt x="166" y="214"/>
                    <a:pt x="166" y="214"/>
                  </a:cubicBezTo>
                  <a:cubicBezTo>
                    <a:pt x="167" y="215"/>
                    <a:pt x="167" y="215"/>
                    <a:pt x="167" y="215"/>
                  </a:cubicBezTo>
                  <a:cubicBezTo>
                    <a:pt x="166" y="215"/>
                    <a:pt x="166" y="215"/>
                    <a:pt x="166" y="215"/>
                  </a:cubicBezTo>
                  <a:close/>
                  <a:moveTo>
                    <a:pt x="160" y="221"/>
                  </a:moveTo>
                  <a:cubicBezTo>
                    <a:pt x="159" y="221"/>
                    <a:pt x="159" y="221"/>
                    <a:pt x="159" y="221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61" y="219"/>
                    <a:pt x="161" y="219"/>
                    <a:pt x="161" y="219"/>
                  </a:cubicBezTo>
                  <a:cubicBezTo>
                    <a:pt x="161" y="219"/>
                    <a:pt x="161" y="219"/>
                    <a:pt x="161" y="219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60" y="221"/>
                    <a:pt x="160" y="221"/>
                    <a:pt x="160" y="221"/>
                  </a:cubicBezTo>
                  <a:close/>
                  <a:moveTo>
                    <a:pt x="153" y="221"/>
                  </a:moveTo>
                  <a:cubicBezTo>
                    <a:pt x="153" y="220"/>
                    <a:pt x="153" y="220"/>
                    <a:pt x="153" y="220"/>
                  </a:cubicBezTo>
                  <a:cubicBezTo>
                    <a:pt x="153" y="219"/>
                    <a:pt x="153" y="219"/>
                    <a:pt x="153" y="219"/>
                  </a:cubicBezTo>
                  <a:cubicBezTo>
                    <a:pt x="152" y="219"/>
                    <a:pt x="152" y="219"/>
                    <a:pt x="152" y="219"/>
                  </a:cubicBezTo>
                  <a:cubicBezTo>
                    <a:pt x="152" y="217"/>
                    <a:pt x="152" y="217"/>
                    <a:pt x="152" y="217"/>
                  </a:cubicBezTo>
                  <a:cubicBezTo>
                    <a:pt x="152" y="217"/>
                    <a:pt x="152" y="217"/>
                    <a:pt x="152" y="217"/>
                  </a:cubicBezTo>
                  <a:cubicBezTo>
                    <a:pt x="152" y="216"/>
                    <a:pt x="152" y="216"/>
                    <a:pt x="152" y="216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52" y="213"/>
                    <a:pt x="152" y="213"/>
                    <a:pt x="152" y="213"/>
                  </a:cubicBezTo>
                  <a:cubicBezTo>
                    <a:pt x="151" y="212"/>
                    <a:pt x="151" y="212"/>
                    <a:pt x="151" y="212"/>
                  </a:cubicBezTo>
                  <a:cubicBezTo>
                    <a:pt x="151" y="211"/>
                    <a:pt x="151" y="211"/>
                    <a:pt x="151" y="211"/>
                  </a:cubicBezTo>
                  <a:cubicBezTo>
                    <a:pt x="151" y="210"/>
                    <a:pt x="151" y="210"/>
                    <a:pt x="151" y="210"/>
                  </a:cubicBezTo>
                  <a:cubicBezTo>
                    <a:pt x="152" y="211"/>
                    <a:pt x="152" y="211"/>
                    <a:pt x="152" y="211"/>
                  </a:cubicBezTo>
                  <a:cubicBezTo>
                    <a:pt x="154" y="211"/>
                    <a:pt x="154" y="211"/>
                    <a:pt x="154" y="211"/>
                  </a:cubicBezTo>
                  <a:cubicBezTo>
                    <a:pt x="153" y="210"/>
                    <a:pt x="153" y="210"/>
                    <a:pt x="153" y="210"/>
                  </a:cubicBezTo>
                  <a:cubicBezTo>
                    <a:pt x="153" y="209"/>
                    <a:pt x="153" y="209"/>
                    <a:pt x="153" y="209"/>
                  </a:cubicBezTo>
                  <a:cubicBezTo>
                    <a:pt x="152" y="209"/>
                    <a:pt x="152" y="209"/>
                    <a:pt x="152" y="209"/>
                  </a:cubicBezTo>
                  <a:cubicBezTo>
                    <a:pt x="152" y="207"/>
                    <a:pt x="152" y="207"/>
                    <a:pt x="152" y="207"/>
                  </a:cubicBezTo>
                  <a:cubicBezTo>
                    <a:pt x="152" y="206"/>
                    <a:pt x="152" y="206"/>
                    <a:pt x="152" y="206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152" y="200"/>
                    <a:pt x="152" y="200"/>
                    <a:pt x="152" y="200"/>
                  </a:cubicBezTo>
                  <a:cubicBezTo>
                    <a:pt x="152" y="199"/>
                    <a:pt x="152" y="199"/>
                    <a:pt x="152" y="199"/>
                  </a:cubicBezTo>
                  <a:cubicBezTo>
                    <a:pt x="152" y="199"/>
                    <a:pt x="152" y="199"/>
                    <a:pt x="152" y="199"/>
                  </a:cubicBezTo>
                  <a:cubicBezTo>
                    <a:pt x="152" y="198"/>
                    <a:pt x="152" y="198"/>
                    <a:pt x="152" y="198"/>
                  </a:cubicBezTo>
                  <a:cubicBezTo>
                    <a:pt x="153" y="197"/>
                    <a:pt x="153" y="197"/>
                    <a:pt x="153" y="197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55" y="198"/>
                    <a:pt x="155" y="198"/>
                    <a:pt x="155" y="198"/>
                  </a:cubicBezTo>
                  <a:cubicBezTo>
                    <a:pt x="156" y="199"/>
                    <a:pt x="156" y="199"/>
                    <a:pt x="156" y="199"/>
                  </a:cubicBezTo>
                  <a:cubicBezTo>
                    <a:pt x="156" y="198"/>
                    <a:pt x="156" y="198"/>
                    <a:pt x="156" y="198"/>
                  </a:cubicBezTo>
                  <a:cubicBezTo>
                    <a:pt x="156" y="198"/>
                    <a:pt x="156" y="198"/>
                    <a:pt x="156" y="198"/>
                  </a:cubicBezTo>
                  <a:cubicBezTo>
                    <a:pt x="156" y="199"/>
                    <a:pt x="156" y="199"/>
                    <a:pt x="156" y="199"/>
                  </a:cubicBezTo>
                  <a:cubicBezTo>
                    <a:pt x="158" y="200"/>
                    <a:pt x="158" y="200"/>
                    <a:pt x="158" y="200"/>
                  </a:cubicBezTo>
                  <a:cubicBezTo>
                    <a:pt x="160" y="202"/>
                    <a:pt x="160" y="202"/>
                    <a:pt x="160" y="202"/>
                  </a:cubicBezTo>
                  <a:cubicBezTo>
                    <a:pt x="161" y="202"/>
                    <a:pt x="161" y="202"/>
                    <a:pt x="161" y="202"/>
                  </a:cubicBezTo>
                  <a:cubicBezTo>
                    <a:pt x="162" y="202"/>
                    <a:pt x="162" y="202"/>
                    <a:pt x="162" y="202"/>
                  </a:cubicBezTo>
                  <a:cubicBezTo>
                    <a:pt x="163" y="202"/>
                    <a:pt x="163" y="202"/>
                    <a:pt x="163" y="202"/>
                  </a:cubicBezTo>
                  <a:cubicBezTo>
                    <a:pt x="164" y="203"/>
                    <a:pt x="164" y="203"/>
                    <a:pt x="164" y="203"/>
                  </a:cubicBezTo>
                  <a:cubicBezTo>
                    <a:pt x="163" y="202"/>
                    <a:pt x="163" y="202"/>
                    <a:pt x="163" y="202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68" y="201"/>
                    <a:pt x="168" y="201"/>
                    <a:pt x="168" y="201"/>
                  </a:cubicBezTo>
                  <a:cubicBezTo>
                    <a:pt x="168" y="201"/>
                    <a:pt x="168" y="201"/>
                    <a:pt x="168" y="201"/>
                  </a:cubicBezTo>
                  <a:cubicBezTo>
                    <a:pt x="169" y="200"/>
                    <a:pt x="169" y="200"/>
                    <a:pt x="169" y="200"/>
                  </a:cubicBezTo>
                  <a:cubicBezTo>
                    <a:pt x="170" y="201"/>
                    <a:pt x="170" y="201"/>
                    <a:pt x="170" y="201"/>
                  </a:cubicBezTo>
                  <a:cubicBezTo>
                    <a:pt x="170" y="201"/>
                    <a:pt x="170" y="201"/>
                    <a:pt x="170" y="201"/>
                  </a:cubicBezTo>
                  <a:cubicBezTo>
                    <a:pt x="171" y="200"/>
                    <a:pt x="171" y="200"/>
                    <a:pt x="171" y="200"/>
                  </a:cubicBezTo>
                  <a:cubicBezTo>
                    <a:pt x="171" y="200"/>
                    <a:pt x="171" y="200"/>
                    <a:pt x="171" y="200"/>
                  </a:cubicBezTo>
                  <a:cubicBezTo>
                    <a:pt x="172" y="201"/>
                    <a:pt x="172" y="201"/>
                    <a:pt x="172" y="201"/>
                  </a:cubicBezTo>
                  <a:cubicBezTo>
                    <a:pt x="172" y="202"/>
                    <a:pt x="172" y="202"/>
                    <a:pt x="172" y="202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170" y="205"/>
                    <a:pt x="170" y="205"/>
                    <a:pt x="170" y="205"/>
                  </a:cubicBezTo>
                  <a:cubicBezTo>
                    <a:pt x="170" y="207"/>
                    <a:pt x="170" y="207"/>
                    <a:pt x="170" y="207"/>
                  </a:cubicBezTo>
                  <a:cubicBezTo>
                    <a:pt x="170" y="208"/>
                    <a:pt x="170" y="208"/>
                    <a:pt x="170" y="208"/>
                  </a:cubicBezTo>
                  <a:cubicBezTo>
                    <a:pt x="170" y="209"/>
                    <a:pt x="170" y="209"/>
                    <a:pt x="170" y="209"/>
                  </a:cubicBezTo>
                  <a:cubicBezTo>
                    <a:pt x="170" y="210"/>
                    <a:pt x="170" y="210"/>
                    <a:pt x="170" y="210"/>
                  </a:cubicBezTo>
                  <a:cubicBezTo>
                    <a:pt x="170" y="211"/>
                    <a:pt x="170" y="211"/>
                    <a:pt x="170" y="211"/>
                  </a:cubicBezTo>
                  <a:cubicBezTo>
                    <a:pt x="169" y="212"/>
                    <a:pt x="169" y="212"/>
                    <a:pt x="169" y="212"/>
                  </a:cubicBezTo>
                  <a:cubicBezTo>
                    <a:pt x="169" y="211"/>
                    <a:pt x="169" y="211"/>
                    <a:pt x="169" y="211"/>
                  </a:cubicBezTo>
                  <a:cubicBezTo>
                    <a:pt x="168" y="210"/>
                    <a:pt x="168" y="210"/>
                    <a:pt x="168" y="210"/>
                  </a:cubicBezTo>
                  <a:cubicBezTo>
                    <a:pt x="168" y="211"/>
                    <a:pt x="168" y="211"/>
                    <a:pt x="168" y="211"/>
                  </a:cubicBezTo>
                  <a:cubicBezTo>
                    <a:pt x="167" y="211"/>
                    <a:pt x="167" y="211"/>
                    <a:pt x="167" y="211"/>
                  </a:cubicBezTo>
                  <a:cubicBezTo>
                    <a:pt x="167" y="213"/>
                    <a:pt x="167" y="213"/>
                    <a:pt x="167" y="213"/>
                  </a:cubicBezTo>
                  <a:cubicBezTo>
                    <a:pt x="167" y="214"/>
                    <a:pt x="167" y="214"/>
                    <a:pt x="167" y="214"/>
                  </a:cubicBezTo>
                  <a:cubicBezTo>
                    <a:pt x="166" y="214"/>
                    <a:pt x="166" y="214"/>
                    <a:pt x="166" y="214"/>
                  </a:cubicBezTo>
                  <a:cubicBezTo>
                    <a:pt x="166" y="215"/>
                    <a:pt x="166" y="215"/>
                    <a:pt x="166" y="215"/>
                  </a:cubicBezTo>
                  <a:cubicBezTo>
                    <a:pt x="165" y="216"/>
                    <a:pt x="165" y="216"/>
                    <a:pt x="165" y="216"/>
                  </a:cubicBezTo>
                  <a:cubicBezTo>
                    <a:pt x="166" y="216"/>
                    <a:pt x="166" y="216"/>
                    <a:pt x="166" y="216"/>
                  </a:cubicBezTo>
                  <a:cubicBezTo>
                    <a:pt x="166" y="217"/>
                    <a:pt x="166" y="217"/>
                    <a:pt x="166" y="217"/>
                  </a:cubicBezTo>
                  <a:cubicBezTo>
                    <a:pt x="165" y="219"/>
                    <a:pt x="165" y="219"/>
                    <a:pt x="165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3" y="219"/>
                    <a:pt x="163" y="219"/>
                    <a:pt x="163" y="219"/>
                  </a:cubicBezTo>
                  <a:cubicBezTo>
                    <a:pt x="163" y="217"/>
                    <a:pt x="163" y="217"/>
                    <a:pt x="163" y="217"/>
                  </a:cubicBezTo>
                  <a:cubicBezTo>
                    <a:pt x="164" y="218"/>
                    <a:pt x="164" y="218"/>
                    <a:pt x="164" y="218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3" y="217"/>
                    <a:pt x="163" y="217"/>
                    <a:pt x="163" y="217"/>
                  </a:cubicBezTo>
                  <a:cubicBezTo>
                    <a:pt x="162" y="218"/>
                    <a:pt x="162" y="218"/>
                    <a:pt x="162" y="218"/>
                  </a:cubicBezTo>
                  <a:cubicBezTo>
                    <a:pt x="161" y="217"/>
                    <a:pt x="161" y="217"/>
                    <a:pt x="161" y="217"/>
                  </a:cubicBezTo>
                  <a:cubicBezTo>
                    <a:pt x="161" y="216"/>
                    <a:pt x="161" y="216"/>
                    <a:pt x="161" y="216"/>
                  </a:cubicBezTo>
                  <a:cubicBezTo>
                    <a:pt x="161" y="217"/>
                    <a:pt x="161" y="217"/>
                    <a:pt x="161" y="217"/>
                  </a:cubicBezTo>
                  <a:cubicBezTo>
                    <a:pt x="160" y="218"/>
                    <a:pt x="160" y="218"/>
                    <a:pt x="160" y="218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9" y="218"/>
                    <a:pt x="159" y="218"/>
                    <a:pt x="159" y="218"/>
                  </a:cubicBezTo>
                  <a:cubicBezTo>
                    <a:pt x="158" y="220"/>
                    <a:pt x="158" y="220"/>
                    <a:pt x="158" y="220"/>
                  </a:cubicBezTo>
                  <a:cubicBezTo>
                    <a:pt x="158" y="221"/>
                    <a:pt x="158" y="221"/>
                    <a:pt x="158" y="221"/>
                  </a:cubicBezTo>
                  <a:cubicBezTo>
                    <a:pt x="157" y="222"/>
                    <a:pt x="157" y="222"/>
                    <a:pt x="157" y="222"/>
                  </a:cubicBezTo>
                  <a:cubicBezTo>
                    <a:pt x="156" y="222"/>
                    <a:pt x="156" y="222"/>
                    <a:pt x="156" y="222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6" y="220"/>
                    <a:pt x="156" y="220"/>
                    <a:pt x="156" y="220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3" y="221"/>
                    <a:pt x="153" y="221"/>
                    <a:pt x="153" y="221"/>
                  </a:cubicBezTo>
                  <a:cubicBezTo>
                    <a:pt x="153" y="221"/>
                    <a:pt x="153" y="221"/>
                    <a:pt x="153" y="221"/>
                  </a:cubicBezTo>
                  <a:close/>
                  <a:moveTo>
                    <a:pt x="2" y="141"/>
                  </a:moveTo>
                  <a:cubicBezTo>
                    <a:pt x="3" y="141"/>
                    <a:pt x="3" y="141"/>
                    <a:pt x="3" y="141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4" y="147"/>
                    <a:pt x="14" y="147"/>
                    <a:pt x="14" y="147"/>
                  </a:cubicBezTo>
                  <a:cubicBezTo>
                    <a:pt x="15" y="146"/>
                    <a:pt x="15" y="146"/>
                    <a:pt x="15" y="146"/>
                  </a:cubicBezTo>
                  <a:cubicBezTo>
                    <a:pt x="15" y="147"/>
                    <a:pt x="15" y="147"/>
                    <a:pt x="15" y="147"/>
                  </a:cubicBezTo>
                  <a:cubicBezTo>
                    <a:pt x="17" y="146"/>
                    <a:pt x="17" y="146"/>
                    <a:pt x="17" y="146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25" y="144"/>
                    <a:pt x="25" y="144"/>
                    <a:pt x="25" y="144"/>
                  </a:cubicBezTo>
                  <a:cubicBezTo>
                    <a:pt x="26" y="143"/>
                    <a:pt x="26" y="143"/>
                    <a:pt x="26" y="143"/>
                  </a:cubicBezTo>
                  <a:cubicBezTo>
                    <a:pt x="26" y="143"/>
                    <a:pt x="26" y="143"/>
                    <a:pt x="26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8" y="139"/>
                    <a:pt x="38" y="139"/>
                    <a:pt x="38" y="139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2" y="140"/>
                    <a:pt x="42" y="140"/>
                    <a:pt x="42" y="140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6" y="141"/>
                    <a:pt x="46" y="141"/>
                    <a:pt x="46" y="141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1" y="139"/>
                    <a:pt x="51" y="139"/>
                    <a:pt x="51" y="139"/>
                  </a:cubicBezTo>
                  <a:cubicBezTo>
                    <a:pt x="51" y="138"/>
                    <a:pt x="51" y="138"/>
                    <a:pt x="51" y="138"/>
                  </a:cubicBezTo>
                  <a:cubicBezTo>
                    <a:pt x="52" y="138"/>
                    <a:pt x="52" y="138"/>
                    <a:pt x="52" y="138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7" y="134"/>
                    <a:pt x="57" y="134"/>
                    <a:pt x="57" y="134"/>
                  </a:cubicBezTo>
                  <a:cubicBezTo>
                    <a:pt x="57" y="134"/>
                    <a:pt x="57" y="134"/>
                    <a:pt x="57" y="134"/>
                  </a:cubicBezTo>
                  <a:cubicBezTo>
                    <a:pt x="60" y="133"/>
                    <a:pt x="60" y="133"/>
                    <a:pt x="60" y="133"/>
                  </a:cubicBezTo>
                  <a:cubicBezTo>
                    <a:pt x="62" y="132"/>
                    <a:pt x="62" y="132"/>
                    <a:pt x="62" y="132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5" y="130"/>
                    <a:pt x="65" y="130"/>
                    <a:pt x="65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7" y="130"/>
                    <a:pt x="67" y="130"/>
                    <a:pt x="67" y="130"/>
                  </a:cubicBezTo>
                  <a:cubicBezTo>
                    <a:pt x="69" y="130"/>
                    <a:pt x="69" y="130"/>
                    <a:pt x="69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3" y="130"/>
                    <a:pt x="73" y="130"/>
                    <a:pt x="73" y="130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8" y="129"/>
                    <a:pt x="78" y="129"/>
                    <a:pt x="78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85" y="127"/>
                    <a:pt x="85" y="127"/>
                    <a:pt x="85" y="127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6" y="126"/>
                    <a:pt x="96" y="126"/>
                    <a:pt x="96" y="126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5" y="130"/>
                    <a:pt x="105" y="130"/>
                    <a:pt x="105" y="130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1" y="134"/>
                    <a:pt x="111" y="134"/>
                    <a:pt x="111" y="134"/>
                  </a:cubicBezTo>
                  <a:cubicBezTo>
                    <a:pt x="112" y="135"/>
                    <a:pt x="112" y="135"/>
                    <a:pt x="112" y="135"/>
                  </a:cubicBezTo>
                  <a:cubicBezTo>
                    <a:pt x="112" y="135"/>
                    <a:pt x="112" y="135"/>
                    <a:pt x="112" y="135"/>
                  </a:cubicBezTo>
                  <a:cubicBezTo>
                    <a:pt x="111" y="135"/>
                    <a:pt x="111" y="135"/>
                    <a:pt x="111" y="135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14" y="142"/>
                    <a:pt x="114" y="142"/>
                    <a:pt x="114" y="142"/>
                  </a:cubicBezTo>
                  <a:cubicBezTo>
                    <a:pt x="115" y="144"/>
                    <a:pt x="115" y="144"/>
                    <a:pt x="115" y="144"/>
                  </a:cubicBezTo>
                  <a:cubicBezTo>
                    <a:pt x="115" y="145"/>
                    <a:pt x="115" y="145"/>
                    <a:pt x="115" y="145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16" y="150"/>
                    <a:pt x="116" y="150"/>
                    <a:pt x="116" y="150"/>
                  </a:cubicBezTo>
                  <a:cubicBezTo>
                    <a:pt x="116" y="150"/>
                    <a:pt x="116" y="150"/>
                    <a:pt x="116" y="150"/>
                  </a:cubicBezTo>
                  <a:cubicBezTo>
                    <a:pt x="117" y="151"/>
                    <a:pt x="117" y="151"/>
                    <a:pt x="117" y="151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20" y="146"/>
                    <a:pt x="120" y="146"/>
                    <a:pt x="120" y="146"/>
                  </a:cubicBezTo>
                  <a:cubicBezTo>
                    <a:pt x="120" y="146"/>
                    <a:pt x="120" y="146"/>
                    <a:pt x="120" y="14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2" y="144"/>
                    <a:pt x="122" y="144"/>
                    <a:pt x="122" y="144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30" y="138"/>
                    <a:pt x="130" y="138"/>
                    <a:pt x="130" y="138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1" y="139"/>
                    <a:pt x="131" y="139"/>
                    <a:pt x="131" y="139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28" y="143"/>
                    <a:pt x="128" y="143"/>
                    <a:pt x="128" y="143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7" y="145"/>
                    <a:pt x="127" y="145"/>
                    <a:pt x="127" y="145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5" y="151"/>
                    <a:pt x="125" y="151"/>
                    <a:pt x="125" y="151"/>
                  </a:cubicBezTo>
                  <a:cubicBezTo>
                    <a:pt x="123" y="151"/>
                    <a:pt x="123" y="151"/>
                    <a:pt x="123" y="15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1" y="154"/>
                    <a:pt x="121" y="154"/>
                    <a:pt x="121" y="154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7" y="153"/>
                    <a:pt x="127" y="153"/>
                    <a:pt x="127" y="153"/>
                  </a:cubicBezTo>
                  <a:cubicBezTo>
                    <a:pt x="129" y="150"/>
                    <a:pt x="129" y="150"/>
                    <a:pt x="129" y="150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1" y="147"/>
                    <a:pt x="131" y="147"/>
                    <a:pt x="131" y="147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31" y="153"/>
                    <a:pt x="131" y="153"/>
                    <a:pt x="131" y="153"/>
                  </a:cubicBezTo>
                  <a:cubicBezTo>
                    <a:pt x="130" y="155"/>
                    <a:pt x="130" y="155"/>
                    <a:pt x="130" y="155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7"/>
                    <a:pt x="128" y="157"/>
                    <a:pt x="128" y="157"/>
                  </a:cubicBezTo>
                  <a:cubicBezTo>
                    <a:pt x="130" y="156"/>
                    <a:pt x="130" y="156"/>
                    <a:pt x="130" y="156"/>
                  </a:cubicBezTo>
                  <a:cubicBezTo>
                    <a:pt x="131" y="156"/>
                    <a:pt x="131" y="156"/>
                    <a:pt x="131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6" y="155"/>
                    <a:pt x="136" y="155"/>
                    <a:pt x="136" y="155"/>
                  </a:cubicBezTo>
                  <a:cubicBezTo>
                    <a:pt x="135" y="156"/>
                    <a:pt x="135" y="156"/>
                    <a:pt x="135" y="156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4" y="158"/>
                    <a:pt x="134" y="158"/>
                    <a:pt x="134" y="158"/>
                  </a:cubicBezTo>
                  <a:cubicBezTo>
                    <a:pt x="135" y="160"/>
                    <a:pt x="135" y="160"/>
                    <a:pt x="135" y="160"/>
                  </a:cubicBezTo>
                  <a:cubicBezTo>
                    <a:pt x="135" y="161"/>
                    <a:pt x="135" y="161"/>
                    <a:pt x="135" y="161"/>
                  </a:cubicBezTo>
                  <a:cubicBezTo>
                    <a:pt x="135" y="163"/>
                    <a:pt x="135" y="163"/>
                    <a:pt x="135" y="163"/>
                  </a:cubicBezTo>
                  <a:cubicBezTo>
                    <a:pt x="135" y="165"/>
                    <a:pt x="135" y="165"/>
                    <a:pt x="135" y="165"/>
                  </a:cubicBezTo>
                  <a:cubicBezTo>
                    <a:pt x="134" y="167"/>
                    <a:pt x="134" y="167"/>
                    <a:pt x="134" y="167"/>
                  </a:cubicBezTo>
                  <a:cubicBezTo>
                    <a:pt x="134" y="167"/>
                    <a:pt x="134" y="167"/>
                    <a:pt x="134" y="167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5" y="170"/>
                    <a:pt x="135" y="170"/>
                    <a:pt x="135" y="170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3"/>
                    <a:pt x="136" y="173"/>
                    <a:pt x="136" y="173"/>
                  </a:cubicBezTo>
                  <a:cubicBezTo>
                    <a:pt x="138" y="175"/>
                    <a:pt x="138" y="175"/>
                    <a:pt x="138" y="175"/>
                  </a:cubicBezTo>
                  <a:cubicBezTo>
                    <a:pt x="139" y="176"/>
                    <a:pt x="139" y="176"/>
                    <a:pt x="139" y="176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1" y="178"/>
                    <a:pt x="141" y="178"/>
                    <a:pt x="141" y="178"/>
                  </a:cubicBezTo>
                  <a:cubicBezTo>
                    <a:pt x="142" y="178"/>
                    <a:pt x="142" y="178"/>
                    <a:pt x="142" y="178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43" y="177"/>
                    <a:pt x="143" y="177"/>
                    <a:pt x="143" y="177"/>
                  </a:cubicBezTo>
                  <a:cubicBezTo>
                    <a:pt x="145" y="177"/>
                    <a:pt x="145" y="177"/>
                    <a:pt x="145" y="177"/>
                  </a:cubicBezTo>
                  <a:cubicBezTo>
                    <a:pt x="146" y="179"/>
                    <a:pt x="146" y="179"/>
                    <a:pt x="146" y="179"/>
                  </a:cubicBezTo>
                  <a:cubicBezTo>
                    <a:pt x="147" y="179"/>
                    <a:pt x="147" y="179"/>
                    <a:pt x="147" y="179"/>
                  </a:cubicBezTo>
                  <a:cubicBezTo>
                    <a:pt x="148" y="180"/>
                    <a:pt x="148" y="180"/>
                    <a:pt x="148" y="180"/>
                  </a:cubicBezTo>
                  <a:cubicBezTo>
                    <a:pt x="149" y="181"/>
                    <a:pt x="149" y="181"/>
                    <a:pt x="149" y="181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151" y="183"/>
                    <a:pt x="151" y="183"/>
                    <a:pt x="151" y="183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52" y="182"/>
                    <a:pt x="152" y="182"/>
                    <a:pt x="152" y="182"/>
                  </a:cubicBezTo>
                  <a:cubicBezTo>
                    <a:pt x="154" y="181"/>
                    <a:pt x="154" y="181"/>
                    <a:pt x="154" y="181"/>
                  </a:cubicBezTo>
                  <a:cubicBezTo>
                    <a:pt x="155" y="180"/>
                    <a:pt x="155" y="180"/>
                    <a:pt x="155" y="180"/>
                  </a:cubicBezTo>
                  <a:cubicBezTo>
                    <a:pt x="156" y="180"/>
                    <a:pt x="156" y="180"/>
                    <a:pt x="156" y="180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9" y="179"/>
                    <a:pt x="159" y="179"/>
                    <a:pt x="159" y="179"/>
                  </a:cubicBezTo>
                  <a:cubicBezTo>
                    <a:pt x="159" y="179"/>
                    <a:pt x="159" y="179"/>
                    <a:pt x="159" y="179"/>
                  </a:cubicBezTo>
                  <a:cubicBezTo>
                    <a:pt x="159" y="178"/>
                    <a:pt x="159" y="178"/>
                    <a:pt x="159" y="178"/>
                  </a:cubicBezTo>
                  <a:cubicBezTo>
                    <a:pt x="158" y="178"/>
                    <a:pt x="158" y="178"/>
                    <a:pt x="158" y="178"/>
                  </a:cubicBezTo>
                  <a:cubicBezTo>
                    <a:pt x="158" y="177"/>
                    <a:pt x="158" y="177"/>
                    <a:pt x="158" y="177"/>
                  </a:cubicBezTo>
                  <a:cubicBezTo>
                    <a:pt x="160" y="176"/>
                    <a:pt x="160" y="176"/>
                    <a:pt x="160" y="176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0" y="179"/>
                    <a:pt x="160" y="179"/>
                    <a:pt x="160" y="179"/>
                  </a:cubicBezTo>
                  <a:cubicBezTo>
                    <a:pt x="160" y="180"/>
                    <a:pt x="160" y="180"/>
                    <a:pt x="160" y="180"/>
                  </a:cubicBezTo>
                  <a:cubicBezTo>
                    <a:pt x="161" y="180"/>
                    <a:pt x="161" y="180"/>
                    <a:pt x="161" y="180"/>
                  </a:cubicBezTo>
                  <a:cubicBezTo>
                    <a:pt x="162" y="179"/>
                    <a:pt x="162" y="179"/>
                    <a:pt x="162" y="179"/>
                  </a:cubicBezTo>
                  <a:cubicBezTo>
                    <a:pt x="163" y="179"/>
                    <a:pt x="163" y="179"/>
                    <a:pt x="163" y="179"/>
                  </a:cubicBezTo>
                  <a:cubicBezTo>
                    <a:pt x="164" y="179"/>
                    <a:pt x="164" y="179"/>
                    <a:pt x="164" y="179"/>
                  </a:cubicBezTo>
                  <a:cubicBezTo>
                    <a:pt x="164" y="180"/>
                    <a:pt x="164" y="180"/>
                    <a:pt x="164" y="180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2" y="181"/>
                    <a:pt x="162" y="181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64" y="184"/>
                    <a:pt x="164" y="184"/>
                    <a:pt x="164" y="184"/>
                  </a:cubicBezTo>
                  <a:cubicBezTo>
                    <a:pt x="165" y="184"/>
                    <a:pt x="165" y="184"/>
                    <a:pt x="165" y="184"/>
                  </a:cubicBezTo>
                  <a:cubicBezTo>
                    <a:pt x="165" y="184"/>
                    <a:pt x="165" y="184"/>
                    <a:pt x="165" y="184"/>
                  </a:cubicBezTo>
                  <a:cubicBezTo>
                    <a:pt x="166" y="185"/>
                    <a:pt x="166" y="185"/>
                    <a:pt x="166" y="185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7" y="185"/>
                    <a:pt x="167" y="185"/>
                    <a:pt x="167" y="185"/>
                  </a:cubicBezTo>
                  <a:cubicBezTo>
                    <a:pt x="167" y="184"/>
                    <a:pt x="167" y="184"/>
                    <a:pt x="167" y="184"/>
                  </a:cubicBezTo>
                  <a:cubicBezTo>
                    <a:pt x="166" y="184"/>
                    <a:pt x="166" y="184"/>
                    <a:pt x="166" y="184"/>
                  </a:cubicBezTo>
                  <a:cubicBezTo>
                    <a:pt x="166" y="184"/>
                    <a:pt x="166" y="184"/>
                    <a:pt x="166" y="184"/>
                  </a:cubicBezTo>
                  <a:cubicBezTo>
                    <a:pt x="167" y="183"/>
                    <a:pt x="167" y="183"/>
                    <a:pt x="167" y="183"/>
                  </a:cubicBezTo>
                  <a:cubicBezTo>
                    <a:pt x="169" y="183"/>
                    <a:pt x="169" y="183"/>
                    <a:pt x="169" y="183"/>
                  </a:cubicBezTo>
                  <a:cubicBezTo>
                    <a:pt x="170" y="184"/>
                    <a:pt x="170" y="184"/>
                    <a:pt x="170" y="184"/>
                  </a:cubicBezTo>
                  <a:cubicBezTo>
                    <a:pt x="170" y="183"/>
                    <a:pt x="170" y="183"/>
                    <a:pt x="170" y="183"/>
                  </a:cubicBezTo>
                  <a:cubicBezTo>
                    <a:pt x="172" y="181"/>
                    <a:pt x="172" y="181"/>
                    <a:pt x="172" y="181"/>
                  </a:cubicBezTo>
                  <a:cubicBezTo>
                    <a:pt x="174" y="180"/>
                    <a:pt x="174" y="180"/>
                    <a:pt x="174" y="180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75" y="179"/>
                    <a:pt x="175" y="179"/>
                    <a:pt x="175" y="179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74" y="178"/>
                    <a:pt x="174" y="178"/>
                    <a:pt x="174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178" y="177"/>
                    <a:pt x="178" y="177"/>
                    <a:pt x="178" y="177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6" y="177"/>
                    <a:pt x="186" y="177"/>
                    <a:pt x="186" y="177"/>
                  </a:cubicBezTo>
                  <a:cubicBezTo>
                    <a:pt x="188" y="177"/>
                    <a:pt x="188" y="177"/>
                    <a:pt x="188" y="177"/>
                  </a:cubicBezTo>
                  <a:cubicBezTo>
                    <a:pt x="188" y="176"/>
                    <a:pt x="188" y="176"/>
                    <a:pt x="188" y="176"/>
                  </a:cubicBezTo>
                  <a:cubicBezTo>
                    <a:pt x="189" y="176"/>
                    <a:pt x="189" y="176"/>
                    <a:pt x="189" y="176"/>
                  </a:cubicBezTo>
                  <a:cubicBezTo>
                    <a:pt x="190" y="175"/>
                    <a:pt x="190" y="175"/>
                    <a:pt x="190" y="175"/>
                  </a:cubicBezTo>
                  <a:cubicBezTo>
                    <a:pt x="191" y="173"/>
                    <a:pt x="191" y="173"/>
                    <a:pt x="191" y="173"/>
                  </a:cubicBezTo>
                  <a:cubicBezTo>
                    <a:pt x="190" y="171"/>
                    <a:pt x="190" y="171"/>
                    <a:pt x="190" y="171"/>
                  </a:cubicBezTo>
                  <a:cubicBezTo>
                    <a:pt x="190" y="170"/>
                    <a:pt x="190" y="170"/>
                    <a:pt x="190" y="170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92" y="165"/>
                    <a:pt x="192" y="165"/>
                    <a:pt x="192" y="165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194" y="162"/>
                    <a:pt x="194" y="162"/>
                    <a:pt x="194" y="162"/>
                  </a:cubicBezTo>
                  <a:cubicBezTo>
                    <a:pt x="195" y="162"/>
                    <a:pt x="195" y="162"/>
                    <a:pt x="195" y="162"/>
                  </a:cubicBezTo>
                  <a:cubicBezTo>
                    <a:pt x="195" y="161"/>
                    <a:pt x="195" y="161"/>
                    <a:pt x="195" y="161"/>
                  </a:cubicBezTo>
                  <a:cubicBezTo>
                    <a:pt x="198" y="157"/>
                    <a:pt x="198" y="157"/>
                    <a:pt x="198" y="157"/>
                  </a:cubicBezTo>
                  <a:cubicBezTo>
                    <a:pt x="199" y="157"/>
                    <a:pt x="199" y="157"/>
                    <a:pt x="199" y="157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2" y="151"/>
                    <a:pt x="202" y="151"/>
                    <a:pt x="202" y="151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2" y="139"/>
                    <a:pt x="212" y="139"/>
                    <a:pt x="212" y="139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4" y="137"/>
                    <a:pt x="214" y="137"/>
                    <a:pt x="214" y="137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5"/>
                    <a:pt x="214" y="135"/>
                    <a:pt x="214" y="135"/>
                  </a:cubicBezTo>
                  <a:cubicBezTo>
                    <a:pt x="216" y="134"/>
                    <a:pt x="216" y="134"/>
                    <a:pt x="216" y="134"/>
                  </a:cubicBezTo>
                  <a:cubicBezTo>
                    <a:pt x="216" y="133"/>
                    <a:pt x="216" y="133"/>
                    <a:pt x="216" y="133"/>
                  </a:cubicBezTo>
                  <a:cubicBezTo>
                    <a:pt x="217" y="133"/>
                    <a:pt x="217" y="133"/>
                    <a:pt x="217" y="133"/>
                  </a:cubicBezTo>
                  <a:cubicBezTo>
                    <a:pt x="219" y="131"/>
                    <a:pt x="219" y="131"/>
                    <a:pt x="219" y="131"/>
                  </a:cubicBezTo>
                  <a:cubicBezTo>
                    <a:pt x="218" y="130"/>
                    <a:pt x="218" y="130"/>
                    <a:pt x="218" y="130"/>
                  </a:cubicBezTo>
                  <a:cubicBezTo>
                    <a:pt x="219" y="128"/>
                    <a:pt x="219" y="128"/>
                    <a:pt x="219" y="128"/>
                  </a:cubicBezTo>
                  <a:cubicBezTo>
                    <a:pt x="219" y="128"/>
                    <a:pt x="219" y="128"/>
                    <a:pt x="219" y="128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20" y="124"/>
                    <a:pt x="220" y="124"/>
                    <a:pt x="220" y="124"/>
                  </a:cubicBezTo>
                  <a:cubicBezTo>
                    <a:pt x="221" y="122"/>
                    <a:pt x="221" y="122"/>
                    <a:pt x="221" y="122"/>
                  </a:cubicBezTo>
                  <a:cubicBezTo>
                    <a:pt x="223" y="118"/>
                    <a:pt x="223" y="118"/>
                    <a:pt x="223" y="118"/>
                  </a:cubicBezTo>
                  <a:cubicBezTo>
                    <a:pt x="223" y="117"/>
                    <a:pt x="223" y="117"/>
                    <a:pt x="223" y="117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5" y="114"/>
                    <a:pt x="225" y="114"/>
                    <a:pt x="225" y="114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111"/>
                    <a:pt x="225" y="111"/>
                    <a:pt x="225" y="111"/>
                  </a:cubicBezTo>
                  <a:cubicBezTo>
                    <a:pt x="226" y="110"/>
                    <a:pt x="226" y="110"/>
                    <a:pt x="226" y="110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26" y="106"/>
                    <a:pt x="226" y="106"/>
                    <a:pt x="226" y="106"/>
                  </a:cubicBezTo>
                  <a:cubicBezTo>
                    <a:pt x="225" y="104"/>
                    <a:pt x="225" y="104"/>
                    <a:pt x="225" y="104"/>
                  </a:cubicBezTo>
                  <a:cubicBezTo>
                    <a:pt x="224" y="104"/>
                    <a:pt x="224" y="104"/>
                    <a:pt x="224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5" y="102"/>
                    <a:pt x="225" y="102"/>
                    <a:pt x="225" y="102"/>
                  </a:cubicBezTo>
                  <a:cubicBezTo>
                    <a:pt x="225" y="101"/>
                    <a:pt x="225" y="101"/>
                    <a:pt x="225" y="101"/>
                  </a:cubicBezTo>
                  <a:cubicBezTo>
                    <a:pt x="226" y="99"/>
                    <a:pt x="226" y="99"/>
                    <a:pt x="226" y="99"/>
                  </a:cubicBezTo>
                  <a:cubicBezTo>
                    <a:pt x="226" y="99"/>
                    <a:pt x="226" y="99"/>
                    <a:pt x="226" y="99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4"/>
                    <a:pt x="226" y="94"/>
                    <a:pt x="226" y="94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6" y="91"/>
                    <a:pt x="226" y="91"/>
                    <a:pt x="226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6" y="90"/>
                    <a:pt x="226" y="90"/>
                    <a:pt x="226" y="90"/>
                  </a:cubicBezTo>
                  <a:cubicBezTo>
                    <a:pt x="225" y="90"/>
                    <a:pt x="225" y="90"/>
                    <a:pt x="225" y="90"/>
                  </a:cubicBezTo>
                  <a:cubicBezTo>
                    <a:pt x="224" y="89"/>
                    <a:pt x="224" y="89"/>
                    <a:pt x="224" y="89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2" y="85"/>
                    <a:pt x="222" y="85"/>
                    <a:pt x="222" y="85"/>
                  </a:cubicBezTo>
                  <a:cubicBezTo>
                    <a:pt x="222" y="84"/>
                    <a:pt x="222" y="84"/>
                    <a:pt x="222" y="84"/>
                  </a:cubicBezTo>
                  <a:cubicBezTo>
                    <a:pt x="221" y="82"/>
                    <a:pt x="221" y="82"/>
                    <a:pt x="221" y="82"/>
                  </a:cubicBezTo>
                  <a:cubicBezTo>
                    <a:pt x="220" y="82"/>
                    <a:pt x="220" y="82"/>
                    <a:pt x="220" y="82"/>
                  </a:cubicBezTo>
                  <a:cubicBezTo>
                    <a:pt x="219" y="83"/>
                    <a:pt x="219" y="83"/>
                    <a:pt x="219" y="83"/>
                  </a:cubicBezTo>
                  <a:cubicBezTo>
                    <a:pt x="219" y="82"/>
                    <a:pt x="219" y="82"/>
                    <a:pt x="219" y="82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18" y="80"/>
                    <a:pt x="218" y="80"/>
                    <a:pt x="218" y="80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78"/>
                    <a:pt x="216" y="78"/>
                    <a:pt x="216" y="78"/>
                  </a:cubicBezTo>
                  <a:cubicBezTo>
                    <a:pt x="216" y="77"/>
                    <a:pt x="216" y="77"/>
                    <a:pt x="216" y="77"/>
                  </a:cubicBezTo>
                  <a:cubicBezTo>
                    <a:pt x="215" y="76"/>
                    <a:pt x="215" y="76"/>
                    <a:pt x="215" y="76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7" y="73"/>
                    <a:pt x="217" y="73"/>
                    <a:pt x="217" y="73"/>
                  </a:cubicBezTo>
                  <a:cubicBezTo>
                    <a:pt x="216" y="73"/>
                    <a:pt x="216" y="73"/>
                    <a:pt x="216" y="73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15" y="73"/>
                    <a:pt x="215" y="73"/>
                    <a:pt x="215" y="73"/>
                  </a:cubicBezTo>
                  <a:cubicBezTo>
                    <a:pt x="213" y="71"/>
                    <a:pt x="213" y="71"/>
                    <a:pt x="213" y="71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71"/>
                    <a:pt x="212" y="71"/>
                    <a:pt x="212" y="71"/>
                  </a:cubicBezTo>
                  <a:cubicBezTo>
                    <a:pt x="211" y="71"/>
                    <a:pt x="211" y="71"/>
                    <a:pt x="211" y="71"/>
                  </a:cubicBezTo>
                  <a:cubicBezTo>
                    <a:pt x="212" y="73"/>
                    <a:pt x="212" y="73"/>
                    <a:pt x="212" y="73"/>
                  </a:cubicBezTo>
                  <a:cubicBezTo>
                    <a:pt x="211" y="72"/>
                    <a:pt x="211" y="72"/>
                    <a:pt x="211" y="72"/>
                  </a:cubicBezTo>
                  <a:cubicBezTo>
                    <a:pt x="210" y="72"/>
                    <a:pt x="210" y="72"/>
                    <a:pt x="210" y="72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10" y="70"/>
                    <a:pt x="210" y="70"/>
                    <a:pt x="210" y="70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0" y="67"/>
                    <a:pt x="210" y="67"/>
                    <a:pt x="210" y="67"/>
                  </a:cubicBezTo>
                  <a:cubicBezTo>
                    <a:pt x="210" y="67"/>
                    <a:pt x="210" y="67"/>
                    <a:pt x="210" y="67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5"/>
                    <a:pt x="209" y="65"/>
                    <a:pt x="209" y="65"/>
                  </a:cubicBezTo>
                  <a:cubicBezTo>
                    <a:pt x="208" y="64"/>
                    <a:pt x="208" y="64"/>
                    <a:pt x="208" y="64"/>
                  </a:cubicBezTo>
                  <a:cubicBezTo>
                    <a:pt x="209" y="64"/>
                    <a:pt x="209" y="64"/>
                    <a:pt x="209" y="64"/>
                  </a:cubicBezTo>
                  <a:cubicBezTo>
                    <a:pt x="207" y="62"/>
                    <a:pt x="207" y="62"/>
                    <a:pt x="207" y="62"/>
                  </a:cubicBezTo>
                  <a:cubicBezTo>
                    <a:pt x="206" y="61"/>
                    <a:pt x="206" y="61"/>
                    <a:pt x="206" y="61"/>
                  </a:cubicBezTo>
                  <a:cubicBezTo>
                    <a:pt x="206" y="60"/>
                    <a:pt x="206" y="60"/>
                    <a:pt x="206" y="60"/>
                  </a:cubicBezTo>
                  <a:cubicBezTo>
                    <a:pt x="207" y="60"/>
                    <a:pt x="207" y="60"/>
                    <a:pt x="207" y="60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5" y="58"/>
                    <a:pt x="205" y="58"/>
                    <a:pt x="205" y="58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02" y="56"/>
                    <a:pt x="202" y="56"/>
                    <a:pt x="202" y="56"/>
                  </a:cubicBezTo>
                  <a:cubicBezTo>
                    <a:pt x="201" y="56"/>
                    <a:pt x="201" y="56"/>
                    <a:pt x="201" y="56"/>
                  </a:cubicBezTo>
                  <a:cubicBezTo>
                    <a:pt x="201" y="56"/>
                    <a:pt x="201" y="56"/>
                    <a:pt x="201" y="56"/>
                  </a:cubicBezTo>
                  <a:cubicBezTo>
                    <a:pt x="200" y="55"/>
                    <a:pt x="200" y="55"/>
                    <a:pt x="200" y="55"/>
                  </a:cubicBezTo>
                  <a:cubicBezTo>
                    <a:pt x="199" y="56"/>
                    <a:pt x="199" y="56"/>
                    <a:pt x="199" y="56"/>
                  </a:cubicBezTo>
                  <a:cubicBezTo>
                    <a:pt x="200" y="55"/>
                    <a:pt x="200" y="55"/>
                    <a:pt x="200" y="55"/>
                  </a:cubicBezTo>
                  <a:cubicBezTo>
                    <a:pt x="201" y="55"/>
                    <a:pt x="201" y="55"/>
                    <a:pt x="201" y="55"/>
                  </a:cubicBezTo>
                  <a:cubicBezTo>
                    <a:pt x="201" y="54"/>
                    <a:pt x="201" y="54"/>
                    <a:pt x="201" y="54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4" y="50"/>
                    <a:pt x="194" y="50"/>
                    <a:pt x="194" y="50"/>
                  </a:cubicBezTo>
                  <a:cubicBezTo>
                    <a:pt x="194" y="48"/>
                    <a:pt x="194" y="48"/>
                    <a:pt x="194" y="48"/>
                  </a:cubicBezTo>
                  <a:cubicBezTo>
                    <a:pt x="193" y="47"/>
                    <a:pt x="193" y="47"/>
                    <a:pt x="193" y="47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4" y="46"/>
                    <a:pt x="194" y="46"/>
                    <a:pt x="194" y="46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3" y="41"/>
                    <a:pt x="193" y="41"/>
                    <a:pt x="193" y="41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1" y="37"/>
                    <a:pt x="191" y="37"/>
                    <a:pt x="191" y="37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90" y="30"/>
                    <a:pt x="190" y="30"/>
                    <a:pt x="190" y="30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90" y="28"/>
                    <a:pt x="190" y="28"/>
                    <a:pt x="190" y="28"/>
                  </a:cubicBezTo>
                  <a:cubicBezTo>
                    <a:pt x="191" y="27"/>
                    <a:pt x="191" y="27"/>
                    <a:pt x="191" y="27"/>
                  </a:cubicBezTo>
                  <a:cubicBezTo>
                    <a:pt x="191" y="27"/>
                    <a:pt x="191" y="27"/>
                    <a:pt x="191" y="27"/>
                  </a:cubicBezTo>
                  <a:cubicBezTo>
                    <a:pt x="189" y="25"/>
                    <a:pt x="189" y="25"/>
                    <a:pt x="189" y="25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7" y="23"/>
                    <a:pt x="187" y="23"/>
                    <a:pt x="187" y="23"/>
                  </a:cubicBezTo>
                  <a:cubicBezTo>
                    <a:pt x="186" y="23"/>
                    <a:pt x="186" y="23"/>
                    <a:pt x="186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4" y="24"/>
                    <a:pt x="184" y="24"/>
                    <a:pt x="184" y="24"/>
                  </a:cubicBezTo>
                  <a:cubicBezTo>
                    <a:pt x="184" y="24"/>
                    <a:pt x="184" y="24"/>
                    <a:pt x="184" y="24"/>
                  </a:cubicBezTo>
                  <a:cubicBezTo>
                    <a:pt x="182" y="23"/>
                    <a:pt x="182" y="23"/>
                    <a:pt x="182" y="23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2" y="16"/>
                    <a:pt x="182" y="16"/>
                    <a:pt x="182" y="16"/>
                  </a:cubicBezTo>
                  <a:cubicBezTo>
                    <a:pt x="182" y="16"/>
                    <a:pt x="182" y="16"/>
                    <a:pt x="182" y="16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2" y="15"/>
                    <a:pt x="182" y="15"/>
                    <a:pt x="182" y="15"/>
                  </a:cubicBezTo>
                  <a:cubicBezTo>
                    <a:pt x="181" y="14"/>
                    <a:pt x="181" y="14"/>
                    <a:pt x="181" y="14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80" y="12"/>
                    <a:pt x="180" y="12"/>
                    <a:pt x="180" y="12"/>
                  </a:cubicBezTo>
                  <a:cubicBezTo>
                    <a:pt x="180" y="11"/>
                    <a:pt x="180" y="11"/>
                    <a:pt x="180" y="11"/>
                  </a:cubicBezTo>
                  <a:cubicBezTo>
                    <a:pt x="181" y="11"/>
                    <a:pt x="181" y="11"/>
                    <a:pt x="181" y="11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177" y="5"/>
                    <a:pt x="177" y="5"/>
                    <a:pt x="177" y="5"/>
                  </a:cubicBezTo>
                  <a:cubicBezTo>
                    <a:pt x="177" y="4"/>
                    <a:pt x="177" y="4"/>
                    <a:pt x="177" y="4"/>
                  </a:cubicBezTo>
                  <a:cubicBezTo>
                    <a:pt x="176" y="5"/>
                    <a:pt x="176" y="5"/>
                    <a:pt x="176" y="5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4" y="9"/>
                    <a:pt x="174" y="9"/>
                    <a:pt x="174" y="9"/>
                  </a:cubicBezTo>
                  <a:cubicBezTo>
                    <a:pt x="174" y="9"/>
                    <a:pt x="174" y="9"/>
                    <a:pt x="174" y="9"/>
                  </a:cubicBezTo>
                  <a:cubicBezTo>
                    <a:pt x="174" y="11"/>
                    <a:pt x="174" y="11"/>
                    <a:pt x="174" y="11"/>
                  </a:cubicBezTo>
                  <a:cubicBezTo>
                    <a:pt x="174" y="10"/>
                    <a:pt x="174" y="10"/>
                    <a:pt x="174" y="10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2" y="13"/>
                    <a:pt x="172" y="13"/>
                    <a:pt x="172" y="13"/>
                  </a:cubicBezTo>
                  <a:cubicBezTo>
                    <a:pt x="173" y="14"/>
                    <a:pt x="173" y="14"/>
                    <a:pt x="173" y="14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3" y="15"/>
                    <a:pt x="173" y="15"/>
                    <a:pt x="173" y="15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7"/>
                    <a:pt x="171" y="17"/>
                    <a:pt x="171" y="17"/>
                  </a:cubicBezTo>
                  <a:cubicBezTo>
                    <a:pt x="172" y="18"/>
                    <a:pt x="172" y="18"/>
                    <a:pt x="172" y="18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1" y="19"/>
                    <a:pt x="171" y="19"/>
                    <a:pt x="171" y="19"/>
                  </a:cubicBezTo>
                  <a:cubicBezTo>
                    <a:pt x="171" y="19"/>
                    <a:pt x="171" y="19"/>
                    <a:pt x="171" y="19"/>
                  </a:cubicBezTo>
                  <a:cubicBezTo>
                    <a:pt x="170" y="22"/>
                    <a:pt x="170" y="22"/>
                    <a:pt x="170" y="22"/>
                  </a:cubicBezTo>
                  <a:cubicBezTo>
                    <a:pt x="171" y="23"/>
                    <a:pt x="171" y="23"/>
                    <a:pt x="171" y="23"/>
                  </a:cubicBezTo>
                  <a:cubicBezTo>
                    <a:pt x="170" y="25"/>
                    <a:pt x="170" y="25"/>
                    <a:pt x="170" y="25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3" y="38"/>
                    <a:pt x="153" y="38"/>
                    <a:pt x="153" y="38"/>
                  </a:cubicBezTo>
                  <a:cubicBezTo>
                    <a:pt x="152" y="38"/>
                    <a:pt x="152" y="38"/>
                    <a:pt x="152" y="38"/>
                  </a:cubicBezTo>
                  <a:cubicBezTo>
                    <a:pt x="151" y="38"/>
                    <a:pt x="151" y="38"/>
                    <a:pt x="151" y="38"/>
                  </a:cubicBezTo>
                  <a:cubicBezTo>
                    <a:pt x="149" y="37"/>
                    <a:pt x="149" y="37"/>
                    <a:pt x="149" y="37"/>
                  </a:cubicBezTo>
                  <a:cubicBezTo>
                    <a:pt x="149" y="36"/>
                    <a:pt x="149" y="36"/>
                    <a:pt x="149" y="36"/>
                  </a:cubicBezTo>
                  <a:cubicBezTo>
                    <a:pt x="147" y="35"/>
                    <a:pt x="147" y="35"/>
                    <a:pt x="147" y="35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0" y="31"/>
                    <a:pt x="140" y="31"/>
                    <a:pt x="140" y="31"/>
                  </a:cubicBezTo>
                  <a:cubicBezTo>
                    <a:pt x="140" y="30"/>
                    <a:pt x="140" y="30"/>
                    <a:pt x="140" y="30"/>
                  </a:cubicBezTo>
                  <a:cubicBezTo>
                    <a:pt x="138" y="29"/>
                    <a:pt x="138" y="29"/>
                    <a:pt x="138" y="29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9" y="20"/>
                    <a:pt x="139" y="20"/>
                    <a:pt x="139" y="20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37" y="19"/>
                    <a:pt x="137" y="19"/>
                    <a:pt x="137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40" y="17"/>
                    <a:pt x="140" y="17"/>
                    <a:pt x="140" y="17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2" y="15"/>
                    <a:pt x="142" y="15"/>
                    <a:pt x="142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2" y="10"/>
                    <a:pt x="142" y="10"/>
                    <a:pt x="142" y="10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3"/>
                    <a:pt x="141" y="13"/>
                    <a:pt x="141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38" y="12"/>
                    <a:pt x="138" y="12"/>
                    <a:pt x="138" y="12"/>
                  </a:cubicBezTo>
                  <a:cubicBezTo>
                    <a:pt x="137" y="12"/>
                    <a:pt x="137" y="12"/>
                    <a:pt x="137" y="12"/>
                  </a:cubicBezTo>
                  <a:cubicBezTo>
                    <a:pt x="138" y="12"/>
                    <a:pt x="138" y="12"/>
                    <a:pt x="138" y="12"/>
                  </a:cubicBezTo>
                  <a:cubicBezTo>
                    <a:pt x="138" y="11"/>
                    <a:pt x="138" y="11"/>
                    <a:pt x="138" y="11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8" y="11"/>
                    <a:pt x="138" y="11"/>
                    <a:pt x="138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11"/>
                    <a:pt x="129" y="11"/>
                    <a:pt x="129" y="11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8" y="9"/>
                    <a:pt x="128" y="9"/>
                    <a:pt x="128" y="9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1" y="7"/>
                    <a:pt x="121" y="7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9" y="7"/>
                    <a:pt x="119" y="7"/>
                    <a:pt x="119" y="7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7" y="14"/>
                    <a:pt x="107" y="14"/>
                    <a:pt x="107" y="14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4" y="90"/>
                    <a:pt x="4" y="90"/>
                    <a:pt x="4" y="90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2"/>
                    <a:pt x="3" y="92"/>
                    <a:pt x="3" y="92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6" y="107"/>
                    <a:pt x="6" y="107"/>
                    <a:pt x="6" y="107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7" y="131"/>
                    <a:pt x="7" y="131"/>
                    <a:pt x="7" y="131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8"/>
                    <a:pt x="2" y="138"/>
                    <a:pt x="2" y="138"/>
                  </a:cubicBezTo>
                  <a:lnTo>
                    <a:pt x="2" y="14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9" name="Freeform 155"/>
            <p:cNvSpPr>
              <a:spLocks noEditPoints="1"/>
            </p:cNvSpPr>
            <p:nvPr/>
          </p:nvSpPr>
          <p:spPr bwMode="auto">
            <a:xfrm>
              <a:off x="4192058" y="1809361"/>
              <a:ext cx="139382" cy="82162"/>
            </a:xfrm>
            <a:custGeom>
              <a:avLst/>
              <a:gdLst>
                <a:gd name="T0" fmla="*/ 36 w 95"/>
                <a:gd name="T1" fmla="*/ 54 h 56"/>
                <a:gd name="T2" fmla="*/ 31 w 95"/>
                <a:gd name="T3" fmla="*/ 48 h 56"/>
                <a:gd name="T4" fmla="*/ 42 w 95"/>
                <a:gd name="T5" fmla="*/ 52 h 56"/>
                <a:gd name="T6" fmla="*/ 52 w 95"/>
                <a:gd name="T7" fmla="*/ 50 h 56"/>
                <a:gd name="T8" fmla="*/ 59 w 95"/>
                <a:gd name="T9" fmla="*/ 46 h 56"/>
                <a:gd name="T10" fmla="*/ 65 w 95"/>
                <a:gd name="T11" fmla="*/ 44 h 56"/>
                <a:gd name="T12" fmla="*/ 69 w 95"/>
                <a:gd name="T13" fmla="*/ 46 h 56"/>
                <a:gd name="T14" fmla="*/ 80 w 95"/>
                <a:gd name="T15" fmla="*/ 37 h 56"/>
                <a:gd name="T16" fmla="*/ 86 w 95"/>
                <a:gd name="T17" fmla="*/ 37 h 56"/>
                <a:gd name="T18" fmla="*/ 88 w 95"/>
                <a:gd name="T19" fmla="*/ 31 h 56"/>
                <a:gd name="T20" fmla="*/ 94 w 95"/>
                <a:gd name="T21" fmla="*/ 31 h 56"/>
                <a:gd name="T22" fmla="*/ 92 w 95"/>
                <a:gd name="T23" fmla="*/ 21 h 56"/>
                <a:gd name="T24" fmla="*/ 90 w 95"/>
                <a:gd name="T25" fmla="*/ 18 h 56"/>
                <a:gd name="T26" fmla="*/ 86 w 95"/>
                <a:gd name="T27" fmla="*/ 16 h 56"/>
                <a:gd name="T28" fmla="*/ 88 w 95"/>
                <a:gd name="T29" fmla="*/ 8 h 56"/>
                <a:gd name="T30" fmla="*/ 86 w 95"/>
                <a:gd name="T31" fmla="*/ 4 h 56"/>
                <a:gd name="T32" fmla="*/ 80 w 95"/>
                <a:gd name="T33" fmla="*/ 6 h 56"/>
                <a:gd name="T34" fmla="*/ 78 w 95"/>
                <a:gd name="T35" fmla="*/ 4 h 56"/>
                <a:gd name="T36" fmla="*/ 71 w 95"/>
                <a:gd name="T37" fmla="*/ 4 h 56"/>
                <a:gd name="T38" fmla="*/ 67 w 95"/>
                <a:gd name="T39" fmla="*/ 6 h 56"/>
                <a:gd name="T40" fmla="*/ 59 w 95"/>
                <a:gd name="T41" fmla="*/ 6 h 56"/>
                <a:gd name="T42" fmla="*/ 57 w 95"/>
                <a:gd name="T43" fmla="*/ 14 h 56"/>
                <a:gd name="T44" fmla="*/ 52 w 95"/>
                <a:gd name="T45" fmla="*/ 8 h 56"/>
                <a:gd name="T46" fmla="*/ 46 w 95"/>
                <a:gd name="T47" fmla="*/ 12 h 56"/>
                <a:gd name="T48" fmla="*/ 40 w 95"/>
                <a:gd name="T49" fmla="*/ 8 h 56"/>
                <a:gd name="T50" fmla="*/ 38 w 95"/>
                <a:gd name="T51" fmla="*/ 18 h 56"/>
                <a:gd name="T52" fmla="*/ 32 w 95"/>
                <a:gd name="T53" fmla="*/ 20 h 56"/>
                <a:gd name="T54" fmla="*/ 29 w 95"/>
                <a:gd name="T55" fmla="*/ 20 h 56"/>
                <a:gd name="T56" fmla="*/ 27 w 95"/>
                <a:gd name="T57" fmla="*/ 12 h 56"/>
                <a:gd name="T58" fmla="*/ 29 w 95"/>
                <a:gd name="T59" fmla="*/ 8 h 56"/>
                <a:gd name="T60" fmla="*/ 23 w 95"/>
                <a:gd name="T61" fmla="*/ 2 h 56"/>
                <a:gd name="T62" fmla="*/ 13 w 95"/>
                <a:gd name="T63" fmla="*/ 2 h 56"/>
                <a:gd name="T64" fmla="*/ 19 w 95"/>
                <a:gd name="T65" fmla="*/ 2 h 56"/>
                <a:gd name="T66" fmla="*/ 17 w 95"/>
                <a:gd name="T67" fmla="*/ 4 h 56"/>
                <a:gd name="T68" fmla="*/ 19 w 95"/>
                <a:gd name="T69" fmla="*/ 8 h 56"/>
                <a:gd name="T70" fmla="*/ 13 w 95"/>
                <a:gd name="T71" fmla="*/ 4 h 56"/>
                <a:gd name="T72" fmla="*/ 10 w 95"/>
                <a:gd name="T73" fmla="*/ 6 h 56"/>
                <a:gd name="T74" fmla="*/ 11 w 95"/>
                <a:gd name="T75" fmla="*/ 10 h 56"/>
                <a:gd name="T76" fmla="*/ 10 w 95"/>
                <a:gd name="T77" fmla="*/ 12 h 56"/>
                <a:gd name="T78" fmla="*/ 6 w 95"/>
                <a:gd name="T79" fmla="*/ 12 h 56"/>
                <a:gd name="T80" fmla="*/ 4 w 95"/>
                <a:gd name="T81" fmla="*/ 14 h 56"/>
                <a:gd name="T82" fmla="*/ 8 w 95"/>
                <a:gd name="T83" fmla="*/ 20 h 56"/>
                <a:gd name="T84" fmla="*/ 13 w 95"/>
                <a:gd name="T85" fmla="*/ 16 h 56"/>
                <a:gd name="T86" fmla="*/ 19 w 95"/>
                <a:gd name="T87" fmla="*/ 16 h 56"/>
                <a:gd name="T88" fmla="*/ 21 w 95"/>
                <a:gd name="T89" fmla="*/ 16 h 56"/>
                <a:gd name="T90" fmla="*/ 25 w 95"/>
                <a:gd name="T91" fmla="*/ 20 h 56"/>
                <a:gd name="T92" fmla="*/ 17 w 95"/>
                <a:gd name="T93" fmla="*/ 21 h 56"/>
                <a:gd name="T94" fmla="*/ 25 w 95"/>
                <a:gd name="T95" fmla="*/ 23 h 56"/>
                <a:gd name="T96" fmla="*/ 15 w 95"/>
                <a:gd name="T97" fmla="*/ 25 h 56"/>
                <a:gd name="T98" fmla="*/ 13 w 95"/>
                <a:gd name="T99" fmla="*/ 25 h 56"/>
                <a:gd name="T100" fmla="*/ 6 w 95"/>
                <a:gd name="T101" fmla="*/ 25 h 56"/>
                <a:gd name="T102" fmla="*/ 8 w 95"/>
                <a:gd name="T103" fmla="*/ 29 h 56"/>
                <a:gd name="T104" fmla="*/ 17 w 95"/>
                <a:gd name="T105" fmla="*/ 31 h 56"/>
                <a:gd name="T106" fmla="*/ 19 w 95"/>
                <a:gd name="T107" fmla="*/ 35 h 56"/>
                <a:gd name="T108" fmla="*/ 21 w 95"/>
                <a:gd name="T109" fmla="*/ 39 h 56"/>
                <a:gd name="T110" fmla="*/ 23 w 95"/>
                <a:gd name="T111" fmla="*/ 37 h 56"/>
                <a:gd name="T112" fmla="*/ 17 w 95"/>
                <a:gd name="T113" fmla="*/ 41 h 56"/>
                <a:gd name="T114" fmla="*/ 13 w 95"/>
                <a:gd name="T115" fmla="*/ 41 h 56"/>
                <a:gd name="T116" fmla="*/ 15 w 95"/>
                <a:gd name="T117" fmla="*/ 46 h 56"/>
                <a:gd name="T118" fmla="*/ 27 w 95"/>
                <a:gd name="T119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56">
                  <a:moveTo>
                    <a:pt x="34" y="56"/>
                  </a:moveTo>
                  <a:lnTo>
                    <a:pt x="34" y="54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6" y="54"/>
                  </a:lnTo>
                  <a:lnTo>
                    <a:pt x="34" y="56"/>
                  </a:lnTo>
                  <a:lnTo>
                    <a:pt x="34" y="56"/>
                  </a:lnTo>
                  <a:close/>
                  <a:moveTo>
                    <a:pt x="29" y="46"/>
                  </a:moveTo>
                  <a:lnTo>
                    <a:pt x="31" y="46"/>
                  </a:lnTo>
                  <a:lnTo>
                    <a:pt x="31" y="48"/>
                  </a:lnTo>
                  <a:lnTo>
                    <a:pt x="34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8" y="52"/>
                  </a:lnTo>
                  <a:lnTo>
                    <a:pt x="50" y="54"/>
                  </a:lnTo>
                  <a:lnTo>
                    <a:pt x="52" y="52"/>
                  </a:lnTo>
                  <a:lnTo>
                    <a:pt x="52" y="50"/>
                  </a:lnTo>
                  <a:lnTo>
                    <a:pt x="52" y="50"/>
                  </a:lnTo>
                  <a:lnTo>
                    <a:pt x="52" y="50"/>
                  </a:lnTo>
                  <a:lnTo>
                    <a:pt x="55" y="52"/>
                  </a:lnTo>
                  <a:lnTo>
                    <a:pt x="57" y="50"/>
                  </a:lnTo>
                  <a:lnTo>
                    <a:pt x="57" y="46"/>
                  </a:lnTo>
                  <a:lnTo>
                    <a:pt x="59" y="46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61" y="48"/>
                  </a:lnTo>
                  <a:lnTo>
                    <a:pt x="63" y="48"/>
                  </a:lnTo>
                  <a:lnTo>
                    <a:pt x="65" y="44"/>
                  </a:lnTo>
                  <a:lnTo>
                    <a:pt x="65" y="46"/>
                  </a:lnTo>
                  <a:lnTo>
                    <a:pt x="67" y="46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73" y="42"/>
                  </a:lnTo>
                  <a:lnTo>
                    <a:pt x="74" y="41"/>
                  </a:lnTo>
                  <a:lnTo>
                    <a:pt x="80" y="39"/>
                  </a:lnTo>
                  <a:lnTo>
                    <a:pt x="82" y="39"/>
                  </a:lnTo>
                  <a:lnTo>
                    <a:pt x="80" y="37"/>
                  </a:lnTo>
                  <a:lnTo>
                    <a:pt x="80" y="35"/>
                  </a:lnTo>
                  <a:lnTo>
                    <a:pt x="82" y="35"/>
                  </a:lnTo>
                  <a:lnTo>
                    <a:pt x="82" y="37"/>
                  </a:lnTo>
                  <a:lnTo>
                    <a:pt x="86" y="39"/>
                  </a:lnTo>
                  <a:lnTo>
                    <a:pt x="86" y="37"/>
                  </a:lnTo>
                  <a:lnTo>
                    <a:pt x="88" y="35"/>
                  </a:lnTo>
                  <a:lnTo>
                    <a:pt x="86" y="35"/>
                  </a:lnTo>
                  <a:lnTo>
                    <a:pt x="86" y="33"/>
                  </a:lnTo>
                  <a:lnTo>
                    <a:pt x="88" y="33"/>
                  </a:lnTo>
                  <a:lnTo>
                    <a:pt x="88" y="31"/>
                  </a:lnTo>
                  <a:lnTo>
                    <a:pt x="88" y="29"/>
                  </a:lnTo>
                  <a:lnTo>
                    <a:pt x="90" y="31"/>
                  </a:lnTo>
                  <a:lnTo>
                    <a:pt x="90" y="33"/>
                  </a:lnTo>
                  <a:lnTo>
                    <a:pt x="92" y="33"/>
                  </a:lnTo>
                  <a:lnTo>
                    <a:pt x="94" y="31"/>
                  </a:lnTo>
                  <a:lnTo>
                    <a:pt x="92" y="29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2" y="23"/>
                  </a:lnTo>
                  <a:lnTo>
                    <a:pt x="92" y="21"/>
                  </a:lnTo>
                  <a:lnTo>
                    <a:pt x="94" y="21"/>
                  </a:lnTo>
                  <a:lnTo>
                    <a:pt x="95" y="21"/>
                  </a:lnTo>
                  <a:lnTo>
                    <a:pt x="95" y="20"/>
                  </a:lnTo>
                  <a:lnTo>
                    <a:pt x="94" y="18"/>
                  </a:lnTo>
                  <a:lnTo>
                    <a:pt x="90" y="18"/>
                  </a:lnTo>
                  <a:lnTo>
                    <a:pt x="88" y="20"/>
                  </a:lnTo>
                  <a:lnTo>
                    <a:pt x="90" y="18"/>
                  </a:lnTo>
                  <a:lnTo>
                    <a:pt x="90" y="16"/>
                  </a:lnTo>
                  <a:lnTo>
                    <a:pt x="88" y="16"/>
                  </a:lnTo>
                  <a:lnTo>
                    <a:pt x="86" y="16"/>
                  </a:lnTo>
                  <a:lnTo>
                    <a:pt x="86" y="14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88" y="10"/>
                  </a:lnTo>
                  <a:lnTo>
                    <a:pt x="88" y="8"/>
                  </a:lnTo>
                  <a:lnTo>
                    <a:pt x="86" y="10"/>
                  </a:lnTo>
                  <a:lnTo>
                    <a:pt x="84" y="10"/>
                  </a:lnTo>
                  <a:lnTo>
                    <a:pt x="84" y="8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4"/>
                  </a:lnTo>
                  <a:lnTo>
                    <a:pt x="80" y="6"/>
                  </a:lnTo>
                  <a:lnTo>
                    <a:pt x="80" y="8"/>
                  </a:lnTo>
                  <a:lnTo>
                    <a:pt x="78" y="8"/>
                  </a:lnTo>
                  <a:lnTo>
                    <a:pt x="78" y="6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6" y="2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3" y="2"/>
                  </a:lnTo>
                  <a:lnTo>
                    <a:pt x="71" y="4"/>
                  </a:lnTo>
                  <a:lnTo>
                    <a:pt x="73" y="6"/>
                  </a:lnTo>
                  <a:lnTo>
                    <a:pt x="71" y="8"/>
                  </a:lnTo>
                  <a:lnTo>
                    <a:pt x="69" y="8"/>
                  </a:lnTo>
                  <a:lnTo>
                    <a:pt x="67" y="8"/>
                  </a:lnTo>
                  <a:lnTo>
                    <a:pt x="67" y="6"/>
                  </a:lnTo>
                  <a:lnTo>
                    <a:pt x="67" y="6"/>
                  </a:lnTo>
                  <a:lnTo>
                    <a:pt x="65" y="8"/>
                  </a:lnTo>
                  <a:lnTo>
                    <a:pt x="63" y="10"/>
                  </a:lnTo>
                  <a:lnTo>
                    <a:pt x="61" y="10"/>
                  </a:lnTo>
                  <a:lnTo>
                    <a:pt x="59" y="6"/>
                  </a:lnTo>
                  <a:lnTo>
                    <a:pt x="57" y="8"/>
                  </a:lnTo>
                  <a:lnTo>
                    <a:pt x="57" y="6"/>
                  </a:lnTo>
                  <a:lnTo>
                    <a:pt x="55" y="6"/>
                  </a:lnTo>
                  <a:lnTo>
                    <a:pt x="55" y="10"/>
                  </a:lnTo>
                  <a:lnTo>
                    <a:pt x="57" y="14"/>
                  </a:lnTo>
                  <a:lnTo>
                    <a:pt x="55" y="18"/>
                  </a:lnTo>
                  <a:lnTo>
                    <a:pt x="55" y="14"/>
                  </a:lnTo>
                  <a:lnTo>
                    <a:pt x="53" y="12"/>
                  </a:lnTo>
                  <a:lnTo>
                    <a:pt x="53" y="10"/>
                  </a:lnTo>
                  <a:lnTo>
                    <a:pt x="52" y="8"/>
                  </a:lnTo>
                  <a:lnTo>
                    <a:pt x="53" y="6"/>
                  </a:lnTo>
                  <a:lnTo>
                    <a:pt x="50" y="6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38" y="12"/>
                  </a:lnTo>
                  <a:lnTo>
                    <a:pt x="38" y="14"/>
                  </a:lnTo>
                  <a:lnTo>
                    <a:pt x="38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1" y="20"/>
                  </a:lnTo>
                  <a:lnTo>
                    <a:pt x="31" y="23"/>
                  </a:lnTo>
                  <a:lnTo>
                    <a:pt x="29" y="20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29" y="18"/>
                  </a:lnTo>
                  <a:lnTo>
                    <a:pt x="29" y="16"/>
                  </a:lnTo>
                  <a:lnTo>
                    <a:pt x="27" y="16"/>
                  </a:lnTo>
                  <a:lnTo>
                    <a:pt x="29" y="14"/>
                  </a:lnTo>
                  <a:lnTo>
                    <a:pt x="27" y="12"/>
                  </a:lnTo>
                  <a:lnTo>
                    <a:pt x="29" y="14"/>
                  </a:lnTo>
                  <a:lnTo>
                    <a:pt x="31" y="12"/>
                  </a:lnTo>
                  <a:lnTo>
                    <a:pt x="29" y="10"/>
                  </a:lnTo>
                  <a:lnTo>
                    <a:pt x="27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7" y="8"/>
                  </a:lnTo>
                  <a:lnTo>
                    <a:pt x="25" y="6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1" y="0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9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21" y="8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5" y="6"/>
                  </a:lnTo>
                  <a:lnTo>
                    <a:pt x="13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1" y="12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7" y="18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1" y="20"/>
                  </a:lnTo>
                  <a:lnTo>
                    <a:pt x="19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21" y="23"/>
                  </a:lnTo>
                  <a:lnTo>
                    <a:pt x="23" y="23"/>
                  </a:lnTo>
                  <a:lnTo>
                    <a:pt x="23" y="21"/>
                  </a:lnTo>
                  <a:lnTo>
                    <a:pt x="25" y="21"/>
                  </a:lnTo>
                  <a:lnTo>
                    <a:pt x="25" y="23"/>
                  </a:lnTo>
                  <a:lnTo>
                    <a:pt x="23" y="23"/>
                  </a:lnTo>
                  <a:lnTo>
                    <a:pt x="19" y="25"/>
                  </a:lnTo>
                  <a:lnTo>
                    <a:pt x="19" y="23"/>
                  </a:lnTo>
                  <a:lnTo>
                    <a:pt x="17" y="25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11" y="29"/>
                  </a:lnTo>
                  <a:lnTo>
                    <a:pt x="15" y="29"/>
                  </a:lnTo>
                  <a:lnTo>
                    <a:pt x="17" y="29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5" y="33"/>
                  </a:lnTo>
                  <a:lnTo>
                    <a:pt x="17" y="33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3" y="33"/>
                  </a:lnTo>
                  <a:lnTo>
                    <a:pt x="21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21" y="39"/>
                  </a:lnTo>
                  <a:lnTo>
                    <a:pt x="23" y="35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25" y="37"/>
                  </a:lnTo>
                  <a:lnTo>
                    <a:pt x="23" y="37"/>
                  </a:lnTo>
                  <a:lnTo>
                    <a:pt x="21" y="39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17" y="41"/>
                  </a:lnTo>
                  <a:lnTo>
                    <a:pt x="15" y="42"/>
                  </a:lnTo>
                  <a:lnTo>
                    <a:pt x="15" y="41"/>
                  </a:lnTo>
                  <a:lnTo>
                    <a:pt x="13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7" y="46"/>
                  </a:lnTo>
                  <a:lnTo>
                    <a:pt x="21" y="46"/>
                  </a:lnTo>
                  <a:lnTo>
                    <a:pt x="23" y="44"/>
                  </a:lnTo>
                  <a:lnTo>
                    <a:pt x="27" y="46"/>
                  </a:lnTo>
                  <a:lnTo>
                    <a:pt x="27" y="46"/>
                  </a:lnTo>
                  <a:lnTo>
                    <a:pt x="29" y="46"/>
                  </a:lnTo>
                  <a:lnTo>
                    <a:pt x="29" y="4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0" name="Freeform 156"/>
            <p:cNvSpPr>
              <a:spLocks noEditPoints="1"/>
            </p:cNvSpPr>
            <p:nvPr/>
          </p:nvSpPr>
          <p:spPr bwMode="auto">
            <a:xfrm>
              <a:off x="3077005" y="2955226"/>
              <a:ext cx="33746" cy="20540"/>
            </a:xfrm>
            <a:custGeom>
              <a:avLst/>
              <a:gdLst>
                <a:gd name="T0" fmla="*/ 21 w 23"/>
                <a:gd name="T1" fmla="*/ 10 h 14"/>
                <a:gd name="T2" fmla="*/ 19 w 23"/>
                <a:gd name="T3" fmla="*/ 12 h 14"/>
                <a:gd name="T4" fmla="*/ 19 w 23"/>
                <a:gd name="T5" fmla="*/ 14 h 14"/>
                <a:gd name="T6" fmla="*/ 23 w 23"/>
                <a:gd name="T7" fmla="*/ 12 h 14"/>
                <a:gd name="T8" fmla="*/ 23 w 23"/>
                <a:gd name="T9" fmla="*/ 10 h 14"/>
                <a:gd name="T10" fmla="*/ 21 w 23"/>
                <a:gd name="T11" fmla="*/ 10 h 14"/>
                <a:gd name="T12" fmla="*/ 21 w 23"/>
                <a:gd name="T13" fmla="*/ 10 h 14"/>
                <a:gd name="T14" fmla="*/ 11 w 23"/>
                <a:gd name="T15" fmla="*/ 8 h 14"/>
                <a:gd name="T16" fmla="*/ 13 w 23"/>
                <a:gd name="T17" fmla="*/ 8 h 14"/>
                <a:gd name="T18" fmla="*/ 15 w 23"/>
                <a:gd name="T19" fmla="*/ 8 h 14"/>
                <a:gd name="T20" fmla="*/ 13 w 23"/>
                <a:gd name="T21" fmla="*/ 10 h 14"/>
                <a:gd name="T22" fmla="*/ 11 w 23"/>
                <a:gd name="T23" fmla="*/ 8 h 14"/>
                <a:gd name="T24" fmla="*/ 11 w 23"/>
                <a:gd name="T25" fmla="*/ 8 h 14"/>
                <a:gd name="T26" fmla="*/ 9 w 23"/>
                <a:gd name="T27" fmla="*/ 4 h 14"/>
                <a:gd name="T28" fmla="*/ 7 w 23"/>
                <a:gd name="T29" fmla="*/ 4 h 14"/>
                <a:gd name="T30" fmla="*/ 9 w 23"/>
                <a:gd name="T31" fmla="*/ 6 h 14"/>
                <a:gd name="T32" fmla="*/ 9 w 23"/>
                <a:gd name="T33" fmla="*/ 4 h 14"/>
                <a:gd name="T34" fmla="*/ 9 w 23"/>
                <a:gd name="T35" fmla="*/ 4 h 14"/>
                <a:gd name="T36" fmla="*/ 0 w 23"/>
                <a:gd name="T37" fmla="*/ 6 h 14"/>
                <a:gd name="T38" fmla="*/ 2 w 23"/>
                <a:gd name="T39" fmla="*/ 6 h 14"/>
                <a:gd name="T40" fmla="*/ 2 w 23"/>
                <a:gd name="T41" fmla="*/ 8 h 14"/>
                <a:gd name="T42" fmla="*/ 0 w 23"/>
                <a:gd name="T43" fmla="*/ 8 h 14"/>
                <a:gd name="T44" fmla="*/ 0 w 23"/>
                <a:gd name="T45" fmla="*/ 6 h 14"/>
                <a:gd name="T46" fmla="*/ 0 w 23"/>
                <a:gd name="T47" fmla="*/ 6 h 14"/>
                <a:gd name="T48" fmla="*/ 0 w 23"/>
                <a:gd name="T49" fmla="*/ 6 h 14"/>
                <a:gd name="T50" fmla="*/ 2 w 23"/>
                <a:gd name="T51" fmla="*/ 2 h 14"/>
                <a:gd name="T52" fmla="*/ 4 w 23"/>
                <a:gd name="T53" fmla="*/ 2 h 14"/>
                <a:gd name="T54" fmla="*/ 4 w 23"/>
                <a:gd name="T55" fmla="*/ 6 h 14"/>
                <a:gd name="T56" fmla="*/ 5 w 23"/>
                <a:gd name="T57" fmla="*/ 8 h 14"/>
                <a:gd name="T58" fmla="*/ 4 w 23"/>
                <a:gd name="T59" fmla="*/ 10 h 14"/>
                <a:gd name="T60" fmla="*/ 2 w 23"/>
                <a:gd name="T61" fmla="*/ 12 h 14"/>
                <a:gd name="T62" fmla="*/ 4 w 23"/>
                <a:gd name="T63" fmla="*/ 12 h 14"/>
                <a:gd name="T64" fmla="*/ 7 w 23"/>
                <a:gd name="T65" fmla="*/ 12 h 14"/>
                <a:gd name="T66" fmla="*/ 7 w 23"/>
                <a:gd name="T67" fmla="*/ 10 h 14"/>
                <a:gd name="T68" fmla="*/ 5 w 23"/>
                <a:gd name="T69" fmla="*/ 8 h 14"/>
                <a:gd name="T70" fmla="*/ 5 w 23"/>
                <a:gd name="T71" fmla="*/ 6 h 14"/>
                <a:gd name="T72" fmla="*/ 5 w 23"/>
                <a:gd name="T73" fmla="*/ 4 h 14"/>
                <a:gd name="T74" fmla="*/ 5 w 23"/>
                <a:gd name="T75" fmla="*/ 2 h 14"/>
                <a:gd name="T76" fmla="*/ 4 w 23"/>
                <a:gd name="T77" fmla="*/ 0 h 14"/>
                <a:gd name="T78" fmla="*/ 2 w 23"/>
                <a:gd name="T79" fmla="*/ 2 h 14"/>
                <a:gd name="T80" fmla="*/ 2 w 23"/>
                <a:gd name="T81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4">
                  <a:moveTo>
                    <a:pt x="21" y="10"/>
                  </a:moveTo>
                  <a:lnTo>
                    <a:pt x="19" y="12"/>
                  </a:lnTo>
                  <a:lnTo>
                    <a:pt x="19" y="14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1" y="10"/>
                  </a:lnTo>
                  <a:close/>
                  <a:moveTo>
                    <a:pt x="11" y="8"/>
                  </a:moveTo>
                  <a:lnTo>
                    <a:pt x="13" y="8"/>
                  </a:lnTo>
                  <a:lnTo>
                    <a:pt x="15" y="8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close/>
                  <a:moveTo>
                    <a:pt x="9" y="4"/>
                  </a:moveTo>
                  <a:lnTo>
                    <a:pt x="7" y="4"/>
                  </a:lnTo>
                  <a:lnTo>
                    <a:pt x="9" y="6"/>
                  </a:lnTo>
                  <a:lnTo>
                    <a:pt x="9" y="4"/>
                  </a:lnTo>
                  <a:lnTo>
                    <a:pt x="9" y="4"/>
                  </a:lnTo>
                  <a:close/>
                  <a:moveTo>
                    <a:pt x="0" y="6"/>
                  </a:moveTo>
                  <a:lnTo>
                    <a:pt x="2" y="6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close/>
                  <a:moveTo>
                    <a:pt x="2" y="2"/>
                  </a:moveTo>
                  <a:lnTo>
                    <a:pt x="4" y="2"/>
                  </a:lnTo>
                  <a:lnTo>
                    <a:pt x="4" y="6"/>
                  </a:lnTo>
                  <a:lnTo>
                    <a:pt x="5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5" y="2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1" name="Freeform 157"/>
            <p:cNvSpPr>
              <a:spLocks noEditPoints="1"/>
            </p:cNvSpPr>
            <p:nvPr/>
          </p:nvSpPr>
          <p:spPr bwMode="auto">
            <a:xfrm>
              <a:off x="3505420" y="2686733"/>
              <a:ext cx="49884" cy="16138"/>
            </a:xfrm>
            <a:custGeom>
              <a:avLst/>
              <a:gdLst>
                <a:gd name="T0" fmla="*/ 31 w 34"/>
                <a:gd name="T1" fmla="*/ 10 h 11"/>
                <a:gd name="T2" fmla="*/ 34 w 34"/>
                <a:gd name="T3" fmla="*/ 11 h 11"/>
                <a:gd name="T4" fmla="*/ 31 w 34"/>
                <a:gd name="T5" fmla="*/ 11 h 11"/>
                <a:gd name="T6" fmla="*/ 31 w 34"/>
                <a:gd name="T7" fmla="*/ 11 h 11"/>
                <a:gd name="T8" fmla="*/ 31 w 34"/>
                <a:gd name="T9" fmla="*/ 10 h 11"/>
                <a:gd name="T10" fmla="*/ 31 w 34"/>
                <a:gd name="T11" fmla="*/ 10 h 11"/>
                <a:gd name="T12" fmla="*/ 32 w 34"/>
                <a:gd name="T13" fmla="*/ 4 h 11"/>
                <a:gd name="T14" fmla="*/ 31 w 34"/>
                <a:gd name="T15" fmla="*/ 6 h 11"/>
                <a:gd name="T16" fmla="*/ 32 w 34"/>
                <a:gd name="T17" fmla="*/ 8 h 11"/>
                <a:gd name="T18" fmla="*/ 32 w 34"/>
                <a:gd name="T19" fmla="*/ 6 h 11"/>
                <a:gd name="T20" fmla="*/ 32 w 34"/>
                <a:gd name="T21" fmla="*/ 4 h 11"/>
                <a:gd name="T22" fmla="*/ 32 w 34"/>
                <a:gd name="T23" fmla="*/ 4 h 11"/>
                <a:gd name="T24" fmla="*/ 21 w 34"/>
                <a:gd name="T25" fmla="*/ 8 h 11"/>
                <a:gd name="T26" fmla="*/ 19 w 34"/>
                <a:gd name="T27" fmla="*/ 8 h 11"/>
                <a:gd name="T28" fmla="*/ 21 w 34"/>
                <a:gd name="T29" fmla="*/ 10 h 11"/>
                <a:gd name="T30" fmla="*/ 23 w 34"/>
                <a:gd name="T31" fmla="*/ 10 h 11"/>
                <a:gd name="T32" fmla="*/ 21 w 34"/>
                <a:gd name="T33" fmla="*/ 8 h 11"/>
                <a:gd name="T34" fmla="*/ 21 w 34"/>
                <a:gd name="T35" fmla="*/ 8 h 11"/>
                <a:gd name="T36" fmla="*/ 17 w 34"/>
                <a:gd name="T37" fmla="*/ 0 h 11"/>
                <a:gd name="T38" fmla="*/ 17 w 34"/>
                <a:gd name="T39" fmla="*/ 0 h 11"/>
                <a:gd name="T40" fmla="*/ 21 w 34"/>
                <a:gd name="T41" fmla="*/ 0 h 11"/>
                <a:gd name="T42" fmla="*/ 19 w 34"/>
                <a:gd name="T43" fmla="*/ 2 h 11"/>
                <a:gd name="T44" fmla="*/ 19 w 34"/>
                <a:gd name="T45" fmla="*/ 4 h 11"/>
                <a:gd name="T46" fmla="*/ 17 w 34"/>
                <a:gd name="T47" fmla="*/ 2 h 11"/>
                <a:gd name="T48" fmla="*/ 17 w 34"/>
                <a:gd name="T49" fmla="*/ 0 h 11"/>
                <a:gd name="T50" fmla="*/ 17 w 34"/>
                <a:gd name="T51" fmla="*/ 0 h 11"/>
                <a:gd name="T52" fmla="*/ 2 w 34"/>
                <a:gd name="T53" fmla="*/ 4 h 11"/>
                <a:gd name="T54" fmla="*/ 4 w 34"/>
                <a:gd name="T55" fmla="*/ 4 h 11"/>
                <a:gd name="T56" fmla="*/ 0 w 34"/>
                <a:gd name="T57" fmla="*/ 6 h 11"/>
                <a:gd name="T58" fmla="*/ 2 w 34"/>
                <a:gd name="T5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11">
                  <a:moveTo>
                    <a:pt x="31" y="10"/>
                  </a:moveTo>
                  <a:lnTo>
                    <a:pt x="34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1" y="10"/>
                  </a:lnTo>
                  <a:close/>
                  <a:moveTo>
                    <a:pt x="32" y="4"/>
                  </a:moveTo>
                  <a:lnTo>
                    <a:pt x="31" y="6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4"/>
                  </a:lnTo>
                  <a:close/>
                  <a:moveTo>
                    <a:pt x="21" y="8"/>
                  </a:moveTo>
                  <a:lnTo>
                    <a:pt x="19" y="8"/>
                  </a:lnTo>
                  <a:lnTo>
                    <a:pt x="21" y="10"/>
                  </a:lnTo>
                  <a:lnTo>
                    <a:pt x="23" y="10"/>
                  </a:lnTo>
                  <a:lnTo>
                    <a:pt x="21" y="8"/>
                  </a:lnTo>
                  <a:lnTo>
                    <a:pt x="21" y="8"/>
                  </a:lnTo>
                  <a:close/>
                  <a:moveTo>
                    <a:pt x="17" y="0"/>
                  </a:moveTo>
                  <a:lnTo>
                    <a:pt x="17" y="0"/>
                  </a:lnTo>
                  <a:lnTo>
                    <a:pt x="21" y="0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7" y="0"/>
                  </a:lnTo>
                  <a:close/>
                  <a:moveTo>
                    <a:pt x="2" y="4"/>
                  </a:moveTo>
                  <a:lnTo>
                    <a:pt x="4" y="4"/>
                  </a:lnTo>
                  <a:lnTo>
                    <a:pt x="0" y="6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2" name="Freeform 158"/>
            <p:cNvSpPr>
              <a:spLocks noEditPoints="1"/>
            </p:cNvSpPr>
            <p:nvPr/>
          </p:nvSpPr>
          <p:spPr bwMode="auto">
            <a:xfrm>
              <a:off x="3465806" y="2680864"/>
              <a:ext cx="36680" cy="11737"/>
            </a:xfrm>
            <a:custGeom>
              <a:avLst/>
              <a:gdLst>
                <a:gd name="T0" fmla="*/ 19 w 25"/>
                <a:gd name="T1" fmla="*/ 6 h 8"/>
                <a:gd name="T2" fmla="*/ 21 w 25"/>
                <a:gd name="T3" fmla="*/ 6 h 8"/>
                <a:gd name="T4" fmla="*/ 25 w 25"/>
                <a:gd name="T5" fmla="*/ 6 h 8"/>
                <a:gd name="T6" fmla="*/ 23 w 25"/>
                <a:gd name="T7" fmla="*/ 6 h 8"/>
                <a:gd name="T8" fmla="*/ 19 w 25"/>
                <a:gd name="T9" fmla="*/ 6 h 8"/>
                <a:gd name="T10" fmla="*/ 19 w 25"/>
                <a:gd name="T11" fmla="*/ 6 h 8"/>
                <a:gd name="T12" fmla="*/ 17 w 25"/>
                <a:gd name="T13" fmla="*/ 2 h 8"/>
                <a:gd name="T14" fmla="*/ 16 w 25"/>
                <a:gd name="T15" fmla="*/ 2 h 8"/>
                <a:gd name="T16" fmla="*/ 12 w 25"/>
                <a:gd name="T17" fmla="*/ 2 h 8"/>
                <a:gd name="T18" fmla="*/ 4 w 25"/>
                <a:gd name="T19" fmla="*/ 0 h 8"/>
                <a:gd name="T20" fmla="*/ 2 w 25"/>
                <a:gd name="T21" fmla="*/ 2 h 8"/>
                <a:gd name="T22" fmla="*/ 2 w 25"/>
                <a:gd name="T23" fmla="*/ 4 h 8"/>
                <a:gd name="T24" fmla="*/ 2 w 25"/>
                <a:gd name="T25" fmla="*/ 4 h 8"/>
                <a:gd name="T26" fmla="*/ 0 w 25"/>
                <a:gd name="T27" fmla="*/ 6 h 8"/>
                <a:gd name="T28" fmla="*/ 2 w 25"/>
                <a:gd name="T29" fmla="*/ 8 h 8"/>
                <a:gd name="T30" fmla="*/ 8 w 25"/>
                <a:gd name="T31" fmla="*/ 8 h 8"/>
                <a:gd name="T32" fmla="*/ 8 w 25"/>
                <a:gd name="T33" fmla="*/ 8 h 8"/>
                <a:gd name="T34" fmla="*/ 12 w 25"/>
                <a:gd name="T35" fmla="*/ 8 h 8"/>
                <a:gd name="T36" fmla="*/ 14 w 25"/>
                <a:gd name="T37" fmla="*/ 8 h 8"/>
                <a:gd name="T38" fmla="*/ 17 w 25"/>
                <a:gd name="T39" fmla="*/ 6 h 8"/>
                <a:gd name="T40" fmla="*/ 19 w 25"/>
                <a:gd name="T41" fmla="*/ 4 h 8"/>
                <a:gd name="T42" fmla="*/ 17 w 25"/>
                <a:gd name="T43" fmla="*/ 2 h 8"/>
                <a:gd name="T44" fmla="*/ 17 w 25"/>
                <a:gd name="T4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" h="8">
                  <a:moveTo>
                    <a:pt x="19" y="6"/>
                  </a:moveTo>
                  <a:lnTo>
                    <a:pt x="21" y="6"/>
                  </a:lnTo>
                  <a:lnTo>
                    <a:pt x="25" y="6"/>
                  </a:lnTo>
                  <a:lnTo>
                    <a:pt x="23" y="6"/>
                  </a:lnTo>
                  <a:lnTo>
                    <a:pt x="19" y="6"/>
                  </a:lnTo>
                  <a:lnTo>
                    <a:pt x="19" y="6"/>
                  </a:lnTo>
                  <a:close/>
                  <a:moveTo>
                    <a:pt x="17" y="2"/>
                  </a:moveTo>
                  <a:lnTo>
                    <a:pt x="16" y="2"/>
                  </a:lnTo>
                  <a:lnTo>
                    <a:pt x="12" y="2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7" y="6"/>
                  </a:lnTo>
                  <a:lnTo>
                    <a:pt x="19" y="4"/>
                  </a:lnTo>
                  <a:lnTo>
                    <a:pt x="17" y="2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3" name="Freeform 159"/>
            <p:cNvSpPr>
              <a:spLocks noEditPoints="1"/>
            </p:cNvSpPr>
            <p:nvPr/>
          </p:nvSpPr>
          <p:spPr bwMode="auto">
            <a:xfrm>
              <a:off x="3393915" y="2661791"/>
              <a:ext cx="58687" cy="36679"/>
            </a:xfrm>
            <a:custGeom>
              <a:avLst/>
              <a:gdLst>
                <a:gd name="T0" fmla="*/ 38 w 40"/>
                <a:gd name="T1" fmla="*/ 17 h 25"/>
                <a:gd name="T2" fmla="*/ 38 w 40"/>
                <a:gd name="T3" fmla="*/ 19 h 25"/>
                <a:gd name="T4" fmla="*/ 36 w 40"/>
                <a:gd name="T5" fmla="*/ 17 h 25"/>
                <a:gd name="T6" fmla="*/ 36 w 40"/>
                <a:gd name="T7" fmla="*/ 17 h 25"/>
                <a:gd name="T8" fmla="*/ 3 w 40"/>
                <a:gd name="T9" fmla="*/ 4 h 25"/>
                <a:gd name="T10" fmla="*/ 3 w 40"/>
                <a:gd name="T11" fmla="*/ 6 h 25"/>
                <a:gd name="T12" fmla="*/ 1 w 40"/>
                <a:gd name="T13" fmla="*/ 9 h 25"/>
                <a:gd name="T14" fmla="*/ 1 w 40"/>
                <a:gd name="T15" fmla="*/ 11 h 25"/>
                <a:gd name="T16" fmla="*/ 1 w 40"/>
                <a:gd name="T17" fmla="*/ 15 h 25"/>
                <a:gd name="T18" fmla="*/ 0 w 40"/>
                <a:gd name="T19" fmla="*/ 19 h 25"/>
                <a:gd name="T20" fmla="*/ 1 w 40"/>
                <a:gd name="T21" fmla="*/ 21 h 25"/>
                <a:gd name="T22" fmla="*/ 3 w 40"/>
                <a:gd name="T23" fmla="*/ 23 h 25"/>
                <a:gd name="T24" fmla="*/ 5 w 40"/>
                <a:gd name="T25" fmla="*/ 25 h 25"/>
                <a:gd name="T26" fmla="*/ 9 w 40"/>
                <a:gd name="T27" fmla="*/ 19 h 25"/>
                <a:gd name="T28" fmla="*/ 9 w 40"/>
                <a:gd name="T29" fmla="*/ 15 h 25"/>
                <a:gd name="T30" fmla="*/ 13 w 40"/>
                <a:gd name="T31" fmla="*/ 17 h 25"/>
                <a:gd name="T32" fmla="*/ 15 w 40"/>
                <a:gd name="T33" fmla="*/ 15 h 25"/>
                <a:gd name="T34" fmla="*/ 17 w 40"/>
                <a:gd name="T35" fmla="*/ 19 h 25"/>
                <a:gd name="T36" fmla="*/ 22 w 40"/>
                <a:gd name="T37" fmla="*/ 15 h 25"/>
                <a:gd name="T38" fmla="*/ 28 w 40"/>
                <a:gd name="T39" fmla="*/ 15 h 25"/>
                <a:gd name="T40" fmla="*/ 32 w 40"/>
                <a:gd name="T41" fmla="*/ 15 h 25"/>
                <a:gd name="T42" fmla="*/ 38 w 40"/>
                <a:gd name="T43" fmla="*/ 17 h 25"/>
                <a:gd name="T44" fmla="*/ 40 w 40"/>
                <a:gd name="T45" fmla="*/ 15 h 25"/>
                <a:gd name="T46" fmla="*/ 40 w 40"/>
                <a:gd name="T47" fmla="*/ 11 h 25"/>
                <a:gd name="T48" fmla="*/ 34 w 40"/>
                <a:gd name="T49" fmla="*/ 9 h 25"/>
                <a:gd name="T50" fmla="*/ 30 w 40"/>
                <a:gd name="T51" fmla="*/ 9 h 25"/>
                <a:gd name="T52" fmla="*/ 22 w 40"/>
                <a:gd name="T53" fmla="*/ 6 h 25"/>
                <a:gd name="T54" fmla="*/ 22 w 40"/>
                <a:gd name="T55" fmla="*/ 6 h 25"/>
                <a:gd name="T56" fmla="*/ 30 w 40"/>
                <a:gd name="T57" fmla="*/ 7 h 25"/>
                <a:gd name="T58" fmla="*/ 30 w 40"/>
                <a:gd name="T59" fmla="*/ 6 h 25"/>
                <a:gd name="T60" fmla="*/ 26 w 40"/>
                <a:gd name="T61" fmla="*/ 4 h 25"/>
                <a:gd name="T62" fmla="*/ 22 w 40"/>
                <a:gd name="T63" fmla="*/ 2 h 25"/>
                <a:gd name="T64" fmla="*/ 21 w 40"/>
                <a:gd name="T65" fmla="*/ 2 h 25"/>
                <a:gd name="T66" fmla="*/ 11 w 40"/>
                <a:gd name="T67" fmla="*/ 0 h 25"/>
                <a:gd name="T68" fmla="*/ 5 w 40"/>
                <a:gd name="T6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" h="25">
                  <a:moveTo>
                    <a:pt x="36" y="17"/>
                  </a:moveTo>
                  <a:lnTo>
                    <a:pt x="38" y="17"/>
                  </a:lnTo>
                  <a:lnTo>
                    <a:pt x="40" y="19"/>
                  </a:lnTo>
                  <a:lnTo>
                    <a:pt x="38" y="19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6" y="17"/>
                  </a:lnTo>
                  <a:close/>
                  <a:moveTo>
                    <a:pt x="3" y="2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6"/>
                  </a:lnTo>
                  <a:lnTo>
                    <a:pt x="3" y="7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5" y="21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3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9" y="17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8" y="15"/>
                  </a:lnTo>
                  <a:lnTo>
                    <a:pt x="30" y="15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8" y="17"/>
                  </a:lnTo>
                  <a:lnTo>
                    <a:pt x="38" y="15"/>
                  </a:lnTo>
                  <a:lnTo>
                    <a:pt x="40" y="15"/>
                  </a:lnTo>
                  <a:lnTo>
                    <a:pt x="40" y="13"/>
                  </a:lnTo>
                  <a:lnTo>
                    <a:pt x="40" y="11"/>
                  </a:lnTo>
                  <a:lnTo>
                    <a:pt x="36" y="9"/>
                  </a:lnTo>
                  <a:lnTo>
                    <a:pt x="34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6" y="7"/>
                  </a:lnTo>
                  <a:lnTo>
                    <a:pt x="22" y="6"/>
                  </a:lnTo>
                  <a:lnTo>
                    <a:pt x="21" y="6"/>
                  </a:lnTo>
                  <a:lnTo>
                    <a:pt x="22" y="6"/>
                  </a:lnTo>
                  <a:lnTo>
                    <a:pt x="26" y="6"/>
                  </a:lnTo>
                  <a:lnTo>
                    <a:pt x="30" y="7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1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4" name="Freeform 160"/>
            <p:cNvSpPr>
              <a:spLocks noEditPoints="1"/>
            </p:cNvSpPr>
            <p:nvPr/>
          </p:nvSpPr>
          <p:spPr bwMode="auto">
            <a:xfrm>
              <a:off x="3726963" y="1182877"/>
              <a:ext cx="667566" cy="773202"/>
            </a:xfrm>
            <a:custGeom>
              <a:avLst/>
              <a:gdLst>
                <a:gd name="T0" fmla="*/ 59 w 238"/>
                <a:gd name="T1" fmla="*/ 265 h 276"/>
                <a:gd name="T2" fmla="*/ 46 w 238"/>
                <a:gd name="T3" fmla="*/ 254 h 276"/>
                <a:gd name="T4" fmla="*/ 40 w 238"/>
                <a:gd name="T5" fmla="*/ 240 h 276"/>
                <a:gd name="T6" fmla="*/ 37 w 238"/>
                <a:gd name="T7" fmla="*/ 234 h 276"/>
                <a:gd name="T8" fmla="*/ 41 w 238"/>
                <a:gd name="T9" fmla="*/ 219 h 276"/>
                <a:gd name="T10" fmla="*/ 39 w 238"/>
                <a:gd name="T11" fmla="*/ 211 h 276"/>
                <a:gd name="T12" fmla="*/ 49 w 238"/>
                <a:gd name="T13" fmla="*/ 204 h 276"/>
                <a:gd name="T14" fmla="*/ 51 w 238"/>
                <a:gd name="T15" fmla="*/ 201 h 276"/>
                <a:gd name="T16" fmla="*/ 55 w 238"/>
                <a:gd name="T17" fmla="*/ 189 h 276"/>
                <a:gd name="T18" fmla="*/ 57 w 238"/>
                <a:gd name="T19" fmla="*/ 178 h 276"/>
                <a:gd name="T20" fmla="*/ 56 w 238"/>
                <a:gd name="T21" fmla="*/ 164 h 276"/>
                <a:gd name="T22" fmla="*/ 43 w 238"/>
                <a:gd name="T23" fmla="*/ 160 h 276"/>
                <a:gd name="T24" fmla="*/ 47 w 238"/>
                <a:gd name="T25" fmla="*/ 137 h 276"/>
                <a:gd name="T26" fmla="*/ 37 w 238"/>
                <a:gd name="T27" fmla="*/ 107 h 276"/>
                <a:gd name="T28" fmla="*/ 7 w 238"/>
                <a:gd name="T29" fmla="*/ 94 h 276"/>
                <a:gd name="T30" fmla="*/ 24 w 238"/>
                <a:gd name="T31" fmla="*/ 81 h 276"/>
                <a:gd name="T32" fmla="*/ 8 w 238"/>
                <a:gd name="T33" fmla="*/ 64 h 276"/>
                <a:gd name="T34" fmla="*/ 47 w 238"/>
                <a:gd name="T35" fmla="*/ 47 h 276"/>
                <a:gd name="T36" fmla="*/ 61 w 238"/>
                <a:gd name="T37" fmla="*/ 32 h 276"/>
                <a:gd name="T38" fmla="*/ 93 w 238"/>
                <a:gd name="T39" fmla="*/ 17 h 276"/>
                <a:gd name="T40" fmla="*/ 109 w 238"/>
                <a:gd name="T41" fmla="*/ 30 h 276"/>
                <a:gd name="T42" fmla="*/ 128 w 238"/>
                <a:gd name="T43" fmla="*/ 29 h 276"/>
                <a:gd name="T44" fmla="*/ 136 w 238"/>
                <a:gd name="T45" fmla="*/ 12 h 276"/>
                <a:gd name="T46" fmla="*/ 160 w 238"/>
                <a:gd name="T47" fmla="*/ 1 h 276"/>
                <a:gd name="T48" fmla="*/ 176 w 238"/>
                <a:gd name="T49" fmla="*/ 11 h 276"/>
                <a:gd name="T50" fmla="*/ 188 w 238"/>
                <a:gd name="T51" fmla="*/ 13 h 276"/>
                <a:gd name="T52" fmla="*/ 210 w 238"/>
                <a:gd name="T53" fmla="*/ 29 h 276"/>
                <a:gd name="T54" fmla="*/ 164 w 238"/>
                <a:gd name="T55" fmla="*/ 35 h 276"/>
                <a:gd name="T56" fmla="*/ 200 w 238"/>
                <a:gd name="T57" fmla="*/ 38 h 276"/>
                <a:gd name="T58" fmla="*/ 207 w 238"/>
                <a:gd name="T59" fmla="*/ 48 h 276"/>
                <a:gd name="T60" fmla="*/ 228 w 238"/>
                <a:gd name="T61" fmla="*/ 54 h 276"/>
                <a:gd name="T62" fmla="*/ 208 w 238"/>
                <a:gd name="T63" fmla="*/ 65 h 276"/>
                <a:gd name="T64" fmla="*/ 199 w 238"/>
                <a:gd name="T65" fmla="*/ 98 h 276"/>
                <a:gd name="T66" fmla="*/ 197 w 238"/>
                <a:gd name="T67" fmla="*/ 112 h 276"/>
                <a:gd name="T68" fmla="*/ 198 w 238"/>
                <a:gd name="T69" fmla="*/ 125 h 276"/>
                <a:gd name="T70" fmla="*/ 193 w 238"/>
                <a:gd name="T71" fmla="*/ 134 h 276"/>
                <a:gd name="T72" fmla="*/ 192 w 238"/>
                <a:gd name="T73" fmla="*/ 148 h 276"/>
                <a:gd name="T74" fmla="*/ 175 w 238"/>
                <a:gd name="T75" fmla="*/ 151 h 276"/>
                <a:gd name="T76" fmla="*/ 167 w 238"/>
                <a:gd name="T77" fmla="*/ 159 h 276"/>
                <a:gd name="T78" fmla="*/ 185 w 238"/>
                <a:gd name="T79" fmla="*/ 172 h 276"/>
                <a:gd name="T80" fmla="*/ 174 w 238"/>
                <a:gd name="T81" fmla="*/ 181 h 276"/>
                <a:gd name="T82" fmla="*/ 159 w 238"/>
                <a:gd name="T83" fmla="*/ 179 h 276"/>
                <a:gd name="T84" fmla="*/ 170 w 238"/>
                <a:gd name="T85" fmla="*/ 187 h 276"/>
                <a:gd name="T86" fmla="*/ 161 w 238"/>
                <a:gd name="T87" fmla="*/ 202 h 276"/>
                <a:gd name="T88" fmla="*/ 135 w 238"/>
                <a:gd name="T89" fmla="*/ 205 h 276"/>
                <a:gd name="T90" fmla="*/ 112 w 238"/>
                <a:gd name="T91" fmla="*/ 225 h 276"/>
                <a:gd name="T92" fmla="*/ 95 w 238"/>
                <a:gd name="T93" fmla="*/ 229 h 276"/>
                <a:gd name="T94" fmla="*/ 83 w 238"/>
                <a:gd name="T95" fmla="*/ 244 h 276"/>
                <a:gd name="T96" fmla="*/ 78 w 238"/>
                <a:gd name="T97" fmla="*/ 258 h 276"/>
                <a:gd name="T98" fmla="*/ 68 w 238"/>
                <a:gd name="T99" fmla="*/ 269 h 276"/>
                <a:gd name="T100" fmla="*/ 79 w 238"/>
                <a:gd name="T101" fmla="*/ 252 h 276"/>
                <a:gd name="T102" fmla="*/ 177 w 238"/>
                <a:gd name="T103" fmla="*/ 194 h 276"/>
                <a:gd name="T104" fmla="*/ 180 w 238"/>
                <a:gd name="T105" fmla="*/ 159 h 276"/>
                <a:gd name="T106" fmla="*/ 190 w 238"/>
                <a:gd name="T107" fmla="*/ 142 h 276"/>
                <a:gd name="T108" fmla="*/ 196 w 238"/>
                <a:gd name="T109" fmla="*/ 119 h 276"/>
                <a:gd name="T110" fmla="*/ 220 w 238"/>
                <a:gd name="T111" fmla="*/ 36 h 276"/>
                <a:gd name="T112" fmla="*/ 135 w 238"/>
                <a:gd name="T113" fmla="*/ 10 h 276"/>
                <a:gd name="T114" fmla="*/ 107 w 238"/>
                <a:gd name="T115" fmla="*/ 21 h 276"/>
                <a:gd name="T116" fmla="*/ 44 w 238"/>
                <a:gd name="T117" fmla="*/ 128 h 276"/>
                <a:gd name="T118" fmla="*/ 44 w 238"/>
                <a:gd name="T119" fmla="*/ 150 h 276"/>
                <a:gd name="T120" fmla="*/ 48 w 238"/>
                <a:gd name="T121" fmla="*/ 267 h 276"/>
                <a:gd name="T122" fmla="*/ 44 w 238"/>
                <a:gd name="T123" fmla="*/ 195 h 276"/>
                <a:gd name="T124" fmla="*/ 55 w 238"/>
                <a:gd name="T125" fmla="*/ 18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8" h="276">
                  <a:moveTo>
                    <a:pt x="70" y="274"/>
                  </a:moveTo>
                  <a:cubicBezTo>
                    <a:pt x="68" y="272"/>
                    <a:pt x="68" y="272"/>
                    <a:pt x="68" y="272"/>
                  </a:cubicBezTo>
                  <a:cubicBezTo>
                    <a:pt x="66" y="272"/>
                    <a:pt x="66" y="272"/>
                    <a:pt x="66" y="272"/>
                  </a:cubicBezTo>
                  <a:cubicBezTo>
                    <a:pt x="66" y="272"/>
                    <a:pt x="66" y="272"/>
                    <a:pt x="66" y="272"/>
                  </a:cubicBezTo>
                  <a:cubicBezTo>
                    <a:pt x="67" y="271"/>
                    <a:pt x="67" y="271"/>
                    <a:pt x="67" y="271"/>
                  </a:cubicBezTo>
                  <a:cubicBezTo>
                    <a:pt x="67" y="271"/>
                    <a:pt x="67" y="271"/>
                    <a:pt x="67" y="271"/>
                  </a:cubicBezTo>
                  <a:cubicBezTo>
                    <a:pt x="67" y="271"/>
                    <a:pt x="67" y="271"/>
                    <a:pt x="67" y="271"/>
                  </a:cubicBezTo>
                  <a:cubicBezTo>
                    <a:pt x="66" y="271"/>
                    <a:pt x="66" y="271"/>
                    <a:pt x="66" y="271"/>
                  </a:cubicBezTo>
                  <a:cubicBezTo>
                    <a:pt x="66" y="271"/>
                    <a:pt x="66" y="271"/>
                    <a:pt x="66" y="271"/>
                  </a:cubicBezTo>
                  <a:cubicBezTo>
                    <a:pt x="65" y="271"/>
                    <a:pt x="65" y="271"/>
                    <a:pt x="65" y="271"/>
                  </a:cubicBezTo>
                  <a:cubicBezTo>
                    <a:pt x="65" y="273"/>
                    <a:pt x="65" y="273"/>
                    <a:pt x="65" y="273"/>
                  </a:cubicBezTo>
                  <a:cubicBezTo>
                    <a:pt x="65" y="272"/>
                    <a:pt x="65" y="272"/>
                    <a:pt x="65" y="272"/>
                  </a:cubicBezTo>
                  <a:cubicBezTo>
                    <a:pt x="64" y="272"/>
                    <a:pt x="64" y="272"/>
                    <a:pt x="64" y="272"/>
                  </a:cubicBezTo>
                  <a:cubicBezTo>
                    <a:pt x="64" y="273"/>
                    <a:pt x="64" y="273"/>
                    <a:pt x="64" y="273"/>
                  </a:cubicBezTo>
                  <a:cubicBezTo>
                    <a:pt x="64" y="273"/>
                    <a:pt x="64" y="273"/>
                    <a:pt x="64" y="273"/>
                  </a:cubicBezTo>
                  <a:cubicBezTo>
                    <a:pt x="64" y="274"/>
                    <a:pt x="64" y="274"/>
                    <a:pt x="64" y="274"/>
                  </a:cubicBezTo>
                  <a:cubicBezTo>
                    <a:pt x="63" y="274"/>
                    <a:pt x="63" y="274"/>
                    <a:pt x="63" y="274"/>
                  </a:cubicBezTo>
                  <a:cubicBezTo>
                    <a:pt x="63" y="273"/>
                    <a:pt x="63" y="273"/>
                    <a:pt x="63" y="273"/>
                  </a:cubicBezTo>
                  <a:cubicBezTo>
                    <a:pt x="64" y="272"/>
                    <a:pt x="64" y="272"/>
                    <a:pt x="64" y="272"/>
                  </a:cubicBezTo>
                  <a:cubicBezTo>
                    <a:pt x="64" y="271"/>
                    <a:pt x="64" y="271"/>
                    <a:pt x="64" y="271"/>
                  </a:cubicBezTo>
                  <a:cubicBezTo>
                    <a:pt x="65" y="270"/>
                    <a:pt x="65" y="270"/>
                    <a:pt x="65" y="270"/>
                  </a:cubicBezTo>
                  <a:cubicBezTo>
                    <a:pt x="64" y="270"/>
                    <a:pt x="64" y="270"/>
                    <a:pt x="64" y="270"/>
                  </a:cubicBezTo>
                  <a:cubicBezTo>
                    <a:pt x="64" y="270"/>
                    <a:pt x="64" y="270"/>
                    <a:pt x="64" y="270"/>
                  </a:cubicBezTo>
                  <a:cubicBezTo>
                    <a:pt x="63" y="272"/>
                    <a:pt x="63" y="272"/>
                    <a:pt x="63" y="272"/>
                  </a:cubicBezTo>
                  <a:cubicBezTo>
                    <a:pt x="62" y="273"/>
                    <a:pt x="62" y="273"/>
                    <a:pt x="62" y="273"/>
                  </a:cubicBezTo>
                  <a:cubicBezTo>
                    <a:pt x="62" y="272"/>
                    <a:pt x="62" y="272"/>
                    <a:pt x="62" y="272"/>
                  </a:cubicBezTo>
                  <a:cubicBezTo>
                    <a:pt x="62" y="272"/>
                    <a:pt x="62" y="272"/>
                    <a:pt x="62" y="272"/>
                  </a:cubicBezTo>
                  <a:cubicBezTo>
                    <a:pt x="63" y="271"/>
                    <a:pt x="63" y="271"/>
                    <a:pt x="63" y="271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4" y="269"/>
                    <a:pt x="64" y="269"/>
                    <a:pt x="64" y="269"/>
                  </a:cubicBezTo>
                  <a:cubicBezTo>
                    <a:pt x="63" y="269"/>
                    <a:pt x="63" y="269"/>
                    <a:pt x="63" y="269"/>
                  </a:cubicBezTo>
                  <a:cubicBezTo>
                    <a:pt x="63" y="269"/>
                    <a:pt x="63" y="269"/>
                    <a:pt x="63" y="269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1" y="270"/>
                    <a:pt x="61" y="270"/>
                    <a:pt x="61" y="270"/>
                  </a:cubicBezTo>
                  <a:cubicBezTo>
                    <a:pt x="61" y="270"/>
                    <a:pt x="61" y="270"/>
                    <a:pt x="61" y="270"/>
                  </a:cubicBezTo>
                  <a:cubicBezTo>
                    <a:pt x="61" y="269"/>
                    <a:pt x="61" y="269"/>
                    <a:pt x="61" y="269"/>
                  </a:cubicBezTo>
                  <a:cubicBezTo>
                    <a:pt x="62" y="269"/>
                    <a:pt x="62" y="269"/>
                    <a:pt x="62" y="269"/>
                  </a:cubicBezTo>
                  <a:cubicBezTo>
                    <a:pt x="62" y="268"/>
                    <a:pt x="62" y="268"/>
                    <a:pt x="62" y="268"/>
                  </a:cubicBezTo>
                  <a:cubicBezTo>
                    <a:pt x="61" y="268"/>
                    <a:pt x="61" y="268"/>
                    <a:pt x="61" y="268"/>
                  </a:cubicBezTo>
                  <a:cubicBezTo>
                    <a:pt x="61" y="269"/>
                    <a:pt x="61" y="269"/>
                    <a:pt x="61" y="269"/>
                  </a:cubicBezTo>
                  <a:cubicBezTo>
                    <a:pt x="60" y="269"/>
                    <a:pt x="60" y="269"/>
                    <a:pt x="60" y="269"/>
                  </a:cubicBezTo>
                  <a:cubicBezTo>
                    <a:pt x="60" y="270"/>
                    <a:pt x="60" y="270"/>
                    <a:pt x="60" y="270"/>
                  </a:cubicBezTo>
                  <a:cubicBezTo>
                    <a:pt x="60" y="269"/>
                    <a:pt x="60" y="269"/>
                    <a:pt x="60" y="269"/>
                  </a:cubicBezTo>
                  <a:cubicBezTo>
                    <a:pt x="60" y="269"/>
                    <a:pt x="60" y="269"/>
                    <a:pt x="60" y="269"/>
                  </a:cubicBezTo>
                  <a:cubicBezTo>
                    <a:pt x="59" y="269"/>
                    <a:pt x="59" y="269"/>
                    <a:pt x="59" y="269"/>
                  </a:cubicBezTo>
                  <a:cubicBezTo>
                    <a:pt x="59" y="269"/>
                    <a:pt x="59" y="269"/>
                    <a:pt x="59" y="269"/>
                  </a:cubicBezTo>
                  <a:cubicBezTo>
                    <a:pt x="58" y="269"/>
                    <a:pt x="58" y="269"/>
                    <a:pt x="58" y="269"/>
                  </a:cubicBezTo>
                  <a:cubicBezTo>
                    <a:pt x="58" y="269"/>
                    <a:pt x="58" y="269"/>
                    <a:pt x="58" y="269"/>
                  </a:cubicBezTo>
                  <a:cubicBezTo>
                    <a:pt x="60" y="268"/>
                    <a:pt x="60" y="268"/>
                    <a:pt x="60" y="268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61" y="267"/>
                    <a:pt x="61" y="267"/>
                    <a:pt x="61" y="267"/>
                  </a:cubicBezTo>
                  <a:cubicBezTo>
                    <a:pt x="62" y="266"/>
                    <a:pt x="62" y="266"/>
                    <a:pt x="62" y="266"/>
                  </a:cubicBezTo>
                  <a:cubicBezTo>
                    <a:pt x="62" y="266"/>
                    <a:pt x="62" y="266"/>
                    <a:pt x="62" y="266"/>
                  </a:cubicBezTo>
                  <a:cubicBezTo>
                    <a:pt x="61" y="267"/>
                    <a:pt x="61" y="267"/>
                    <a:pt x="61" y="267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60" y="266"/>
                    <a:pt x="60" y="266"/>
                    <a:pt x="60" y="266"/>
                  </a:cubicBezTo>
                  <a:cubicBezTo>
                    <a:pt x="61" y="266"/>
                    <a:pt x="61" y="266"/>
                    <a:pt x="61" y="266"/>
                  </a:cubicBezTo>
                  <a:cubicBezTo>
                    <a:pt x="62" y="265"/>
                    <a:pt x="62" y="265"/>
                    <a:pt x="62" y="265"/>
                  </a:cubicBezTo>
                  <a:cubicBezTo>
                    <a:pt x="62" y="265"/>
                    <a:pt x="62" y="265"/>
                    <a:pt x="62" y="265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3" y="264"/>
                    <a:pt x="63" y="264"/>
                    <a:pt x="63" y="264"/>
                  </a:cubicBezTo>
                  <a:cubicBezTo>
                    <a:pt x="63" y="263"/>
                    <a:pt x="63" y="263"/>
                    <a:pt x="63" y="263"/>
                  </a:cubicBezTo>
                  <a:cubicBezTo>
                    <a:pt x="62" y="263"/>
                    <a:pt x="62" y="263"/>
                    <a:pt x="62" y="263"/>
                  </a:cubicBezTo>
                  <a:cubicBezTo>
                    <a:pt x="61" y="265"/>
                    <a:pt x="61" y="265"/>
                    <a:pt x="61" y="265"/>
                  </a:cubicBezTo>
                  <a:cubicBezTo>
                    <a:pt x="60" y="266"/>
                    <a:pt x="60" y="266"/>
                    <a:pt x="60" y="266"/>
                  </a:cubicBezTo>
                  <a:cubicBezTo>
                    <a:pt x="58" y="266"/>
                    <a:pt x="58" y="266"/>
                    <a:pt x="58" y="266"/>
                  </a:cubicBezTo>
                  <a:cubicBezTo>
                    <a:pt x="58" y="266"/>
                    <a:pt x="58" y="266"/>
                    <a:pt x="58" y="266"/>
                  </a:cubicBezTo>
                  <a:cubicBezTo>
                    <a:pt x="59" y="265"/>
                    <a:pt x="59" y="265"/>
                    <a:pt x="59" y="265"/>
                  </a:cubicBezTo>
                  <a:cubicBezTo>
                    <a:pt x="59" y="265"/>
                    <a:pt x="59" y="265"/>
                    <a:pt x="59" y="265"/>
                  </a:cubicBezTo>
                  <a:cubicBezTo>
                    <a:pt x="60" y="264"/>
                    <a:pt x="60" y="264"/>
                    <a:pt x="60" y="264"/>
                  </a:cubicBezTo>
                  <a:cubicBezTo>
                    <a:pt x="60" y="263"/>
                    <a:pt x="60" y="263"/>
                    <a:pt x="60" y="263"/>
                  </a:cubicBezTo>
                  <a:cubicBezTo>
                    <a:pt x="60" y="263"/>
                    <a:pt x="60" y="263"/>
                    <a:pt x="60" y="263"/>
                  </a:cubicBezTo>
                  <a:cubicBezTo>
                    <a:pt x="59" y="262"/>
                    <a:pt x="59" y="262"/>
                    <a:pt x="59" y="262"/>
                  </a:cubicBezTo>
                  <a:cubicBezTo>
                    <a:pt x="59" y="263"/>
                    <a:pt x="59" y="263"/>
                    <a:pt x="59" y="263"/>
                  </a:cubicBezTo>
                  <a:cubicBezTo>
                    <a:pt x="59" y="263"/>
                    <a:pt x="59" y="263"/>
                    <a:pt x="59" y="263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58" y="264"/>
                    <a:pt x="58" y="264"/>
                    <a:pt x="58" y="264"/>
                  </a:cubicBezTo>
                  <a:cubicBezTo>
                    <a:pt x="57" y="264"/>
                    <a:pt x="57" y="264"/>
                    <a:pt x="57" y="264"/>
                  </a:cubicBezTo>
                  <a:cubicBezTo>
                    <a:pt x="56" y="264"/>
                    <a:pt x="56" y="264"/>
                    <a:pt x="56" y="264"/>
                  </a:cubicBezTo>
                  <a:cubicBezTo>
                    <a:pt x="56" y="265"/>
                    <a:pt x="56" y="265"/>
                    <a:pt x="56" y="265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55" y="266"/>
                    <a:pt x="55" y="266"/>
                    <a:pt x="55" y="266"/>
                  </a:cubicBezTo>
                  <a:cubicBezTo>
                    <a:pt x="54" y="265"/>
                    <a:pt x="54" y="265"/>
                    <a:pt x="54" y="265"/>
                  </a:cubicBezTo>
                  <a:cubicBezTo>
                    <a:pt x="54" y="265"/>
                    <a:pt x="54" y="265"/>
                    <a:pt x="54" y="265"/>
                  </a:cubicBezTo>
                  <a:cubicBezTo>
                    <a:pt x="53" y="265"/>
                    <a:pt x="53" y="265"/>
                    <a:pt x="53" y="265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1" y="267"/>
                    <a:pt x="51" y="267"/>
                    <a:pt x="51" y="267"/>
                  </a:cubicBezTo>
                  <a:cubicBezTo>
                    <a:pt x="51" y="267"/>
                    <a:pt x="51" y="267"/>
                    <a:pt x="51" y="267"/>
                  </a:cubicBezTo>
                  <a:cubicBezTo>
                    <a:pt x="49" y="266"/>
                    <a:pt x="49" y="266"/>
                    <a:pt x="49" y="266"/>
                  </a:cubicBezTo>
                  <a:cubicBezTo>
                    <a:pt x="49" y="266"/>
                    <a:pt x="49" y="266"/>
                    <a:pt x="49" y="266"/>
                  </a:cubicBezTo>
                  <a:cubicBezTo>
                    <a:pt x="50" y="265"/>
                    <a:pt x="50" y="265"/>
                    <a:pt x="50" y="265"/>
                  </a:cubicBezTo>
                  <a:cubicBezTo>
                    <a:pt x="50" y="265"/>
                    <a:pt x="50" y="265"/>
                    <a:pt x="50" y="265"/>
                  </a:cubicBezTo>
                  <a:cubicBezTo>
                    <a:pt x="51" y="265"/>
                    <a:pt x="51" y="265"/>
                    <a:pt x="51" y="265"/>
                  </a:cubicBezTo>
                  <a:cubicBezTo>
                    <a:pt x="51" y="264"/>
                    <a:pt x="51" y="264"/>
                    <a:pt x="51" y="264"/>
                  </a:cubicBezTo>
                  <a:cubicBezTo>
                    <a:pt x="50" y="264"/>
                    <a:pt x="50" y="264"/>
                    <a:pt x="50" y="264"/>
                  </a:cubicBezTo>
                  <a:cubicBezTo>
                    <a:pt x="50" y="263"/>
                    <a:pt x="50" y="263"/>
                    <a:pt x="50" y="263"/>
                  </a:cubicBezTo>
                  <a:cubicBezTo>
                    <a:pt x="49" y="262"/>
                    <a:pt x="49" y="262"/>
                    <a:pt x="49" y="262"/>
                  </a:cubicBezTo>
                  <a:cubicBezTo>
                    <a:pt x="49" y="262"/>
                    <a:pt x="49" y="262"/>
                    <a:pt x="49" y="262"/>
                  </a:cubicBezTo>
                  <a:cubicBezTo>
                    <a:pt x="48" y="262"/>
                    <a:pt x="48" y="262"/>
                    <a:pt x="48" y="262"/>
                  </a:cubicBezTo>
                  <a:cubicBezTo>
                    <a:pt x="47" y="263"/>
                    <a:pt x="47" y="263"/>
                    <a:pt x="47" y="263"/>
                  </a:cubicBezTo>
                  <a:cubicBezTo>
                    <a:pt x="46" y="263"/>
                    <a:pt x="46" y="263"/>
                    <a:pt x="46" y="263"/>
                  </a:cubicBezTo>
                  <a:cubicBezTo>
                    <a:pt x="46" y="262"/>
                    <a:pt x="46" y="262"/>
                    <a:pt x="46" y="262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46" y="261"/>
                    <a:pt x="46" y="261"/>
                    <a:pt x="46" y="261"/>
                  </a:cubicBezTo>
                  <a:cubicBezTo>
                    <a:pt x="46" y="261"/>
                    <a:pt x="46" y="261"/>
                    <a:pt x="46" y="261"/>
                  </a:cubicBezTo>
                  <a:cubicBezTo>
                    <a:pt x="46" y="261"/>
                    <a:pt x="46" y="261"/>
                    <a:pt x="46" y="261"/>
                  </a:cubicBezTo>
                  <a:cubicBezTo>
                    <a:pt x="47" y="260"/>
                    <a:pt x="47" y="260"/>
                    <a:pt x="47" y="260"/>
                  </a:cubicBezTo>
                  <a:cubicBezTo>
                    <a:pt x="48" y="260"/>
                    <a:pt x="48" y="260"/>
                    <a:pt x="48" y="260"/>
                  </a:cubicBezTo>
                  <a:cubicBezTo>
                    <a:pt x="48" y="260"/>
                    <a:pt x="48" y="260"/>
                    <a:pt x="48" y="260"/>
                  </a:cubicBezTo>
                  <a:cubicBezTo>
                    <a:pt x="48" y="259"/>
                    <a:pt x="48" y="259"/>
                    <a:pt x="48" y="259"/>
                  </a:cubicBezTo>
                  <a:cubicBezTo>
                    <a:pt x="47" y="259"/>
                    <a:pt x="47" y="259"/>
                    <a:pt x="47" y="259"/>
                  </a:cubicBezTo>
                  <a:cubicBezTo>
                    <a:pt x="46" y="260"/>
                    <a:pt x="46" y="260"/>
                    <a:pt x="46" y="260"/>
                  </a:cubicBezTo>
                  <a:cubicBezTo>
                    <a:pt x="45" y="260"/>
                    <a:pt x="45" y="260"/>
                    <a:pt x="45" y="260"/>
                  </a:cubicBezTo>
                  <a:cubicBezTo>
                    <a:pt x="44" y="260"/>
                    <a:pt x="44" y="260"/>
                    <a:pt x="44" y="260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3" y="259"/>
                    <a:pt x="43" y="259"/>
                    <a:pt x="43" y="259"/>
                  </a:cubicBezTo>
                  <a:cubicBezTo>
                    <a:pt x="44" y="259"/>
                    <a:pt x="44" y="259"/>
                    <a:pt x="44" y="259"/>
                  </a:cubicBezTo>
                  <a:cubicBezTo>
                    <a:pt x="45" y="259"/>
                    <a:pt x="45" y="259"/>
                    <a:pt x="45" y="259"/>
                  </a:cubicBezTo>
                  <a:cubicBezTo>
                    <a:pt x="45" y="258"/>
                    <a:pt x="45" y="258"/>
                    <a:pt x="45" y="258"/>
                  </a:cubicBezTo>
                  <a:cubicBezTo>
                    <a:pt x="46" y="258"/>
                    <a:pt x="46" y="258"/>
                    <a:pt x="46" y="258"/>
                  </a:cubicBezTo>
                  <a:cubicBezTo>
                    <a:pt x="46" y="257"/>
                    <a:pt x="46" y="257"/>
                    <a:pt x="46" y="257"/>
                  </a:cubicBezTo>
                  <a:cubicBezTo>
                    <a:pt x="46" y="257"/>
                    <a:pt x="46" y="257"/>
                    <a:pt x="46" y="257"/>
                  </a:cubicBezTo>
                  <a:cubicBezTo>
                    <a:pt x="45" y="257"/>
                    <a:pt x="45" y="257"/>
                    <a:pt x="45" y="257"/>
                  </a:cubicBezTo>
                  <a:cubicBezTo>
                    <a:pt x="45" y="257"/>
                    <a:pt x="45" y="257"/>
                    <a:pt x="45" y="257"/>
                  </a:cubicBezTo>
                  <a:cubicBezTo>
                    <a:pt x="44" y="257"/>
                    <a:pt x="44" y="257"/>
                    <a:pt x="44" y="257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44" y="256"/>
                    <a:pt x="44" y="256"/>
                    <a:pt x="44" y="256"/>
                  </a:cubicBezTo>
                  <a:cubicBezTo>
                    <a:pt x="44" y="256"/>
                    <a:pt x="44" y="256"/>
                    <a:pt x="44" y="256"/>
                  </a:cubicBezTo>
                  <a:cubicBezTo>
                    <a:pt x="45" y="256"/>
                    <a:pt x="45" y="256"/>
                    <a:pt x="45" y="256"/>
                  </a:cubicBezTo>
                  <a:cubicBezTo>
                    <a:pt x="45" y="256"/>
                    <a:pt x="45" y="256"/>
                    <a:pt x="45" y="256"/>
                  </a:cubicBezTo>
                  <a:cubicBezTo>
                    <a:pt x="46" y="255"/>
                    <a:pt x="46" y="255"/>
                    <a:pt x="46" y="255"/>
                  </a:cubicBezTo>
                  <a:cubicBezTo>
                    <a:pt x="46" y="255"/>
                    <a:pt x="46" y="255"/>
                    <a:pt x="46" y="255"/>
                  </a:cubicBezTo>
                  <a:cubicBezTo>
                    <a:pt x="46" y="254"/>
                    <a:pt x="46" y="254"/>
                    <a:pt x="46" y="254"/>
                  </a:cubicBezTo>
                  <a:cubicBezTo>
                    <a:pt x="46" y="254"/>
                    <a:pt x="46" y="254"/>
                    <a:pt x="46" y="254"/>
                  </a:cubicBezTo>
                  <a:cubicBezTo>
                    <a:pt x="45" y="255"/>
                    <a:pt x="45" y="255"/>
                    <a:pt x="45" y="255"/>
                  </a:cubicBezTo>
                  <a:cubicBezTo>
                    <a:pt x="44" y="255"/>
                    <a:pt x="44" y="255"/>
                    <a:pt x="44" y="255"/>
                  </a:cubicBezTo>
                  <a:cubicBezTo>
                    <a:pt x="44" y="255"/>
                    <a:pt x="44" y="255"/>
                    <a:pt x="44" y="255"/>
                  </a:cubicBezTo>
                  <a:cubicBezTo>
                    <a:pt x="43" y="256"/>
                    <a:pt x="43" y="256"/>
                    <a:pt x="43" y="256"/>
                  </a:cubicBezTo>
                  <a:cubicBezTo>
                    <a:pt x="43" y="255"/>
                    <a:pt x="43" y="255"/>
                    <a:pt x="43" y="255"/>
                  </a:cubicBezTo>
                  <a:cubicBezTo>
                    <a:pt x="44" y="255"/>
                    <a:pt x="44" y="255"/>
                    <a:pt x="44" y="255"/>
                  </a:cubicBezTo>
                  <a:cubicBezTo>
                    <a:pt x="44" y="254"/>
                    <a:pt x="44" y="254"/>
                    <a:pt x="44" y="254"/>
                  </a:cubicBezTo>
                  <a:cubicBezTo>
                    <a:pt x="44" y="254"/>
                    <a:pt x="44" y="254"/>
                    <a:pt x="44" y="254"/>
                  </a:cubicBezTo>
                  <a:cubicBezTo>
                    <a:pt x="44" y="253"/>
                    <a:pt x="44" y="253"/>
                    <a:pt x="44" y="253"/>
                  </a:cubicBezTo>
                  <a:cubicBezTo>
                    <a:pt x="44" y="253"/>
                    <a:pt x="44" y="253"/>
                    <a:pt x="44" y="253"/>
                  </a:cubicBezTo>
                  <a:cubicBezTo>
                    <a:pt x="44" y="253"/>
                    <a:pt x="44" y="253"/>
                    <a:pt x="44" y="253"/>
                  </a:cubicBezTo>
                  <a:cubicBezTo>
                    <a:pt x="43" y="253"/>
                    <a:pt x="43" y="253"/>
                    <a:pt x="43" y="253"/>
                  </a:cubicBezTo>
                  <a:cubicBezTo>
                    <a:pt x="43" y="252"/>
                    <a:pt x="43" y="252"/>
                    <a:pt x="43" y="252"/>
                  </a:cubicBezTo>
                  <a:cubicBezTo>
                    <a:pt x="43" y="252"/>
                    <a:pt x="43" y="252"/>
                    <a:pt x="43" y="252"/>
                  </a:cubicBezTo>
                  <a:cubicBezTo>
                    <a:pt x="43" y="251"/>
                    <a:pt x="43" y="251"/>
                    <a:pt x="43" y="251"/>
                  </a:cubicBezTo>
                  <a:cubicBezTo>
                    <a:pt x="43" y="251"/>
                    <a:pt x="43" y="251"/>
                    <a:pt x="43" y="251"/>
                  </a:cubicBezTo>
                  <a:cubicBezTo>
                    <a:pt x="42" y="251"/>
                    <a:pt x="42" y="251"/>
                    <a:pt x="42" y="251"/>
                  </a:cubicBezTo>
                  <a:cubicBezTo>
                    <a:pt x="41" y="252"/>
                    <a:pt x="41" y="252"/>
                    <a:pt x="41" y="252"/>
                  </a:cubicBezTo>
                  <a:cubicBezTo>
                    <a:pt x="41" y="251"/>
                    <a:pt x="41" y="251"/>
                    <a:pt x="41" y="251"/>
                  </a:cubicBezTo>
                  <a:cubicBezTo>
                    <a:pt x="42" y="250"/>
                    <a:pt x="42" y="250"/>
                    <a:pt x="42" y="250"/>
                  </a:cubicBezTo>
                  <a:cubicBezTo>
                    <a:pt x="42" y="250"/>
                    <a:pt x="42" y="250"/>
                    <a:pt x="42" y="250"/>
                  </a:cubicBezTo>
                  <a:cubicBezTo>
                    <a:pt x="43" y="250"/>
                    <a:pt x="43" y="250"/>
                    <a:pt x="43" y="250"/>
                  </a:cubicBezTo>
                  <a:cubicBezTo>
                    <a:pt x="44" y="249"/>
                    <a:pt x="44" y="249"/>
                    <a:pt x="44" y="249"/>
                  </a:cubicBezTo>
                  <a:cubicBezTo>
                    <a:pt x="43" y="248"/>
                    <a:pt x="43" y="248"/>
                    <a:pt x="43" y="248"/>
                  </a:cubicBezTo>
                  <a:cubicBezTo>
                    <a:pt x="43" y="248"/>
                    <a:pt x="43" y="248"/>
                    <a:pt x="43" y="248"/>
                  </a:cubicBezTo>
                  <a:cubicBezTo>
                    <a:pt x="44" y="247"/>
                    <a:pt x="44" y="247"/>
                    <a:pt x="44" y="247"/>
                  </a:cubicBezTo>
                  <a:cubicBezTo>
                    <a:pt x="43" y="247"/>
                    <a:pt x="43" y="247"/>
                    <a:pt x="43" y="247"/>
                  </a:cubicBezTo>
                  <a:cubicBezTo>
                    <a:pt x="43" y="247"/>
                    <a:pt x="43" y="247"/>
                    <a:pt x="43" y="247"/>
                  </a:cubicBezTo>
                  <a:cubicBezTo>
                    <a:pt x="43" y="248"/>
                    <a:pt x="43" y="248"/>
                    <a:pt x="43" y="248"/>
                  </a:cubicBezTo>
                  <a:cubicBezTo>
                    <a:pt x="42" y="247"/>
                    <a:pt x="42" y="247"/>
                    <a:pt x="42" y="247"/>
                  </a:cubicBezTo>
                  <a:cubicBezTo>
                    <a:pt x="42" y="247"/>
                    <a:pt x="42" y="247"/>
                    <a:pt x="42" y="247"/>
                  </a:cubicBezTo>
                  <a:cubicBezTo>
                    <a:pt x="41" y="247"/>
                    <a:pt x="41" y="247"/>
                    <a:pt x="41" y="247"/>
                  </a:cubicBezTo>
                  <a:cubicBezTo>
                    <a:pt x="41" y="247"/>
                    <a:pt x="41" y="247"/>
                    <a:pt x="41" y="247"/>
                  </a:cubicBezTo>
                  <a:cubicBezTo>
                    <a:pt x="40" y="246"/>
                    <a:pt x="40" y="246"/>
                    <a:pt x="40" y="246"/>
                  </a:cubicBezTo>
                  <a:cubicBezTo>
                    <a:pt x="41" y="246"/>
                    <a:pt x="41" y="246"/>
                    <a:pt x="41" y="246"/>
                  </a:cubicBezTo>
                  <a:cubicBezTo>
                    <a:pt x="42" y="245"/>
                    <a:pt x="42" y="245"/>
                    <a:pt x="42" y="245"/>
                  </a:cubicBezTo>
                  <a:cubicBezTo>
                    <a:pt x="42" y="245"/>
                    <a:pt x="42" y="245"/>
                    <a:pt x="42" y="245"/>
                  </a:cubicBezTo>
                  <a:cubicBezTo>
                    <a:pt x="41" y="244"/>
                    <a:pt x="41" y="244"/>
                    <a:pt x="41" y="244"/>
                  </a:cubicBezTo>
                  <a:cubicBezTo>
                    <a:pt x="41" y="244"/>
                    <a:pt x="41" y="244"/>
                    <a:pt x="41" y="244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39" y="245"/>
                    <a:pt x="39" y="245"/>
                    <a:pt x="39" y="245"/>
                  </a:cubicBezTo>
                  <a:cubicBezTo>
                    <a:pt x="39" y="244"/>
                    <a:pt x="39" y="244"/>
                    <a:pt x="39" y="244"/>
                  </a:cubicBezTo>
                  <a:cubicBezTo>
                    <a:pt x="39" y="244"/>
                    <a:pt x="39" y="244"/>
                    <a:pt x="39" y="244"/>
                  </a:cubicBezTo>
                  <a:cubicBezTo>
                    <a:pt x="40" y="244"/>
                    <a:pt x="40" y="244"/>
                    <a:pt x="40" y="244"/>
                  </a:cubicBezTo>
                  <a:cubicBezTo>
                    <a:pt x="41" y="244"/>
                    <a:pt x="41" y="244"/>
                    <a:pt x="41" y="244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43" y="243"/>
                    <a:pt x="43" y="243"/>
                    <a:pt x="43" y="243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0" y="243"/>
                    <a:pt x="40" y="243"/>
                    <a:pt x="40" y="243"/>
                  </a:cubicBezTo>
                  <a:cubicBezTo>
                    <a:pt x="40" y="243"/>
                    <a:pt x="40" y="243"/>
                    <a:pt x="40" y="243"/>
                  </a:cubicBezTo>
                  <a:cubicBezTo>
                    <a:pt x="39" y="243"/>
                    <a:pt x="39" y="243"/>
                    <a:pt x="39" y="243"/>
                  </a:cubicBezTo>
                  <a:cubicBezTo>
                    <a:pt x="39" y="243"/>
                    <a:pt x="39" y="243"/>
                    <a:pt x="39" y="243"/>
                  </a:cubicBezTo>
                  <a:cubicBezTo>
                    <a:pt x="40" y="242"/>
                    <a:pt x="40" y="242"/>
                    <a:pt x="40" y="242"/>
                  </a:cubicBezTo>
                  <a:cubicBezTo>
                    <a:pt x="41" y="242"/>
                    <a:pt x="41" y="242"/>
                    <a:pt x="41" y="242"/>
                  </a:cubicBezTo>
                  <a:cubicBezTo>
                    <a:pt x="42" y="242"/>
                    <a:pt x="42" y="242"/>
                    <a:pt x="42" y="242"/>
                  </a:cubicBezTo>
                  <a:cubicBezTo>
                    <a:pt x="41" y="242"/>
                    <a:pt x="41" y="242"/>
                    <a:pt x="41" y="242"/>
                  </a:cubicBezTo>
                  <a:cubicBezTo>
                    <a:pt x="40" y="242"/>
                    <a:pt x="40" y="242"/>
                    <a:pt x="40" y="242"/>
                  </a:cubicBezTo>
                  <a:cubicBezTo>
                    <a:pt x="40" y="241"/>
                    <a:pt x="40" y="241"/>
                    <a:pt x="40" y="241"/>
                  </a:cubicBezTo>
                  <a:cubicBezTo>
                    <a:pt x="40" y="241"/>
                    <a:pt x="40" y="241"/>
                    <a:pt x="40" y="241"/>
                  </a:cubicBezTo>
                  <a:cubicBezTo>
                    <a:pt x="41" y="241"/>
                    <a:pt x="41" y="241"/>
                    <a:pt x="41" y="241"/>
                  </a:cubicBezTo>
                  <a:cubicBezTo>
                    <a:pt x="41" y="241"/>
                    <a:pt x="41" y="241"/>
                    <a:pt x="41" y="241"/>
                  </a:cubicBezTo>
                  <a:cubicBezTo>
                    <a:pt x="43" y="241"/>
                    <a:pt x="43" y="241"/>
                    <a:pt x="43" y="241"/>
                  </a:cubicBezTo>
                  <a:cubicBezTo>
                    <a:pt x="43" y="240"/>
                    <a:pt x="43" y="240"/>
                    <a:pt x="43" y="240"/>
                  </a:cubicBezTo>
                  <a:cubicBezTo>
                    <a:pt x="43" y="240"/>
                    <a:pt x="43" y="240"/>
                    <a:pt x="43" y="240"/>
                  </a:cubicBezTo>
                  <a:cubicBezTo>
                    <a:pt x="42" y="240"/>
                    <a:pt x="42" y="240"/>
                    <a:pt x="42" y="240"/>
                  </a:cubicBezTo>
                  <a:cubicBezTo>
                    <a:pt x="42" y="241"/>
                    <a:pt x="42" y="241"/>
                    <a:pt x="42" y="241"/>
                  </a:cubicBezTo>
                  <a:cubicBezTo>
                    <a:pt x="41" y="240"/>
                    <a:pt x="41" y="240"/>
                    <a:pt x="41" y="240"/>
                  </a:cubicBezTo>
                  <a:cubicBezTo>
                    <a:pt x="41" y="240"/>
                    <a:pt x="41" y="240"/>
                    <a:pt x="41" y="240"/>
                  </a:cubicBezTo>
                  <a:cubicBezTo>
                    <a:pt x="40" y="240"/>
                    <a:pt x="40" y="240"/>
                    <a:pt x="40" y="240"/>
                  </a:cubicBezTo>
                  <a:cubicBezTo>
                    <a:pt x="39" y="241"/>
                    <a:pt x="39" y="241"/>
                    <a:pt x="39" y="241"/>
                  </a:cubicBezTo>
                  <a:cubicBezTo>
                    <a:pt x="39" y="241"/>
                    <a:pt x="39" y="241"/>
                    <a:pt x="39" y="241"/>
                  </a:cubicBezTo>
                  <a:cubicBezTo>
                    <a:pt x="38" y="241"/>
                    <a:pt x="38" y="241"/>
                    <a:pt x="38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8" y="239"/>
                    <a:pt x="38" y="239"/>
                    <a:pt x="38" y="239"/>
                  </a:cubicBezTo>
                  <a:cubicBezTo>
                    <a:pt x="40" y="239"/>
                    <a:pt x="40" y="239"/>
                    <a:pt x="40" y="239"/>
                  </a:cubicBezTo>
                  <a:cubicBezTo>
                    <a:pt x="40" y="239"/>
                    <a:pt x="40" y="239"/>
                    <a:pt x="40" y="239"/>
                  </a:cubicBezTo>
                  <a:cubicBezTo>
                    <a:pt x="40" y="239"/>
                    <a:pt x="40" y="239"/>
                    <a:pt x="40" y="239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8" y="239"/>
                    <a:pt x="38" y="239"/>
                    <a:pt x="38" y="239"/>
                  </a:cubicBezTo>
                  <a:cubicBezTo>
                    <a:pt x="38" y="238"/>
                    <a:pt x="38" y="238"/>
                    <a:pt x="38" y="238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9" y="237"/>
                    <a:pt x="39" y="237"/>
                    <a:pt x="39" y="237"/>
                  </a:cubicBezTo>
                  <a:cubicBezTo>
                    <a:pt x="41" y="237"/>
                    <a:pt x="41" y="237"/>
                    <a:pt x="41" y="237"/>
                  </a:cubicBezTo>
                  <a:cubicBezTo>
                    <a:pt x="43" y="237"/>
                    <a:pt x="43" y="237"/>
                    <a:pt x="43" y="237"/>
                  </a:cubicBezTo>
                  <a:cubicBezTo>
                    <a:pt x="44" y="237"/>
                    <a:pt x="44" y="237"/>
                    <a:pt x="44" y="237"/>
                  </a:cubicBezTo>
                  <a:cubicBezTo>
                    <a:pt x="45" y="236"/>
                    <a:pt x="45" y="236"/>
                    <a:pt x="45" y="236"/>
                  </a:cubicBezTo>
                  <a:cubicBezTo>
                    <a:pt x="45" y="236"/>
                    <a:pt x="45" y="236"/>
                    <a:pt x="45" y="236"/>
                  </a:cubicBezTo>
                  <a:cubicBezTo>
                    <a:pt x="44" y="236"/>
                    <a:pt x="44" y="236"/>
                    <a:pt x="44" y="236"/>
                  </a:cubicBezTo>
                  <a:cubicBezTo>
                    <a:pt x="43" y="236"/>
                    <a:pt x="43" y="236"/>
                    <a:pt x="43" y="236"/>
                  </a:cubicBezTo>
                  <a:cubicBezTo>
                    <a:pt x="42" y="236"/>
                    <a:pt x="42" y="236"/>
                    <a:pt x="42" y="236"/>
                  </a:cubicBezTo>
                  <a:cubicBezTo>
                    <a:pt x="41" y="237"/>
                    <a:pt x="41" y="237"/>
                    <a:pt x="41" y="237"/>
                  </a:cubicBezTo>
                  <a:cubicBezTo>
                    <a:pt x="40" y="237"/>
                    <a:pt x="40" y="237"/>
                    <a:pt x="40" y="237"/>
                  </a:cubicBezTo>
                  <a:cubicBezTo>
                    <a:pt x="39" y="237"/>
                    <a:pt x="39" y="237"/>
                    <a:pt x="39" y="237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40" y="236"/>
                    <a:pt x="40" y="236"/>
                    <a:pt x="40" y="236"/>
                  </a:cubicBezTo>
                  <a:cubicBezTo>
                    <a:pt x="41" y="236"/>
                    <a:pt x="41" y="236"/>
                    <a:pt x="41" y="236"/>
                  </a:cubicBezTo>
                  <a:cubicBezTo>
                    <a:pt x="42" y="235"/>
                    <a:pt x="42" y="235"/>
                    <a:pt x="42" y="235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4" y="235"/>
                    <a:pt x="44" y="235"/>
                    <a:pt x="44" y="235"/>
                  </a:cubicBezTo>
                  <a:cubicBezTo>
                    <a:pt x="45" y="235"/>
                    <a:pt x="45" y="235"/>
                    <a:pt x="45" y="235"/>
                  </a:cubicBezTo>
                  <a:cubicBezTo>
                    <a:pt x="45" y="235"/>
                    <a:pt x="45" y="235"/>
                    <a:pt x="45" y="235"/>
                  </a:cubicBezTo>
                  <a:cubicBezTo>
                    <a:pt x="45" y="235"/>
                    <a:pt x="45" y="235"/>
                    <a:pt x="45" y="235"/>
                  </a:cubicBezTo>
                  <a:cubicBezTo>
                    <a:pt x="44" y="234"/>
                    <a:pt x="44" y="234"/>
                    <a:pt x="44" y="234"/>
                  </a:cubicBezTo>
                  <a:cubicBezTo>
                    <a:pt x="43" y="234"/>
                    <a:pt x="43" y="234"/>
                    <a:pt x="43" y="234"/>
                  </a:cubicBezTo>
                  <a:cubicBezTo>
                    <a:pt x="43" y="234"/>
                    <a:pt x="43" y="234"/>
                    <a:pt x="43" y="234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4" y="233"/>
                    <a:pt x="44" y="233"/>
                    <a:pt x="44" y="233"/>
                  </a:cubicBezTo>
                  <a:cubicBezTo>
                    <a:pt x="44" y="233"/>
                    <a:pt x="44" y="233"/>
                    <a:pt x="44" y="233"/>
                  </a:cubicBezTo>
                  <a:cubicBezTo>
                    <a:pt x="44" y="233"/>
                    <a:pt x="44" y="233"/>
                    <a:pt x="44" y="233"/>
                  </a:cubicBezTo>
                  <a:cubicBezTo>
                    <a:pt x="45" y="234"/>
                    <a:pt x="45" y="234"/>
                    <a:pt x="45" y="234"/>
                  </a:cubicBezTo>
                  <a:cubicBezTo>
                    <a:pt x="46" y="235"/>
                    <a:pt x="46" y="235"/>
                    <a:pt x="46" y="235"/>
                  </a:cubicBezTo>
                  <a:cubicBezTo>
                    <a:pt x="46" y="235"/>
                    <a:pt x="46" y="235"/>
                    <a:pt x="46" y="235"/>
                  </a:cubicBezTo>
                  <a:cubicBezTo>
                    <a:pt x="47" y="235"/>
                    <a:pt x="47" y="235"/>
                    <a:pt x="47" y="235"/>
                  </a:cubicBezTo>
                  <a:cubicBezTo>
                    <a:pt x="46" y="234"/>
                    <a:pt x="46" y="234"/>
                    <a:pt x="46" y="234"/>
                  </a:cubicBezTo>
                  <a:cubicBezTo>
                    <a:pt x="46" y="234"/>
                    <a:pt x="46" y="234"/>
                    <a:pt x="46" y="234"/>
                  </a:cubicBezTo>
                  <a:cubicBezTo>
                    <a:pt x="46" y="232"/>
                    <a:pt x="46" y="232"/>
                    <a:pt x="46" y="232"/>
                  </a:cubicBezTo>
                  <a:cubicBezTo>
                    <a:pt x="46" y="231"/>
                    <a:pt x="46" y="231"/>
                    <a:pt x="46" y="231"/>
                  </a:cubicBezTo>
                  <a:cubicBezTo>
                    <a:pt x="46" y="231"/>
                    <a:pt x="46" y="231"/>
                    <a:pt x="46" y="231"/>
                  </a:cubicBezTo>
                  <a:cubicBezTo>
                    <a:pt x="46" y="231"/>
                    <a:pt x="46" y="231"/>
                    <a:pt x="46" y="231"/>
                  </a:cubicBezTo>
                  <a:cubicBezTo>
                    <a:pt x="45" y="232"/>
                    <a:pt x="45" y="232"/>
                    <a:pt x="45" y="232"/>
                  </a:cubicBezTo>
                  <a:cubicBezTo>
                    <a:pt x="45" y="232"/>
                    <a:pt x="45" y="232"/>
                    <a:pt x="45" y="232"/>
                  </a:cubicBezTo>
                  <a:cubicBezTo>
                    <a:pt x="44" y="231"/>
                    <a:pt x="44" y="231"/>
                    <a:pt x="44" y="231"/>
                  </a:cubicBezTo>
                  <a:cubicBezTo>
                    <a:pt x="44" y="231"/>
                    <a:pt x="44" y="231"/>
                    <a:pt x="44" y="231"/>
                  </a:cubicBezTo>
                  <a:cubicBezTo>
                    <a:pt x="42" y="233"/>
                    <a:pt x="42" y="233"/>
                    <a:pt x="42" y="233"/>
                  </a:cubicBezTo>
                  <a:cubicBezTo>
                    <a:pt x="42" y="233"/>
                    <a:pt x="42" y="233"/>
                    <a:pt x="42" y="233"/>
                  </a:cubicBezTo>
                  <a:cubicBezTo>
                    <a:pt x="41" y="233"/>
                    <a:pt x="41" y="233"/>
                    <a:pt x="41" y="233"/>
                  </a:cubicBezTo>
                  <a:cubicBezTo>
                    <a:pt x="41" y="232"/>
                    <a:pt x="41" y="232"/>
                    <a:pt x="41" y="232"/>
                  </a:cubicBezTo>
                  <a:cubicBezTo>
                    <a:pt x="42" y="232"/>
                    <a:pt x="42" y="232"/>
                    <a:pt x="42" y="232"/>
                  </a:cubicBezTo>
                  <a:cubicBezTo>
                    <a:pt x="42" y="232"/>
                    <a:pt x="42" y="232"/>
                    <a:pt x="42" y="232"/>
                  </a:cubicBezTo>
                  <a:cubicBezTo>
                    <a:pt x="41" y="232"/>
                    <a:pt x="41" y="232"/>
                    <a:pt x="41" y="232"/>
                  </a:cubicBezTo>
                  <a:cubicBezTo>
                    <a:pt x="41" y="233"/>
                    <a:pt x="41" y="233"/>
                    <a:pt x="41" y="233"/>
                  </a:cubicBezTo>
                  <a:cubicBezTo>
                    <a:pt x="40" y="233"/>
                    <a:pt x="40" y="233"/>
                    <a:pt x="40" y="233"/>
                  </a:cubicBezTo>
                  <a:cubicBezTo>
                    <a:pt x="39" y="234"/>
                    <a:pt x="39" y="234"/>
                    <a:pt x="39" y="234"/>
                  </a:cubicBezTo>
                  <a:cubicBezTo>
                    <a:pt x="38" y="234"/>
                    <a:pt x="38" y="234"/>
                    <a:pt x="38" y="234"/>
                  </a:cubicBezTo>
                  <a:cubicBezTo>
                    <a:pt x="38" y="235"/>
                    <a:pt x="38" y="235"/>
                    <a:pt x="38" y="235"/>
                  </a:cubicBezTo>
                  <a:cubicBezTo>
                    <a:pt x="37" y="235"/>
                    <a:pt x="37" y="235"/>
                    <a:pt x="37" y="235"/>
                  </a:cubicBezTo>
                  <a:cubicBezTo>
                    <a:pt x="37" y="234"/>
                    <a:pt x="37" y="234"/>
                    <a:pt x="37" y="234"/>
                  </a:cubicBezTo>
                  <a:cubicBezTo>
                    <a:pt x="37" y="233"/>
                    <a:pt x="37" y="233"/>
                    <a:pt x="37" y="233"/>
                  </a:cubicBezTo>
                  <a:cubicBezTo>
                    <a:pt x="38" y="233"/>
                    <a:pt x="38" y="233"/>
                    <a:pt x="38" y="233"/>
                  </a:cubicBezTo>
                  <a:cubicBezTo>
                    <a:pt x="37" y="232"/>
                    <a:pt x="37" y="232"/>
                    <a:pt x="37" y="232"/>
                  </a:cubicBezTo>
                  <a:cubicBezTo>
                    <a:pt x="37" y="231"/>
                    <a:pt x="37" y="231"/>
                    <a:pt x="37" y="231"/>
                  </a:cubicBezTo>
                  <a:cubicBezTo>
                    <a:pt x="37" y="231"/>
                    <a:pt x="37" y="231"/>
                    <a:pt x="37" y="231"/>
                  </a:cubicBezTo>
                  <a:cubicBezTo>
                    <a:pt x="38" y="231"/>
                    <a:pt x="38" y="231"/>
                    <a:pt x="38" y="231"/>
                  </a:cubicBezTo>
                  <a:cubicBezTo>
                    <a:pt x="39" y="230"/>
                    <a:pt x="39" y="230"/>
                    <a:pt x="39" y="230"/>
                  </a:cubicBezTo>
                  <a:cubicBezTo>
                    <a:pt x="40" y="230"/>
                    <a:pt x="40" y="230"/>
                    <a:pt x="40" y="230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40" y="229"/>
                    <a:pt x="40" y="229"/>
                    <a:pt x="40" y="229"/>
                  </a:cubicBezTo>
                  <a:cubicBezTo>
                    <a:pt x="40" y="229"/>
                    <a:pt x="40" y="229"/>
                    <a:pt x="40" y="229"/>
                  </a:cubicBezTo>
                  <a:cubicBezTo>
                    <a:pt x="39" y="229"/>
                    <a:pt x="39" y="229"/>
                    <a:pt x="39" y="229"/>
                  </a:cubicBezTo>
                  <a:cubicBezTo>
                    <a:pt x="39" y="230"/>
                    <a:pt x="39" y="230"/>
                    <a:pt x="39" y="230"/>
                  </a:cubicBezTo>
                  <a:cubicBezTo>
                    <a:pt x="38" y="230"/>
                    <a:pt x="38" y="230"/>
                    <a:pt x="38" y="230"/>
                  </a:cubicBezTo>
                  <a:cubicBezTo>
                    <a:pt x="37" y="230"/>
                    <a:pt x="37" y="230"/>
                    <a:pt x="37" y="230"/>
                  </a:cubicBezTo>
                  <a:cubicBezTo>
                    <a:pt x="37" y="229"/>
                    <a:pt x="37" y="229"/>
                    <a:pt x="37" y="229"/>
                  </a:cubicBezTo>
                  <a:cubicBezTo>
                    <a:pt x="37" y="228"/>
                    <a:pt x="37" y="228"/>
                    <a:pt x="37" y="228"/>
                  </a:cubicBezTo>
                  <a:cubicBezTo>
                    <a:pt x="38" y="228"/>
                    <a:pt x="38" y="228"/>
                    <a:pt x="38" y="228"/>
                  </a:cubicBezTo>
                  <a:cubicBezTo>
                    <a:pt x="38" y="227"/>
                    <a:pt x="38" y="227"/>
                    <a:pt x="38" y="227"/>
                  </a:cubicBezTo>
                  <a:cubicBezTo>
                    <a:pt x="37" y="226"/>
                    <a:pt x="37" y="226"/>
                    <a:pt x="37" y="226"/>
                  </a:cubicBezTo>
                  <a:cubicBezTo>
                    <a:pt x="37" y="226"/>
                    <a:pt x="37" y="226"/>
                    <a:pt x="37" y="226"/>
                  </a:cubicBezTo>
                  <a:cubicBezTo>
                    <a:pt x="37" y="227"/>
                    <a:pt x="37" y="227"/>
                    <a:pt x="37" y="227"/>
                  </a:cubicBezTo>
                  <a:cubicBezTo>
                    <a:pt x="36" y="227"/>
                    <a:pt x="36" y="227"/>
                    <a:pt x="36" y="227"/>
                  </a:cubicBezTo>
                  <a:cubicBezTo>
                    <a:pt x="36" y="226"/>
                    <a:pt x="36" y="226"/>
                    <a:pt x="36" y="226"/>
                  </a:cubicBezTo>
                  <a:cubicBezTo>
                    <a:pt x="36" y="225"/>
                    <a:pt x="36" y="225"/>
                    <a:pt x="36" y="225"/>
                  </a:cubicBezTo>
                  <a:cubicBezTo>
                    <a:pt x="38" y="225"/>
                    <a:pt x="38" y="225"/>
                    <a:pt x="38" y="225"/>
                  </a:cubicBezTo>
                  <a:cubicBezTo>
                    <a:pt x="38" y="225"/>
                    <a:pt x="38" y="225"/>
                    <a:pt x="38" y="225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1" y="223"/>
                    <a:pt x="41" y="223"/>
                    <a:pt x="41" y="223"/>
                  </a:cubicBezTo>
                  <a:cubicBezTo>
                    <a:pt x="41" y="223"/>
                    <a:pt x="41" y="223"/>
                    <a:pt x="41" y="223"/>
                  </a:cubicBezTo>
                  <a:cubicBezTo>
                    <a:pt x="42" y="223"/>
                    <a:pt x="42" y="223"/>
                    <a:pt x="42" y="223"/>
                  </a:cubicBezTo>
                  <a:cubicBezTo>
                    <a:pt x="42" y="223"/>
                    <a:pt x="42" y="223"/>
                    <a:pt x="42" y="223"/>
                  </a:cubicBezTo>
                  <a:cubicBezTo>
                    <a:pt x="44" y="223"/>
                    <a:pt x="44" y="223"/>
                    <a:pt x="44" y="223"/>
                  </a:cubicBezTo>
                  <a:cubicBezTo>
                    <a:pt x="44" y="223"/>
                    <a:pt x="44" y="223"/>
                    <a:pt x="44" y="223"/>
                  </a:cubicBezTo>
                  <a:cubicBezTo>
                    <a:pt x="45" y="223"/>
                    <a:pt x="45" y="223"/>
                    <a:pt x="45" y="223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4" y="222"/>
                    <a:pt x="44" y="222"/>
                    <a:pt x="44" y="222"/>
                  </a:cubicBezTo>
                  <a:cubicBezTo>
                    <a:pt x="44" y="221"/>
                    <a:pt x="44" y="221"/>
                    <a:pt x="44" y="221"/>
                  </a:cubicBezTo>
                  <a:cubicBezTo>
                    <a:pt x="43" y="221"/>
                    <a:pt x="43" y="221"/>
                    <a:pt x="43" y="221"/>
                  </a:cubicBezTo>
                  <a:cubicBezTo>
                    <a:pt x="41" y="222"/>
                    <a:pt x="41" y="222"/>
                    <a:pt x="41" y="222"/>
                  </a:cubicBezTo>
                  <a:cubicBezTo>
                    <a:pt x="40" y="222"/>
                    <a:pt x="40" y="222"/>
                    <a:pt x="40" y="222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39" y="224"/>
                    <a:pt x="39" y="224"/>
                    <a:pt x="39" y="224"/>
                  </a:cubicBezTo>
                  <a:cubicBezTo>
                    <a:pt x="38" y="224"/>
                    <a:pt x="38" y="224"/>
                    <a:pt x="38" y="224"/>
                  </a:cubicBezTo>
                  <a:cubicBezTo>
                    <a:pt x="37" y="225"/>
                    <a:pt x="37" y="225"/>
                    <a:pt x="37" y="225"/>
                  </a:cubicBezTo>
                  <a:cubicBezTo>
                    <a:pt x="37" y="225"/>
                    <a:pt x="37" y="225"/>
                    <a:pt x="37" y="225"/>
                  </a:cubicBezTo>
                  <a:cubicBezTo>
                    <a:pt x="37" y="224"/>
                    <a:pt x="37" y="224"/>
                    <a:pt x="37" y="224"/>
                  </a:cubicBezTo>
                  <a:cubicBezTo>
                    <a:pt x="37" y="224"/>
                    <a:pt x="37" y="224"/>
                    <a:pt x="37" y="224"/>
                  </a:cubicBezTo>
                  <a:cubicBezTo>
                    <a:pt x="36" y="224"/>
                    <a:pt x="36" y="224"/>
                    <a:pt x="36" y="224"/>
                  </a:cubicBezTo>
                  <a:cubicBezTo>
                    <a:pt x="36" y="223"/>
                    <a:pt x="36" y="223"/>
                    <a:pt x="36" y="223"/>
                  </a:cubicBezTo>
                  <a:cubicBezTo>
                    <a:pt x="37" y="223"/>
                    <a:pt x="37" y="223"/>
                    <a:pt x="37" y="223"/>
                  </a:cubicBezTo>
                  <a:cubicBezTo>
                    <a:pt x="36" y="222"/>
                    <a:pt x="36" y="222"/>
                    <a:pt x="36" y="222"/>
                  </a:cubicBezTo>
                  <a:cubicBezTo>
                    <a:pt x="36" y="222"/>
                    <a:pt x="36" y="222"/>
                    <a:pt x="36" y="222"/>
                  </a:cubicBezTo>
                  <a:cubicBezTo>
                    <a:pt x="35" y="221"/>
                    <a:pt x="35" y="221"/>
                    <a:pt x="35" y="221"/>
                  </a:cubicBezTo>
                  <a:cubicBezTo>
                    <a:pt x="35" y="221"/>
                    <a:pt x="35" y="221"/>
                    <a:pt x="35" y="221"/>
                  </a:cubicBezTo>
                  <a:cubicBezTo>
                    <a:pt x="36" y="221"/>
                    <a:pt x="36" y="221"/>
                    <a:pt x="36" y="221"/>
                  </a:cubicBezTo>
                  <a:cubicBezTo>
                    <a:pt x="37" y="220"/>
                    <a:pt x="37" y="220"/>
                    <a:pt x="37" y="220"/>
                  </a:cubicBezTo>
                  <a:cubicBezTo>
                    <a:pt x="37" y="220"/>
                    <a:pt x="37" y="220"/>
                    <a:pt x="37" y="220"/>
                  </a:cubicBezTo>
                  <a:cubicBezTo>
                    <a:pt x="38" y="220"/>
                    <a:pt x="38" y="220"/>
                    <a:pt x="38" y="220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40" y="220"/>
                    <a:pt x="40" y="220"/>
                    <a:pt x="40" y="220"/>
                  </a:cubicBezTo>
                  <a:cubicBezTo>
                    <a:pt x="40" y="220"/>
                    <a:pt x="40" y="220"/>
                    <a:pt x="40" y="220"/>
                  </a:cubicBezTo>
                  <a:cubicBezTo>
                    <a:pt x="41" y="220"/>
                    <a:pt x="41" y="220"/>
                    <a:pt x="41" y="220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0" y="219"/>
                    <a:pt x="40" y="219"/>
                    <a:pt x="40" y="219"/>
                  </a:cubicBezTo>
                  <a:cubicBezTo>
                    <a:pt x="39" y="219"/>
                    <a:pt x="39" y="219"/>
                    <a:pt x="39" y="219"/>
                  </a:cubicBezTo>
                  <a:cubicBezTo>
                    <a:pt x="39" y="220"/>
                    <a:pt x="39" y="220"/>
                    <a:pt x="39" y="220"/>
                  </a:cubicBezTo>
                  <a:cubicBezTo>
                    <a:pt x="38" y="220"/>
                    <a:pt x="38" y="220"/>
                    <a:pt x="38" y="220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7" y="220"/>
                    <a:pt x="37" y="220"/>
                    <a:pt x="37" y="220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4" y="220"/>
                    <a:pt x="34" y="220"/>
                    <a:pt x="34" y="220"/>
                  </a:cubicBezTo>
                  <a:cubicBezTo>
                    <a:pt x="34" y="220"/>
                    <a:pt x="34" y="220"/>
                    <a:pt x="34" y="220"/>
                  </a:cubicBezTo>
                  <a:cubicBezTo>
                    <a:pt x="34" y="219"/>
                    <a:pt x="34" y="219"/>
                    <a:pt x="34" y="219"/>
                  </a:cubicBezTo>
                  <a:cubicBezTo>
                    <a:pt x="35" y="219"/>
                    <a:pt x="35" y="219"/>
                    <a:pt x="35" y="219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8" y="218"/>
                    <a:pt x="38" y="218"/>
                    <a:pt x="38" y="218"/>
                  </a:cubicBezTo>
                  <a:cubicBezTo>
                    <a:pt x="39" y="217"/>
                    <a:pt x="39" y="217"/>
                    <a:pt x="39" y="217"/>
                  </a:cubicBezTo>
                  <a:cubicBezTo>
                    <a:pt x="40" y="217"/>
                    <a:pt x="40" y="217"/>
                    <a:pt x="40" y="217"/>
                  </a:cubicBezTo>
                  <a:cubicBezTo>
                    <a:pt x="41" y="216"/>
                    <a:pt x="41" y="216"/>
                    <a:pt x="41" y="216"/>
                  </a:cubicBezTo>
                  <a:cubicBezTo>
                    <a:pt x="43" y="215"/>
                    <a:pt x="43" y="215"/>
                    <a:pt x="43" y="215"/>
                  </a:cubicBezTo>
                  <a:cubicBezTo>
                    <a:pt x="45" y="214"/>
                    <a:pt x="45" y="214"/>
                    <a:pt x="45" y="214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5" y="213"/>
                    <a:pt x="45" y="213"/>
                    <a:pt x="45" y="213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39" y="217"/>
                    <a:pt x="39" y="217"/>
                    <a:pt x="39" y="217"/>
                  </a:cubicBezTo>
                  <a:cubicBezTo>
                    <a:pt x="37" y="217"/>
                    <a:pt x="37" y="217"/>
                    <a:pt x="37" y="217"/>
                  </a:cubicBezTo>
                  <a:cubicBezTo>
                    <a:pt x="37" y="217"/>
                    <a:pt x="37" y="217"/>
                    <a:pt x="37" y="217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3" y="218"/>
                    <a:pt x="33" y="218"/>
                    <a:pt x="33" y="218"/>
                  </a:cubicBezTo>
                  <a:cubicBezTo>
                    <a:pt x="34" y="217"/>
                    <a:pt x="34" y="217"/>
                    <a:pt x="34" y="217"/>
                  </a:cubicBezTo>
                  <a:cubicBezTo>
                    <a:pt x="34" y="216"/>
                    <a:pt x="34" y="216"/>
                    <a:pt x="34" y="216"/>
                  </a:cubicBezTo>
                  <a:cubicBezTo>
                    <a:pt x="34" y="215"/>
                    <a:pt x="34" y="215"/>
                    <a:pt x="34" y="215"/>
                  </a:cubicBezTo>
                  <a:cubicBezTo>
                    <a:pt x="35" y="215"/>
                    <a:pt x="35" y="215"/>
                    <a:pt x="35" y="215"/>
                  </a:cubicBezTo>
                  <a:cubicBezTo>
                    <a:pt x="36" y="216"/>
                    <a:pt x="36" y="216"/>
                    <a:pt x="36" y="216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9" y="215"/>
                    <a:pt x="39" y="215"/>
                    <a:pt x="39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4"/>
                    <a:pt x="38" y="214"/>
                    <a:pt x="38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5" y="215"/>
                    <a:pt x="35" y="215"/>
                    <a:pt x="35" y="215"/>
                  </a:cubicBezTo>
                  <a:cubicBezTo>
                    <a:pt x="35" y="214"/>
                    <a:pt x="35" y="214"/>
                    <a:pt x="35" y="214"/>
                  </a:cubicBezTo>
                  <a:cubicBezTo>
                    <a:pt x="35" y="214"/>
                    <a:pt x="35" y="214"/>
                    <a:pt x="35" y="214"/>
                  </a:cubicBezTo>
                  <a:cubicBezTo>
                    <a:pt x="36" y="213"/>
                    <a:pt x="36" y="213"/>
                    <a:pt x="36" y="213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8" y="214"/>
                    <a:pt x="38" y="214"/>
                    <a:pt x="38" y="214"/>
                  </a:cubicBezTo>
                  <a:cubicBezTo>
                    <a:pt x="39" y="214"/>
                    <a:pt x="39" y="214"/>
                    <a:pt x="39" y="214"/>
                  </a:cubicBezTo>
                  <a:cubicBezTo>
                    <a:pt x="39" y="213"/>
                    <a:pt x="39" y="213"/>
                    <a:pt x="39" y="213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38" y="212"/>
                    <a:pt x="38" y="212"/>
                    <a:pt x="38" y="212"/>
                  </a:cubicBezTo>
                  <a:cubicBezTo>
                    <a:pt x="39" y="212"/>
                    <a:pt x="39" y="212"/>
                    <a:pt x="39" y="212"/>
                  </a:cubicBezTo>
                  <a:cubicBezTo>
                    <a:pt x="39" y="212"/>
                    <a:pt x="39" y="212"/>
                    <a:pt x="39" y="212"/>
                  </a:cubicBezTo>
                  <a:cubicBezTo>
                    <a:pt x="39" y="212"/>
                    <a:pt x="39" y="212"/>
                    <a:pt x="39" y="212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40" y="211"/>
                    <a:pt x="40" y="211"/>
                    <a:pt x="40" y="211"/>
                  </a:cubicBezTo>
                  <a:cubicBezTo>
                    <a:pt x="40" y="211"/>
                    <a:pt x="40" y="211"/>
                    <a:pt x="40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6" y="210"/>
                    <a:pt x="36" y="210"/>
                    <a:pt x="36" y="210"/>
                  </a:cubicBezTo>
                  <a:cubicBezTo>
                    <a:pt x="35" y="210"/>
                    <a:pt x="35" y="210"/>
                    <a:pt x="35" y="210"/>
                  </a:cubicBezTo>
                  <a:cubicBezTo>
                    <a:pt x="34" y="210"/>
                    <a:pt x="34" y="210"/>
                    <a:pt x="34" y="210"/>
                  </a:cubicBezTo>
                  <a:cubicBezTo>
                    <a:pt x="34" y="210"/>
                    <a:pt x="34" y="210"/>
                    <a:pt x="34" y="210"/>
                  </a:cubicBezTo>
                  <a:cubicBezTo>
                    <a:pt x="35" y="210"/>
                    <a:pt x="35" y="210"/>
                    <a:pt x="35" y="210"/>
                  </a:cubicBezTo>
                  <a:cubicBezTo>
                    <a:pt x="36" y="210"/>
                    <a:pt x="36" y="210"/>
                    <a:pt x="36" y="210"/>
                  </a:cubicBezTo>
                  <a:cubicBezTo>
                    <a:pt x="36" y="210"/>
                    <a:pt x="36" y="210"/>
                    <a:pt x="36" y="210"/>
                  </a:cubicBezTo>
                  <a:cubicBezTo>
                    <a:pt x="36" y="209"/>
                    <a:pt x="36" y="209"/>
                    <a:pt x="36" y="209"/>
                  </a:cubicBezTo>
                  <a:cubicBezTo>
                    <a:pt x="35" y="209"/>
                    <a:pt x="35" y="209"/>
                    <a:pt x="35" y="209"/>
                  </a:cubicBezTo>
                  <a:cubicBezTo>
                    <a:pt x="35" y="209"/>
                    <a:pt x="35" y="209"/>
                    <a:pt x="35" y="209"/>
                  </a:cubicBezTo>
                  <a:cubicBezTo>
                    <a:pt x="35" y="209"/>
                    <a:pt x="35" y="209"/>
                    <a:pt x="35" y="209"/>
                  </a:cubicBezTo>
                  <a:cubicBezTo>
                    <a:pt x="36" y="209"/>
                    <a:pt x="36" y="209"/>
                    <a:pt x="36" y="209"/>
                  </a:cubicBezTo>
                  <a:cubicBezTo>
                    <a:pt x="37" y="208"/>
                    <a:pt x="37" y="208"/>
                    <a:pt x="37" y="208"/>
                  </a:cubicBezTo>
                  <a:cubicBezTo>
                    <a:pt x="38" y="208"/>
                    <a:pt x="38" y="208"/>
                    <a:pt x="38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3" y="207"/>
                    <a:pt x="43" y="207"/>
                    <a:pt x="43" y="207"/>
                  </a:cubicBezTo>
                  <a:cubicBezTo>
                    <a:pt x="41" y="207"/>
                    <a:pt x="41" y="207"/>
                    <a:pt x="41" y="207"/>
                  </a:cubicBezTo>
                  <a:cubicBezTo>
                    <a:pt x="39" y="208"/>
                    <a:pt x="39" y="208"/>
                    <a:pt x="39" y="208"/>
                  </a:cubicBezTo>
                  <a:cubicBezTo>
                    <a:pt x="38" y="208"/>
                    <a:pt x="38" y="208"/>
                    <a:pt x="38" y="208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7" y="207"/>
                    <a:pt x="37" y="207"/>
                    <a:pt x="37" y="207"/>
                  </a:cubicBezTo>
                  <a:cubicBezTo>
                    <a:pt x="36" y="208"/>
                    <a:pt x="36" y="208"/>
                    <a:pt x="36" y="208"/>
                  </a:cubicBezTo>
                  <a:cubicBezTo>
                    <a:pt x="35" y="208"/>
                    <a:pt x="35" y="208"/>
                    <a:pt x="35" y="208"/>
                  </a:cubicBezTo>
                  <a:cubicBezTo>
                    <a:pt x="35" y="208"/>
                    <a:pt x="35" y="208"/>
                    <a:pt x="35" y="208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9" y="205"/>
                    <a:pt x="39" y="205"/>
                    <a:pt x="39" y="205"/>
                  </a:cubicBezTo>
                  <a:cubicBezTo>
                    <a:pt x="39" y="204"/>
                    <a:pt x="39" y="204"/>
                    <a:pt x="39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3"/>
                    <a:pt x="40" y="203"/>
                    <a:pt x="40" y="203"/>
                  </a:cubicBezTo>
                  <a:cubicBezTo>
                    <a:pt x="41" y="204"/>
                    <a:pt x="41" y="204"/>
                    <a:pt x="41" y="204"/>
                  </a:cubicBezTo>
                  <a:cubicBezTo>
                    <a:pt x="42" y="204"/>
                    <a:pt x="42" y="204"/>
                    <a:pt x="42" y="204"/>
                  </a:cubicBezTo>
                  <a:cubicBezTo>
                    <a:pt x="42" y="203"/>
                    <a:pt x="42" y="203"/>
                    <a:pt x="42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4"/>
                    <a:pt x="45" y="204"/>
                    <a:pt x="45" y="204"/>
                  </a:cubicBezTo>
                  <a:cubicBezTo>
                    <a:pt x="46" y="205"/>
                    <a:pt x="46" y="205"/>
                    <a:pt x="46" y="205"/>
                  </a:cubicBezTo>
                  <a:cubicBezTo>
                    <a:pt x="47" y="205"/>
                    <a:pt x="47" y="205"/>
                    <a:pt x="47" y="205"/>
                  </a:cubicBezTo>
                  <a:cubicBezTo>
                    <a:pt x="48" y="205"/>
                    <a:pt x="48" y="205"/>
                    <a:pt x="48" y="205"/>
                  </a:cubicBezTo>
                  <a:cubicBezTo>
                    <a:pt x="49" y="206"/>
                    <a:pt x="49" y="206"/>
                    <a:pt x="49" y="206"/>
                  </a:cubicBezTo>
                  <a:cubicBezTo>
                    <a:pt x="50" y="207"/>
                    <a:pt x="50" y="207"/>
                    <a:pt x="50" y="207"/>
                  </a:cubicBezTo>
                  <a:cubicBezTo>
                    <a:pt x="52" y="207"/>
                    <a:pt x="52" y="207"/>
                    <a:pt x="52" y="207"/>
                  </a:cubicBezTo>
                  <a:cubicBezTo>
                    <a:pt x="52" y="207"/>
                    <a:pt x="52" y="207"/>
                    <a:pt x="52" y="207"/>
                  </a:cubicBezTo>
                  <a:cubicBezTo>
                    <a:pt x="53" y="207"/>
                    <a:pt x="53" y="207"/>
                    <a:pt x="53" y="207"/>
                  </a:cubicBezTo>
                  <a:cubicBezTo>
                    <a:pt x="53" y="207"/>
                    <a:pt x="53" y="207"/>
                    <a:pt x="53" y="207"/>
                  </a:cubicBezTo>
                  <a:cubicBezTo>
                    <a:pt x="53" y="206"/>
                    <a:pt x="53" y="206"/>
                    <a:pt x="53" y="206"/>
                  </a:cubicBezTo>
                  <a:cubicBezTo>
                    <a:pt x="52" y="207"/>
                    <a:pt x="52" y="207"/>
                    <a:pt x="52" y="207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49" y="206"/>
                    <a:pt x="49" y="206"/>
                    <a:pt x="49" y="206"/>
                  </a:cubicBezTo>
                  <a:cubicBezTo>
                    <a:pt x="48" y="205"/>
                    <a:pt x="48" y="205"/>
                    <a:pt x="48" y="205"/>
                  </a:cubicBezTo>
                  <a:cubicBezTo>
                    <a:pt x="48" y="204"/>
                    <a:pt x="48" y="204"/>
                    <a:pt x="48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51" y="204"/>
                    <a:pt x="51" y="204"/>
                    <a:pt x="51" y="204"/>
                  </a:cubicBezTo>
                  <a:cubicBezTo>
                    <a:pt x="52" y="204"/>
                    <a:pt x="52" y="204"/>
                    <a:pt x="52" y="204"/>
                  </a:cubicBezTo>
                  <a:cubicBezTo>
                    <a:pt x="53" y="203"/>
                    <a:pt x="53" y="203"/>
                    <a:pt x="53" y="203"/>
                  </a:cubicBezTo>
                  <a:cubicBezTo>
                    <a:pt x="52" y="203"/>
                    <a:pt x="52" y="203"/>
                    <a:pt x="52" y="203"/>
                  </a:cubicBezTo>
                  <a:cubicBezTo>
                    <a:pt x="51" y="203"/>
                    <a:pt x="51" y="203"/>
                    <a:pt x="51" y="203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51" y="203"/>
                    <a:pt x="51" y="203"/>
                    <a:pt x="51" y="203"/>
                  </a:cubicBezTo>
                  <a:cubicBezTo>
                    <a:pt x="50" y="204"/>
                    <a:pt x="50" y="204"/>
                    <a:pt x="50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48" y="203"/>
                    <a:pt x="48" y="203"/>
                    <a:pt x="48" y="203"/>
                  </a:cubicBezTo>
                  <a:cubicBezTo>
                    <a:pt x="48" y="203"/>
                    <a:pt x="48" y="203"/>
                    <a:pt x="48" y="203"/>
                  </a:cubicBezTo>
                  <a:cubicBezTo>
                    <a:pt x="49" y="202"/>
                    <a:pt x="49" y="202"/>
                    <a:pt x="49" y="202"/>
                  </a:cubicBezTo>
                  <a:cubicBezTo>
                    <a:pt x="49" y="202"/>
                    <a:pt x="49" y="202"/>
                    <a:pt x="49" y="202"/>
                  </a:cubicBezTo>
                  <a:cubicBezTo>
                    <a:pt x="50" y="202"/>
                    <a:pt x="50" y="202"/>
                    <a:pt x="50" y="202"/>
                  </a:cubicBezTo>
                  <a:cubicBezTo>
                    <a:pt x="49" y="202"/>
                    <a:pt x="49" y="202"/>
                    <a:pt x="49" y="202"/>
                  </a:cubicBezTo>
                  <a:cubicBezTo>
                    <a:pt x="48" y="202"/>
                    <a:pt x="48" y="202"/>
                    <a:pt x="48" y="202"/>
                  </a:cubicBezTo>
                  <a:cubicBezTo>
                    <a:pt x="48" y="202"/>
                    <a:pt x="48" y="202"/>
                    <a:pt x="48" y="202"/>
                  </a:cubicBezTo>
                  <a:cubicBezTo>
                    <a:pt x="48" y="202"/>
                    <a:pt x="48" y="202"/>
                    <a:pt x="48" y="202"/>
                  </a:cubicBezTo>
                  <a:cubicBezTo>
                    <a:pt x="47" y="202"/>
                    <a:pt x="47" y="202"/>
                    <a:pt x="47" y="202"/>
                  </a:cubicBezTo>
                  <a:cubicBezTo>
                    <a:pt x="47" y="202"/>
                    <a:pt x="47" y="202"/>
                    <a:pt x="47" y="202"/>
                  </a:cubicBezTo>
                  <a:cubicBezTo>
                    <a:pt x="47" y="203"/>
                    <a:pt x="47" y="203"/>
                    <a:pt x="47" y="203"/>
                  </a:cubicBezTo>
                  <a:cubicBezTo>
                    <a:pt x="47" y="203"/>
                    <a:pt x="47" y="203"/>
                    <a:pt x="47" y="203"/>
                  </a:cubicBezTo>
                  <a:cubicBezTo>
                    <a:pt x="47" y="204"/>
                    <a:pt x="47" y="204"/>
                    <a:pt x="47" y="204"/>
                  </a:cubicBezTo>
                  <a:cubicBezTo>
                    <a:pt x="46" y="204"/>
                    <a:pt x="46" y="204"/>
                    <a:pt x="46" y="204"/>
                  </a:cubicBezTo>
                  <a:cubicBezTo>
                    <a:pt x="45" y="204"/>
                    <a:pt x="45" y="204"/>
                    <a:pt x="45" y="204"/>
                  </a:cubicBezTo>
                  <a:cubicBezTo>
                    <a:pt x="44" y="203"/>
                    <a:pt x="44" y="203"/>
                    <a:pt x="44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2"/>
                    <a:pt x="43" y="202"/>
                    <a:pt x="43" y="202"/>
                  </a:cubicBezTo>
                  <a:cubicBezTo>
                    <a:pt x="42" y="202"/>
                    <a:pt x="42" y="202"/>
                    <a:pt x="42" y="202"/>
                  </a:cubicBezTo>
                  <a:cubicBezTo>
                    <a:pt x="42" y="203"/>
                    <a:pt x="42" y="203"/>
                    <a:pt x="42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0" y="203"/>
                    <a:pt x="40" y="203"/>
                    <a:pt x="40" y="203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8" y="204"/>
                    <a:pt x="38" y="204"/>
                    <a:pt x="38" y="204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7" y="204"/>
                    <a:pt x="37" y="204"/>
                    <a:pt x="37" y="204"/>
                  </a:cubicBezTo>
                  <a:cubicBezTo>
                    <a:pt x="38" y="203"/>
                    <a:pt x="38" y="203"/>
                    <a:pt x="38" y="203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9" y="202"/>
                    <a:pt x="39" y="202"/>
                    <a:pt x="39" y="202"/>
                  </a:cubicBezTo>
                  <a:cubicBezTo>
                    <a:pt x="39" y="202"/>
                    <a:pt x="39" y="202"/>
                    <a:pt x="39" y="202"/>
                  </a:cubicBezTo>
                  <a:cubicBezTo>
                    <a:pt x="39" y="202"/>
                    <a:pt x="39" y="202"/>
                    <a:pt x="39" y="202"/>
                  </a:cubicBezTo>
                  <a:cubicBezTo>
                    <a:pt x="40" y="201"/>
                    <a:pt x="40" y="201"/>
                    <a:pt x="40" y="201"/>
                  </a:cubicBezTo>
                  <a:cubicBezTo>
                    <a:pt x="40" y="201"/>
                    <a:pt x="40" y="201"/>
                    <a:pt x="40" y="201"/>
                  </a:cubicBezTo>
                  <a:cubicBezTo>
                    <a:pt x="40" y="200"/>
                    <a:pt x="40" y="200"/>
                    <a:pt x="40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2" y="201"/>
                    <a:pt x="42" y="201"/>
                    <a:pt x="42" y="201"/>
                  </a:cubicBezTo>
                  <a:cubicBezTo>
                    <a:pt x="43" y="201"/>
                    <a:pt x="43" y="201"/>
                    <a:pt x="43" y="201"/>
                  </a:cubicBezTo>
                  <a:cubicBezTo>
                    <a:pt x="44" y="201"/>
                    <a:pt x="44" y="201"/>
                    <a:pt x="44" y="201"/>
                  </a:cubicBezTo>
                  <a:cubicBezTo>
                    <a:pt x="44" y="201"/>
                    <a:pt x="44" y="201"/>
                    <a:pt x="44" y="201"/>
                  </a:cubicBezTo>
                  <a:cubicBezTo>
                    <a:pt x="43" y="201"/>
                    <a:pt x="43" y="201"/>
                    <a:pt x="43" y="201"/>
                  </a:cubicBezTo>
                  <a:cubicBezTo>
                    <a:pt x="43" y="201"/>
                    <a:pt x="43" y="201"/>
                    <a:pt x="43" y="201"/>
                  </a:cubicBezTo>
                  <a:cubicBezTo>
                    <a:pt x="42" y="200"/>
                    <a:pt x="42" y="200"/>
                    <a:pt x="42" y="200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0" y="198"/>
                    <a:pt x="40" y="198"/>
                    <a:pt x="40" y="198"/>
                  </a:cubicBezTo>
                  <a:cubicBezTo>
                    <a:pt x="40" y="198"/>
                    <a:pt x="40" y="198"/>
                    <a:pt x="40" y="198"/>
                  </a:cubicBezTo>
                  <a:cubicBezTo>
                    <a:pt x="40" y="198"/>
                    <a:pt x="40" y="198"/>
                    <a:pt x="40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3" y="199"/>
                    <a:pt x="43" y="199"/>
                    <a:pt x="43" y="199"/>
                  </a:cubicBezTo>
                  <a:cubicBezTo>
                    <a:pt x="44" y="200"/>
                    <a:pt x="44" y="200"/>
                    <a:pt x="44" y="200"/>
                  </a:cubicBezTo>
                  <a:cubicBezTo>
                    <a:pt x="44" y="200"/>
                    <a:pt x="44" y="200"/>
                    <a:pt x="44" y="200"/>
                  </a:cubicBezTo>
                  <a:cubicBezTo>
                    <a:pt x="43" y="199"/>
                    <a:pt x="43" y="199"/>
                    <a:pt x="43" y="199"/>
                  </a:cubicBezTo>
                  <a:cubicBezTo>
                    <a:pt x="43" y="198"/>
                    <a:pt x="43" y="198"/>
                    <a:pt x="43" y="198"/>
                  </a:cubicBezTo>
                  <a:cubicBezTo>
                    <a:pt x="43" y="198"/>
                    <a:pt x="43" y="198"/>
                    <a:pt x="43" y="198"/>
                  </a:cubicBezTo>
                  <a:cubicBezTo>
                    <a:pt x="44" y="199"/>
                    <a:pt x="44" y="199"/>
                    <a:pt x="44" y="199"/>
                  </a:cubicBezTo>
                  <a:cubicBezTo>
                    <a:pt x="44" y="200"/>
                    <a:pt x="44" y="200"/>
                    <a:pt x="44" y="200"/>
                  </a:cubicBezTo>
                  <a:cubicBezTo>
                    <a:pt x="46" y="201"/>
                    <a:pt x="46" y="201"/>
                    <a:pt x="46" y="201"/>
                  </a:cubicBezTo>
                  <a:cubicBezTo>
                    <a:pt x="47" y="201"/>
                    <a:pt x="47" y="201"/>
                    <a:pt x="47" y="201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48" y="200"/>
                    <a:pt x="48" y="200"/>
                    <a:pt x="48" y="200"/>
                  </a:cubicBezTo>
                  <a:cubicBezTo>
                    <a:pt x="49" y="201"/>
                    <a:pt x="49" y="201"/>
                    <a:pt x="49" y="201"/>
                  </a:cubicBezTo>
                  <a:cubicBezTo>
                    <a:pt x="50" y="201"/>
                    <a:pt x="50" y="201"/>
                    <a:pt x="50" y="201"/>
                  </a:cubicBezTo>
                  <a:cubicBezTo>
                    <a:pt x="51" y="202"/>
                    <a:pt x="51" y="202"/>
                    <a:pt x="51" y="202"/>
                  </a:cubicBezTo>
                  <a:cubicBezTo>
                    <a:pt x="51" y="202"/>
                    <a:pt x="51" y="202"/>
                    <a:pt x="51" y="202"/>
                  </a:cubicBezTo>
                  <a:cubicBezTo>
                    <a:pt x="52" y="202"/>
                    <a:pt x="52" y="202"/>
                    <a:pt x="52" y="202"/>
                  </a:cubicBezTo>
                  <a:cubicBezTo>
                    <a:pt x="52" y="202"/>
                    <a:pt x="52" y="202"/>
                    <a:pt x="52" y="202"/>
                  </a:cubicBezTo>
                  <a:cubicBezTo>
                    <a:pt x="51" y="201"/>
                    <a:pt x="51" y="201"/>
                    <a:pt x="51" y="201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50" y="198"/>
                    <a:pt x="50" y="198"/>
                    <a:pt x="50" y="198"/>
                  </a:cubicBezTo>
                  <a:cubicBezTo>
                    <a:pt x="50" y="197"/>
                    <a:pt x="50" y="197"/>
                    <a:pt x="50" y="197"/>
                  </a:cubicBezTo>
                  <a:cubicBezTo>
                    <a:pt x="50" y="197"/>
                    <a:pt x="50" y="197"/>
                    <a:pt x="50" y="197"/>
                  </a:cubicBezTo>
                  <a:cubicBezTo>
                    <a:pt x="51" y="197"/>
                    <a:pt x="51" y="197"/>
                    <a:pt x="51" y="197"/>
                  </a:cubicBezTo>
                  <a:cubicBezTo>
                    <a:pt x="51" y="196"/>
                    <a:pt x="51" y="196"/>
                    <a:pt x="51" y="196"/>
                  </a:cubicBezTo>
                  <a:cubicBezTo>
                    <a:pt x="50" y="196"/>
                    <a:pt x="50" y="196"/>
                    <a:pt x="50" y="196"/>
                  </a:cubicBezTo>
                  <a:cubicBezTo>
                    <a:pt x="49" y="196"/>
                    <a:pt x="49" y="196"/>
                    <a:pt x="49" y="196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8" y="198"/>
                    <a:pt x="48" y="198"/>
                    <a:pt x="48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6" y="198"/>
                    <a:pt x="46" y="198"/>
                    <a:pt x="46" y="198"/>
                  </a:cubicBezTo>
                  <a:cubicBezTo>
                    <a:pt x="45" y="198"/>
                    <a:pt x="45" y="198"/>
                    <a:pt x="45" y="198"/>
                  </a:cubicBezTo>
                  <a:cubicBezTo>
                    <a:pt x="44" y="198"/>
                    <a:pt x="44" y="198"/>
                    <a:pt x="44" y="198"/>
                  </a:cubicBezTo>
                  <a:cubicBezTo>
                    <a:pt x="43" y="197"/>
                    <a:pt x="43" y="197"/>
                    <a:pt x="43" y="197"/>
                  </a:cubicBezTo>
                  <a:cubicBezTo>
                    <a:pt x="43" y="197"/>
                    <a:pt x="43" y="197"/>
                    <a:pt x="43" y="197"/>
                  </a:cubicBezTo>
                  <a:cubicBezTo>
                    <a:pt x="44" y="197"/>
                    <a:pt x="44" y="197"/>
                    <a:pt x="44" y="197"/>
                  </a:cubicBezTo>
                  <a:cubicBezTo>
                    <a:pt x="44" y="196"/>
                    <a:pt x="44" y="196"/>
                    <a:pt x="44" y="196"/>
                  </a:cubicBezTo>
                  <a:cubicBezTo>
                    <a:pt x="44" y="196"/>
                    <a:pt x="44" y="196"/>
                    <a:pt x="44" y="196"/>
                  </a:cubicBezTo>
                  <a:cubicBezTo>
                    <a:pt x="43" y="196"/>
                    <a:pt x="43" y="196"/>
                    <a:pt x="43" y="196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44" y="196"/>
                    <a:pt x="44" y="196"/>
                    <a:pt x="44" y="196"/>
                  </a:cubicBezTo>
                  <a:cubicBezTo>
                    <a:pt x="45" y="195"/>
                    <a:pt x="45" y="195"/>
                    <a:pt x="45" y="195"/>
                  </a:cubicBezTo>
                  <a:cubicBezTo>
                    <a:pt x="46" y="195"/>
                    <a:pt x="46" y="195"/>
                    <a:pt x="46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8" y="195"/>
                    <a:pt x="48" y="195"/>
                    <a:pt x="48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51" y="195"/>
                    <a:pt x="51" y="195"/>
                    <a:pt x="51" y="195"/>
                  </a:cubicBezTo>
                  <a:cubicBezTo>
                    <a:pt x="51" y="195"/>
                    <a:pt x="51" y="195"/>
                    <a:pt x="51" y="195"/>
                  </a:cubicBezTo>
                  <a:cubicBezTo>
                    <a:pt x="51" y="194"/>
                    <a:pt x="51" y="194"/>
                    <a:pt x="51" y="194"/>
                  </a:cubicBezTo>
                  <a:cubicBezTo>
                    <a:pt x="51" y="194"/>
                    <a:pt x="51" y="194"/>
                    <a:pt x="51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3" y="193"/>
                    <a:pt x="53" y="193"/>
                    <a:pt x="53" y="193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51" y="194"/>
                    <a:pt x="51" y="194"/>
                    <a:pt x="51" y="194"/>
                  </a:cubicBezTo>
                  <a:cubicBezTo>
                    <a:pt x="51" y="194"/>
                    <a:pt x="51" y="194"/>
                    <a:pt x="51" y="194"/>
                  </a:cubicBezTo>
                  <a:cubicBezTo>
                    <a:pt x="51" y="193"/>
                    <a:pt x="51" y="193"/>
                    <a:pt x="51" y="193"/>
                  </a:cubicBezTo>
                  <a:cubicBezTo>
                    <a:pt x="51" y="192"/>
                    <a:pt x="51" y="192"/>
                    <a:pt x="51" y="192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1"/>
                    <a:pt x="53" y="191"/>
                    <a:pt x="53" y="191"/>
                  </a:cubicBezTo>
                  <a:cubicBezTo>
                    <a:pt x="53" y="191"/>
                    <a:pt x="53" y="191"/>
                    <a:pt x="53" y="191"/>
                  </a:cubicBezTo>
                  <a:cubicBezTo>
                    <a:pt x="53" y="191"/>
                    <a:pt x="53" y="191"/>
                    <a:pt x="53" y="191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1"/>
                    <a:pt x="57" y="191"/>
                    <a:pt x="57" y="191"/>
                  </a:cubicBezTo>
                  <a:cubicBezTo>
                    <a:pt x="56" y="191"/>
                    <a:pt x="56" y="191"/>
                    <a:pt x="56" y="191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55" y="190"/>
                    <a:pt x="55" y="190"/>
                    <a:pt x="55" y="190"/>
                  </a:cubicBezTo>
                  <a:cubicBezTo>
                    <a:pt x="55" y="190"/>
                    <a:pt x="55" y="190"/>
                    <a:pt x="55" y="190"/>
                  </a:cubicBezTo>
                  <a:cubicBezTo>
                    <a:pt x="57" y="190"/>
                    <a:pt x="57" y="190"/>
                    <a:pt x="57" y="190"/>
                  </a:cubicBezTo>
                  <a:cubicBezTo>
                    <a:pt x="57" y="190"/>
                    <a:pt x="57" y="190"/>
                    <a:pt x="57" y="190"/>
                  </a:cubicBezTo>
                  <a:cubicBezTo>
                    <a:pt x="56" y="189"/>
                    <a:pt x="56" y="189"/>
                    <a:pt x="56" y="189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4" y="189"/>
                    <a:pt x="54" y="189"/>
                    <a:pt x="54" y="189"/>
                  </a:cubicBezTo>
                  <a:cubicBezTo>
                    <a:pt x="54" y="189"/>
                    <a:pt x="54" y="189"/>
                    <a:pt x="54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4" y="188"/>
                    <a:pt x="54" y="188"/>
                    <a:pt x="54" y="188"/>
                  </a:cubicBezTo>
                  <a:cubicBezTo>
                    <a:pt x="55" y="187"/>
                    <a:pt x="55" y="187"/>
                    <a:pt x="55" y="187"/>
                  </a:cubicBezTo>
                  <a:cubicBezTo>
                    <a:pt x="55" y="186"/>
                    <a:pt x="55" y="186"/>
                    <a:pt x="55" y="186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5" y="186"/>
                    <a:pt x="55" y="186"/>
                    <a:pt x="55" y="186"/>
                  </a:cubicBezTo>
                  <a:cubicBezTo>
                    <a:pt x="55" y="185"/>
                    <a:pt x="55" y="185"/>
                    <a:pt x="55" y="185"/>
                  </a:cubicBezTo>
                  <a:cubicBezTo>
                    <a:pt x="55" y="185"/>
                    <a:pt x="55" y="185"/>
                    <a:pt x="55" y="18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8" y="184"/>
                    <a:pt x="58" y="184"/>
                    <a:pt x="58" y="184"/>
                  </a:cubicBezTo>
                  <a:cubicBezTo>
                    <a:pt x="58" y="184"/>
                    <a:pt x="58" y="184"/>
                    <a:pt x="58" y="184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7" y="183"/>
                    <a:pt x="57" y="183"/>
                    <a:pt x="57" y="183"/>
                  </a:cubicBezTo>
                  <a:cubicBezTo>
                    <a:pt x="57" y="182"/>
                    <a:pt x="57" y="182"/>
                    <a:pt x="57" y="182"/>
                  </a:cubicBezTo>
                  <a:cubicBezTo>
                    <a:pt x="58" y="182"/>
                    <a:pt x="58" y="182"/>
                    <a:pt x="58" y="182"/>
                  </a:cubicBezTo>
                  <a:cubicBezTo>
                    <a:pt x="59" y="182"/>
                    <a:pt x="59" y="182"/>
                    <a:pt x="59" y="182"/>
                  </a:cubicBezTo>
                  <a:cubicBezTo>
                    <a:pt x="59" y="181"/>
                    <a:pt x="59" y="181"/>
                    <a:pt x="59" y="181"/>
                  </a:cubicBezTo>
                  <a:cubicBezTo>
                    <a:pt x="58" y="181"/>
                    <a:pt x="58" y="181"/>
                    <a:pt x="58" y="181"/>
                  </a:cubicBezTo>
                  <a:cubicBezTo>
                    <a:pt x="57" y="181"/>
                    <a:pt x="57" y="181"/>
                    <a:pt x="57" y="181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5" y="182"/>
                    <a:pt x="55" y="182"/>
                    <a:pt x="55" y="182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4" y="181"/>
                    <a:pt x="54" y="181"/>
                    <a:pt x="54" y="181"/>
                  </a:cubicBezTo>
                  <a:cubicBezTo>
                    <a:pt x="53" y="181"/>
                    <a:pt x="53" y="181"/>
                    <a:pt x="53" y="181"/>
                  </a:cubicBezTo>
                  <a:cubicBezTo>
                    <a:pt x="53" y="181"/>
                    <a:pt x="53" y="181"/>
                    <a:pt x="53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47" y="178"/>
                    <a:pt x="47" y="178"/>
                    <a:pt x="47" y="178"/>
                  </a:cubicBezTo>
                  <a:cubicBezTo>
                    <a:pt x="45" y="177"/>
                    <a:pt x="45" y="177"/>
                    <a:pt x="45" y="177"/>
                  </a:cubicBezTo>
                  <a:cubicBezTo>
                    <a:pt x="44" y="176"/>
                    <a:pt x="44" y="176"/>
                    <a:pt x="44" y="176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2" y="173"/>
                    <a:pt x="42" y="173"/>
                    <a:pt x="42" y="173"/>
                  </a:cubicBezTo>
                  <a:cubicBezTo>
                    <a:pt x="41" y="173"/>
                    <a:pt x="41" y="173"/>
                    <a:pt x="41" y="173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42" y="171"/>
                    <a:pt x="42" y="171"/>
                    <a:pt x="42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1"/>
                    <a:pt x="45" y="171"/>
                    <a:pt x="45" y="171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7" y="172"/>
                    <a:pt x="47" y="172"/>
                    <a:pt x="47" y="172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1" y="173"/>
                    <a:pt x="51" y="173"/>
                    <a:pt x="51" y="173"/>
                  </a:cubicBezTo>
                  <a:cubicBezTo>
                    <a:pt x="51" y="173"/>
                    <a:pt x="51" y="173"/>
                    <a:pt x="51" y="173"/>
                  </a:cubicBezTo>
                  <a:cubicBezTo>
                    <a:pt x="52" y="173"/>
                    <a:pt x="52" y="173"/>
                    <a:pt x="52" y="173"/>
                  </a:cubicBezTo>
                  <a:cubicBezTo>
                    <a:pt x="53" y="174"/>
                    <a:pt x="53" y="174"/>
                    <a:pt x="53" y="174"/>
                  </a:cubicBezTo>
                  <a:cubicBezTo>
                    <a:pt x="53" y="176"/>
                    <a:pt x="53" y="176"/>
                    <a:pt x="53" y="176"/>
                  </a:cubicBezTo>
                  <a:cubicBezTo>
                    <a:pt x="54" y="177"/>
                    <a:pt x="54" y="177"/>
                    <a:pt x="54" y="177"/>
                  </a:cubicBezTo>
                  <a:cubicBezTo>
                    <a:pt x="55" y="177"/>
                    <a:pt x="55" y="177"/>
                    <a:pt x="55" y="177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58" y="178"/>
                    <a:pt x="58" y="178"/>
                    <a:pt x="58" y="178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56" y="177"/>
                    <a:pt x="56" y="177"/>
                    <a:pt x="56" y="177"/>
                  </a:cubicBezTo>
                  <a:cubicBezTo>
                    <a:pt x="55" y="176"/>
                    <a:pt x="55" y="176"/>
                    <a:pt x="55" y="176"/>
                  </a:cubicBezTo>
                  <a:cubicBezTo>
                    <a:pt x="55" y="176"/>
                    <a:pt x="55" y="176"/>
                    <a:pt x="55" y="176"/>
                  </a:cubicBezTo>
                  <a:cubicBezTo>
                    <a:pt x="55" y="175"/>
                    <a:pt x="55" y="175"/>
                    <a:pt x="55" y="175"/>
                  </a:cubicBezTo>
                  <a:cubicBezTo>
                    <a:pt x="56" y="176"/>
                    <a:pt x="56" y="176"/>
                    <a:pt x="56" y="176"/>
                  </a:cubicBezTo>
                  <a:cubicBezTo>
                    <a:pt x="57" y="176"/>
                    <a:pt x="57" y="176"/>
                    <a:pt x="57" y="176"/>
                  </a:cubicBezTo>
                  <a:cubicBezTo>
                    <a:pt x="57" y="176"/>
                    <a:pt x="57" y="176"/>
                    <a:pt x="57" y="176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5" y="174"/>
                    <a:pt x="55" y="174"/>
                    <a:pt x="55" y="174"/>
                  </a:cubicBezTo>
                  <a:cubicBezTo>
                    <a:pt x="55" y="173"/>
                    <a:pt x="55" y="173"/>
                    <a:pt x="55" y="173"/>
                  </a:cubicBezTo>
                  <a:cubicBezTo>
                    <a:pt x="55" y="173"/>
                    <a:pt x="55" y="173"/>
                    <a:pt x="55" y="173"/>
                  </a:cubicBezTo>
                  <a:cubicBezTo>
                    <a:pt x="55" y="173"/>
                    <a:pt x="55" y="173"/>
                    <a:pt x="55" y="173"/>
                  </a:cubicBezTo>
                  <a:cubicBezTo>
                    <a:pt x="56" y="174"/>
                    <a:pt x="56" y="174"/>
                    <a:pt x="56" y="174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8" y="170"/>
                    <a:pt x="58" y="170"/>
                    <a:pt x="58" y="170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56" y="170"/>
                    <a:pt x="56" y="170"/>
                    <a:pt x="56" y="170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4" y="169"/>
                    <a:pt x="54" y="169"/>
                    <a:pt x="54" y="169"/>
                  </a:cubicBezTo>
                  <a:cubicBezTo>
                    <a:pt x="54" y="169"/>
                    <a:pt x="54" y="169"/>
                    <a:pt x="54" y="169"/>
                  </a:cubicBezTo>
                  <a:cubicBezTo>
                    <a:pt x="55" y="168"/>
                    <a:pt x="55" y="168"/>
                    <a:pt x="55" y="168"/>
                  </a:cubicBezTo>
                  <a:cubicBezTo>
                    <a:pt x="56" y="168"/>
                    <a:pt x="56" y="168"/>
                    <a:pt x="56" y="168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57" y="168"/>
                    <a:pt x="57" y="168"/>
                    <a:pt x="57" y="168"/>
                  </a:cubicBezTo>
                  <a:cubicBezTo>
                    <a:pt x="57" y="168"/>
                    <a:pt x="57" y="168"/>
                    <a:pt x="57" y="168"/>
                  </a:cubicBezTo>
                  <a:cubicBezTo>
                    <a:pt x="56" y="167"/>
                    <a:pt x="56" y="167"/>
                    <a:pt x="56" y="167"/>
                  </a:cubicBezTo>
                  <a:cubicBezTo>
                    <a:pt x="56" y="167"/>
                    <a:pt x="56" y="167"/>
                    <a:pt x="56" y="167"/>
                  </a:cubicBezTo>
                  <a:cubicBezTo>
                    <a:pt x="55" y="168"/>
                    <a:pt x="55" y="168"/>
                    <a:pt x="55" y="168"/>
                  </a:cubicBezTo>
                  <a:cubicBezTo>
                    <a:pt x="55" y="168"/>
                    <a:pt x="55" y="168"/>
                    <a:pt x="55" y="168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2" y="169"/>
                    <a:pt x="52" y="169"/>
                    <a:pt x="52" y="169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53" y="167"/>
                    <a:pt x="53" y="167"/>
                    <a:pt x="53" y="167"/>
                  </a:cubicBezTo>
                  <a:cubicBezTo>
                    <a:pt x="54" y="167"/>
                    <a:pt x="54" y="167"/>
                    <a:pt x="54" y="167"/>
                  </a:cubicBezTo>
                  <a:cubicBezTo>
                    <a:pt x="54" y="167"/>
                    <a:pt x="54" y="167"/>
                    <a:pt x="54" y="167"/>
                  </a:cubicBezTo>
                  <a:cubicBezTo>
                    <a:pt x="55" y="167"/>
                    <a:pt x="55" y="167"/>
                    <a:pt x="55" y="167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7" y="165"/>
                    <a:pt x="57" y="165"/>
                    <a:pt x="57" y="165"/>
                  </a:cubicBezTo>
                  <a:cubicBezTo>
                    <a:pt x="55" y="165"/>
                    <a:pt x="55" y="165"/>
                    <a:pt x="55" y="165"/>
                  </a:cubicBezTo>
                  <a:cubicBezTo>
                    <a:pt x="54" y="166"/>
                    <a:pt x="54" y="166"/>
                    <a:pt x="54" y="166"/>
                  </a:cubicBezTo>
                  <a:cubicBezTo>
                    <a:pt x="54" y="166"/>
                    <a:pt x="54" y="166"/>
                    <a:pt x="54" y="166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52" y="166"/>
                    <a:pt x="52" y="166"/>
                    <a:pt x="52" y="166"/>
                  </a:cubicBezTo>
                  <a:cubicBezTo>
                    <a:pt x="52" y="166"/>
                    <a:pt x="52" y="166"/>
                    <a:pt x="52" y="166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54" y="164"/>
                    <a:pt x="54" y="164"/>
                    <a:pt x="54" y="164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7" y="163"/>
                    <a:pt x="57" y="163"/>
                    <a:pt x="57" y="163"/>
                  </a:cubicBezTo>
                  <a:cubicBezTo>
                    <a:pt x="58" y="163"/>
                    <a:pt x="58" y="163"/>
                    <a:pt x="58" y="163"/>
                  </a:cubicBezTo>
                  <a:cubicBezTo>
                    <a:pt x="57" y="163"/>
                    <a:pt x="57" y="163"/>
                    <a:pt x="57" y="163"/>
                  </a:cubicBezTo>
                  <a:cubicBezTo>
                    <a:pt x="57" y="163"/>
                    <a:pt x="57" y="163"/>
                    <a:pt x="57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55" y="163"/>
                    <a:pt x="55" y="163"/>
                    <a:pt x="55" y="163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4" y="162"/>
                    <a:pt x="54" y="162"/>
                    <a:pt x="54" y="162"/>
                  </a:cubicBezTo>
                  <a:cubicBezTo>
                    <a:pt x="53" y="162"/>
                    <a:pt x="53" y="162"/>
                    <a:pt x="53" y="162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53" y="161"/>
                    <a:pt x="53" y="161"/>
                    <a:pt x="53" y="161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4" y="159"/>
                    <a:pt x="54" y="159"/>
                    <a:pt x="54" y="159"/>
                  </a:cubicBezTo>
                  <a:cubicBezTo>
                    <a:pt x="54" y="159"/>
                    <a:pt x="54" y="159"/>
                    <a:pt x="54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2" y="160"/>
                    <a:pt x="52" y="160"/>
                    <a:pt x="52" y="160"/>
                  </a:cubicBezTo>
                  <a:cubicBezTo>
                    <a:pt x="52" y="161"/>
                    <a:pt x="52" y="161"/>
                    <a:pt x="52" y="161"/>
                  </a:cubicBezTo>
                  <a:cubicBezTo>
                    <a:pt x="51" y="161"/>
                    <a:pt x="51" y="161"/>
                    <a:pt x="51" y="161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1"/>
                    <a:pt x="51" y="161"/>
                    <a:pt x="51" y="161"/>
                  </a:cubicBezTo>
                  <a:cubicBezTo>
                    <a:pt x="51" y="160"/>
                    <a:pt x="51" y="160"/>
                    <a:pt x="51" y="160"/>
                  </a:cubicBezTo>
                  <a:cubicBezTo>
                    <a:pt x="51" y="158"/>
                    <a:pt x="51" y="158"/>
                    <a:pt x="51" y="158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56"/>
                    <a:pt x="50" y="156"/>
                    <a:pt x="50" y="156"/>
                  </a:cubicBezTo>
                  <a:cubicBezTo>
                    <a:pt x="51" y="156"/>
                    <a:pt x="51" y="156"/>
                    <a:pt x="51" y="156"/>
                  </a:cubicBezTo>
                  <a:cubicBezTo>
                    <a:pt x="51" y="155"/>
                    <a:pt x="51" y="155"/>
                    <a:pt x="51" y="155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0"/>
                    <a:pt x="50" y="160"/>
                    <a:pt x="50" y="160"/>
                  </a:cubicBezTo>
                  <a:cubicBezTo>
                    <a:pt x="50" y="161"/>
                    <a:pt x="50" y="161"/>
                    <a:pt x="50" y="161"/>
                  </a:cubicBezTo>
                  <a:cubicBezTo>
                    <a:pt x="50" y="162"/>
                    <a:pt x="50" y="162"/>
                    <a:pt x="50" y="162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8" y="161"/>
                    <a:pt x="48" y="161"/>
                    <a:pt x="48" y="161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7" y="162"/>
                    <a:pt x="47" y="162"/>
                    <a:pt x="47" y="162"/>
                  </a:cubicBezTo>
                  <a:cubicBezTo>
                    <a:pt x="48" y="163"/>
                    <a:pt x="48" y="163"/>
                    <a:pt x="48" y="163"/>
                  </a:cubicBezTo>
                  <a:cubicBezTo>
                    <a:pt x="48" y="163"/>
                    <a:pt x="48" y="163"/>
                    <a:pt x="48" y="163"/>
                  </a:cubicBezTo>
                  <a:cubicBezTo>
                    <a:pt x="47" y="164"/>
                    <a:pt x="47" y="164"/>
                    <a:pt x="47" y="164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6" y="165"/>
                    <a:pt x="46" y="165"/>
                    <a:pt x="46" y="165"/>
                  </a:cubicBezTo>
                  <a:cubicBezTo>
                    <a:pt x="46" y="165"/>
                    <a:pt x="46" y="165"/>
                    <a:pt x="46" y="165"/>
                  </a:cubicBezTo>
                  <a:cubicBezTo>
                    <a:pt x="45" y="165"/>
                    <a:pt x="45" y="165"/>
                    <a:pt x="45" y="165"/>
                  </a:cubicBezTo>
                  <a:cubicBezTo>
                    <a:pt x="45" y="166"/>
                    <a:pt x="45" y="166"/>
                    <a:pt x="45" y="166"/>
                  </a:cubicBezTo>
                  <a:cubicBezTo>
                    <a:pt x="43" y="166"/>
                    <a:pt x="43" y="166"/>
                    <a:pt x="43" y="166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43" y="164"/>
                    <a:pt x="43" y="164"/>
                    <a:pt x="43" y="164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44" y="159"/>
                    <a:pt x="44" y="159"/>
                    <a:pt x="44" y="159"/>
                  </a:cubicBezTo>
                  <a:cubicBezTo>
                    <a:pt x="45" y="159"/>
                    <a:pt x="45" y="159"/>
                    <a:pt x="45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47" y="157"/>
                    <a:pt x="47" y="157"/>
                    <a:pt x="47" y="157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5" y="159"/>
                    <a:pt x="45" y="159"/>
                    <a:pt x="45" y="159"/>
                  </a:cubicBezTo>
                  <a:cubicBezTo>
                    <a:pt x="43" y="159"/>
                    <a:pt x="43" y="159"/>
                    <a:pt x="43" y="159"/>
                  </a:cubicBezTo>
                  <a:cubicBezTo>
                    <a:pt x="42" y="158"/>
                    <a:pt x="42" y="158"/>
                    <a:pt x="42" y="158"/>
                  </a:cubicBezTo>
                  <a:cubicBezTo>
                    <a:pt x="42" y="157"/>
                    <a:pt x="42" y="157"/>
                    <a:pt x="42" y="157"/>
                  </a:cubicBezTo>
                  <a:cubicBezTo>
                    <a:pt x="43" y="157"/>
                    <a:pt x="43" y="157"/>
                    <a:pt x="43" y="157"/>
                  </a:cubicBezTo>
                  <a:cubicBezTo>
                    <a:pt x="45" y="156"/>
                    <a:pt x="45" y="156"/>
                    <a:pt x="45" y="156"/>
                  </a:cubicBezTo>
                  <a:cubicBezTo>
                    <a:pt x="45" y="156"/>
                    <a:pt x="45" y="156"/>
                    <a:pt x="45" y="156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5" y="155"/>
                    <a:pt x="45" y="155"/>
                    <a:pt x="45" y="155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8" y="151"/>
                    <a:pt x="48" y="151"/>
                    <a:pt x="48" y="151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9" y="149"/>
                    <a:pt x="49" y="149"/>
                    <a:pt x="49" y="149"/>
                  </a:cubicBezTo>
                  <a:cubicBezTo>
                    <a:pt x="49" y="147"/>
                    <a:pt x="49" y="147"/>
                    <a:pt x="49" y="147"/>
                  </a:cubicBezTo>
                  <a:cubicBezTo>
                    <a:pt x="49" y="146"/>
                    <a:pt x="49" y="146"/>
                    <a:pt x="49" y="146"/>
                  </a:cubicBezTo>
                  <a:cubicBezTo>
                    <a:pt x="49" y="146"/>
                    <a:pt x="49" y="146"/>
                    <a:pt x="49" y="146"/>
                  </a:cubicBezTo>
                  <a:cubicBezTo>
                    <a:pt x="48" y="146"/>
                    <a:pt x="48" y="146"/>
                    <a:pt x="48" y="146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5"/>
                    <a:pt x="46" y="145"/>
                    <a:pt x="46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8" y="144"/>
                    <a:pt x="48" y="144"/>
                    <a:pt x="48" y="144"/>
                  </a:cubicBezTo>
                  <a:cubicBezTo>
                    <a:pt x="48" y="143"/>
                    <a:pt x="48" y="143"/>
                    <a:pt x="48" y="143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48" y="139"/>
                    <a:pt x="48" y="139"/>
                    <a:pt x="48" y="139"/>
                  </a:cubicBezTo>
                  <a:cubicBezTo>
                    <a:pt x="47" y="139"/>
                    <a:pt x="47" y="139"/>
                    <a:pt x="47" y="139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48" y="135"/>
                    <a:pt x="48" y="135"/>
                    <a:pt x="48" y="135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7" y="133"/>
                    <a:pt x="47" y="133"/>
                    <a:pt x="47" y="133"/>
                  </a:cubicBezTo>
                  <a:cubicBezTo>
                    <a:pt x="47" y="133"/>
                    <a:pt x="47" y="133"/>
                    <a:pt x="47" y="133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9" y="128"/>
                    <a:pt x="49" y="128"/>
                    <a:pt x="49" y="128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47" y="125"/>
                    <a:pt x="47" y="125"/>
                    <a:pt x="47" y="125"/>
                  </a:cubicBezTo>
                  <a:cubicBezTo>
                    <a:pt x="47" y="125"/>
                    <a:pt x="47" y="125"/>
                    <a:pt x="47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4"/>
                    <a:pt x="46" y="124"/>
                    <a:pt x="46" y="124"/>
                  </a:cubicBezTo>
                  <a:cubicBezTo>
                    <a:pt x="46" y="124"/>
                    <a:pt x="46" y="124"/>
                    <a:pt x="46" y="124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3" y="119"/>
                    <a:pt x="43" y="119"/>
                    <a:pt x="43" y="119"/>
                  </a:cubicBezTo>
                  <a:cubicBezTo>
                    <a:pt x="43" y="119"/>
                    <a:pt x="43" y="119"/>
                    <a:pt x="43" y="119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45" y="113"/>
                    <a:pt x="45" y="113"/>
                    <a:pt x="45" y="11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5" y="112"/>
                    <a:pt x="45" y="112"/>
                    <a:pt x="45" y="112"/>
                  </a:cubicBezTo>
                  <a:cubicBezTo>
                    <a:pt x="45" y="111"/>
                    <a:pt x="45" y="111"/>
                    <a:pt x="45" y="111"/>
                  </a:cubicBezTo>
                  <a:cubicBezTo>
                    <a:pt x="44" y="110"/>
                    <a:pt x="44" y="110"/>
                    <a:pt x="44" y="110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2" y="108"/>
                    <a:pt x="42" y="108"/>
                    <a:pt x="42" y="108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18" y="102"/>
                    <a:pt x="18" y="102"/>
                    <a:pt x="18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4" y="103"/>
                    <a:pt x="14" y="103"/>
                    <a:pt x="14" y="103"/>
                  </a:cubicBezTo>
                  <a:cubicBezTo>
                    <a:pt x="14" y="104"/>
                    <a:pt x="14" y="104"/>
                    <a:pt x="14" y="104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1" y="16"/>
                    <a:pt x="101" y="16"/>
                    <a:pt x="101" y="16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20" y="28"/>
                    <a:pt x="120" y="28"/>
                    <a:pt x="120" y="28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5"/>
                    <a:pt x="127" y="35"/>
                    <a:pt x="127" y="35"/>
                  </a:cubicBezTo>
                  <a:cubicBezTo>
                    <a:pt x="128" y="35"/>
                    <a:pt x="128" y="35"/>
                    <a:pt x="128" y="35"/>
                  </a:cubicBezTo>
                  <a:cubicBezTo>
                    <a:pt x="129" y="34"/>
                    <a:pt x="129" y="34"/>
                    <a:pt x="129" y="34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32" y="37"/>
                    <a:pt x="132" y="37"/>
                    <a:pt x="132" y="37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1" y="35"/>
                    <a:pt x="131" y="35"/>
                    <a:pt x="131" y="35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33" y="17"/>
                    <a:pt x="133" y="17"/>
                    <a:pt x="133" y="17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7" y="14"/>
                    <a:pt x="137" y="14"/>
                    <a:pt x="137" y="14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40" y="15"/>
                    <a:pt x="140" y="15"/>
                    <a:pt x="140" y="15"/>
                  </a:cubicBezTo>
                  <a:cubicBezTo>
                    <a:pt x="140" y="17"/>
                    <a:pt x="140" y="17"/>
                    <a:pt x="140" y="17"/>
                  </a:cubicBezTo>
                  <a:cubicBezTo>
                    <a:pt x="141" y="17"/>
                    <a:pt x="141" y="17"/>
                    <a:pt x="141" y="17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2" y="22"/>
                    <a:pt x="142" y="22"/>
                    <a:pt x="142" y="22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2" y="15"/>
                    <a:pt x="142" y="15"/>
                    <a:pt x="142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4"/>
                    <a:pt x="137" y="14"/>
                    <a:pt x="137" y="14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1" y="6"/>
                    <a:pt x="141" y="6"/>
                    <a:pt x="141" y="6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2" y="4"/>
                    <a:pt x="142" y="4"/>
                    <a:pt x="142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2" y="6"/>
                    <a:pt x="142" y="6"/>
                    <a:pt x="142" y="6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7" y="7"/>
                    <a:pt x="147" y="7"/>
                    <a:pt x="147" y="7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149" y="8"/>
                    <a:pt x="149" y="8"/>
                    <a:pt x="149" y="8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49" y="8"/>
                    <a:pt x="149" y="8"/>
                    <a:pt x="149" y="8"/>
                  </a:cubicBezTo>
                  <a:cubicBezTo>
                    <a:pt x="150" y="8"/>
                    <a:pt x="150" y="8"/>
                    <a:pt x="150" y="8"/>
                  </a:cubicBezTo>
                  <a:cubicBezTo>
                    <a:pt x="150" y="8"/>
                    <a:pt x="150" y="8"/>
                    <a:pt x="150" y="8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4" y="12"/>
                    <a:pt x="154" y="12"/>
                    <a:pt x="154" y="12"/>
                  </a:cubicBezTo>
                  <a:cubicBezTo>
                    <a:pt x="156" y="12"/>
                    <a:pt x="156" y="12"/>
                    <a:pt x="156" y="12"/>
                  </a:cubicBezTo>
                  <a:cubicBezTo>
                    <a:pt x="156" y="12"/>
                    <a:pt x="156" y="12"/>
                    <a:pt x="156" y="12"/>
                  </a:cubicBezTo>
                  <a:cubicBezTo>
                    <a:pt x="155" y="11"/>
                    <a:pt x="155" y="11"/>
                    <a:pt x="155" y="11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5" y="7"/>
                    <a:pt x="155" y="7"/>
                    <a:pt x="155" y="7"/>
                  </a:cubicBezTo>
                  <a:cubicBezTo>
                    <a:pt x="157" y="7"/>
                    <a:pt x="157" y="7"/>
                    <a:pt x="157" y="7"/>
                  </a:cubicBezTo>
                  <a:cubicBezTo>
                    <a:pt x="158" y="7"/>
                    <a:pt x="158" y="7"/>
                    <a:pt x="158" y="7"/>
                  </a:cubicBezTo>
                  <a:cubicBezTo>
                    <a:pt x="158" y="7"/>
                    <a:pt x="158" y="7"/>
                    <a:pt x="158" y="7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8" y="3"/>
                    <a:pt x="158" y="3"/>
                    <a:pt x="158" y="3"/>
                  </a:cubicBezTo>
                  <a:cubicBezTo>
                    <a:pt x="158" y="3"/>
                    <a:pt x="158" y="3"/>
                    <a:pt x="158" y="3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9" y="2"/>
                    <a:pt x="159" y="2"/>
                    <a:pt x="159" y="2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60" y="1"/>
                    <a:pt x="160" y="1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2" y="1"/>
                    <a:pt x="162" y="1"/>
                    <a:pt x="162" y="1"/>
                  </a:cubicBezTo>
                  <a:cubicBezTo>
                    <a:pt x="162" y="1"/>
                    <a:pt x="162" y="1"/>
                    <a:pt x="162" y="1"/>
                  </a:cubicBezTo>
                  <a:cubicBezTo>
                    <a:pt x="163" y="1"/>
                    <a:pt x="163" y="1"/>
                    <a:pt x="163" y="1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64" y="3"/>
                    <a:pt x="164" y="3"/>
                    <a:pt x="164" y="3"/>
                  </a:cubicBezTo>
                  <a:cubicBezTo>
                    <a:pt x="164" y="3"/>
                    <a:pt x="164" y="3"/>
                    <a:pt x="164" y="3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3" y="1"/>
                    <a:pt x="173" y="1"/>
                    <a:pt x="173" y="1"/>
                  </a:cubicBezTo>
                  <a:cubicBezTo>
                    <a:pt x="174" y="1"/>
                    <a:pt x="174" y="1"/>
                    <a:pt x="174" y="1"/>
                  </a:cubicBezTo>
                  <a:cubicBezTo>
                    <a:pt x="175" y="1"/>
                    <a:pt x="175" y="1"/>
                    <a:pt x="175" y="1"/>
                  </a:cubicBezTo>
                  <a:cubicBezTo>
                    <a:pt x="175" y="1"/>
                    <a:pt x="175" y="1"/>
                    <a:pt x="175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5" y="5"/>
                    <a:pt x="185" y="5"/>
                    <a:pt x="185" y="5"/>
                  </a:cubicBezTo>
                  <a:cubicBezTo>
                    <a:pt x="187" y="4"/>
                    <a:pt x="187" y="4"/>
                    <a:pt x="187" y="4"/>
                  </a:cubicBezTo>
                  <a:cubicBezTo>
                    <a:pt x="187" y="5"/>
                    <a:pt x="187" y="5"/>
                    <a:pt x="187" y="5"/>
                  </a:cubicBezTo>
                  <a:cubicBezTo>
                    <a:pt x="187" y="5"/>
                    <a:pt x="187" y="5"/>
                    <a:pt x="187" y="5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192" y="6"/>
                    <a:pt x="192" y="6"/>
                    <a:pt x="192" y="6"/>
                  </a:cubicBezTo>
                  <a:cubicBezTo>
                    <a:pt x="193" y="7"/>
                    <a:pt x="193" y="7"/>
                    <a:pt x="193" y="7"/>
                  </a:cubicBezTo>
                  <a:cubicBezTo>
                    <a:pt x="194" y="8"/>
                    <a:pt x="194" y="8"/>
                    <a:pt x="194" y="8"/>
                  </a:cubicBezTo>
                  <a:cubicBezTo>
                    <a:pt x="195" y="8"/>
                    <a:pt x="195" y="8"/>
                    <a:pt x="195" y="8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0"/>
                    <a:pt x="196" y="10"/>
                    <a:pt x="196" y="10"/>
                  </a:cubicBezTo>
                  <a:cubicBezTo>
                    <a:pt x="195" y="11"/>
                    <a:pt x="195" y="11"/>
                    <a:pt x="195" y="11"/>
                  </a:cubicBezTo>
                  <a:cubicBezTo>
                    <a:pt x="195" y="11"/>
                    <a:pt x="195" y="11"/>
                    <a:pt x="195" y="11"/>
                  </a:cubicBezTo>
                  <a:cubicBezTo>
                    <a:pt x="194" y="10"/>
                    <a:pt x="194" y="10"/>
                    <a:pt x="194" y="10"/>
                  </a:cubicBezTo>
                  <a:cubicBezTo>
                    <a:pt x="193" y="11"/>
                    <a:pt x="193" y="11"/>
                    <a:pt x="193" y="11"/>
                  </a:cubicBezTo>
                  <a:cubicBezTo>
                    <a:pt x="192" y="11"/>
                    <a:pt x="192" y="11"/>
                    <a:pt x="192" y="11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90" y="12"/>
                    <a:pt x="190" y="12"/>
                    <a:pt x="190" y="12"/>
                  </a:cubicBezTo>
                  <a:cubicBezTo>
                    <a:pt x="189" y="11"/>
                    <a:pt x="189" y="11"/>
                    <a:pt x="189" y="11"/>
                  </a:cubicBezTo>
                  <a:cubicBezTo>
                    <a:pt x="187" y="11"/>
                    <a:pt x="187" y="11"/>
                    <a:pt x="187" y="11"/>
                  </a:cubicBezTo>
                  <a:cubicBezTo>
                    <a:pt x="186" y="10"/>
                    <a:pt x="186" y="10"/>
                    <a:pt x="186" y="10"/>
                  </a:cubicBezTo>
                  <a:cubicBezTo>
                    <a:pt x="185" y="10"/>
                    <a:pt x="185" y="10"/>
                    <a:pt x="185" y="10"/>
                  </a:cubicBezTo>
                  <a:cubicBezTo>
                    <a:pt x="184" y="10"/>
                    <a:pt x="184" y="10"/>
                    <a:pt x="184" y="10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82" y="10"/>
                    <a:pt x="182" y="10"/>
                    <a:pt x="182" y="10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6" y="11"/>
                    <a:pt x="176" y="11"/>
                    <a:pt x="176" y="11"/>
                  </a:cubicBezTo>
                  <a:cubicBezTo>
                    <a:pt x="176" y="11"/>
                    <a:pt x="176" y="11"/>
                    <a:pt x="176" y="11"/>
                  </a:cubicBezTo>
                  <a:cubicBezTo>
                    <a:pt x="174" y="11"/>
                    <a:pt x="174" y="11"/>
                    <a:pt x="174" y="11"/>
                  </a:cubicBezTo>
                  <a:cubicBezTo>
                    <a:pt x="173" y="11"/>
                    <a:pt x="173" y="11"/>
                    <a:pt x="173" y="11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9"/>
                    <a:pt x="172" y="9"/>
                    <a:pt x="172" y="9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2" y="8"/>
                    <a:pt x="172" y="8"/>
                    <a:pt x="172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70" y="9"/>
                    <a:pt x="170" y="9"/>
                    <a:pt x="170" y="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66" y="12"/>
                    <a:pt x="166" y="12"/>
                    <a:pt x="166" y="12"/>
                  </a:cubicBezTo>
                  <a:cubicBezTo>
                    <a:pt x="164" y="12"/>
                    <a:pt x="164" y="12"/>
                    <a:pt x="164" y="12"/>
                  </a:cubicBezTo>
                  <a:cubicBezTo>
                    <a:pt x="163" y="13"/>
                    <a:pt x="163" y="13"/>
                    <a:pt x="163" y="13"/>
                  </a:cubicBezTo>
                  <a:cubicBezTo>
                    <a:pt x="161" y="14"/>
                    <a:pt x="161" y="14"/>
                    <a:pt x="161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7"/>
                    <a:pt x="160" y="17"/>
                    <a:pt x="160" y="17"/>
                  </a:cubicBezTo>
                  <a:cubicBezTo>
                    <a:pt x="160" y="17"/>
                    <a:pt x="160" y="17"/>
                    <a:pt x="160" y="17"/>
                  </a:cubicBezTo>
                  <a:cubicBezTo>
                    <a:pt x="160" y="17"/>
                    <a:pt x="160" y="17"/>
                    <a:pt x="160" y="17"/>
                  </a:cubicBezTo>
                  <a:cubicBezTo>
                    <a:pt x="161" y="17"/>
                    <a:pt x="161" y="17"/>
                    <a:pt x="161" y="17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3" y="15"/>
                    <a:pt x="163" y="15"/>
                    <a:pt x="163" y="15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5" y="15"/>
                    <a:pt x="165" y="15"/>
                    <a:pt x="165" y="15"/>
                  </a:cubicBezTo>
                  <a:cubicBezTo>
                    <a:pt x="165" y="15"/>
                    <a:pt x="165" y="14"/>
                    <a:pt x="165" y="14"/>
                  </a:cubicBezTo>
                  <a:cubicBezTo>
                    <a:pt x="166" y="14"/>
                    <a:pt x="167" y="13"/>
                    <a:pt x="167" y="13"/>
                  </a:cubicBezTo>
                  <a:cubicBezTo>
                    <a:pt x="167" y="13"/>
                    <a:pt x="167" y="13"/>
                    <a:pt x="167" y="13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0" y="13"/>
                    <a:pt x="170" y="13"/>
                    <a:pt x="170" y="13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1" y="14"/>
                    <a:pt x="171" y="14"/>
                    <a:pt x="171" y="14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3" y="15"/>
                    <a:pt x="173" y="15"/>
                    <a:pt x="173" y="15"/>
                  </a:cubicBezTo>
                  <a:cubicBezTo>
                    <a:pt x="173" y="15"/>
                    <a:pt x="173" y="15"/>
                    <a:pt x="173" y="15"/>
                  </a:cubicBezTo>
                  <a:cubicBezTo>
                    <a:pt x="172" y="13"/>
                    <a:pt x="172" y="13"/>
                    <a:pt x="172" y="13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5" y="13"/>
                    <a:pt x="175" y="13"/>
                    <a:pt x="175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9" y="12"/>
                    <a:pt x="179" y="12"/>
                    <a:pt x="179" y="12"/>
                  </a:cubicBezTo>
                  <a:cubicBezTo>
                    <a:pt x="180" y="12"/>
                    <a:pt x="180" y="12"/>
                    <a:pt x="180" y="12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5" y="13"/>
                    <a:pt x="185" y="13"/>
                    <a:pt x="185" y="13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187" y="13"/>
                    <a:pt x="187" y="13"/>
                    <a:pt x="187" y="13"/>
                  </a:cubicBezTo>
                  <a:cubicBezTo>
                    <a:pt x="188" y="13"/>
                    <a:pt x="188" y="13"/>
                    <a:pt x="188" y="13"/>
                  </a:cubicBezTo>
                  <a:cubicBezTo>
                    <a:pt x="189" y="14"/>
                    <a:pt x="189" y="14"/>
                    <a:pt x="189" y="14"/>
                  </a:cubicBezTo>
                  <a:cubicBezTo>
                    <a:pt x="189" y="14"/>
                    <a:pt x="189" y="14"/>
                    <a:pt x="189" y="14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2" y="15"/>
                    <a:pt x="192" y="15"/>
                    <a:pt x="192" y="15"/>
                  </a:cubicBezTo>
                  <a:cubicBezTo>
                    <a:pt x="192" y="15"/>
                    <a:pt x="192" y="15"/>
                    <a:pt x="192" y="15"/>
                  </a:cubicBezTo>
                  <a:cubicBezTo>
                    <a:pt x="193" y="14"/>
                    <a:pt x="193" y="14"/>
                    <a:pt x="193" y="14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5" y="14"/>
                    <a:pt x="195" y="14"/>
                    <a:pt x="195" y="14"/>
                  </a:cubicBezTo>
                  <a:cubicBezTo>
                    <a:pt x="196" y="13"/>
                    <a:pt x="196" y="13"/>
                    <a:pt x="196" y="13"/>
                  </a:cubicBezTo>
                  <a:cubicBezTo>
                    <a:pt x="197" y="12"/>
                    <a:pt x="197" y="12"/>
                    <a:pt x="197" y="12"/>
                  </a:cubicBezTo>
                  <a:cubicBezTo>
                    <a:pt x="198" y="12"/>
                    <a:pt x="198" y="12"/>
                    <a:pt x="198" y="12"/>
                  </a:cubicBezTo>
                  <a:cubicBezTo>
                    <a:pt x="198" y="12"/>
                    <a:pt x="198" y="12"/>
                    <a:pt x="198" y="12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200" y="14"/>
                    <a:pt x="200" y="14"/>
                    <a:pt x="200" y="14"/>
                  </a:cubicBezTo>
                  <a:cubicBezTo>
                    <a:pt x="200" y="14"/>
                    <a:pt x="200" y="14"/>
                    <a:pt x="200" y="14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200" y="16"/>
                    <a:pt x="200" y="16"/>
                    <a:pt x="200" y="16"/>
                  </a:cubicBezTo>
                  <a:cubicBezTo>
                    <a:pt x="200" y="16"/>
                    <a:pt x="200" y="16"/>
                    <a:pt x="200" y="16"/>
                  </a:cubicBezTo>
                  <a:cubicBezTo>
                    <a:pt x="200" y="17"/>
                    <a:pt x="200" y="17"/>
                    <a:pt x="200" y="17"/>
                  </a:cubicBezTo>
                  <a:cubicBezTo>
                    <a:pt x="199" y="18"/>
                    <a:pt x="199" y="18"/>
                    <a:pt x="199" y="18"/>
                  </a:cubicBezTo>
                  <a:cubicBezTo>
                    <a:pt x="197" y="18"/>
                    <a:pt x="197" y="18"/>
                    <a:pt x="197" y="18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4" y="17"/>
                    <a:pt x="194" y="17"/>
                    <a:pt x="194" y="17"/>
                  </a:cubicBezTo>
                  <a:cubicBezTo>
                    <a:pt x="194" y="17"/>
                    <a:pt x="194" y="17"/>
                    <a:pt x="194" y="17"/>
                  </a:cubicBezTo>
                  <a:cubicBezTo>
                    <a:pt x="194" y="18"/>
                    <a:pt x="194" y="18"/>
                    <a:pt x="194" y="18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3" y="19"/>
                    <a:pt x="193" y="19"/>
                    <a:pt x="193" y="19"/>
                  </a:cubicBezTo>
                  <a:cubicBezTo>
                    <a:pt x="193" y="20"/>
                    <a:pt x="193" y="20"/>
                    <a:pt x="193" y="20"/>
                  </a:cubicBezTo>
                  <a:cubicBezTo>
                    <a:pt x="194" y="20"/>
                    <a:pt x="194" y="20"/>
                    <a:pt x="194" y="20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9" y="20"/>
                    <a:pt x="199" y="20"/>
                    <a:pt x="199" y="20"/>
                  </a:cubicBezTo>
                  <a:cubicBezTo>
                    <a:pt x="199" y="20"/>
                    <a:pt x="199" y="20"/>
                    <a:pt x="199" y="20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200" y="19"/>
                    <a:pt x="200" y="19"/>
                    <a:pt x="200" y="19"/>
                  </a:cubicBezTo>
                  <a:cubicBezTo>
                    <a:pt x="201" y="19"/>
                    <a:pt x="201" y="19"/>
                    <a:pt x="201" y="19"/>
                  </a:cubicBezTo>
                  <a:cubicBezTo>
                    <a:pt x="203" y="19"/>
                    <a:pt x="203" y="19"/>
                    <a:pt x="203" y="19"/>
                  </a:cubicBezTo>
                  <a:cubicBezTo>
                    <a:pt x="204" y="19"/>
                    <a:pt x="204" y="19"/>
                    <a:pt x="204" y="19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5" y="20"/>
                    <a:pt x="205" y="20"/>
                    <a:pt x="205" y="20"/>
                  </a:cubicBezTo>
                  <a:cubicBezTo>
                    <a:pt x="205" y="20"/>
                    <a:pt x="205" y="20"/>
                    <a:pt x="205" y="20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207" y="21"/>
                    <a:pt x="207" y="21"/>
                    <a:pt x="207" y="21"/>
                  </a:cubicBezTo>
                  <a:cubicBezTo>
                    <a:pt x="208" y="21"/>
                    <a:pt x="208" y="21"/>
                    <a:pt x="208" y="21"/>
                  </a:cubicBezTo>
                  <a:cubicBezTo>
                    <a:pt x="209" y="22"/>
                    <a:pt x="209" y="22"/>
                    <a:pt x="209" y="22"/>
                  </a:cubicBezTo>
                  <a:cubicBezTo>
                    <a:pt x="209" y="22"/>
                    <a:pt x="209" y="22"/>
                    <a:pt x="209" y="22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1" y="24"/>
                    <a:pt x="211" y="24"/>
                    <a:pt x="211" y="24"/>
                  </a:cubicBezTo>
                  <a:cubicBezTo>
                    <a:pt x="213" y="24"/>
                    <a:pt x="213" y="24"/>
                    <a:pt x="213" y="24"/>
                  </a:cubicBezTo>
                  <a:cubicBezTo>
                    <a:pt x="213" y="25"/>
                    <a:pt x="213" y="25"/>
                    <a:pt x="213" y="25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2" y="26"/>
                    <a:pt x="212" y="26"/>
                    <a:pt x="212" y="26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1" y="28"/>
                    <a:pt x="211" y="28"/>
                    <a:pt x="211" y="28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0" y="29"/>
                    <a:pt x="210" y="29"/>
                    <a:pt x="210" y="29"/>
                  </a:cubicBezTo>
                  <a:cubicBezTo>
                    <a:pt x="209" y="28"/>
                    <a:pt x="209" y="28"/>
                    <a:pt x="209" y="28"/>
                  </a:cubicBezTo>
                  <a:cubicBezTo>
                    <a:pt x="209" y="29"/>
                    <a:pt x="209" y="29"/>
                    <a:pt x="209" y="29"/>
                  </a:cubicBezTo>
                  <a:cubicBezTo>
                    <a:pt x="209" y="29"/>
                    <a:pt x="209" y="29"/>
                    <a:pt x="209" y="2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7" y="30"/>
                    <a:pt x="207" y="30"/>
                    <a:pt x="207" y="30"/>
                  </a:cubicBezTo>
                  <a:cubicBezTo>
                    <a:pt x="206" y="31"/>
                    <a:pt x="206" y="31"/>
                    <a:pt x="206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3" y="31"/>
                    <a:pt x="203" y="31"/>
                    <a:pt x="203" y="31"/>
                  </a:cubicBezTo>
                  <a:cubicBezTo>
                    <a:pt x="202" y="30"/>
                    <a:pt x="202" y="30"/>
                    <a:pt x="202" y="30"/>
                  </a:cubicBezTo>
                  <a:cubicBezTo>
                    <a:pt x="202" y="30"/>
                    <a:pt x="202" y="30"/>
                    <a:pt x="202" y="30"/>
                  </a:cubicBezTo>
                  <a:cubicBezTo>
                    <a:pt x="201" y="30"/>
                    <a:pt x="201" y="30"/>
                    <a:pt x="201" y="30"/>
                  </a:cubicBezTo>
                  <a:cubicBezTo>
                    <a:pt x="201" y="31"/>
                    <a:pt x="201" y="31"/>
                    <a:pt x="201" y="31"/>
                  </a:cubicBezTo>
                  <a:cubicBezTo>
                    <a:pt x="202" y="31"/>
                    <a:pt x="202" y="31"/>
                    <a:pt x="202" y="31"/>
                  </a:cubicBezTo>
                  <a:cubicBezTo>
                    <a:pt x="202" y="31"/>
                    <a:pt x="202" y="31"/>
                    <a:pt x="202" y="31"/>
                  </a:cubicBezTo>
                  <a:cubicBezTo>
                    <a:pt x="201" y="31"/>
                    <a:pt x="201" y="31"/>
                    <a:pt x="201" y="31"/>
                  </a:cubicBezTo>
                  <a:cubicBezTo>
                    <a:pt x="200" y="31"/>
                    <a:pt x="200" y="31"/>
                    <a:pt x="200" y="31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198" y="31"/>
                    <a:pt x="198" y="31"/>
                    <a:pt x="198" y="31"/>
                  </a:cubicBezTo>
                  <a:cubicBezTo>
                    <a:pt x="197" y="31"/>
                    <a:pt x="197" y="31"/>
                    <a:pt x="197" y="31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195" y="32"/>
                    <a:pt x="195" y="32"/>
                    <a:pt x="195" y="32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1" y="31"/>
                    <a:pt x="191" y="31"/>
                    <a:pt x="191" y="31"/>
                  </a:cubicBezTo>
                  <a:cubicBezTo>
                    <a:pt x="190" y="32"/>
                    <a:pt x="190" y="32"/>
                    <a:pt x="190" y="32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7" y="31"/>
                    <a:pt x="187" y="31"/>
                    <a:pt x="187" y="31"/>
                  </a:cubicBezTo>
                  <a:cubicBezTo>
                    <a:pt x="187" y="31"/>
                    <a:pt x="187" y="31"/>
                    <a:pt x="187" y="31"/>
                  </a:cubicBezTo>
                  <a:cubicBezTo>
                    <a:pt x="186" y="31"/>
                    <a:pt x="186" y="31"/>
                    <a:pt x="186" y="31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3" y="30"/>
                    <a:pt x="183" y="30"/>
                    <a:pt x="183" y="30"/>
                  </a:cubicBezTo>
                  <a:cubicBezTo>
                    <a:pt x="182" y="30"/>
                    <a:pt x="182" y="30"/>
                    <a:pt x="182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79" y="31"/>
                    <a:pt x="179" y="31"/>
                    <a:pt x="179" y="31"/>
                  </a:cubicBezTo>
                  <a:cubicBezTo>
                    <a:pt x="178" y="31"/>
                    <a:pt x="178" y="31"/>
                    <a:pt x="178" y="31"/>
                  </a:cubicBezTo>
                  <a:cubicBezTo>
                    <a:pt x="177" y="31"/>
                    <a:pt x="177" y="31"/>
                    <a:pt x="177" y="31"/>
                  </a:cubicBezTo>
                  <a:cubicBezTo>
                    <a:pt x="176" y="31"/>
                    <a:pt x="176" y="31"/>
                    <a:pt x="176" y="31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75" y="30"/>
                    <a:pt x="175" y="30"/>
                    <a:pt x="175" y="30"/>
                  </a:cubicBezTo>
                  <a:cubicBezTo>
                    <a:pt x="174" y="30"/>
                    <a:pt x="174" y="30"/>
                    <a:pt x="174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2" y="31"/>
                    <a:pt x="172" y="31"/>
                    <a:pt x="172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4" y="31"/>
                    <a:pt x="174" y="31"/>
                    <a:pt x="174" y="31"/>
                  </a:cubicBezTo>
                  <a:cubicBezTo>
                    <a:pt x="174" y="31"/>
                    <a:pt x="174" y="31"/>
                    <a:pt x="174" y="31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70" y="34"/>
                    <a:pt x="170" y="34"/>
                    <a:pt x="170" y="34"/>
                  </a:cubicBezTo>
                  <a:cubicBezTo>
                    <a:pt x="169" y="34"/>
                    <a:pt x="169" y="34"/>
                    <a:pt x="169" y="34"/>
                  </a:cubicBezTo>
                  <a:cubicBezTo>
                    <a:pt x="168" y="34"/>
                    <a:pt x="168" y="34"/>
                    <a:pt x="168" y="34"/>
                  </a:cubicBezTo>
                  <a:cubicBezTo>
                    <a:pt x="168" y="34"/>
                    <a:pt x="168" y="34"/>
                    <a:pt x="168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5" y="35"/>
                    <a:pt x="165" y="35"/>
                    <a:pt x="165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63" y="37"/>
                    <a:pt x="163" y="37"/>
                    <a:pt x="163" y="37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38"/>
                    <a:pt x="166" y="38"/>
                    <a:pt x="166" y="38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9" y="37"/>
                    <a:pt x="169" y="37"/>
                    <a:pt x="169" y="37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5" y="34"/>
                    <a:pt x="175" y="34"/>
                    <a:pt x="175" y="34"/>
                  </a:cubicBezTo>
                  <a:cubicBezTo>
                    <a:pt x="176" y="35"/>
                    <a:pt x="176" y="35"/>
                    <a:pt x="176" y="35"/>
                  </a:cubicBezTo>
                  <a:cubicBezTo>
                    <a:pt x="176" y="35"/>
                    <a:pt x="176" y="35"/>
                    <a:pt x="176" y="35"/>
                  </a:cubicBezTo>
                  <a:cubicBezTo>
                    <a:pt x="175" y="35"/>
                    <a:pt x="175" y="35"/>
                    <a:pt x="175" y="35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6" y="35"/>
                    <a:pt x="176" y="35"/>
                    <a:pt x="176" y="35"/>
                  </a:cubicBezTo>
                  <a:cubicBezTo>
                    <a:pt x="177" y="34"/>
                    <a:pt x="177" y="34"/>
                    <a:pt x="177" y="34"/>
                  </a:cubicBezTo>
                  <a:cubicBezTo>
                    <a:pt x="177" y="33"/>
                    <a:pt x="177" y="33"/>
                    <a:pt x="177" y="33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79" y="33"/>
                    <a:pt x="179" y="33"/>
                    <a:pt x="179" y="33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91" y="35"/>
                    <a:pt x="191" y="35"/>
                    <a:pt x="191" y="35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3" y="37"/>
                    <a:pt x="193" y="37"/>
                    <a:pt x="193" y="37"/>
                  </a:cubicBezTo>
                  <a:cubicBezTo>
                    <a:pt x="193" y="37"/>
                    <a:pt x="193" y="37"/>
                    <a:pt x="193" y="37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6" y="41"/>
                    <a:pt x="186" y="41"/>
                    <a:pt x="186" y="41"/>
                  </a:cubicBezTo>
                  <a:cubicBezTo>
                    <a:pt x="186" y="41"/>
                    <a:pt x="186" y="41"/>
                    <a:pt x="186" y="41"/>
                  </a:cubicBezTo>
                  <a:cubicBezTo>
                    <a:pt x="186" y="42"/>
                    <a:pt x="186" y="42"/>
                    <a:pt x="186" y="42"/>
                  </a:cubicBezTo>
                  <a:cubicBezTo>
                    <a:pt x="187" y="42"/>
                    <a:pt x="187" y="42"/>
                    <a:pt x="187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1" y="41"/>
                    <a:pt x="192" y="41"/>
                    <a:pt x="193" y="41"/>
                  </a:cubicBezTo>
                  <a:cubicBezTo>
                    <a:pt x="193" y="41"/>
                    <a:pt x="194" y="42"/>
                    <a:pt x="194" y="42"/>
                  </a:cubicBezTo>
                  <a:cubicBezTo>
                    <a:pt x="195" y="42"/>
                    <a:pt x="195" y="42"/>
                    <a:pt x="195" y="42"/>
                  </a:cubicBezTo>
                  <a:cubicBezTo>
                    <a:pt x="196" y="42"/>
                    <a:pt x="196" y="42"/>
                    <a:pt x="196" y="42"/>
                  </a:cubicBezTo>
                  <a:cubicBezTo>
                    <a:pt x="196" y="42"/>
                    <a:pt x="196" y="42"/>
                    <a:pt x="196" y="42"/>
                  </a:cubicBezTo>
                  <a:cubicBezTo>
                    <a:pt x="197" y="41"/>
                    <a:pt x="197" y="41"/>
                    <a:pt x="197" y="41"/>
                  </a:cubicBezTo>
                  <a:cubicBezTo>
                    <a:pt x="197" y="41"/>
                    <a:pt x="197" y="41"/>
                    <a:pt x="197" y="41"/>
                  </a:cubicBezTo>
                  <a:cubicBezTo>
                    <a:pt x="198" y="41"/>
                    <a:pt x="198" y="41"/>
                    <a:pt x="198" y="41"/>
                  </a:cubicBezTo>
                  <a:cubicBezTo>
                    <a:pt x="198" y="42"/>
                    <a:pt x="198" y="42"/>
                    <a:pt x="198" y="42"/>
                  </a:cubicBezTo>
                  <a:cubicBezTo>
                    <a:pt x="199" y="41"/>
                    <a:pt x="199" y="41"/>
                    <a:pt x="199" y="41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2" y="36"/>
                    <a:pt x="202" y="36"/>
                    <a:pt x="202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5" y="36"/>
                    <a:pt x="205" y="36"/>
                    <a:pt x="205" y="36"/>
                  </a:cubicBezTo>
                  <a:cubicBezTo>
                    <a:pt x="206" y="36"/>
                    <a:pt x="206" y="36"/>
                    <a:pt x="206" y="36"/>
                  </a:cubicBezTo>
                  <a:cubicBezTo>
                    <a:pt x="207" y="36"/>
                    <a:pt x="207" y="36"/>
                    <a:pt x="207" y="36"/>
                  </a:cubicBezTo>
                  <a:cubicBezTo>
                    <a:pt x="207" y="37"/>
                    <a:pt x="207" y="37"/>
                    <a:pt x="207" y="37"/>
                  </a:cubicBezTo>
                  <a:cubicBezTo>
                    <a:pt x="207" y="39"/>
                    <a:pt x="207" y="39"/>
                    <a:pt x="207" y="39"/>
                  </a:cubicBezTo>
                  <a:cubicBezTo>
                    <a:pt x="207" y="40"/>
                    <a:pt x="207" y="40"/>
                    <a:pt x="207" y="40"/>
                  </a:cubicBezTo>
                  <a:cubicBezTo>
                    <a:pt x="206" y="41"/>
                    <a:pt x="206" y="41"/>
                    <a:pt x="206" y="41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1" y="47"/>
                    <a:pt x="201" y="47"/>
                    <a:pt x="201" y="47"/>
                  </a:cubicBezTo>
                  <a:cubicBezTo>
                    <a:pt x="201" y="47"/>
                    <a:pt x="201" y="47"/>
                    <a:pt x="201" y="47"/>
                  </a:cubicBezTo>
                  <a:cubicBezTo>
                    <a:pt x="200" y="47"/>
                    <a:pt x="200" y="47"/>
                    <a:pt x="200" y="47"/>
                  </a:cubicBezTo>
                  <a:cubicBezTo>
                    <a:pt x="199" y="47"/>
                    <a:pt x="199" y="47"/>
                    <a:pt x="199" y="47"/>
                  </a:cubicBezTo>
                  <a:cubicBezTo>
                    <a:pt x="199" y="48"/>
                    <a:pt x="199" y="48"/>
                    <a:pt x="199" y="48"/>
                  </a:cubicBezTo>
                  <a:cubicBezTo>
                    <a:pt x="198" y="48"/>
                    <a:pt x="198" y="48"/>
                    <a:pt x="198" y="48"/>
                  </a:cubicBezTo>
                  <a:cubicBezTo>
                    <a:pt x="198" y="48"/>
                    <a:pt x="198" y="48"/>
                    <a:pt x="198" y="48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6" y="50"/>
                    <a:pt x="196" y="50"/>
                    <a:pt x="196" y="50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0"/>
                    <a:pt x="194" y="50"/>
                    <a:pt x="194" y="50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4" y="52"/>
                    <a:pt x="194" y="52"/>
                    <a:pt x="194" y="52"/>
                  </a:cubicBezTo>
                  <a:cubicBezTo>
                    <a:pt x="193" y="53"/>
                    <a:pt x="193" y="53"/>
                    <a:pt x="193" y="53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8" y="57"/>
                    <a:pt x="188" y="57"/>
                    <a:pt x="188" y="57"/>
                  </a:cubicBezTo>
                  <a:cubicBezTo>
                    <a:pt x="187" y="58"/>
                    <a:pt x="187" y="58"/>
                    <a:pt x="187" y="58"/>
                  </a:cubicBezTo>
                  <a:cubicBezTo>
                    <a:pt x="186" y="58"/>
                    <a:pt x="186" y="58"/>
                    <a:pt x="186" y="58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5" y="59"/>
                    <a:pt x="185" y="59"/>
                    <a:pt x="185" y="59"/>
                  </a:cubicBezTo>
                  <a:cubicBezTo>
                    <a:pt x="186" y="60"/>
                    <a:pt x="186" y="60"/>
                    <a:pt x="186" y="60"/>
                  </a:cubicBezTo>
                  <a:cubicBezTo>
                    <a:pt x="185" y="61"/>
                    <a:pt x="185" y="61"/>
                    <a:pt x="185" y="61"/>
                  </a:cubicBezTo>
                  <a:cubicBezTo>
                    <a:pt x="185" y="62"/>
                    <a:pt x="185" y="62"/>
                    <a:pt x="185" y="62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86" y="60"/>
                    <a:pt x="186" y="60"/>
                    <a:pt x="186" y="60"/>
                  </a:cubicBezTo>
                  <a:cubicBezTo>
                    <a:pt x="187" y="59"/>
                    <a:pt x="187" y="59"/>
                    <a:pt x="187" y="59"/>
                  </a:cubicBezTo>
                  <a:cubicBezTo>
                    <a:pt x="188" y="58"/>
                    <a:pt x="188" y="58"/>
                    <a:pt x="188" y="58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90" y="57"/>
                    <a:pt x="190" y="57"/>
                    <a:pt x="190" y="57"/>
                  </a:cubicBezTo>
                  <a:cubicBezTo>
                    <a:pt x="192" y="56"/>
                    <a:pt x="192" y="56"/>
                    <a:pt x="192" y="56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5" y="53"/>
                    <a:pt x="195" y="53"/>
                    <a:pt x="195" y="53"/>
                  </a:cubicBezTo>
                  <a:cubicBezTo>
                    <a:pt x="196" y="52"/>
                    <a:pt x="196" y="52"/>
                    <a:pt x="196" y="52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2" y="51"/>
                    <a:pt x="202" y="51"/>
                    <a:pt x="202" y="51"/>
                  </a:cubicBezTo>
                  <a:cubicBezTo>
                    <a:pt x="204" y="50"/>
                    <a:pt x="204" y="50"/>
                    <a:pt x="204" y="50"/>
                  </a:cubicBezTo>
                  <a:cubicBezTo>
                    <a:pt x="205" y="49"/>
                    <a:pt x="205" y="49"/>
                    <a:pt x="205" y="49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07" y="48"/>
                    <a:pt x="207" y="48"/>
                    <a:pt x="207" y="48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9" y="47"/>
                    <a:pt x="209" y="47"/>
                    <a:pt x="209" y="47"/>
                  </a:cubicBezTo>
                  <a:cubicBezTo>
                    <a:pt x="210" y="46"/>
                    <a:pt x="210" y="46"/>
                    <a:pt x="210" y="46"/>
                  </a:cubicBezTo>
                  <a:cubicBezTo>
                    <a:pt x="210" y="45"/>
                    <a:pt x="210" y="45"/>
                    <a:pt x="210" y="45"/>
                  </a:cubicBezTo>
                  <a:cubicBezTo>
                    <a:pt x="210" y="44"/>
                    <a:pt x="210" y="44"/>
                    <a:pt x="210" y="44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3" y="46"/>
                    <a:pt x="213" y="46"/>
                    <a:pt x="213" y="46"/>
                  </a:cubicBezTo>
                  <a:cubicBezTo>
                    <a:pt x="213" y="47"/>
                    <a:pt x="213" y="47"/>
                    <a:pt x="213" y="47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7"/>
                    <a:pt x="213" y="47"/>
                    <a:pt x="213" y="4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4" y="45"/>
                    <a:pt x="214" y="45"/>
                    <a:pt x="214" y="45"/>
                  </a:cubicBezTo>
                  <a:cubicBezTo>
                    <a:pt x="214" y="44"/>
                    <a:pt x="214" y="44"/>
                    <a:pt x="214" y="44"/>
                  </a:cubicBezTo>
                  <a:cubicBezTo>
                    <a:pt x="214" y="45"/>
                    <a:pt x="214" y="45"/>
                    <a:pt x="214" y="45"/>
                  </a:cubicBezTo>
                  <a:cubicBezTo>
                    <a:pt x="214" y="45"/>
                    <a:pt x="214" y="45"/>
                    <a:pt x="214" y="45"/>
                  </a:cubicBezTo>
                  <a:cubicBezTo>
                    <a:pt x="215" y="46"/>
                    <a:pt x="215" y="46"/>
                    <a:pt x="215" y="46"/>
                  </a:cubicBezTo>
                  <a:cubicBezTo>
                    <a:pt x="216" y="46"/>
                    <a:pt x="216" y="46"/>
                    <a:pt x="216" y="46"/>
                  </a:cubicBezTo>
                  <a:cubicBezTo>
                    <a:pt x="217" y="46"/>
                    <a:pt x="217" y="46"/>
                    <a:pt x="217" y="46"/>
                  </a:cubicBezTo>
                  <a:cubicBezTo>
                    <a:pt x="217" y="45"/>
                    <a:pt x="217" y="45"/>
                    <a:pt x="217" y="45"/>
                  </a:cubicBezTo>
                  <a:cubicBezTo>
                    <a:pt x="217" y="45"/>
                    <a:pt x="217" y="45"/>
                    <a:pt x="217" y="45"/>
                  </a:cubicBezTo>
                  <a:cubicBezTo>
                    <a:pt x="217" y="44"/>
                    <a:pt x="217" y="44"/>
                    <a:pt x="217" y="44"/>
                  </a:cubicBezTo>
                  <a:cubicBezTo>
                    <a:pt x="218" y="44"/>
                    <a:pt x="218" y="44"/>
                    <a:pt x="218" y="44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18" y="42"/>
                    <a:pt x="218" y="42"/>
                    <a:pt x="218" y="42"/>
                  </a:cubicBezTo>
                  <a:cubicBezTo>
                    <a:pt x="218" y="42"/>
                    <a:pt x="218" y="42"/>
                    <a:pt x="218" y="42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1" y="41"/>
                    <a:pt x="221" y="41"/>
                    <a:pt x="221" y="41"/>
                  </a:cubicBezTo>
                  <a:cubicBezTo>
                    <a:pt x="222" y="41"/>
                    <a:pt x="222" y="41"/>
                    <a:pt x="222" y="41"/>
                  </a:cubicBezTo>
                  <a:cubicBezTo>
                    <a:pt x="223" y="40"/>
                    <a:pt x="223" y="40"/>
                    <a:pt x="223" y="40"/>
                  </a:cubicBezTo>
                  <a:cubicBezTo>
                    <a:pt x="225" y="40"/>
                    <a:pt x="225" y="40"/>
                    <a:pt x="225" y="40"/>
                  </a:cubicBezTo>
                  <a:cubicBezTo>
                    <a:pt x="225" y="40"/>
                    <a:pt x="225" y="40"/>
                    <a:pt x="225" y="40"/>
                  </a:cubicBezTo>
                  <a:cubicBezTo>
                    <a:pt x="227" y="40"/>
                    <a:pt x="227" y="40"/>
                    <a:pt x="227" y="40"/>
                  </a:cubicBezTo>
                  <a:cubicBezTo>
                    <a:pt x="228" y="41"/>
                    <a:pt x="228" y="41"/>
                    <a:pt x="228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2"/>
                    <a:pt x="231" y="42"/>
                    <a:pt x="231" y="42"/>
                  </a:cubicBezTo>
                  <a:cubicBezTo>
                    <a:pt x="232" y="42"/>
                    <a:pt x="232" y="42"/>
                    <a:pt x="232" y="42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6" y="46"/>
                    <a:pt x="236" y="46"/>
                    <a:pt x="236" y="46"/>
                  </a:cubicBezTo>
                  <a:cubicBezTo>
                    <a:pt x="237" y="46"/>
                    <a:pt x="237" y="46"/>
                    <a:pt x="237" y="46"/>
                  </a:cubicBezTo>
                  <a:cubicBezTo>
                    <a:pt x="237" y="47"/>
                    <a:pt x="237" y="47"/>
                    <a:pt x="237" y="47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8" y="50"/>
                    <a:pt x="238" y="50"/>
                    <a:pt x="238" y="5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36" y="51"/>
                    <a:pt x="236" y="51"/>
                    <a:pt x="236" y="51"/>
                  </a:cubicBezTo>
                  <a:cubicBezTo>
                    <a:pt x="235" y="51"/>
                    <a:pt x="235" y="51"/>
                    <a:pt x="235" y="51"/>
                  </a:cubicBezTo>
                  <a:cubicBezTo>
                    <a:pt x="235" y="52"/>
                    <a:pt x="235" y="52"/>
                    <a:pt x="235" y="52"/>
                  </a:cubicBezTo>
                  <a:cubicBezTo>
                    <a:pt x="234" y="52"/>
                    <a:pt x="234" y="52"/>
                    <a:pt x="234" y="52"/>
                  </a:cubicBezTo>
                  <a:cubicBezTo>
                    <a:pt x="233" y="53"/>
                    <a:pt x="233" y="53"/>
                    <a:pt x="233" y="53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29" y="54"/>
                    <a:pt x="229" y="54"/>
                    <a:pt x="229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8"/>
                    <a:pt x="228" y="58"/>
                    <a:pt x="228" y="58"/>
                  </a:cubicBezTo>
                  <a:cubicBezTo>
                    <a:pt x="228" y="59"/>
                    <a:pt x="228" y="59"/>
                    <a:pt x="228" y="59"/>
                  </a:cubicBezTo>
                  <a:cubicBezTo>
                    <a:pt x="227" y="59"/>
                    <a:pt x="227" y="59"/>
                    <a:pt x="227" y="59"/>
                  </a:cubicBezTo>
                  <a:cubicBezTo>
                    <a:pt x="227" y="59"/>
                    <a:pt x="227" y="59"/>
                    <a:pt x="227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5" y="60"/>
                    <a:pt x="215" y="60"/>
                    <a:pt x="215" y="60"/>
                  </a:cubicBezTo>
                  <a:cubicBezTo>
                    <a:pt x="215" y="60"/>
                    <a:pt x="215" y="60"/>
                    <a:pt x="215" y="60"/>
                  </a:cubicBezTo>
                  <a:cubicBezTo>
                    <a:pt x="214" y="60"/>
                    <a:pt x="214" y="60"/>
                    <a:pt x="214" y="60"/>
                  </a:cubicBezTo>
                  <a:cubicBezTo>
                    <a:pt x="214" y="60"/>
                    <a:pt x="214" y="60"/>
                    <a:pt x="214" y="60"/>
                  </a:cubicBezTo>
                  <a:cubicBezTo>
                    <a:pt x="213" y="60"/>
                    <a:pt x="213" y="60"/>
                    <a:pt x="213" y="60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2" y="61"/>
                    <a:pt x="212" y="61"/>
                    <a:pt x="212" y="61"/>
                  </a:cubicBezTo>
                  <a:cubicBezTo>
                    <a:pt x="213" y="61"/>
                    <a:pt x="213" y="61"/>
                    <a:pt x="213" y="61"/>
                  </a:cubicBezTo>
                  <a:cubicBezTo>
                    <a:pt x="214" y="61"/>
                    <a:pt x="214" y="61"/>
                    <a:pt x="214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7" y="61"/>
                    <a:pt x="217" y="61"/>
                    <a:pt x="217" y="61"/>
                  </a:cubicBezTo>
                  <a:cubicBezTo>
                    <a:pt x="218" y="62"/>
                    <a:pt x="218" y="62"/>
                    <a:pt x="218" y="62"/>
                  </a:cubicBezTo>
                  <a:cubicBezTo>
                    <a:pt x="218" y="62"/>
                    <a:pt x="218" y="62"/>
                    <a:pt x="218" y="62"/>
                  </a:cubicBezTo>
                  <a:cubicBezTo>
                    <a:pt x="219" y="61"/>
                    <a:pt x="219" y="61"/>
                    <a:pt x="219" y="61"/>
                  </a:cubicBezTo>
                  <a:cubicBezTo>
                    <a:pt x="220" y="61"/>
                    <a:pt x="220" y="61"/>
                    <a:pt x="220" y="61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2" y="64"/>
                    <a:pt x="222" y="64"/>
                    <a:pt x="222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20" y="66"/>
                    <a:pt x="220" y="66"/>
                    <a:pt x="220" y="66"/>
                  </a:cubicBezTo>
                  <a:cubicBezTo>
                    <a:pt x="218" y="67"/>
                    <a:pt x="218" y="67"/>
                    <a:pt x="218" y="67"/>
                  </a:cubicBezTo>
                  <a:cubicBezTo>
                    <a:pt x="217" y="66"/>
                    <a:pt x="217" y="66"/>
                    <a:pt x="217" y="66"/>
                  </a:cubicBezTo>
                  <a:cubicBezTo>
                    <a:pt x="216" y="67"/>
                    <a:pt x="216" y="67"/>
                    <a:pt x="216" y="67"/>
                  </a:cubicBezTo>
                  <a:cubicBezTo>
                    <a:pt x="214" y="67"/>
                    <a:pt x="214" y="67"/>
                    <a:pt x="214" y="67"/>
                  </a:cubicBezTo>
                  <a:cubicBezTo>
                    <a:pt x="213" y="66"/>
                    <a:pt x="213" y="66"/>
                    <a:pt x="213" y="66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09" y="64"/>
                    <a:pt x="209" y="64"/>
                    <a:pt x="209" y="64"/>
                  </a:cubicBezTo>
                  <a:cubicBezTo>
                    <a:pt x="209" y="64"/>
                    <a:pt x="209" y="64"/>
                    <a:pt x="209" y="64"/>
                  </a:cubicBezTo>
                  <a:cubicBezTo>
                    <a:pt x="208" y="65"/>
                    <a:pt x="208" y="65"/>
                    <a:pt x="208" y="65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6" y="67"/>
                    <a:pt x="206" y="67"/>
                    <a:pt x="206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6" y="69"/>
                    <a:pt x="206" y="69"/>
                    <a:pt x="206" y="69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6" y="71"/>
                    <a:pt x="206" y="71"/>
                    <a:pt x="206" y="71"/>
                  </a:cubicBezTo>
                  <a:cubicBezTo>
                    <a:pt x="206" y="71"/>
                    <a:pt x="206" y="71"/>
                    <a:pt x="206" y="71"/>
                  </a:cubicBezTo>
                  <a:cubicBezTo>
                    <a:pt x="207" y="71"/>
                    <a:pt x="207" y="71"/>
                    <a:pt x="207" y="71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208" y="70"/>
                    <a:pt x="208" y="70"/>
                    <a:pt x="208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4" y="68"/>
                    <a:pt x="214" y="68"/>
                    <a:pt x="214" y="68"/>
                  </a:cubicBezTo>
                  <a:cubicBezTo>
                    <a:pt x="214" y="67"/>
                    <a:pt x="214" y="67"/>
                    <a:pt x="214" y="67"/>
                  </a:cubicBezTo>
                  <a:cubicBezTo>
                    <a:pt x="215" y="68"/>
                    <a:pt x="215" y="68"/>
                    <a:pt x="215" y="68"/>
                  </a:cubicBezTo>
                  <a:cubicBezTo>
                    <a:pt x="215" y="68"/>
                    <a:pt x="215" y="68"/>
                    <a:pt x="215" y="68"/>
                  </a:cubicBezTo>
                  <a:cubicBezTo>
                    <a:pt x="216" y="68"/>
                    <a:pt x="216" y="68"/>
                    <a:pt x="216" y="68"/>
                  </a:cubicBezTo>
                  <a:cubicBezTo>
                    <a:pt x="217" y="69"/>
                    <a:pt x="217" y="69"/>
                    <a:pt x="217" y="69"/>
                  </a:cubicBezTo>
                  <a:cubicBezTo>
                    <a:pt x="217" y="69"/>
                    <a:pt x="217" y="69"/>
                    <a:pt x="217" y="69"/>
                  </a:cubicBezTo>
                  <a:cubicBezTo>
                    <a:pt x="217" y="70"/>
                    <a:pt x="217" y="70"/>
                    <a:pt x="217" y="70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5"/>
                    <a:pt x="212" y="75"/>
                    <a:pt x="212" y="75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210" y="78"/>
                    <a:pt x="210" y="78"/>
                    <a:pt x="210" y="78"/>
                  </a:cubicBezTo>
                  <a:cubicBezTo>
                    <a:pt x="209" y="79"/>
                    <a:pt x="209" y="79"/>
                    <a:pt x="209" y="79"/>
                  </a:cubicBezTo>
                  <a:cubicBezTo>
                    <a:pt x="208" y="80"/>
                    <a:pt x="208" y="80"/>
                    <a:pt x="208" y="80"/>
                  </a:cubicBezTo>
                  <a:cubicBezTo>
                    <a:pt x="208" y="81"/>
                    <a:pt x="208" y="81"/>
                    <a:pt x="208" y="81"/>
                  </a:cubicBezTo>
                  <a:cubicBezTo>
                    <a:pt x="208" y="82"/>
                    <a:pt x="208" y="82"/>
                    <a:pt x="208" y="82"/>
                  </a:cubicBezTo>
                  <a:cubicBezTo>
                    <a:pt x="208" y="83"/>
                    <a:pt x="208" y="83"/>
                    <a:pt x="208" y="83"/>
                  </a:cubicBezTo>
                  <a:cubicBezTo>
                    <a:pt x="207" y="84"/>
                    <a:pt x="207" y="84"/>
                    <a:pt x="207" y="84"/>
                  </a:cubicBezTo>
                  <a:cubicBezTo>
                    <a:pt x="207" y="85"/>
                    <a:pt x="207" y="85"/>
                    <a:pt x="207" y="85"/>
                  </a:cubicBezTo>
                  <a:cubicBezTo>
                    <a:pt x="206" y="86"/>
                    <a:pt x="206" y="86"/>
                    <a:pt x="206" y="86"/>
                  </a:cubicBezTo>
                  <a:cubicBezTo>
                    <a:pt x="206" y="88"/>
                    <a:pt x="206" y="88"/>
                    <a:pt x="206" y="88"/>
                  </a:cubicBezTo>
                  <a:cubicBezTo>
                    <a:pt x="206" y="89"/>
                    <a:pt x="206" y="89"/>
                    <a:pt x="206" y="89"/>
                  </a:cubicBezTo>
                  <a:cubicBezTo>
                    <a:pt x="207" y="90"/>
                    <a:pt x="207" y="90"/>
                    <a:pt x="207" y="90"/>
                  </a:cubicBezTo>
                  <a:cubicBezTo>
                    <a:pt x="206" y="91"/>
                    <a:pt x="206" y="91"/>
                    <a:pt x="206" y="91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4" y="95"/>
                    <a:pt x="204" y="95"/>
                    <a:pt x="204" y="95"/>
                  </a:cubicBezTo>
                  <a:cubicBezTo>
                    <a:pt x="204" y="96"/>
                    <a:pt x="204" y="96"/>
                    <a:pt x="204" y="96"/>
                  </a:cubicBezTo>
                  <a:cubicBezTo>
                    <a:pt x="204" y="97"/>
                    <a:pt x="204" y="97"/>
                    <a:pt x="204" y="97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7"/>
                    <a:pt x="202" y="97"/>
                    <a:pt x="202" y="97"/>
                  </a:cubicBezTo>
                  <a:cubicBezTo>
                    <a:pt x="202" y="97"/>
                    <a:pt x="202" y="97"/>
                    <a:pt x="202" y="97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02" y="96"/>
                    <a:pt x="202" y="96"/>
                    <a:pt x="202" y="96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0" y="95"/>
                    <a:pt x="200" y="95"/>
                    <a:pt x="200" y="95"/>
                  </a:cubicBezTo>
                  <a:cubicBezTo>
                    <a:pt x="200" y="95"/>
                    <a:pt x="200" y="95"/>
                    <a:pt x="200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6"/>
                    <a:pt x="199" y="96"/>
                    <a:pt x="199" y="96"/>
                  </a:cubicBezTo>
                  <a:cubicBezTo>
                    <a:pt x="199" y="96"/>
                    <a:pt x="199" y="96"/>
                    <a:pt x="199" y="96"/>
                  </a:cubicBezTo>
                  <a:cubicBezTo>
                    <a:pt x="199" y="96"/>
                    <a:pt x="199" y="96"/>
                    <a:pt x="199" y="96"/>
                  </a:cubicBezTo>
                  <a:cubicBezTo>
                    <a:pt x="199" y="97"/>
                    <a:pt x="199" y="97"/>
                    <a:pt x="199" y="97"/>
                  </a:cubicBezTo>
                  <a:cubicBezTo>
                    <a:pt x="199" y="97"/>
                    <a:pt x="199" y="97"/>
                    <a:pt x="199" y="97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100"/>
                    <a:pt x="201" y="100"/>
                    <a:pt x="201" y="100"/>
                  </a:cubicBezTo>
                  <a:cubicBezTo>
                    <a:pt x="202" y="101"/>
                    <a:pt x="202" y="101"/>
                    <a:pt x="202" y="101"/>
                  </a:cubicBezTo>
                  <a:cubicBezTo>
                    <a:pt x="203" y="101"/>
                    <a:pt x="203" y="101"/>
                    <a:pt x="203" y="101"/>
                  </a:cubicBezTo>
                  <a:cubicBezTo>
                    <a:pt x="204" y="102"/>
                    <a:pt x="204" y="102"/>
                    <a:pt x="204" y="102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4" y="105"/>
                    <a:pt x="204" y="105"/>
                    <a:pt x="204" y="105"/>
                  </a:cubicBezTo>
                  <a:cubicBezTo>
                    <a:pt x="203" y="104"/>
                    <a:pt x="203" y="104"/>
                    <a:pt x="203" y="104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1" y="102"/>
                    <a:pt x="201" y="102"/>
                    <a:pt x="201" y="102"/>
                  </a:cubicBezTo>
                  <a:cubicBezTo>
                    <a:pt x="201" y="102"/>
                    <a:pt x="201" y="102"/>
                    <a:pt x="201" y="102"/>
                  </a:cubicBezTo>
                  <a:cubicBezTo>
                    <a:pt x="201" y="102"/>
                    <a:pt x="201" y="102"/>
                    <a:pt x="201" y="102"/>
                  </a:cubicBezTo>
                  <a:cubicBezTo>
                    <a:pt x="200" y="103"/>
                    <a:pt x="200" y="103"/>
                    <a:pt x="200" y="103"/>
                  </a:cubicBezTo>
                  <a:cubicBezTo>
                    <a:pt x="201" y="103"/>
                    <a:pt x="201" y="103"/>
                    <a:pt x="201" y="103"/>
                  </a:cubicBezTo>
                  <a:cubicBezTo>
                    <a:pt x="201" y="104"/>
                    <a:pt x="201" y="104"/>
                    <a:pt x="201" y="104"/>
                  </a:cubicBezTo>
                  <a:cubicBezTo>
                    <a:pt x="201" y="104"/>
                    <a:pt x="201" y="104"/>
                    <a:pt x="201" y="104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00" y="105"/>
                    <a:pt x="200" y="105"/>
                    <a:pt x="200" y="105"/>
                  </a:cubicBezTo>
                  <a:cubicBezTo>
                    <a:pt x="200" y="105"/>
                    <a:pt x="200" y="105"/>
                    <a:pt x="200" y="105"/>
                  </a:cubicBezTo>
                  <a:cubicBezTo>
                    <a:pt x="201" y="105"/>
                    <a:pt x="201" y="105"/>
                    <a:pt x="201" y="10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0" y="106"/>
                    <a:pt x="200" y="106"/>
                    <a:pt x="200" y="106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3" y="108"/>
                    <a:pt x="203" y="108"/>
                    <a:pt x="203" y="108"/>
                  </a:cubicBezTo>
                  <a:cubicBezTo>
                    <a:pt x="203" y="108"/>
                    <a:pt x="203" y="108"/>
                    <a:pt x="203" y="108"/>
                  </a:cubicBezTo>
                  <a:cubicBezTo>
                    <a:pt x="203" y="108"/>
                    <a:pt x="203" y="108"/>
                    <a:pt x="203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5" y="107"/>
                    <a:pt x="205" y="107"/>
                    <a:pt x="205" y="107"/>
                  </a:cubicBezTo>
                  <a:cubicBezTo>
                    <a:pt x="205" y="106"/>
                    <a:pt x="205" y="106"/>
                    <a:pt x="205" y="106"/>
                  </a:cubicBezTo>
                  <a:cubicBezTo>
                    <a:pt x="206" y="106"/>
                    <a:pt x="206" y="106"/>
                    <a:pt x="206" y="106"/>
                  </a:cubicBezTo>
                  <a:cubicBezTo>
                    <a:pt x="206" y="107"/>
                    <a:pt x="206" y="107"/>
                    <a:pt x="206" y="107"/>
                  </a:cubicBezTo>
                  <a:cubicBezTo>
                    <a:pt x="206" y="107"/>
                    <a:pt x="206" y="107"/>
                    <a:pt x="206" y="107"/>
                  </a:cubicBezTo>
                  <a:cubicBezTo>
                    <a:pt x="206" y="107"/>
                    <a:pt x="206" y="107"/>
                    <a:pt x="206" y="107"/>
                  </a:cubicBezTo>
                  <a:cubicBezTo>
                    <a:pt x="207" y="108"/>
                    <a:pt x="207" y="108"/>
                    <a:pt x="207" y="108"/>
                  </a:cubicBezTo>
                  <a:cubicBezTo>
                    <a:pt x="208" y="108"/>
                    <a:pt x="208" y="108"/>
                    <a:pt x="208" y="108"/>
                  </a:cubicBezTo>
                  <a:cubicBezTo>
                    <a:pt x="208" y="109"/>
                    <a:pt x="208" y="109"/>
                    <a:pt x="208" y="109"/>
                  </a:cubicBezTo>
                  <a:cubicBezTo>
                    <a:pt x="208" y="109"/>
                    <a:pt x="208" y="109"/>
                    <a:pt x="208" y="109"/>
                  </a:cubicBezTo>
                  <a:cubicBezTo>
                    <a:pt x="208" y="110"/>
                    <a:pt x="208" y="110"/>
                    <a:pt x="208" y="110"/>
                  </a:cubicBezTo>
                  <a:cubicBezTo>
                    <a:pt x="208" y="111"/>
                    <a:pt x="208" y="111"/>
                    <a:pt x="208" y="111"/>
                  </a:cubicBezTo>
                  <a:cubicBezTo>
                    <a:pt x="207" y="112"/>
                    <a:pt x="207" y="112"/>
                    <a:pt x="207" y="112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7" y="114"/>
                    <a:pt x="207" y="114"/>
                    <a:pt x="207" y="114"/>
                  </a:cubicBezTo>
                  <a:cubicBezTo>
                    <a:pt x="206" y="115"/>
                    <a:pt x="206" y="115"/>
                    <a:pt x="206" y="115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14"/>
                    <a:pt x="204" y="114"/>
                    <a:pt x="204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2" y="114"/>
                    <a:pt x="202" y="114"/>
                    <a:pt x="202" y="114"/>
                  </a:cubicBezTo>
                  <a:cubicBezTo>
                    <a:pt x="202" y="113"/>
                    <a:pt x="202" y="113"/>
                    <a:pt x="202" y="113"/>
                  </a:cubicBezTo>
                  <a:cubicBezTo>
                    <a:pt x="202" y="113"/>
                    <a:pt x="202" y="113"/>
                    <a:pt x="202" y="113"/>
                  </a:cubicBezTo>
                  <a:cubicBezTo>
                    <a:pt x="201" y="112"/>
                    <a:pt x="201" y="112"/>
                    <a:pt x="201" y="112"/>
                  </a:cubicBezTo>
                  <a:cubicBezTo>
                    <a:pt x="201" y="112"/>
                    <a:pt x="201" y="112"/>
                    <a:pt x="201" y="112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199" y="111"/>
                    <a:pt x="199" y="111"/>
                    <a:pt x="199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7" y="112"/>
                    <a:pt x="197" y="112"/>
                    <a:pt x="197" y="112"/>
                  </a:cubicBezTo>
                  <a:cubicBezTo>
                    <a:pt x="198" y="112"/>
                    <a:pt x="198" y="112"/>
                    <a:pt x="198" y="112"/>
                  </a:cubicBezTo>
                  <a:cubicBezTo>
                    <a:pt x="198" y="112"/>
                    <a:pt x="198" y="112"/>
                    <a:pt x="198" y="112"/>
                  </a:cubicBezTo>
                  <a:cubicBezTo>
                    <a:pt x="197" y="112"/>
                    <a:pt x="197" y="112"/>
                    <a:pt x="197" y="112"/>
                  </a:cubicBezTo>
                  <a:cubicBezTo>
                    <a:pt x="197" y="112"/>
                    <a:pt x="197" y="112"/>
                    <a:pt x="197" y="112"/>
                  </a:cubicBezTo>
                  <a:cubicBezTo>
                    <a:pt x="196" y="112"/>
                    <a:pt x="196" y="112"/>
                    <a:pt x="196" y="112"/>
                  </a:cubicBezTo>
                  <a:cubicBezTo>
                    <a:pt x="195" y="112"/>
                    <a:pt x="195" y="112"/>
                    <a:pt x="195" y="112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6" y="113"/>
                    <a:pt x="196" y="113"/>
                    <a:pt x="196" y="113"/>
                  </a:cubicBezTo>
                  <a:cubicBezTo>
                    <a:pt x="197" y="113"/>
                    <a:pt x="197" y="113"/>
                    <a:pt x="197" y="113"/>
                  </a:cubicBezTo>
                  <a:cubicBezTo>
                    <a:pt x="197" y="113"/>
                    <a:pt x="197" y="113"/>
                    <a:pt x="197" y="113"/>
                  </a:cubicBezTo>
                  <a:cubicBezTo>
                    <a:pt x="197" y="113"/>
                    <a:pt x="197" y="113"/>
                    <a:pt x="197" y="113"/>
                  </a:cubicBezTo>
                  <a:cubicBezTo>
                    <a:pt x="196" y="114"/>
                    <a:pt x="196" y="114"/>
                    <a:pt x="196" y="114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4" y="115"/>
                    <a:pt x="194" y="115"/>
                    <a:pt x="194" y="115"/>
                  </a:cubicBezTo>
                  <a:cubicBezTo>
                    <a:pt x="194" y="115"/>
                    <a:pt x="194" y="115"/>
                    <a:pt x="194" y="115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4"/>
                    <a:pt x="193" y="114"/>
                    <a:pt x="193" y="114"/>
                  </a:cubicBezTo>
                  <a:cubicBezTo>
                    <a:pt x="193" y="114"/>
                    <a:pt x="193" y="114"/>
                    <a:pt x="193" y="114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2" y="115"/>
                    <a:pt x="192" y="115"/>
                    <a:pt x="192" y="115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3" y="116"/>
                    <a:pt x="193" y="116"/>
                    <a:pt x="193" y="116"/>
                  </a:cubicBezTo>
                  <a:cubicBezTo>
                    <a:pt x="193" y="117"/>
                    <a:pt x="193" y="117"/>
                    <a:pt x="193" y="117"/>
                  </a:cubicBezTo>
                  <a:cubicBezTo>
                    <a:pt x="192" y="117"/>
                    <a:pt x="192" y="117"/>
                    <a:pt x="192" y="117"/>
                  </a:cubicBezTo>
                  <a:cubicBezTo>
                    <a:pt x="193" y="118"/>
                    <a:pt x="193" y="118"/>
                    <a:pt x="193" y="118"/>
                  </a:cubicBezTo>
                  <a:cubicBezTo>
                    <a:pt x="193" y="118"/>
                    <a:pt x="193" y="118"/>
                    <a:pt x="193" y="118"/>
                  </a:cubicBezTo>
                  <a:cubicBezTo>
                    <a:pt x="192" y="118"/>
                    <a:pt x="192" y="118"/>
                    <a:pt x="192" y="118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1" y="119"/>
                    <a:pt x="191" y="119"/>
                    <a:pt x="19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93" y="119"/>
                    <a:pt x="193" y="119"/>
                    <a:pt x="193" y="119"/>
                  </a:cubicBezTo>
                  <a:cubicBezTo>
                    <a:pt x="193" y="119"/>
                    <a:pt x="193" y="119"/>
                    <a:pt x="193" y="119"/>
                  </a:cubicBezTo>
                  <a:cubicBezTo>
                    <a:pt x="193" y="120"/>
                    <a:pt x="193" y="120"/>
                    <a:pt x="193" y="120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196" y="120"/>
                    <a:pt x="196" y="120"/>
                    <a:pt x="196" y="120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9" y="121"/>
                  </a:cubicBezTo>
                  <a:cubicBezTo>
                    <a:pt x="199" y="121"/>
                    <a:pt x="199" y="121"/>
                    <a:pt x="199" y="121"/>
                  </a:cubicBezTo>
                  <a:cubicBezTo>
                    <a:pt x="200" y="121"/>
                    <a:pt x="200" y="121"/>
                    <a:pt x="200" y="121"/>
                  </a:cubicBezTo>
                  <a:cubicBezTo>
                    <a:pt x="200" y="121"/>
                    <a:pt x="200" y="121"/>
                    <a:pt x="200" y="121"/>
                  </a:cubicBezTo>
                  <a:cubicBezTo>
                    <a:pt x="200" y="122"/>
                    <a:pt x="200" y="122"/>
                    <a:pt x="200" y="122"/>
                  </a:cubicBezTo>
                  <a:cubicBezTo>
                    <a:pt x="200" y="123"/>
                    <a:pt x="200" y="123"/>
                    <a:pt x="200" y="123"/>
                  </a:cubicBezTo>
                  <a:cubicBezTo>
                    <a:pt x="200" y="123"/>
                    <a:pt x="200" y="123"/>
                    <a:pt x="200" y="123"/>
                  </a:cubicBezTo>
                  <a:cubicBezTo>
                    <a:pt x="199" y="123"/>
                    <a:pt x="199" y="123"/>
                    <a:pt x="199" y="123"/>
                  </a:cubicBezTo>
                  <a:cubicBezTo>
                    <a:pt x="199" y="123"/>
                    <a:pt x="199" y="123"/>
                    <a:pt x="199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6" y="123"/>
                    <a:pt x="196" y="123"/>
                    <a:pt x="196" y="123"/>
                  </a:cubicBezTo>
                  <a:cubicBezTo>
                    <a:pt x="195" y="123"/>
                    <a:pt x="195" y="123"/>
                    <a:pt x="195" y="123"/>
                  </a:cubicBezTo>
                  <a:cubicBezTo>
                    <a:pt x="194" y="123"/>
                    <a:pt x="194" y="123"/>
                    <a:pt x="194" y="123"/>
                  </a:cubicBezTo>
                  <a:cubicBezTo>
                    <a:pt x="193" y="123"/>
                    <a:pt x="193" y="123"/>
                    <a:pt x="193" y="123"/>
                  </a:cubicBezTo>
                  <a:cubicBezTo>
                    <a:pt x="193" y="123"/>
                    <a:pt x="193" y="123"/>
                    <a:pt x="193" y="123"/>
                  </a:cubicBezTo>
                  <a:cubicBezTo>
                    <a:pt x="193" y="123"/>
                    <a:pt x="193" y="123"/>
                    <a:pt x="193" y="123"/>
                  </a:cubicBezTo>
                  <a:cubicBezTo>
                    <a:pt x="193" y="124"/>
                    <a:pt x="193" y="124"/>
                    <a:pt x="193" y="124"/>
                  </a:cubicBezTo>
                  <a:cubicBezTo>
                    <a:pt x="193" y="124"/>
                    <a:pt x="193" y="124"/>
                    <a:pt x="193" y="124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99" y="125"/>
                    <a:pt x="199" y="125"/>
                    <a:pt x="199" y="125"/>
                  </a:cubicBezTo>
                  <a:cubicBezTo>
                    <a:pt x="200" y="126"/>
                    <a:pt x="200" y="126"/>
                    <a:pt x="200" y="126"/>
                  </a:cubicBezTo>
                  <a:cubicBezTo>
                    <a:pt x="200" y="126"/>
                    <a:pt x="200" y="126"/>
                    <a:pt x="200" y="126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7" y="134"/>
                    <a:pt x="197" y="134"/>
                    <a:pt x="197" y="134"/>
                  </a:cubicBezTo>
                  <a:cubicBezTo>
                    <a:pt x="197" y="134"/>
                    <a:pt x="197" y="134"/>
                    <a:pt x="197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7" y="133"/>
                    <a:pt x="197" y="133"/>
                    <a:pt x="197" y="133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2" y="129"/>
                    <a:pt x="192" y="129"/>
                    <a:pt x="192" y="129"/>
                  </a:cubicBezTo>
                  <a:cubicBezTo>
                    <a:pt x="192" y="128"/>
                    <a:pt x="192" y="128"/>
                    <a:pt x="192" y="128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91" y="128"/>
                    <a:pt x="191" y="128"/>
                    <a:pt x="191" y="128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89" y="129"/>
                    <a:pt x="189" y="129"/>
                    <a:pt x="189" y="129"/>
                  </a:cubicBezTo>
                  <a:cubicBezTo>
                    <a:pt x="188" y="128"/>
                    <a:pt x="188" y="128"/>
                    <a:pt x="188" y="128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8" y="128"/>
                    <a:pt x="188" y="128"/>
                    <a:pt x="188" y="128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9" y="129"/>
                    <a:pt x="189" y="129"/>
                    <a:pt x="189" y="129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5" y="134"/>
                    <a:pt x="195" y="134"/>
                    <a:pt x="195" y="134"/>
                  </a:cubicBezTo>
                  <a:cubicBezTo>
                    <a:pt x="195" y="134"/>
                    <a:pt x="195" y="134"/>
                    <a:pt x="195" y="134"/>
                  </a:cubicBezTo>
                  <a:cubicBezTo>
                    <a:pt x="194" y="134"/>
                    <a:pt x="194" y="134"/>
                    <a:pt x="194" y="134"/>
                  </a:cubicBezTo>
                  <a:cubicBezTo>
                    <a:pt x="193" y="134"/>
                    <a:pt x="193" y="134"/>
                    <a:pt x="193" y="134"/>
                  </a:cubicBezTo>
                  <a:cubicBezTo>
                    <a:pt x="193" y="134"/>
                    <a:pt x="193" y="134"/>
                    <a:pt x="193" y="134"/>
                  </a:cubicBezTo>
                  <a:cubicBezTo>
                    <a:pt x="192" y="135"/>
                    <a:pt x="192" y="135"/>
                    <a:pt x="192" y="135"/>
                  </a:cubicBezTo>
                  <a:cubicBezTo>
                    <a:pt x="191" y="135"/>
                    <a:pt x="191" y="135"/>
                    <a:pt x="191" y="135"/>
                  </a:cubicBezTo>
                  <a:cubicBezTo>
                    <a:pt x="190" y="135"/>
                    <a:pt x="190" y="135"/>
                    <a:pt x="190" y="135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90" y="135"/>
                    <a:pt x="190" y="135"/>
                    <a:pt x="190" y="135"/>
                  </a:cubicBezTo>
                  <a:cubicBezTo>
                    <a:pt x="190" y="135"/>
                    <a:pt x="190" y="135"/>
                    <a:pt x="190" y="135"/>
                  </a:cubicBezTo>
                  <a:cubicBezTo>
                    <a:pt x="191" y="136"/>
                    <a:pt x="191" y="136"/>
                    <a:pt x="191" y="136"/>
                  </a:cubicBezTo>
                  <a:cubicBezTo>
                    <a:pt x="192" y="135"/>
                    <a:pt x="192" y="135"/>
                    <a:pt x="192" y="135"/>
                  </a:cubicBezTo>
                  <a:cubicBezTo>
                    <a:pt x="193" y="134"/>
                    <a:pt x="193" y="134"/>
                    <a:pt x="193" y="134"/>
                  </a:cubicBezTo>
                  <a:cubicBezTo>
                    <a:pt x="194" y="134"/>
                    <a:pt x="194" y="134"/>
                    <a:pt x="194" y="134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95" y="136"/>
                    <a:pt x="195" y="136"/>
                    <a:pt x="195" y="136"/>
                  </a:cubicBezTo>
                  <a:cubicBezTo>
                    <a:pt x="195" y="136"/>
                    <a:pt x="195" y="136"/>
                    <a:pt x="195" y="136"/>
                  </a:cubicBezTo>
                  <a:cubicBezTo>
                    <a:pt x="194" y="138"/>
                    <a:pt x="194" y="138"/>
                    <a:pt x="194" y="138"/>
                  </a:cubicBezTo>
                  <a:cubicBezTo>
                    <a:pt x="194" y="138"/>
                    <a:pt x="194" y="138"/>
                    <a:pt x="194" y="138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4" y="139"/>
                    <a:pt x="194" y="139"/>
                    <a:pt x="194" y="139"/>
                  </a:cubicBezTo>
                  <a:cubicBezTo>
                    <a:pt x="194" y="139"/>
                    <a:pt x="194" y="139"/>
                    <a:pt x="194" y="139"/>
                  </a:cubicBezTo>
                  <a:cubicBezTo>
                    <a:pt x="196" y="139"/>
                    <a:pt x="196" y="139"/>
                    <a:pt x="196" y="139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9" y="140"/>
                    <a:pt x="199" y="140"/>
                    <a:pt x="199" y="14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199" y="144"/>
                    <a:pt x="199" y="144"/>
                    <a:pt x="199" y="144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196" y="143"/>
                    <a:pt x="196" y="143"/>
                    <a:pt x="196" y="143"/>
                  </a:cubicBezTo>
                  <a:cubicBezTo>
                    <a:pt x="196" y="142"/>
                    <a:pt x="196" y="142"/>
                    <a:pt x="196" y="142"/>
                  </a:cubicBezTo>
                  <a:cubicBezTo>
                    <a:pt x="195" y="141"/>
                    <a:pt x="195" y="141"/>
                    <a:pt x="195" y="141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1" y="141"/>
                    <a:pt x="191" y="141"/>
                    <a:pt x="191" y="141"/>
                  </a:cubicBezTo>
                  <a:cubicBezTo>
                    <a:pt x="191" y="141"/>
                    <a:pt x="191" y="141"/>
                    <a:pt x="191" y="141"/>
                  </a:cubicBezTo>
                  <a:cubicBezTo>
                    <a:pt x="190" y="141"/>
                    <a:pt x="190" y="141"/>
                    <a:pt x="190" y="141"/>
                  </a:cubicBezTo>
                  <a:cubicBezTo>
                    <a:pt x="190" y="140"/>
                    <a:pt x="190" y="140"/>
                    <a:pt x="190" y="140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8" y="143"/>
                    <a:pt x="188" y="143"/>
                    <a:pt x="188" y="143"/>
                  </a:cubicBezTo>
                  <a:cubicBezTo>
                    <a:pt x="187" y="143"/>
                    <a:pt x="187" y="143"/>
                    <a:pt x="187" y="143"/>
                  </a:cubicBezTo>
                  <a:cubicBezTo>
                    <a:pt x="187" y="143"/>
                    <a:pt x="187" y="143"/>
                    <a:pt x="187" y="143"/>
                  </a:cubicBezTo>
                  <a:cubicBezTo>
                    <a:pt x="188" y="143"/>
                    <a:pt x="188" y="143"/>
                    <a:pt x="188" y="143"/>
                  </a:cubicBezTo>
                  <a:cubicBezTo>
                    <a:pt x="188" y="143"/>
                    <a:pt x="188" y="143"/>
                    <a:pt x="188" y="143"/>
                  </a:cubicBezTo>
                  <a:cubicBezTo>
                    <a:pt x="188" y="144"/>
                    <a:pt x="188" y="144"/>
                    <a:pt x="188" y="144"/>
                  </a:cubicBezTo>
                  <a:cubicBezTo>
                    <a:pt x="187" y="145"/>
                    <a:pt x="187" y="145"/>
                    <a:pt x="187" y="145"/>
                  </a:cubicBezTo>
                  <a:cubicBezTo>
                    <a:pt x="187" y="145"/>
                    <a:pt x="187" y="145"/>
                    <a:pt x="187" y="145"/>
                  </a:cubicBezTo>
                  <a:cubicBezTo>
                    <a:pt x="186" y="146"/>
                    <a:pt x="186" y="146"/>
                    <a:pt x="186" y="146"/>
                  </a:cubicBezTo>
                  <a:cubicBezTo>
                    <a:pt x="187" y="146"/>
                    <a:pt x="187" y="146"/>
                    <a:pt x="187" y="146"/>
                  </a:cubicBezTo>
                  <a:cubicBezTo>
                    <a:pt x="187" y="146"/>
                    <a:pt x="187" y="146"/>
                    <a:pt x="187" y="146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88" y="148"/>
                    <a:pt x="188" y="148"/>
                    <a:pt x="188" y="148"/>
                  </a:cubicBezTo>
                  <a:cubicBezTo>
                    <a:pt x="188" y="149"/>
                    <a:pt x="188" y="149"/>
                    <a:pt x="188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9" y="149"/>
                    <a:pt x="189" y="149"/>
                    <a:pt x="189" y="149"/>
                  </a:cubicBezTo>
                  <a:cubicBezTo>
                    <a:pt x="189" y="149"/>
                    <a:pt x="189" y="149"/>
                    <a:pt x="189" y="149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89" y="147"/>
                    <a:pt x="189" y="147"/>
                    <a:pt x="189" y="147"/>
                  </a:cubicBezTo>
                  <a:cubicBezTo>
                    <a:pt x="189" y="146"/>
                    <a:pt x="189" y="146"/>
                    <a:pt x="189" y="146"/>
                  </a:cubicBezTo>
                  <a:cubicBezTo>
                    <a:pt x="189" y="146"/>
                    <a:pt x="189" y="146"/>
                    <a:pt x="189" y="146"/>
                  </a:cubicBezTo>
                  <a:cubicBezTo>
                    <a:pt x="190" y="147"/>
                    <a:pt x="190" y="147"/>
                    <a:pt x="190" y="147"/>
                  </a:cubicBezTo>
                  <a:cubicBezTo>
                    <a:pt x="190" y="147"/>
                    <a:pt x="190" y="147"/>
                    <a:pt x="190" y="147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3" y="148"/>
                    <a:pt x="193" y="148"/>
                    <a:pt x="193" y="148"/>
                  </a:cubicBezTo>
                  <a:cubicBezTo>
                    <a:pt x="193" y="148"/>
                    <a:pt x="193" y="148"/>
                    <a:pt x="193" y="148"/>
                  </a:cubicBezTo>
                  <a:cubicBezTo>
                    <a:pt x="194" y="148"/>
                    <a:pt x="194" y="148"/>
                    <a:pt x="194" y="148"/>
                  </a:cubicBezTo>
                  <a:cubicBezTo>
                    <a:pt x="195" y="148"/>
                    <a:pt x="195" y="148"/>
                    <a:pt x="195" y="148"/>
                  </a:cubicBezTo>
                  <a:cubicBezTo>
                    <a:pt x="195" y="148"/>
                    <a:pt x="195" y="148"/>
                    <a:pt x="195" y="148"/>
                  </a:cubicBezTo>
                  <a:cubicBezTo>
                    <a:pt x="195" y="149"/>
                    <a:pt x="195" y="149"/>
                    <a:pt x="195" y="149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194" y="152"/>
                    <a:pt x="194" y="152"/>
                    <a:pt x="194" y="152"/>
                  </a:cubicBezTo>
                  <a:cubicBezTo>
                    <a:pt x="193" y="153"/>
                    <a:pt x="193" y="153"/>
                    <a:pt x="193" y="153"/>
                  </a:cubicBezTo>
                  <a:cubicBezTo>
                    <a:pt x="193" y="153"/>
                    <a:pt x="193" y="153"/>
                    <a:pt x="193" y="153"/>
                  </a:cubicBezTo>
                  <a:cubicBezTo>
                    <a:pt x="192" y="153"/>
                    <a:pt x="192" y="153"/>
                    <a:pt x="192" y="153"/>
                  </a:cubicBezTo>
                  <a:cubicBezTo>
                    <a:pt x="191" y="154"/>
                    <a:pt x="191" y="154"/>
                    <a:pt x="191" y="154"/>
                  </a:cubicBezTo>
                  <a:cubicBezTo>
                    <a:pt x="190" y="153"/>
                    <a:pt x="190" y="153"/>
                    <a:pt x="190" y="153"/>
                  </a:cubicBezTo>
                  <a:cubicBezTo>
                    <a:pt x="190" y="153"/>
                    <a:pt x="190" y="153"/>
                    <a:pt x="190" y="153"/>
                  </a:cubicBezTo>
                  <a:cubicBezTo>
                    <a:pt x="189" y="153"/>
                    <a:pt x="189" y="153"/>
                    <a:pt x="189" y="153"/>
                  </a:cubicBezTo>
                  <a:cubicBezTo>
                    <a:pt x="188" y="154"/>
                    <a:pt x="188" y="154"/>
                    <a:pt x="188" y="154"/>
                  </a:cubicBezTo>
                  <a:cubicBezTo>
                    <a:pt x="188" y="154"/>
                    <a:pt x="188" y="154"/>
                    <a:pt x="188" y="154"/>
                  </a:cubicBezTo>
                  <a:cubicBezTo>
                    <a:pt x="188" y="155"/>
                    <a:pt x="188" y="155"/>
                    <a:pt x="188" y="155"/>
                  </a:cubicBezTo>
                  <a:cubicBezTo>
                    <a:pt x="187" y="155"/>
                    <a:pt x="187" y="155"/>
                    <a:pt x="187" y="155"/>
                  </a:cubicBezTo>
                  <a:cubicBezTo>
                    <a:pt x="187" y="155"/>
                    <a:pt x="187" y="155"/>
                    <a:pt x="187" y="155"/>
                  </a:cubicBezTo>
                  <a:cubicBezTo>
                    <a:pt x="186" y="155"/>
                    <a:pt x="186" y="155"/>
                    <a:pt x="186" y="155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5" y="156"/>
                    <a:pt x="185" y="156"/>
                    <a:pt x="185" y="156"/>
                  </a:cubicBezTo>
                  <a:cubicBezTo>
                    <a:pt x="185" y="156"/>
                    <a:pt x="185" y="156"/>
                    <a:pt x="185" y="156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2" y="154"/>
                    <a:pt x="182" y="154"/>
                    <a:pt x="182" y="154"/>
                  </a:cubicBezTo>
                  <a:cubicBezTo>
                    <a:pt x="181" y="153"/>
                    <a:pt x="181" y="153"/>
                    <a:pt x="181" y="153"/>
                  </a:cubicBezTo>
                  <a:cubicBezTo>
                    <a:pt x="179" y="152"/>
                    <a:pt x="179" y="152"/>
                    <a:pt x="179" y="152"/>
                  </a:cubicBezTo>
                  <a:cubicBezTo>
                    <a:pt x="179" y="151"/>
                    <a:pt x="179" y="151"/>
                    <a:pt x="179" y="151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51"/>
                    <a:pt x="182" y="151"/>
                    <a:pt x="182" y="151"/>
                  </a:cubicBezTo>
                  <a:cubicBezTo>
                    <a:pt x="184" y="152"/>
                    <a:pt x="184" y="152"/>
                    <a:pt x="184" y="152"/>
                  </a:cubicBezTo>
                  <a:cubicBezTo>
                    <a:pt x="184" y="152"/>
                    <a:pt x="184" y="152"/>
                    <a:pt x="184" y="152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3" y="151"/>
                    <a:pt x="183" y="151"/>
                    <a:pt x="183" y="151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7" y="151"/>
                    <a:pt x="177" y="151"/>
                    <a:pt x="177" y="151"/>
                  </a:cubicBezTo>
                  <a:cubicBezTo>
                    <a:pt x="177" y="152"/>
                    <a:pt x="177" y="152"/>
                    <a:pt x="177" y="152"/>
                  </a:cubicBezTo>
                  <a:cubicBezTo>
                    <a:pt x="177" y="152"/>
                    <a:pt x="177" y="152"/>
                    <a:pt x="177" y="152"/>
                  </a:cubicBezTo>
                  <a:cubicBezTo>
                    <a:pt x="177" y="152"/>
                    <a:pt x="177" y="152"/>
                    <a:pt x="177" y="152"/>
                  </a:cubicBezTo>
                  <a:cubicBezTo>
                    <a:pt x="175" y="150"/>
                    <a:pt x="175" y="150"/>
                    <a:pt x="175" y="150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73" y="148"/>
                    <a:pt x="173" y="148"/>
                    <a:pt x="173" y="148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2" y="147"/>
                    <a:pt x="172" y="147"/>
                    <a:pt x="172" y="147"/>
                  </a:cubicBezTo>
                  <a:cubicBezTo>
                    <a:pt x="172" y="147"/>
                    <a:pt x="172" y="147"/>
                    <a:pt x="172" y="147"/>
                  </a:cubicBezTo>
                  <a:cubicBezTo>
                    <a:pt x="172" y="147"/>
                    <a:pt x="172" y="147"/>
                    <a:pt x="172" y="147"/>
                  </a:cubicBezTo>
                  <a:cubicBezTo>
                    <a:pt x="173" y="148"/>
                    <a:pt x="173" y="148"/>
                    <a:pt x="173" y="148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75" y="150"/>
                    <a:pt x="175" y="150"/>
                    <a:pt x="175" y="150"/>
                  </a:cubicBezTo>
                  <a:cubicBezTo>
                    <a:pt x="175" y="151"/>
                    <a:pt x="175" y="151"/>
                    <a:pt x="175" y="151"/>
                  </a:cubicBezTo>
                  <a:cubicBezTo>
                    <a:pt x="176" y="151"/>
                    <a:pt x="176" y="151"/>
                    <a:pt x="176" y="151"/>
                  </a:cubicBezTo>
                  <a:cubicBezTo>
                    <a:pt x="175" y="152"/>
                    <a:pt x="175" y="152"/>
                    <a:pt x="175" y="152"/>
                  </a:cubicBezTo>
                  <a:cubicBezTo>
                    <a:pt x="175" y="152"/>
                    <a:pt x="175" y="152"/>
                    <a:pt x="175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2" y="154"/>
                    <a:pt x="172" y="154"/>
                    <a:pt x="172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0" y="154"/>
                    <a:pt x="170" y="154"/>
                    <a:pt x="170" y="154"/>
                  </a:cubicBezTo>
                  <a:cubicBezTo>
                    <a:pt x="170" y="154"/>
                    <a:pt x="170" y="154"/>
                    <a:pt x="170" y="154"/>
                  </a:cubicBezTo>
                  <a:cubicBezTo>
                    <a:pt x="169" y="154"/>
                    <a:pt x="169" y="154"/>
                    <a:pt x="169" y="154"/>
                  </a:cubicBezTo>
                  <a:cubicBezTo>
                    <a:pt x="168" y="153"/>
                    <a:pt x="168" y="153"/>
                    <a:pt x="168" y="153"/>
                  </a:cubicBezTo>
                  <a:cubicBezTo>
                    <a:pt x="168" y="153"/>
                    <a:pt x="168" y="153"/>
                    <a:pt x="168" y="153"/>
                  </a:cubicBezTo>
                  <a:cubicBezTo>
                    <a:pt x="168" y="153"/>
                    <a:pt x="168" y="153"/>
                    <a:pt x="168" y="153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6" y="151"/>
                    <a:pt x="166" y="151"/>
                    <a:pt x="166" y="151"/>
                  </a:cubicBezTo>
                  <a:cubicBezTo>
                    <a:pt x="166" y="151"/>
                    <a:pt x="166" y="151"/>
                    <a:pt x="166" y="151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5" y="151"/>
                    <a:pt x="165" y="151"/>
                    <a:pt x="165" y="151"/>
                  </a:cubicBezTo>
                  <a:cubicBezTo>
                    <a:pt x="165" y="151"/>
                    <a:pt x="165" y="151"/>
                    <a:pt x="165" y="151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7" y="153"/>
                    <a:pt x="167" y="153"/>
                    <a:pt x="167" y="153"/>
                  </a:cubicBezTo>
                  <a:cubicBezTo>
                    <a:pt x="168" y="154"/>
                    <a:pt x="168" y="154"/>
                    <a:pt x="168" y="154"/>
                  </a:cubicBezTo>
                  <a:cubicBezTo>
                    <a:pt x="168" y="155"/>
                    <a:pt x="168" y="155"/>
                    <a:pt x="168" y="155"/>
                  </a:cubicBezTo>
                  <a:cubicBezTo>
                    <a:pt x="167" y="155"/>
                    <a:pt x="167" y="155"/>
                    <a:pt x="167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3" y="155"/>
                    <a:pt x="163" y="155"/>
                    <a:pt x="163" y="155"/>
                  </a:cubicBezTo>
                  <a:cubicBezTo>
                    <a:pt x="163" y="155"/>
                    <a:pt x="163" y="155"/>
                    <a:pt x="163" y="155"/>
                  </a:cubicBezTo>
                  <a:cubicBezTo>
                    <a:pt x="163" y="156"/>
                    <a:pt x="163" y="156"/>
                    <a:pt x="163" y="156"/>
                  </a:cubicBezTo>
                  <a:cubicBezTo>
                    <a:pt x="163" y="156"/>
                    <a:pt x="163" y="156"/>
                    <a:pt x="163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8" y="156"/>
                    <a:pt x="168" y="156"/>
                    <a:pt x="168" y="156"/>
                  </a:cubicBezTo>
                  <a:cubicBezTo>
                    <a:pt x="168" y="155"/>
                    <a:pt x="168" y="155"/>
                    <a:pt x="168" y="155"/>
                  </a:cubicBezTo>
                  <a:cubicBezTo>
                    <a:pt x="169" y="155"/>
                    <a:pt x="169" y="155"/>
                    <a:pt x="169" y="155"/>
                  </a:cubicBezTo>
                  <a:cubicBezTo>
                    <a:pt x="170" y="155"/>
                    <a:pt x="170" y="155"/>
                    <a:pt x="170" y="155"/>
                  </a:cubicBezTo>
                  <a:cubicBezTo>
                    <a:pt x="171" y="155"/>
                    <a:pt x="171" y="155"/>
                    <a:pt x="171" y="155"/>
                  </a:cubicBezTo>
                  <a:cubicBezTo>
                    <a:pt x="171" y="155"/>
                    <a:pt x="171" y="155"/>
                    <a:pt x="171" y="155"/>
                  </a:cubicBezTo>
                  <a:cubicBezTo>
                    <a:pt x="172" y="156"/>
                    <a:pt x="172" y="156"/>
                    <a:pt x="172" y="156"/>
                  </a:cubicBezTo>
                  <a:cubicBezTo>
                    <a:pt x="173" y="156"/>
                    <a:pt x="173" y="156"/>
                    <a:pt x="173" y="156"/>
                  </a:cubicBezTo>
                  <a:cubicBezTo>
                    <a:pt x="174" y="156"/>
                    <a:pt x="174" y="156"/>
                    <a:pt x="174" y="156"/>
                  </a:cubicBezTo>
                  <a:cubicBezTo>
                    <a:pt x="174" y="157"/>
                    <a:pt x="174" y="157"/>
                    <a:pt x="174" y="157"/>
                  </a:cubicBezTo>
                  <a:cubicBezTo>
                    <a:pt x="174" y="158"/>
                    <a:pt x="174" y="158"/>
                    <a:pt x="174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5" y="159"/>
                    <a:pt x="165" y="159"/>
                    <a:pt x="165" y="159"/>
                  </a:cubicBezTo>
                  <a:cubicBezTo>
                    <a:pt x="165" y="158"/>
                    <a:pt x="165" y="158"/>
                    <a:pt x="165" y="158"/>
                  </a:cubicBezTo>
                  <a:cubicBezTo>
                    <a:pt x="165" y="159"/>
                    <a:pt x="165" y="159"/>
                    <a:pt x="165" y="159"/>
                  </a:cubicBezTo>
                  <a:cubicBezTo>
                    <a:pt x="165" y="159"/>
                    <a:pt x="165" y="159"/>
                    <a:pt x="165" y="159"/>
                  </a:cubicBezTo>
                  <a:cubicBezTo>
                    <a:pt x="165" y="159"/>
                    <a:pt x="165" y="159"/>
                    <a:pt x="165" y="159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7" y="159"/>
                    <a:pt x="167" y="159"/>
                    <a:pt x="167" y="159"/>
                  </a:cubicBezTo>
                  <a:cubicBezTo>
                    <a:pt x="167" y="159"/>
                    <a:pt x="167" y="159"/>
                    <a:pt x="167" y="159"/>
                  </a:cubicBezTo>
                  <a:cubicBezTo>
                    <a:pt x="168" y="159"/>
                    <a:pt x="168" y="159"/>
                    <a:pt x="168" y="159"/>
                  </a:cubicBezTo>
                  <a:cubicBezTo>
                    <a:pt x="167" y="160"/>
                    <a:pt x="167" y="160"/>
                    <a:pt x="167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1"/>
                    <a:pt x="165" y="161"/>
                    <a:pt x="165" y="161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7" y="160"/>
                    <a:pt x="167" y="160"/>
                    <a:pt x="167" y="160"/>
                  </a:cubicBezTo>
                  <a:cubicBezTo>
                    <a:pt x="168" y="160"/>
                    <a:pt x="168" y="160"/>
                    <a:pt x="168" y="160"/>
                  </a:cubicBezTo>
                  <a:cubicBezTo>
                    <a:pt x="168" y="160"/>
                    <a:pt x="168" y="160"/>
                    <a:pt x="168" y="160"/>
                  </a:cubicBezTo>
                  <a:cubicBezTo>
                    <a:pt x="168" y="161"/>
                    <a:pt x="168" y="161"/>
                    <a:pt x="168" y="161"/>
                  </a:cubicBezTo>
                  <a:cubicBezTo>
                    <a:pt x="168" y="161"/>
                    <a:pt x="168" y="161"/>
                    <a:pt x="168" y="161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70" y="160"/>
                    <a:pt x="170" y="160"/>
                    <a:pt x="170" y="160"/>
                  </a:cubicBezTo>
                  <a:cubicBezTo>
                    <a:pt x="170" y="160"/>
                    <a:pt x="170" y="160"/>
                    <a:pt x="170" y="160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60"/>
                    <a:pt x="172" y="160"/>
                    <a:pt x="172" y="160"/>
                  </a:cubicBezTo>
                  <a:cubicBezTo>
                    <a:pt x="173" y="161"/>
                    <a:pt x="173" y="161"/>
                    <a:pt x="173" y="161"/>
                  </a:cubicBezTo>
                  <a:cubicBezTo>
                    <a:pt x="174" y="161"/>
                    <a:pt x="174" y="161"/>
                    <a:pt x="174" y="161"/>
                  </a:cubicBezTo>
                  <a:cubicBezTo>
                    <a:pt x="174" y="161"/>
                    <a:pt x="174" y="161"/>
                    <a:pt x="174" y="161"/>
                  </a:cubicBezTo>
                  <a:cubicBezTo>
                    <a:pt x="174" y="161"/>
                    <a:pt x="174" y="161"/>
                    <a:pt x="174" y="161"/>
                  </a:cubicBezTo>
                  <a:cubicBezTo>
                    <a:pt x="174" y="163"/>
                    <a:pt x="174" y="163"/>
                    <a:pt x="174" y="163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69" y="163"/>
                    <a:pt x="169" y="163"/>
                    <a:pt x="169" y="163"/>
                  </a:cubicBezTo>
                  <a:cubicBezTo>
                    <a:pt x="168" y="163"/>
                    <a:pt x="168" y="163"/>
                    <a:pt x="168" y="163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70" y="164"/>
                    <a:pt x="170" y="164"/>
                    <a:pt x="170" y="164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72" y="165"/>
                    <a:pt x="172" y="165"/>
                    <a:pt x="172" y="165"/>
                  </a:cubicBezTo>
                  <a:cubicBezTo>
                    <a:pt x="172" y="165"/>
                    <a:pt x="172" y="165"/>
                    <a:pt x="172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79" y="167"/>
                    <a:pt x="179" y="167"/>
                    <a:pt x="179" y="167"/>
                  </a:cubicBezTo>
                  <a:cubicBezTo>
                    <a:pt x="179" y="167"/>
                    <a:pt x="179" y="167"/>
                    <a:pt x="179" y="167"/>
                  </a:cubicBezTo>
                  <a:cubicBezTo>
                    <a:pt x="179" y="167"/>
                    <a:pt x="179" y="167"/>
                    <a:pt x="179" y="167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1" y="168"/>
                    <a:pt x="181" y="168"/>
                    <a:pt x="181" y="168"/>
                  </a:cubicBezTo>
                  <a:cubicBezTo>
                    <a:pt x="181" y="169"/>
                    <a:pt x="181" y="169"/>
                    <a:pt x="181" y="169"/>
                  </a:cubicBezTo>
                  <a:cubicBezTo>
                    <a:pt x="182" y="169"/>
                    <a:pt x="182" y="169"/>
                    <a:pt x="182" y="169"/>
                  </a:cubicBezTo>
                  <a:cubicBezTo>
                    <a:pt x="182" y="169"/>
                    <a:pt x="182" y="169"/>
                    <a:pt x="182" y="169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3" y="171"/>
                    <a:pt x="183" y="171"/>
                    <a:pt x="183" y="171"/>
                  </a:cubicBezTo>
                  <a:cubicBezTo>
                    <a:pt x="182" y="172"/>
                    <a:pt x="182" y="172"/>
                    <a:pt x="182" y="172"/>
                  </a:cubicBezTo>
                  <a:cubicBezTo>
                    <a:pt x="182" y="172"/>
                    <a:pt x="182" y="172"/>
                    <a:pt x="182" y="172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2" y="173"/>
                    <a:pt x="182" y="173"/>
                    <a:pt x="182" y="173"/>
                  </a:cubicBezTo>
                  <a:cubicBezTo>
                    <a:pt x="183" y="172"/>
                    <a:pt x="183" y="172"/>
                    <a:pt x="183" y="172"/>
                  </a:cubicBezTo>
                  <a:cubicBezTo>
                    <a:pt x="183" y="172"/>
                    <a:pt x="183" y="172"/>
                    <a:pt x="183" y="172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83" y="173"/>
                    <a:pt x="183" y="173"/>
                    <a:pt x="183" y="173"/>
                  </a:cubicBezTo>
                  <a:cubicBezTo>
                    <a:pt x="183" y="173"/>
                    <a:pt x="183" y="173"/>
                    <a:pt x="183" y="173"/>
                  </a:cubicBezTo>
                  <a:cubicBezTo>
                    <a:pt x="183" y="173"/>
                    <a:pt x="183" y="173"/>
                    <a:pt x="183" y="173"/>
                  </a:cubicBezTo>
                  <a:cubicBezTo>
                    <a:pt x="183" y="173"/>
                    <a:pt x="183" y="173"/>
                    <a:pt x="183" y="173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85" y="172"/>
                    <a:pt x="185" y="172"/>
                    <a:pt x="185" y="172"/>
                  </a:cubicBezTo>
                  <a:cubicBezTo>
                    <a:pt x="185" y="173"/>
                    <a:pt x="185" y="173"/>
                    <a:pt x="185" y="173"/>
                  </a:cubicBezTo>
                  <a:cubicBezTo>
                    <a:pt x="185" y="173"/>
                    <a:pt x="185" y="173"/>
                    <a:pt x="185" y="173"/>
                  </a:cubicBezTo>
                  <a:cubicBezTo>
                    <a:pt x="184" y="174"/>
                    <a:pt x="184" y="174"/>
                    <a:pt x="184" y="174"/>
                  </a:cubicBezTo>
                  <a:cubicBezTo>
                    <a:pt x="183" y="175"/>
                    <a:pt x="183" y="175"/>
                    <a:pt x="183" y="175"/>
                  </a:cubicBezTo>
                  <a:cubicBezTo>
                    <a:pt x="183" y="175"/>
                    <a:pt x="183" y="175"/>
                    <a:pt x="183" y="175"/>
                  </a:cubicBezTo>
                  <a:cubicBezTo>
                    <a:pt x="183" y="176"/>
                    <a:pt x="183" y="176"/>
                    <a:pt x="183" y="176"/>
                  </a:cubicBezTo>
                  <a:cubicBezTo>
                    <a:pt x="183" y="176"/>
                    <a:pt x="183" y="176"/>
                    <a:pt x="183" y="176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3" y="178"/>
                    <a:pt x="183" y="178"/>
                    <a:pt x="183" y="178"/>
                  </a:cubicBezTo>
                  <a:cubicBezTo>
                    <a:pt x="183" y="178"/>
                    <a:pt x="183" y="178"/>
                    <a:pt x="183" y="178"/>
                  </a:cubicBezTo>
                  <a:cubicBezTo>
                    <a:pt x="183" y="178"/>
                    <a:pt x="183" y="178"/>
                    <a:pt x="183" y="178"/>
                  </a:cubicBezTo>
                  <a:cubicBezTo>
                    <a:pt x="184" y="177"/>
                    <a:pt x="184" y="177"/>
                    <a:pt x="184" y="177"/>
                  </a:cubicBezTo>
                  <a:cubicBezTo>
                    <a:pt x="184" y="176"/>
                    <a:pt x="184" y="176"/>
                    <a:pt x="184" y="176"/>
                  </a:cubicBezTo>
                  <a:cubicBezTo>
                    <a:pt x="185" y="175"/>
                    <a:pt x="185" y="175"/>
                    <a:pt x="185" y="175"/>
                  </a:cubicBezTo>
                  <a:cubicBezTo>
                    <a:pt x="186" y="175"/>
                    <a:pt x="186" y="175"/>
                    <a:pt x="186" y="175"/>
                  </a:cubicBezTo>
                  <a:cubicBezTo>
                    <a:pt x="186" y="176"/>
                    <a:pt x="186" y="176"/>
                    <a:pt x="186" y="176"/>
                  </a:cubicBezTo>
                  <a:cubicBezTo>
                    <a:pt x="185" y="176"/>
                    <a:pt x="185" y="176"/>
                    <a:pt x="185" y="176"/>
                  </a:cubicBezTo>
                  <a:cubicBezTo>
                    <a:pt x="185" y="177"/>
                    <a:pt x="185" y="177"/>
                    <a:pt x="185" y="177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85" y="177"/>
                    <a:pt x="185" y="177"/>
                    <a:pt x="185" y="177"/>
                  </a:cubicBezTo>
                  <a:cubicBezTo>
                    <a:pt x="186" y="178"/>
                    <a:pt x="186" y="178"/>
                    <a:pt x="186" y="178"/>
                  </a:cubicBezTo>
                  <a:cubicBezTo>
                    <a:pt x="186" y="179"/>
                    <a:pt x="186" y="179"/>
                    <a:pt x="186" y="179"/>
                  </a:cubicBezTo>
                  <a:cubicBezTo>
                    <a:pt x="185" y="179"/>
                    <a:pt x="185" y="179"/>
                    <a:pt x="185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80"/>
                    <a:pt x="184" y="180"/>
                    <a:pt x="184" y="180"/>
                  </a:cubicBezTo>
                  <a:cubicBezTo>
                    <a:pt x="184" y="180"/>
                    <a:pt x="184" y="180"/>
                    <a:pt x="184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1"/>
                    <a:pt x="185" y="181"/>
                    <a:pt x="185" y="181"/>
                  </a:cubicBezTo>
                  <a:cubicBezTo>
                    <a:pt x="185" y="181"/>
                    <a:pt x="185" y="181"/>
                    <a:pt x="185" y="181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5" y="182"/>
                    <a:pt x="185" y="182"/>
                    <a:pt x="185" y="182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4"/>
                    <a:pt x="185" y="184"/>
                    <a:pt x="185" y="184"/>
                  </a:cubicBezTo>
                  <a:cubicBezTo>
                    <a:pt x="185" y="185"/>
                    <a:pt x="185" y="185"/>
                    <a:pt x="185" y="185"/>
                  </a:cubicBezTo>
                  <a:cubicBezTo>
                    <a:pt x="185" y="186"/>
                    <a:pt x="185" y="186"/>
                    <a:pt x="185" y="186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184" y="187"/>
                    <a:pt x="184" y="187"/>
                    <a:pt x="184" y="187"/>
                  </a:cubicBezTo>
                  <a:cubicBezTo>
                    <a:pt x="184" y="187"/>
                    <a:pt x="184" y="187"/>
                    <a:pt x="184" y="187"/>
                  </a:cubicBezTo>
                  <a:cubicBezTo>
                    <a:pt x="183" y="187"/>
                    <a:pt x="183" y="187"/>
                    <a:pt x="183" y="187"/>
                  </a:cubicBezTo>
                  <a:cubicBezTo>
                    <a:pt x="184" y="186"/>
                    <a:pt x="184" y="186"/>
                    <a:pt x="184" y="186"/>
                  </a:cubicBezTo>
                  <a:cubicBezTo>
                    <a:pt x="183" y="186"/>
                    <a:pt x="183" y="186"/>
                    <a:pt x="183" y="186"/>
                  </a:cubicBezTo>
                  <a:cubicBezTo>
                    <a:pt x="183" y="185"/>
                    <a:pt x="183" y="185"/>
                    <a:pt x="183" y="185"/>
                  </a:cubicBezTo>
                  <a:cubicBezTo>
                    <a:pt x="182" y="186"/>
                    <a:pt x="182" y="186"/>
                    <a:pt x="182" y="186"/>
                  </a:cubicBezTo>
                  <a:cubicBezTo>
                    <a:pt x="182" y="186"/>
                    <a:pt x="182" y="186"/>
                    <a:pt x="182" y="186"/>
                  </a:cubicBezTo>
                  <a:cubicBezTo>
                    <a:pt x="181" y="186"/>
                    <a:pt x="181" y="186"/>
                    <a:pt x="181" y="186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82" y="184"/>
                    <a:pt x="182" y="184"/>
                    <a:pt x="182" y="184"/>
                  </a:cubicBezTo>
                  <a:cubicBezTo>
                    <a:pt x="181" y="183"/>
                    <a:pt x="181" y="183"/>
                    <a:pt x="181" y="183"/>
                  </a:cubicBezTo>
                  <a:cubicBezTo>
                    <a:pt x="181" y="183"/>
                    <a:pt x="181" y="183"/>
                    <a:pt x="181" y="183"/>
                  </a:cubicBezTo>
                  <a:cubicBezTo>
                    <a:pt x="182" y="182"/>
                    <a:pt x="182" y="182"/>
                    <a:pt x="182" y="182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2"/>
                    <a:pt x="181" y="182"/>
                    <a:pt x="181" y="182"/>
                  </a:cubicBezTo>
                  <a:cubicBezTo>
                    <a:pt x="181" y="183"/>
                    <a:pt x="181" y="183"/>
                    <a:pt x="181" y="183"/>
                  </a:cubicBezTo>
                  <a:cubicBezTo>
                    <a:pt x="181" y="184"/>
                    <a:pt x="181" y="184"/>
                    <a:pt x="181" y="184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81" y="186"/>
                    <a:pt x="181" y="186"/>
                    <a:pt x="181" y="186"/>
                  </a:cubicBezTo>
                  <a:cubicBezTo>
                    <a:pt x="180" y="186"/>
                    <a:pt x="180" y="186"/>
                    <a:pt x="180" y="186"/>
                  </a:cubicBezTo>
                  <a:cubicBezTo>
                    <a:pt x="180" y="186"/>
                    <a:pt x="180" y="186"/>
                    <a:pt x="180" y="186"/>
                  </a:cubicBezTo>
                  <a:cubicBezTo>
                    <a:pt x="179" y="186"/>
                    <a:pt x="179" y="186"/>
                    <a:pt x="179" y="186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78" y="186"/>
                    <a:pt x="178" y="186"/>
                    <a:pt x="178" y="186"/>
                  </a:cubicBezTo>
                  <a:cubicBezTo>
                    <a:pt x="176" y="185"/>
                    <a:pt x="176" y="185"/>
                    <a:pt x="176" y="185"/>
                  </a:cubicBezTo>
                  <a:cubicBezTo>
                    <a:pt x="175" y="184"/>
                    <a:pt x="175" y="184"/>
                    <a:pt x="175" y="184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4" y="182"/>
                    <a:pt x="174" y="182"/>
                    <a:pt x="174" y="182"/>
                  </a:cubicBezTo>
                  <a:cubicBezTo>
                    <a:pt x="174" y="181"/>
                    <a:pt x="174" y="181"/>
                    <a:pt x="174" y="181"/>
                  </a:cubicBezTo>
                  <a:cubicBezTo>
                    <a:pt x="173" y="180"/>
                    <a:pt x="173" y="180"/>
                    <a:pt x="173" y="180"/>
                  </a:cubicBezTo>
                  <a:cubicBezTo>
                    <a:pt x="173" y="179"/>
                    <a:pt x="173" y="179"/>
                    <a:pt x="173" y="179"/>
                  </a:cubicBezTo>
                  <a:cubicBezTo>
                    <a:pt x="172" y="178"/>
                    <a:pt x="172" y="178"/>
                    <a:pt x="172" y="178"/>
                  </a:cubicBezTo>
                  <a:cubicBezTo>
                    <a:pt x="173" y="177"/>
                    <a:pt x="173" y="177"/>
                    <a:pt x="173" y="177"/>
                  </a:cubicBezTo>
                  <a:cubicBezTo>
                    <a:pt x="173" y="176"/>
                    <a:pt x="173" y="176"/>
                    <a:pt x="173" y="176"/>
                  </a:cubicBezTo>
                  <a:cubicBezTo>
                    <a:pt x="173" y="176"/>
                    <a:pt x="173" y="176"/>
                    <a:pt x="173" y="17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1" y="176"/>
                    <a:pt x="171" y="176"/>
                    <a:pt x="171" y="176"/>
                  </a:cubicBezTo>
                  <a:cubicBezTo>
                    <a:pt x="171" y="177"/>
                    <a:pt x="171" y="177"/>
                    <a:pt x="171" y="177"/>
                  </a:cubicBezTo>
                  <a:cubicBezTo>
                    <a:pt x="170" y="176"/>
                    <a:pt x="170" y="176"/>
                    <a:pt x="170" y="176"/>
                  </a:cubicBezTo>
                  <a:cubicBezTo>
                    <a:pt x="168" y="174"/>
                    <a:pt x="168" y="174"/>
                    <a:pt x="168" y="174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7" y="173"/>
                    <a:pt x="167" y="173"/>
                    <a:pt x="167" y="173"/>
                  </a:cubicBezTo>
                  <a:cubicBezTo>
                    <a:pt x="166" y="173"/>
                    <a:pt x="166" y="173"/>
                    <a:pt x="166" y="173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64" y="173"/>
                    <a:pt x="164" y="173"/>
                    <a:pt x="164" y="173"/>
                  </a:cubicBezTo>
                  <a:cubicBezTo>
                    <a:pt x="164" y="173"/>
                    <a:pt x="164" y="173"/>
                    <a:pt x="164" y="173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62" y="171"/>
                    <a:pt x="162" y="171"/>
                    <a:pt x="162" y="171"/>
                  </a:cubicBezTo>
                  <a:cubicBezTo>
                    <a:pt x="162" y="170"/>
                    <a:pt x="162" y="170"/>
                    <a:pt x="162" y="170"/>
                  </a:cubicBezTo>
                  <a:cubicBezTo>
                    <a:pt x="161" y="170"/>
                    <a:pt x="161" y="170"/>
                    <a:pt x="161" y="170"/>
                  </a:cubicBezTo>
                  <a:cubicBezTo>
                    <a:pt x="161" y="169"/>
                    <a:pt x="161" y="169"/>
                    <a:pt x="161" y="169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69"/>
                    <a:pt x="160" y="169"/>
                    <a:pt x="160" y="169"/>
                  </a:cubicBezTo>
                  <a:cubicBezTo>
                    <a:pt x="160" y="169"/>
                    <a:pt x="160" y="169"/>
                    <a:pt x="160" y="169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59" y="170"/>
                    <a:pt x="159" y="170"/>
                    <a:pt x="159" y="170"/>
                  </a:cubicBezTo>
                  <a:cubicBezTo>
                    <a:pt x="159" y="171"/>
                    <a:pt x="159" y="171"/>
                    <a:pt x="159" y="171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1" y="172"/>
                    <a:pt x="161" y="172"/>
                    <a:pt x="161" y="172"/>
                  </a:cubicBezTo>
                  <a:cubicBezTo>
                    <a:pt x="161" y="173"/>
                    <a:pt x="161" y="173"/>
                    <a:pt x="161" y="173"/>
                  </a:cubicBezTo>
                  <a:cubicBezTo>
                    <a:pt x="161" y="173"/>
                    <a:pt x="161" y="173"/>
                    <a:pt x="161" y="173"/>
                  </a:cubicBezTo>
                  <a:cubicBezTo>
                    <a:pt x="160" y="173"/>
                    <a:pt x="160" y="173"/>
                    <a:pt x="160" y="173"/>
                  </a:cubicBezTo>
                  <a:cubicBezTo>
                    <a:pt x="159" y="173"/>
                    <a:pt x="159" y="173"/>
                    <a:pt x="159" y="173"/>
                  </a:cubicBezTo>
                  <a:cubicBezTo>
                    <a:pt x="159" y="174"/>
                    <a:pt x="159" y="174"/>
                    <a:pt x="159" y="174"/>
                  </a:cubicBezTo>
                  <a:cubicBezTo>
                    <a:pt x="158" y="173"/>
                    <a:pt x="158" y="173"/>
                    <a:pt x="158" y="173"/>
                  </a:cubicBezTo>
                  <a:cubicBezTo>
                    <a:pt x="158" y="174"/>
                    <a:pt x="158" y="174"/>
                    <a:pt x="158" y="174"/>
                  </a:cubicBezTo>
                  <a:cubicBezTo>
                    <a:pt x="159" y="174"/>
                    <a:pt x="159" y="174"/>
                    <a:pt x="159" y="174"/>
                  </a:cubicBezTo>
                  <a:cubicBezTo>
                    <a:pt x="160" y="174"/>
                    <a:pt x="160" y="174"/>
                    <a:pt x="160" y="174"/>
                  </a:cubicBezTo>
                  <a:cubicBezTo>
                    <a:pt x="161" y="173"/>
                    <a:pt x="161" y="173"/>
                    <a:pt x="161" y="173"/>
                  </a:cubicBezTo>
                  <a:cubicBezTo>
                    <a:pt x="161" y="173"/>
                    <a:pt x="161" y="173"/>
                    <a:pt x="161" y="173"/>
                  </a:cubicBezTo>
                  <a:cubicBezTo>
                    <a:pt x="162" y="173"/>
                    <a:pt x="162" y="173"/>
                    <a:pt x="162" y="173"/>
                  </a:cubicBezTo>
                  <a:cubicBezTo>
                    <a:pt x="163" y="173"/>
                    <a:pt x="163" y="173"/>
                    <a:pt x="163" y="173"/>
                  </a:cubicBezTo>
                  <a:cubicBezTo>
                    <a:pt x="163" y="174"/>
                    <a:pt x="163" y="174"/>
                    <a:pt x="163" y="174"/>
                  </a:cubicBezTo>
                  <a:cubicBezTo>
                    <a:pt x="163" y="174"/>
                    <a:pt x="163" y="174"/>
                    <a:pt x="163" y="174"/>
                  </a:cubicBezTo>
                  <a:cubicBezTo>
                    <a:pt x="164" y="174"/>
                    <a:pt x="164" y="174"/>
                    <a:pt x="164" y="174"/>
                  </a:cubicBezTo>
                  <a:cubicBezTo>
                    <a:pt x="165" y="174"/>
                    <a:pt x="165" y="174"/>
                    <a:pt x="165" y="174"/>
                  </a:cubicBezTo>
                  <a:cubicBezTo>
                    <a:pt x="167" y="175"/>
                    <a:pt x="167" y="175"/>
                    <a:pt x="167" y="175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9" y="175"/>
                    <a:pt x="169" y="175"/>
                    <a:pt x="169" y="175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69" y="177"/>
                    <a:pt x="169" y="177"/>
                    <a:pt x="169" y="177"/>
                  </a:cubicBezTo>
                  <a:cubicBezTo>
                    <a:pt x="169" y="178"/>
                    <a:pt x="169" y="178"/>
                    <a:pt x="169" y="178"/>
                  </a:cubicBezTo>
                  <a:cubicBezTo>
                    <a:pt x="168" y="178"/>
                    <a:pt x="168" y="178"/>
                    <a:pt x="168" y="178"/>
                  </a:cubicBezTo>
                  <a:cubicBezTo>
                    <a:pt x="168" y="179"/>
                    <a:pt x="168" y="179"/>
                    <a:pt x="168" y="179"/>
                  </a:cubicBezTo>
                  <a:cubicBezTo>
                    <a:pt x="167" y="179"/>
                    <a:pt x="167" y="179"/>
                    <a:pt x="167" y="179"/>
                  </a:cubicBezTo>
                  <a:cubicBezTo>
                    <a:pt x="166" y="179"/>
                    <a:pt x="166" y="179"/>
                    <a:pt x="166" y="179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0"/>
                    <a:pt x="162" y="180"/>
                    <a:pt x="162" y="180"/>
                  </a:cubicBezTo>
                  <a:cubicBezTo>
                    <a:pt x="161" y="181"/>
                    <a:pt x="161" y="181"/>
                    <a:pt x="161" y="181"/>
                  </a:cubicBezTo>
                  <a:cubicBezTo>
                    <a:pt x="160" y="180"/>
                    <a:pt x="160" y="180"/>
                    <a:pt x="160" y="180"/>
                  </a:cubicBezTo>
                  <a:cubicBezTo>
                    <a:pt x="160" y="179"/>
                    <a:pt x="160" y="179"/>
                    <a:pt x="160" y="179"/>
                  </a:cubicBezTo>
                  <a:cubicBezTo>
                    <a:pt x="160" y="179"/>
                    <a:pt x="160" y="179"/>
                    <a:pt x="160" y="179"/>
                  </a:cubicBezTo>
                  <a:cubicBezTo>
                    <a:pt x="160" y="178"/>
                    <a:pt x="160" y="178"/>
                    <a:pt x="160" y="178"/>
                  </a:cubicBezTo>
                  <a:cubicBezTo>
                    <a:pt x="159" y="178"/>
                    <a:pt x="159" y="178"/>
                    <a:pt x="159" y="178"/>
                  </a:cubicBezTo>
                  <a:cubicBezTo>
                    <a:pt x="159" y="179"/>
                    <a:pt x="159" y="179"/>
                    <a:pt x="159" y="179"/>
                  </a:cubicBezTo>
                  <a:cubicBezTo>
                    <a:pt x="159" y="179"/>
                    <a:pt x="159" y="179"/>
                    <a:pt x="159" y="179"/>
                  </a:cubicBezTo>
                  <a:cubicBezTo>
                    <a:pt x="159" y="180"/>
                    <a:pt x="159" y="180"/>
                    <a:pt x="159" y="180"/>
                  </a:cubicBezTo>
                  <a:cubicBezTo>
                    <a:pt x="159" y="180"/>
                    <a:pt x="159" y="180"/>
                    <a:pt x="159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7" y="180"/>
                    <a:pt x="157" y="180"/>
                    <a:pt x="157" y="180"/>
                  </a:cubicBezTo>
                  <a:cubicBezTo>
                    <a:pt x="157" y="180"/>
                    <a:pt x="157" y="180"/>
                    <a:pt x="157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58" y="181"/>
                    <a:pt x="158" y="181"/>
                    <a:pt x="158" y="181"/>
                  </a:cubicBezTo>
                  <a:cubicBezTo>
                    <a:pt x="159" y="181"/>
                    <a:pt x="159" y="181"/>
                    <a:pt x="159" y="181"/>
                  </a:cubicBezTo>
                  <a:cubicBezTo>
                    <a:pt x="158" y="182"/>
                    <a:pt x="158" y="182"/>
                    <a:pt x="158" y="182"/>
                  </a:cubicBezTo>
                  <a:cubicBezTo>
                    <a:pt x="158" y="182"/>
                    <a:pt x="158" y="182"/>
                    <a:pt x="158" y="182"/>
                  </a:cubicBezTo>
                  <a:cubicBezTo>
                    <a:pt x="157" y="182"/>
                    <a:pt x="157" y="182"/>
                    <a:pt x="157" y="182"/>
                  </a:cubicBezTo>
                  <a:cubicBezTo>
                    <a:pt x="157" y="183"/>
                    <a:pt x="157" y="183"/>
                    <a:pt x="157" y="183"/>
                  </a:cubicBezTo>
                  <a:cubicBezTo>
                    <a:pt x="157" y="183"/>
                    <a:pt x="157" y="183"/>
                    <a:pt x="157" y="183"/>
                  </a:cubicBezTo>
                  <a:cubicBezTo>
                    <a:pt x="156" y="184"/>
                    <a:pt x="156" y="184"/>
                    <a:pt x="156" y="184"/>
                  </a:cubicBezTo>
                  <a:cubicBezTo>
                    <a:pt x="154" y="185"/>
                    <a:pt x="154" y="185"/>
                    <a:pt x="154" y="185"/>
                  </a:cubicBezTo>
                  <a:cubicBezTo>
                    <a:pt x="153" y="185"/>
                    <a:pt x="153" y="185"/>
                    <a:pt x="153" y="185"/>
                  </a:cubicBezTo>
                  <a:cubicBezTo>
                    <a:pt x="152" y="184"/>
                    <a:pt x="152" y="184"/>
                    <a:pt x="152" y="184"/>
                  </a:cubicBezTo>
                  <a:cubicBezTo>
                    <a:pt x="152" y="185"/>
                    <a:pt x="152" y="185"/>
                    <a:pt x="152" y="185"/>
                  </a:cubicBezTo>
                  <a:cubicBezTo>
                    <a:pt x="151" y="186"/>
                    <a:pt x="151" y="186"/>
                    <a:pt x="151" y="186"/>
                  </a:cubicBezTo>
                  <a:cubicBezTo>
                    <a:pt x="151" y="186"/>
                    <a:pt x="151" y="186"/>
                    <a:pt x="151" y="186"/>
                  </a:cubicBezTo>
                  <a:cubicBezTo>
                    <a:pt x="153" y="185"/>
                    <a:pt x="153" y="185"/>
                    <a:pt x="153" y="185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6" y="186"/>
                    <a:pt x="156" y="186"/>
                    <a:pt x="156" y="186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59" y="186"/>
                    <a:pt x="159" y="186"/>
                    <a:pt x="159" y="186"/>
                  </a:cubicBezTo>
                  <a:cubicBezTo>
                    <a:pt x="160" y="186"/>
                    <a:pt x="160" y="186"/>
                    <a:pt x="160" y="186"/>
                  </a:cubicBezTo>
                  <a:cubicBezTo>
                    <a:pt x="161" y="186"/>
                    <a:pt x="161" y="186"/>
                    <a:pt x="161" y="186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4" y="186"/>
                    <a:pt x="164" y="186"/>
                    <a:pt x="164" y="186"/>
                  </a:cubicBezTo>
                  <a:cubicBezTo>
                    <a:pt x="164" y="186"/>
                    <a:pt x="164" y="186"/>
                    <a:pt x="164" y="186"/>
                  </a:cubicBezTo>
                  <a:cubicBezTo>
                    <a:pt x="165" y="187"/>
                    <a:pt x="165" y="187"/>
                    <a:pt x="165" y="187"/>
                  </a:cubicBezTo>
                  <a:cubicBezTo>
                    <a:pt x="164" y="187"/>
                    <a:pt x="164" y="187"/>
                    <a:pt x="164" y="187"/>
                  </a:cubicBezTo>
                  <a:cubicBezTo>
                    <a:pt x="163" y="187"/>
                    <a:pt x="163" y="187"/>
                    <a:pt x="163" y="187"/>
                  </a:cubicBezTo>
                  <a:cubicBezTo>
                    <a:pt x="162" y="187"/>
                    <a:pt x="162" y="187"/>
                    <a:pt x="162" y="187"/>
                  </a:cubicBezTo>
                  <a:cubicBezTo>
                    <a:pt x="161" y="187"/>
                    <a:pt x="161" y="187"/>
                    <a:pt x="161" y="187"/>
                  </a:cubicBezTo>
                  <a:cubicBezTo>
                    <a:pt x="161" y="188"/>
                    <a:pt x="161" y="188"/>
                    <a:pt x="161" y="188"/>
                  </a:cubicBezTo>
                  <a:cubicBezTo>
                    <a:pt x="159" y="188"/>
                    <a:pt x="159" y="188"/>
                    <a:pt x="159" y="188"/>
                  </a:cubicBezTo>
                  <a:cubicBezTo>
                    <a:pt x="158" y="188"/>
                    <a:pt x="158" y="188"/>
                    <a:pt x="158" y="188"/>
                  </a:cubicBezTo>
                  <a:cubicBezTo>
                    <a:pt x="158" y="188"/>
                    <a:pt x="158" y="188"/>
                    <a:pt x="158" y="188"/>
                  </a:cubicBezTo>
                  <a:cubicBezTo>
                    <a:pt x="157" y="188"/>
                    <a:pt x="157" y="188"/>
                    <a:pt x="157" y="188"/>
                  </a:cubicBezTo>
                  <a:cubicBezTo>
                    <a:pt x="156" y="188"/>
                    <a:pt x="156" y="188"/>
                    <a:pt x="156" y="188"/>
                  </a:cubicBezTo>
                  <a:cubicBezTo>
                    <a:pt x="155" y="188"/>
                    <a:pt x="155" y="188"/>
                    <a:pt x="155" y="188"/>
                  </a:cubicBezTo>
                  <a:cubicBezTo>
                    <a:pt x="156" y="189"/>
                    <a:pt x="156" y="189"/>
                    <a:pt x="156" y="189"/>
                  </a:cubicBezTo>
                  <a:cubicBezTo>
                    <a:pt x="156" y="189"/>
                    <a:pt x="156" y="189"/>
                    <a:pt x="156" y="189"/>
                  </a:cubicBezTo>
                  <a:cubicBezTo>
                    <a:pt x="157" y="189"/>
                    <a:pt x="157" y="189"/>
                    <a:pt x="157" y="189"/>
                  </a:cubicBezTo>
                  <a:cubicBezTo>
                    <a:pt x="159" y="189"/>
                    <a:pt x="159" y="189"/>
                    <a:pt x="159" y="189"/>
                  </a:cubicBezTo>
                  <a:cubicBezTo>
                    <a:pt x="159" y="189"/>
                    <a:pt x="159" y="189"/>
                    <a:pt x="159" y="189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60" y="189"/>
                    <a:pt x="160" y="189"/>
                    <a:pt x="160" y="189"/>
                  </a:cubicBezTo>
                  <a:cubicBezTo>
                    <a:pt x="162" y="188"/>
                    <a:pt x="162" y="188"/>
                    <a:pt x="162" y="188"/>
                  </a:cubicBezTo>
                  <a:cubicBezTo>
                    <a:pt x="162" y="188"/>
                    <a:pt x="162" y="188"/>
                    <a:pt x="163" y="188"/>
                  </a:cubicBezTo>
                  <a:cubicBezTo>
                    <a:pt x="163" y="188"/>
                    <a:pt x="163" y="188"/>
                    <a:pt x="163" y="188"/>
                  </a:cubicBezTo>
                  <a:cubicBezTo>
                    <a:pt x="164" y="188"/>
                    <a:pt x="164" y="188"/>
                    <a:pt x="164" y="188"/>
                  </a:cubicBezTo>
                  <a:cubicBezTo>
                    <a:pt x="164" y="188"/>
                    <a:pt x="164" y="188"/>
                    <a:pt x="164" y="188"/>
                  </a:cubicBezTo>
                  <a:cubicBezTo>
                    <a:pt x="165" y="188"/>
                    <a:pt x="165" y="188"/>
                    <a:pt x="165" y="188"/>
                  </a:cubicBezTo>
                  <a:cubicBezTo>
                    <a:pt x="166" y="188"/>
                    <a:pt x="166" y="188"/>
                    <a:pt x="166" y="188"/>
                  </a:cubicBezTo>
                  <a:cubicBezTo>
                    <a:pt x="167" y="188"/>
                    <a:pt x="167" y="188"/>
                    <a:pt x="167" y="188"/>
                  </a:cubicBezTo>
                  <a:cubicBezTo>
                    <a:pt x="169" y="187"/>
                    <a:pt x="169" y="187"/>
                    <a:pt x="169" y="187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169" y="187"/>
                    <a:pt x="169" y="187"/>
                    <a:pt x="169" y="187"/>
                  </a:cubicBezTo>
                  <a:cubicBezTo>
                    <a:pt x="169" y="187"/>
                    <a:pt x="169" y="187"/>
                    <a:pt x="169" y="187"/>
                  </a:cubicBezTo>
                  <a:cubicBezTo>
                    <a:pt x="169" y="187"/>
                    <a:pt x="169" y="187"/>
                    <a:pt x="169" y="187"/>
                  </a:cubicBezTo>
                  <a:cubicBezTo>
                    <a:pt x="170" y="187"/>
                    <a:pt x="170" y="187"/>
                    <a:pt x="170" y="187"/>
                  </a:cubicBezTo>
                  <a:cubicBezTo>
                    <a:pt x="171" y="187"/>
                    <a:pt x="171" y="187"/>
                    <a:pt x="171" y="187"/>
                  </a:cubicBezTo>
                  <a:cubicBezTo>
                    <a:pt x="171" y="187"/>
                    <a:pt x="171" y="187"/>
                    <a:pt x="171" y="187"/>
                  </a:cubicBezTo>
                  <a:cubicBezTo>
                    <a:pt x="172" y="188"/>
                    <a:pt x="172" y="188"/>
                    <a:pt x="172" y="188"/>
                  </a:cubicBezTo>
                  <a:cubicBezTo>
                    <a:pt x="174" y="188"/>
                    <a:pt x="174" y="188"/>
                    <a:pt x="174" y="188"/>
                  </a:cubicBezTo>
                  <a:cubicBezTo>
                    <a:pt x="175" y="189"/>
                    <a:pt x="175" y="189"/>
                    <a:pt x="175" y="189"/>
                  </a:cubicBezTo>
                  <a:cubicBezTo>
                    <a:pt x="177" y="189"/>
                    <a:pt x="177" y="189"/>
                    <a:pt x="177" y="189"/>
                  </a:cubicBezTo>
                  <a:cubicBezTo>
                    <a:pt x="177" y="189"/>
                    <a:pt x="177" y="189"/>
                    <a:pt x="177" y="189"/>
                  </a:cubicBezTo>
                  <a:cubicBezTo>
                    <a:pt x="179" y="189"/>
                    <a:pt x="179" y="189"/>
                    <a:pt x="179" y="189"/>
                  </a:cubicBezTo>
                  <a:cubicBezTo>
                    <a:pt x="179" y="189"/>
                    <a:pt x="179" y="189"/>
                    <a:pt x="179" y="189"/>
                  </a:cubicBezTo>
                  <a:cubicBezTo>
                    <a:pt x="181" y="190"/>
                    <a:pt x="181" y="190"/>
                    <a:pt x="181" y="190"/>
                  </a:cubicBezTo>
                  <a:cubicBezTo>
                    <a:pt x="182" y="189"/>
                    <a:pt x="182" y="189"/>
                    <a:pt x="182" y="189"/>
                  </a:cubicBezTo>
                  <a:cubicBezTo>
                    <a:pt x="182" y="189"/>
                    <a:pt x="182" y="189"/>
                    <a:pt x="182" y="189"/>
                  </a:cubicBezTo>
                  <a:cubicBezTo>
                    <a:pt x="182" y="190"/>
                    <a:pt x="182" y="190"/>
                    <a:pt x="182" y="190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79" y="191"/>
                    <a:pt x="179" y="191"/>
                    <a:pt x="179" y="191"/>
                  </a:cubicBezTo>
                  <a:cubicBezTo>
                    <a:pt x="179" y="191"/>
                    <a:pt x="179" y="191"/>
                    <a:pt x="179" y="191"/>
                  </a:cubicBezTo>
                  <a:cubicBezTo>
                    <a:pt x="178" y="191"/>
                    <a:pt x="178" y="191"/>
                    <a:pt x="178" y="191"/>
                  </a:cubicBezTo>
                  <a:cubicBezTo>
                    <a:pt x="178" y="192"/>
                    <a:pt x="178" y="192"/>
                    <a:pt x="178" y="192"/>
                  </a:cubicBezTo>
                  <a:cubicBezTo>
                    <a:pt x="179" y="192"/>
                    <a:pt x="179" y="192"/>
                    <a:pt x="179" y="192"/>
                  </a:cubicBezTo>
                  <a:cubicBezTo>
                    <a:pt x="179" y="193"/>
                    <a:pt x="179" y="193"/>
                    <a:pt x="179" y="193"/>
                  </a:cubicBezTo>
                  <a:cubicBezTo>
                    <a:pt x="178" y="193"/>
                    <a:pt x="178" y="193"/>
                    <a:pt x="178" y="193"/>
                  </a:cubicBezTo>
                  <a:cubicBezTo>
                    <a:pt x="178" y="193"/>
                    <a:pt x="178" y="193"/>
                    <a:pt x="178" y="193"/>
                  </a:cubicBezTo>
                  <a:cubicBezTo>
                    <a:pt x="177" y="192"/>
                    <a:pt x="177" y="192"/>
                    <a:pt x="177" y="192"/>
                  </a:cubicBezTo>
                  <a:cubicBezTo>
                    <a:pt x="177" y="192"/>
                    <a:pt x="177" y="192"/>
                    <a:pt x="177" y="192"/>
                  </a:cubicBezTo>
                  <a:cubicBezTo>
                    <a:pt x="177" y="193"/>
                    <a:pt x="177" y="193"/>
                    <a:pt x="177" y="193"/>
                  </a:cubicBezTo>
                  <a:cubicBezTo>
                    <a:pt x="176" y="193"/>
                    <a:pt x="176" y="193"/>
                    <a:pt x="176" y="193"/>
                  </a:cubicBezTo>
                  <a:cubicBezTo>
                    <a:pt x="176" y="193"/>
                    <a:pt x="176" y="193"/>
                    <a:pt x="176" y="193"/>
                  </a:cubicBezTo>
                  <a:cubicBezTo>
                    <a:pt x="175" y="193"/>
                    <a:pt x="175" y="193"/>
                    <a:pt x="175" y="193"/>
                  </a:cubicBezTo>
                  <a:cubicBezTo>
                    <a:pt x="175" y="193"/>
                    <a:pt x="175" y="193"/>
                    <a:pt x="175" y="193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175" y="195"/>
                    <a:pt x="175" y="195"/>
                    <a:pt x="175" y="195"/>
                  </a:cubicBezTo>
                  <a:cubicBezTo>
                    <a:pt x="174" y="195"/>
                    <a:pt x="174" y="195"/>
                    <a:pt x="174" y="195"/>
                  </a:cubicBezTo>
                  <a:cubicBezTo>
                    <a:pt x="173" y="195"/>
                    <a:pt x="173" y="195"/>
                    <a:pt x="173" y="195"/>
                  </a:cubicBezTo>
                  <a:cubicBezTo>
                    <a:pt x="173" y="194"/>
                    <a:pt x="173" y="194"/>
                    <a:pt x="173" y="194"/>
                  </a:cubicBezTo>
                  <a:cubicBezTo>
                    <a:pt x="173" y="195"/>
                    <a:pt x="173" y="195"/>
                    <a:pt x="173" y="195"/>
                  </a:cubicBezTo>
                  <a:cubicBezTo>
                    <a:pt x="173" y="195"/>
                    <a:pt x="173" y="195"/>
                    <a:pt x="173" y="195"/>
                  </a:cubicBezTo>
                  <a:cubicBezTo>
                    <a:pt x="173" y="196"/>
                    <a:pt x="173" y="196"/>
                    <a:pt x="173" y="196"/>
                  </a:cubicBezTo>
                  <a:cubicBezTo>
                    <a:pt x="172" y="196"/>
                    <a:pt x="172" y="196"/>
                    <a:pt x="172" y="196"/>
                  </a:cubicBezTo>
                  <a:cubicBezTo>
                    <a:pt x="172" y="196"/>
                    <a:pt x="172" y="196"/>
                    <a:pt x="172" y="196"/>
                  </a:cubicBezTo>
                  <a:cubicBezTo>
                    <a:pt x="171" y="197"/>
                    <a:pt x="171" y="197"/>
                    <a:pt x="171" y="197"/>
                  </a:cubicBezTo>
                  <a:cubicBezTo>
                    <a:pt x="171" y="196"/>
                    <a:pt x="171" y="196"/>
                    <a:pt x="171" y="196"/>
                  </a:cubicBezTo>
                  <a:cubicBezTo>
                    <a:pt x="170" y="196"/>
                    <a:pt x="170" y="196"/>
                    <a:pt x="170" y="196"/>
                  </a:cubicBezTo>
                  <a:cubicBezTo>
                    <a:pt x="170" y="196"/>
                    <a:pt x="170" y="196"/>
                    <a:pt x="170" y="196"/>
                  </a:cubicBezTo>
                  <a:cubicBezTo>
                    <a:pt x="170" y="197"/>
                    <a:pt x="170" y="197"/>
                    <a:pt x="170" y="197"/>
                  </a:cubicBezTo>
                  <a:cubicBezTo>
                    <a:pt x="170" y="197"/>
                    <a:pt x="170" y="197"/>
                    <a:pt x="170" y="197"/>
                  </a:cubicBezTo>
                  <a:cubicBezTo>
                    <a:pt x="170" y="198"/>
                    <a:pt x="170" y="198"/>
                    <a:pt x="170" y="198"/>
                  </a:cubicBezTo>
                  <a:cubicBezTo>
                    <a:pt x="169" y="198"/>
                    <a:pt x="169" y="198"/>
                    <a:pt x="169" y="198"/>
                  </a:cubicBezTo>
                  <a:cubicBezTo>
                    <a:pt x="169" y="197"/>
                    <a:pt x="169" y="197"/>
                    <a:pt x="169" y="197"/>
                  </a:cubicBezTo>
                  <a:cubicBezTo>
                    <a:pt x="168" y="197"/>
                    <a:pt x="168" y="197"/>
                    <a:pt x="168" y="197"/>
                  </a:cubicBezTo>
                  <a:cubicBezTo>
                    <a:pt x="168" y="198"/>
                    <a:pt x="168" y="198"/>
                    <a:pt x="168" y="198"/>
                  </a:cubicBezTo>
                  <a:cubicBezTo>
                    <a:pt x="168" y="198"/>
                    <a:pt x="168" y="198"/>
                    <a:pt x="168" y="198"/>
                  </a:cubicBezTo>
                  <a:cubicBezTo>
                    <a:pt x="168" y="199"/>
                    <a:pt x="168" y="199"/>
                    <a:pt x="168" y="199"/>
                  </a:cubicBezTo>
                  <a:cubicBezTo>
                    <a:pt x="167" y="200"/>
                    <a:pt x="167" y="200"/>
                    <a:pt x="167" y="200"/>
                  </a:cubicBezTo>
                  <a:cubicBezTo>
                    <a:pt x="167" y="199"/>
                    <a:pt x="167" y="199"/>
                    <a:pt x="167" y="199"/>
                  </a:cubicBezTo>
                  <a:cubicBezTo>
                    <a:pt x="167" y="199"/>
                    <a:pt x="167" y="199"/>
                    <a:pt x="167" y="199"/>
                  </a:cubicBezTo>
                  <a:cubicBezTo>
                    <a:pt x="166" y="199"/>
                    <a:pt x="166" y="199"/>
                    <a:pt x="166" y="199"/>
                  </a:cubicBezTo>
                  <a:cubicBezTo>
                    <a:pt x="165" y="199"/>
                    <a:pt x="165" y="199"/>
                    <a:pt x="165" y="199"/>
                  </a:cubicBezTo>
                  <a:cubicBezTo>
                    <a:pt x="165" y="199"/>
                    <a:pt x="165" y="199"/>
                    <a:pt x="165" y="199"/>
                  </a:cubicBezTo>
                  <a:cubicBezTo>
                    <a:pt x="166" y="200"/>
                    <a:pt x="166" y="200"/>
                    <a:pt x="166" y="200"/>
                  </a:cubicBezTo>
                  <a:cubicBezTo>
                    <a:pt x="166" y="200"/>
                    <a:pt x="166" y="200"/>
                    <a:pt x="166" y="200"/>
                  </a:cubicBezTo>
                  <a:cubicBezTo>
                    <a:pt x="165" y="201"/>
                    <a:pt x="165" y="201"/>
                    <a:pt x="165" y="201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2" y="202"/>
                    <a:pt x="162" y="202"/>
                    <a:pt x="162" y="202"/>
                  </a:cubicBezTo>
                  <a:cubicBezTo>
                    <a:pt x="162" y="203"/>
                    <a:pt x="162" y="203"/>
                    <a:pt x="162" y="203"/>
                  </a:cubicBezTo>
                  <a:cubicBezTo>
                    <a:pt x="161" y="203"/>
                    <a:pt x="161" y="203"/>
                    <a:pt x="161" y="203"/>
                  </a:cubicBezTo>
                  <a:cubicBezTo>
                    <a:pt x="161" y="202"/>
                    <a:pt x="161" y="202"/>
                    <a:pt x="161" y="202"/>
                  </a:cubicBezTo>
                  <a:cubicBezTo>
                    <a:pt x="161" y="202"/>
                    <a:pt x="161" y="202"/>
                    <a:pt x="161" y="202"/>
                  </a:cubicBezTo>
                  <a:cubicBezTo>
                    <a:pt x="160" y="203"/>
                    <a:pt x="160" y="203"/>
                    <a:pt x="160" y="203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57" y="203"/>
                    <a:pt x="157" y="203"/>
                    <a:pt x="157" y="203"/>
                  </a:cubicBezTo>
                  <a:cubicBezTo>
                    <a:pt x="157" y="203"/>
                    <a:pt x="157" y="203"/>
                    <a:pt x="157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55" y="204"/>
                    <a:pt x="155" y="204"/>
                    <a:pt x="155" y="204"/>
                  </a:cubicBezTo>
                  <a:cubicBezTo>
                    <a:pt x="155" y="203"/>
                    <a:pt x="155" y="203"/>
                    <a:pt x="155" y="203"/>
                  </a:cubicBezTo>
                  <a:cubicBezTo>
                    <a:pt x="154" y="203"/>
                    <a:pt x="154" y="203"/>
                    <a:pt x="154" y="203"/>
                  </a:cubicBezTo>
                  <a:cubicBezTo>
                    <a:pt x="154" y="204"/>
                    <a:pt x="154" y="204"/>
                    <a:pt x="154" y="204"/>
                  </a:cubicBezTo>
                  <a:cubicBezTo>
                    <a:pt x="154" y="204"/>
                    <a:pt x="154" y="204"/>
                    <a:pt x="154" y="204"/>
                  </a:cubicBezTo>
                  <a:cubicBezTo>
                    <a:pt x="153" y="204"/>
                    <a:pt x="153" y="204"/>
                    <a:pt x="153" y="204"/>
                  </a:cubicBezTo>
                  <a:cubicBezTo>
                    <a:pt x="153" y="203"/>
                    <a:pt x="153" y="203"/>
                    <a:pt x="153" y="203"/>
                  </a:cubicBezTo>
                  <a:cubicBezTo>
                    <a:pt x="153" y="203"/>
                    <a:pt x="153" y="203"/>
                    <a:pt x="153" y="203"/>
                  </a:cubicBezTo>
                  <a:cubicBezTo>
                    <a:pt x="153" y="204"/>
                    <a:pt x="153" y="204"/>
                    <a:pt x="153" y="204"/>
                  </a:cubicBezTo>
                  <a:cubicBezTo>
                    <a:pt x="152" y="204"/>
                    <a:pt x="152" y="204"/>
                    <a:pt x="152" y="204"/>
                  </a:cubicBezTo>
                  <a:cubicBezTo>
                    <a:pt x="151" y="204"/>
                    <a:pt x="151" y="204"/>
                    <a:pt x="151" y="204"/>
                  </a:cubicBezTo>
                  <a:cubicBezTo>
                    <a:pt x="151" y="204"/>
                    <a:pt x="151" y="204"/>
                    <a:pt x="151" y="204"/>
                  </a:cubicBezTo>
                  <a:cubicBezTo>
                    <a:pt x="151" y="205"/>
                    <a:pt x="151" y="205"/>
                    <a:pt x="151" y="205"/>
                  </a:cubicBezTo>
                  <a:cubicBezTo>
                    <a:pt x="151" y="205"/>
                    <a:pt x="151" y="205"/>
                    <a:pt x="151" y="205"/>
                  </a:cubicBezTo>
                  <a:cubicBezTo>
                    <a:pt x="150" y="205"/>
                    <a:pt x="150" y="205"/>
                    <a:pt x="150" y="205"/>
                  </a:cubicBezTo>
                  <a:cubicBezTo>
                    <a:pt x="150" y="205"/>
                    <a:pt x="150" y="205"/>
                    <a:pt x="150" y="205"/>
                  </a:cubicBezTo>
                  <a:cubicBezTo>
                    <a:pt x="149" y="205"/>
                    <a:pt x="149" y="205"/>
                    <a:pt x="149" y="205"/>
                  </a:cubicBezTo>
                  <a:cubicBezTo>
                    <a:pt x="149" y="205"/>
                    <a:pt x="149" y="205"/>
                    <a:pt x="149" y="205"/>
                  </a:cubicBezTo>
                  <a:cubicBezTo>
                    <a:pt x="149" y="205"/>
                    <a:pt x="149" y="205"/>
                    <a:pt x="149" y="205"/>
                  </a:cubicBezTo>
                  <a:cubicBezTo>
                    <a:pt x="149" y="205"/>
                    <a:pt x="149" y="205"/>
                    <a:pt x="149" y="205"/>
                  </a:cubicBezTo>
                  <a:cubicBezTo>
                    <a:pt x="148" y="205"/>
                    <a:pt x="148" y="205"/>
                    <a:pt x="148" y="205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7" y="206"/>
                    <a:pt x="147" y="206"/>
                    <a:pt x="147" y="206"/>
                  </a:cubicBezTo>
                  <a:cubicBezTo>
                    <a:pt x="147" y="207"/>
                    <a:pt x="147" y="207"/>
                    <a:pt x="147" y="207"/>
                  </a:cubicBezTo>
                  <a:cubicBezTo>
                    <a:pt x="147" y="207"/>
                    <a:pt x="147" y="207"/>
                    <a:pt x="147" y="207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5" y="205"/>
                    <a:pt x="145" y="205"/>
                    <a:pt x="145" y="205"/>
                  </a:cubicBezTo>
                  <a:cubicBezTo>
                    <a:pt x="145" y="205"/>
                    <a:pt x="145" y="205"/>
                    <a:pt x="145" y="205"/>
                  </a:cubicBezTo>
                  <a:cubicBezTo>
                    <a:pt x="144" y="205"/>
                    <a:pt x="144" y="205"/>
                    <a:pt x="144" y="205"/>
                  </a:cubicBezTo>
                  <a:cubicBezTo>
                    <a:pt x="144" y="205"/>
                    <a:pt x="144" y="205"/>
                    <a:pt x="144" y="205"/>
                  </a:cubicBezTo>
                  <a:cubicBezTo>
                    <a:pt x="144" y="206"/>
                    <a:pt x="144" y="206"/>
                    <a:pt x="144" y="206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2" y="207"/>
                    <a:pt x="142" y="207"/>
                    <a:pt x="142" y="207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1" y="207"/>
                    <a:pt x="141" y="207"/>
                    <a:pt x="141" y="207"/>
                  </a:cubicBezTo>
                  <a:cubicBezTo>
                    <a:pt x="141" y="207"/>
                    <a:pt x="141" y="207"/>
                    <a:pt x="141" y="207"/>
                  </a:cubicBezTo>
                  <a:cubicBezTo>
                    <a:pt x="140" y="207"/>
                    <a:pt x="140" y="207"/>
                    <a:pt x="140" y="207"/>
                  </a:cubicBezTo>
                  <a:cubicBezTo>
                    <a:pt x="139" y="206"/>
                    <a:pt x="139" y="206"/>
                    <a:pt x="139" y="206"/>
                  </a:cubicBezTo>
                  <a:cubicBezTo>
                    <a:pt x="139" y="206"/>
                    <a:pt x="139" y="206"/>
                    <a:pt x="139" y="206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37" y="207"/>
                    <a:pt x="137" y="207"/>
                    <a:pt x="137" y="207"/>
                  </a:cubicBezTo>
                  <a:cubicBezTo>
                    <a:pt x="136" y="206"/>
                    <a:pt x="136" y="206"/>
                    <a:pt x="136" y="206"/>
                  </a:cubicBezTo>
                  <a:cubicBezTo>
                    <a:pt x="137" y="205"/>
                    <a:pt x="137" y="205"/>
                    <a:pt x="137" y="205"/>
                  </a:cubicBezTo>
                  <a:cubicBezTo>
                    <a:pt x="136" y="205"/>
                    <a:pt x="136" y="205"/>
                    <a:pt x="136" y="205"/>
                  </a:cubicBezTo>
                  <a:cubicBezTo>
                    <a:pt x="136" y="205"/>
                    <a:pt x="136" y="205"/>
                    <a:pt x="136" y="205"/>
                  </a:cubicBezTo>
                  <a:cubicBezTo>
                    <a:pt x="135" y="204"/>
                    <a:pt x="135" y="204"/>
                    <a:pt x="135" y="204"/>
                  </a:cubicBezTo>
                  <a:cubicBezTo>
                    <a:pt x="135" y="203"/>
                    <a:pt x="135" y="203"/>
                    <a:pt x="135" y="203"/>
                  </a:cubicBezTo>
                  <a:cubicBezTo>
                    <a:pt x="135" y="202"/>
                    <a:pt x="135" y="202"/>
                    <a:pt x="135" y="202"/>
                  </a:cubicBezTo>
                  <a:cubicBezTo>
                    <a:pt x="134" y="201"/>
                    <a:pt x="134" y="201"/>
                    <a:pt x="134" y="201"/>
                  </a:cubicBezTo>
                  <a:cubicBezTo>
                    <a:pt x="134" y="201"/>
                    <a:pt x="134" y="201"/>
                    <a:pt x="134" y="201"/>
                  </a:cubicBezTo>
                  <a:cubicBezTo>
                    <a:pt x="134" y="201"/>
                    <a:pt x="134" y="201"/>
                    <a:pt x="134" y="201"/>
                  </a:cubicBezTo>
                  <a:cubicBezTo>
                    <a:pt x="133" y="202"/>
                    <a:pt x="133" y="202"/>
                    <a:pt x="133" y="202"/>
                  </a:cubicBezTo>
                  <a:cubicBezTo>
                    <a:pt x="134" y="202"/>
                    <a:pt x="134" y="202"/>
                    <a:pt x="134" y="202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5" y="203"/>
                    <a:pt x="135" y="203"/>
                    <a:pt x="135" y="203"/>
                  </a:cubicBezTo>
                  <a:cubicBezTo>
                    <a:pt x="135" y="204"/>
                    <a:pt x="135" y="204"/>
                    <a:pt x="135" y="204"/>
                  </a:cubicBezTo>
                  <a:cubicBezTo>
                    <a:pt x="135" y="205"/>
                    <a:pt x="135" y="205"/>
                    <a:pt x="135" y="205"/>
                  </a:cubicBezTo>
                  <a:cubicBezTo>
                    <a:pt x="134" y="206"/>
                    <a:pt x="134" y="206"/>
                    <a:pt x="134" y="206"/>
                  </a:cubicBezTo>
                  <a:cubicBezTo>
                    <a:pt x="135" y="206"/>
                    <a:pt x="135" y="206"/>
                    <a:pt x="135" y="206"/>
                  </a:cubicBezTo>
                  <a:cubicBezTo>
                    <a:pt x="135" y="206"/>
                    <a:pt x="135" y="206"/>
                    <a:pt x="135" y="206"/>
                  </a:cubicBezTo>
                  <a:cubicBezTo>
                    <a:pt x="136" y="207"/>
                    <a:pt x="136" y="207"/>
                    <a:pt x="136" y="207"/>
                  </a:cubicBezTo>
                  <a:cubicBezTo>
                    <a:pt x="135" y="208"/>
                    <a:pt x="135" y="208"/>
                    <a:pt x="135" y="208"/>
                  </a:cubicBezTo>
                  <a:cubicBezTo>
                    <a:pt x="135" y="209"/>
                    <a:pt x="135" y="209"/>
                    <a:pt x="135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33" y="209"/>
                    <a:pt x="133" y="209"/>
                    <a:pt x="133" y="209"/>
                  </a:cubicBezTo>
                  <a:cubicBezTo>
                    <a:pt x="133" y="209"/>
                    <a:pt x="133" y="209"/>
                    <a:pt x="133" y="209"/>
                  </a:cubicBezTo>
                  <a:cubicBezTo>
                    <a:pt x="132" y="210"/>
                    <a:pt x="132" y="210"/>
                    <a:pt x="132" y="210"/>
                  </a:cubicBezTo>
                  <a:cubicBezTo>
                    <a:pt x="131" y="210"/>
                    <a:pt x="131" y="210"/>
                    <a:pt x="131" y="210"/>
                  </a:cubicBezTo>
                  <a:cubicBezTo>
                    <a:pt x="131" y="210"/>
                    <a:pt x="131" y="210"/>
                    <a:pt x="131" y="210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0" y="212"/>
                    <a:pt x="130" y="212"/>
                    <a:pt x="130" y="212"/>
                  </a:cubicBezTo>
                  <a:cubicBezTo>
                    <a:pt x="130" y="212"/>
                    <a:pt x="130" y="212"/>
                    <a:pt x="130" y="212"/>
                  </a:cubicBezTo>
                  <a:cubicBezTo>
                    <a:pt x="129" y="212"/>
                    <a:pt x="129" y="212"/>
                    <a:pt x="129" y="212"/>
                  </a:cubicBezTo>
                  <a:cubicBezTo>
                    <a:pt x="129" y="213"/>
                    <a:pt x="129" y="213"/>
                    <a:pt x="129" y="213"/>
                  </a:cubicBezTo>
                  <a:cubicBezTo>
                    <a:pt x="129" y="213"/>
                    <a:pt x="129" y="213"/>
                    <a:pt x="129" y="213"/>
                  </a:cubicBezTo>
                  <a:cubicBezTo>
                    <a:pt x="129" y="214"/>
                    <a:pt x="129" y="214"/>
                    <a:pt x="129" y="214"/>
                  </a:cubicBezTo>
                  <a:cubicBezTo>
                    <a:pt x="128" y="213"/>
                    <a:pt x="128" y="213"/>
                    <a:pt x="128" y="213"/>
                  </a:cubicBezTo>
                  <a:cubicBezTo>
                    <a:pt x="128" y="213"/>
                    <a:pt x="128" y="213"/>
                    <a:pt x="128" y="213"/>
                  </a:cubicBezTo>
                  <a:cubicBezTo>
                    <a:pt x="128" y="213"/>
                    <a:pt x="128" y="213"/>
                    <a:pt x="128" y="213"/>
                  </a:cubicBezTo>
                  <a:cubicBezTo>
                    <a:pt x="128" y="214"/>
                    <a:pt x="128" y="214"/>
                    <a:pt x="128" y="214"/>
                  </a:cubicBezTo>
                  <a:cubicBezTo>
                    <a:pt x="128" y="214"/>
                    <a:pt x="128" y="214"/>
                    <a:pt x="128" y="214"/>
                  </a:cubicBezTo>
                  <a:cubicBezTo>
                    <a:pt x="128" y="214"/>
                    <a:pt x="128" y="214"/>
                    <a:pt x="128" y="214"/>
                  </a:cubicBezTo>
                  <a:cubicBezTo>
                    <a:pt x="127" y="214"/>
                    <a:pt x="127" y="214"/>
                    <a:pt x="127" y="214"/>
                  </a:cubicBezTo>
                  <a:cubicBezTo>
                    <a:pt x="127" y="214"/>
                    <a:pt x="127" y="214"/>
                    <a:pt x="127" y="214"/>
                  </a:cubicBezTo>
                  <a:cubicBezTo>
                    <a:pt x="127" y="214"/>
                    <a:pt x="127" y="214"/>
                    <a:pt x="127" y="214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6" y="216"/>
                    <a:pt x="126" y="216"/>
                    <a:pt x="126" y="216"/>
                  </a:cubicBezTo>
                  <a:cubicBezTo>
                    <a:pt x="126" y="216"/>
                    <a:pt x="126" y="216"/>
                    <a:pt x="126" y="216"/>
                  </a:cubicBezTo>
                  <a:cubicBezTo>
                    <a:pt x="124" y="217"/>
                    <a:pt x="124" y="217"/>
                    <a:pt x="124" y="217"/>
                  </a:cubicBezTo>
                  <a:cubicBezTo>
                    <a:pt x="124" y="218"/>
                    <a:pt x="124" y="218"/>
                    <a:pt x="124" y="218"/>
                  </a:cubicBezTo>
                  <a:cubicBezTo>
                    <a:pt x="124" y="218"/>
                    <a:pt x="124" y="218"/>
                    <a:pt x="124" y="218"/>
                  </a:cubicBezTo>
                  <a:cubicBezTo>
                    <a:pt x="124" y="219"/>
                    <a:pt x="124" y="219"/>
                    <a:pt x="124" y="219"/>
                  </a:cubicBezTo>
                  <a:cubicBezTo>
                    <a:pt x="123" y="220"/>
                    <a:pt x="123" y="220"/>
                    <a:pt x="123" y="220"/>
                  </a:cubicBezTo>
                  <a:cubicBezTo>
                    <a:pt x="123" y="220"/>
                    <a:pt x="123" y="220"/>
                    <a:pt x="123" y="220"/>
                  </a:cubicBezTo>
                  <a:cubicBezTo>
                    <a:pt x="122" y="220"/>
                    <a:pt x="122" y="220"/>
                    <a:pt x="122" y="220"/>
                  </a:cubicBezTo>
                  <a:cubicBezTo>
                    <a:pt x="122" y="220"/>
                    <a:pt x="122" y="220"/>
                    <a:pt x="122" y="220"/>
                  </a:cubicBezTo>
                  <a:cubicBezTo>
                    <a:pt x="122" y="219"/>
                    <a:pt x="122" y="219"/>
                    <a:pt x="122" y="219"/>
                  </a:cubicBezTo>
                  <a:cubicBezTo>
                    <a:pt x="122" y="220"/>
                    <a:pt x="122" y="220"/>
                    <a:pt x="122" y="220"/>
                  </a:cubicBezTo>
                  <a:cubicBezTo>
                    <a:pt x="122" y="220"/>
                    <a:pt x="122" y="220"/>
                    <a:pt x="122" y="220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0" y="222"/>
                    <a:pt x="120" y="222"/>
                    <a:pt x="120" y="222"/>
                  </a:cubicBezTo>
                  <a:cubicBezTo>
                    <a:pt x="119" y="223"/>
                    <a:pt x="119" y="223"/>
                    <a:pt x="119" y="223"/>
                  </a:cubicBezTo>
                  <a:cubicBezTo>
                    <a:pt x="119" y="223"/>
                    <a:pt x="119" y="223"/>
                    <a:pt x="119" y="223"/>
                  </a:cubicBezTo>
                  <a:cubicBezTo>
                    <a:pt x="119" y="222"/>
                    <a:pt x="119" y="222"/>
                    <a:pt x="119" y="222"/>
                  </a:cubicBezTo>
                  <a:cubicBezTo>
                    <a:pt x="119" y="222"/>
                    <a:pt x="119" y="222"/>
                    <a:pt x="119" y="222"/>
                  </a:cubicBezTo>
                  <a:cubicBezTo>
                    <a:pt x="118" y="222"/>
                    <a:pt x="118" y="222"/>
                    <a:pt x="118" y="222"/>
                  </a:cubicBezTo>
                  <a:cubicBezTo>
                    <a:pt x="118" y="222"/>
                    <a:pt x="118" y="222"/>
                    <a:pt x="118" y="222"/>
                  </a:cubicBezTo>
                  <a:cubicBezTo>
                    <a:pt x="118" y="222"/>
                    <a:pt x="118" y="222"/>
                    <a:pt x="118" y="222"/>
                  </a:cubicBezTo>
                  <a:cubicBezTo>
                    <a:pt x="117" y="222"/>
                    <a:pt x="117" y="222"/>
                    <a:pt x="117" y="222"/>
                  </a:cubicBezTo>
                  <a:cubicBezTo>
                    <a:pt x="116" y="221"/>
                    <a:pt x="116" y="221"/>
                    <a:pt x="116" y="221"/>
                  </a:cubicBezTo>
                  <a:cubicBezTo>
                    <a:pt x="116" y="221"/>
                    <a:pt x="116" y="221"/>
                    <a:pt x="116" y="221"/>
                  </a:cubicBezTo>
                  <a:cubicBezTo>
                    <a:pt x="116" y="221"/>
                    <a:pt x="116" y="221"/>
                    <a:pt x="116" y="221"/>
                  </a:cubicBezTo>
                  <a:cubicBezTo>
                    <a:pt x="116" y="222"/>
                    <a:pt x="116" y="222"/>
                    <a:pt x="116" y="222"/>
                  </a:cubicBezTo>
                  <a:cubicBezTo>
                    <a:pt x="116" y="222"/>
                    <a:pt x="116" y="222"/>
                    <a:pt x="116" y="222"/>
                  </a:cubicBezTo>
                  <a:cubicBezTo>
                    <a:pt x="117" y="223"/>
                    <a:pt x="117" y="223"/>
                    <a:pt x="117" y="223"/>
                  </a:cubicBezTo>
                  <a:cubicBezTo>
                    <a:pt x="117" y="224"/>
                    <a:pt x="117" y="224"/>
                    <a:pt x="117" y="224"/>
                  </a:cubicBezTo>
                  <a:cubicBezTo>
                    <a:pt x="116" y="224"/>
                    <a:pt x="116" y="224"/>
                    <a:pt x="116" y="224"/>
                  </a:cubicBezTo>
                  <a:cubicBezTo>
                    <a:pt x="116" y="224"/>
                    <a:pt x="116" y="224"/>
                    <a:pt x="116" y="224"/>
                  </a:cubicBezTo>
                  <a:cubicBezTo>
                    <a:pt x="115" y="225"/>
                    <a:pt x="115" y="225"/>
                    <a:pt x="115" y="225"/>
                  </a:cubicBezTo>
                  <a:cubicBezTo>
                    <a:pt x="114" y="226"/>
                    <a:pt x="114" y="226"/>
                    <a:pt x="114" y="226"/>
                  </a:cubicBezTo>
                  <a:cubicBezTo>
                    <a:pt x="113" y="226"/>
                    <a:pt x="113" y="226"/>
                    <a:pt x="113" y="226"/>
                  </a:cubicBezTo>
                  <a:cubicBezTo>
                    <a:pt x="112" y="225"/>
                    <a:pt x="112" y="225"/>
                    <a:pt x="112" y="225"/>
                  </a:cubicBezTo>
                  <a:cubicBezTo>
                    <a:pt x="112" y="225"/>
                    <a:pt x="112" y="225"/>
                    <a:pt x="112" y="225"/>
                  </a:cubicBezTo>
                  <a:cubicBezTo>
                    <a:pt x="113" y="224"/>
                    <a:pt x="113" y="224"/>
                    <a:pt x="113" y="224"/>
                  </a:cubicBezTo>
                  <a:cubicBezTo>
                    <a:pt x="112" y="224"/>
                    <a:pt x="112" y="224"/>
                    <a:pt x="112" y="224"/>
                  </a:cubicBezTo>
                  <a:cubicBezTo>
                    <a:pt x="112" y="224"/>
                    <a:pt x="112" y="224"/>
                    <a:pt x="112" y="224"/>
                  </a:cubicBezTo>
                  <a:cubicBezTo>
                    <a:pt x="112" y="225"/>
                    <a:pt x="112" y="225"/>
                    <a:pt x="112" y="225"/>
                  </a:cubicBezTo>
                  <a:cubicBezTo>
                    <a:pt x="112" y="225"/>
                    <a:pt x="112" y="225"/>
                    <a:pt x="112" y="225"/>
                  </a:cubicBezTo>
                  <a:cubicBezTo>
                    <a:pt x="112" y="226"/>
                    <a:pt x="112" y="226"/>
                    <a:pt x="112" y="226"/>
                  </a:cubicBezTo>
                  <a:cubicBezTo>
                    <a:pt x="111" y="226"/>
                    <a:pt x="111" y="226"/>
                    <a:pt x="111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09" y="226"/>
                    <a:pt x="109" y="226"/>
                    <a:pt x="109" y="226"/>
                  </a:cubicBezTo>
                  <a:cubicBezTo>
                    <a:pt x="109" y="225"/>
                    <a:pt x="109" y="225"/>
                    <a:pt x="109" y="225"/>
                  </a:cubicBezTo>
                  <a:cubicBezTo>
                    <a:pt x="109" y="224"/>
                    <a:pt x="109" y="224"/>
                    <a:pt x="109" y="224"/>
                  </a:cubicBezTo>
                  <a:cubicBezTo>
                    <a:pt x="109" y="224"/>
                    <a:pt x="109" y="224"/>
                    <a:pt x="109" y="224"/>
                  </a:cubicBezTo>
                  <a:cubicBezTo>
                    <a:pt x="109" y="223"/>
                    <a:pt x="109" y="223"/>
                    <a:pt x="109" y="223"/>
                  </a:cubicBezTo>
                  <a:cubicBezTo>
                    <a:pt x="109" y="223"/>
                    <a:pt x="109" y="223"/>
                    <a:pt x="109" y="223"/>
                  </a:cubicBezTo>
                  <a:cubicBezTo>
                    <a:pt x="108" y="224"/>
                    <a:pt x="108" y="224"/>
                    <a:pt x="108" y="224"/>
                  </a:cubicBezTo>
                  <a:cubicBezTo>
                    <a:pt x="108" y="225"/>
                    <a:pt x="108" y="225"/>
                    <a:pt x="108" y="225"/>
                  </a:cubicBezTo>
                  <a:cubicBezTo>
                    <a:pt x="108" y="225"/>
                    <a:pt x="108" y="225"/>
                    <a:pt x="108" y="225"/>
                  </a:cubicBezTo>
                  <a:cubicBezTo>
                    <a:pt x="108" y="226"/>
                    <a:pt x="108" y="226"/>
                    <a:pt x="108" y="226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06" y="225"/>
                    <a:pt x="106" y="225"/>
                    <a:pt x="106" y="225"/>
                  </a:cubicBezTo>
                  <a:cubicBezTo>
                    <a:pt x="106" y="224"/>
                    <a:pt x="106" y="224"/>
                    <a:pt x="106" y="224"/>
                  </a:cubicBezTo>
                  <a:cubicBezTo>
                    <a:pt x="107" y="223"/>
                    <a:pt x="107" y="223"/>
                    <a:pt x="107" y="223"/>
                  </a:cubicBezTo>
                  <a:cubicBezTo>
                    <a:pt x="107" y="222"/>
                    <a:pt x="107" y="222"/>
                    <a:pt x="107" y="222"/>
                  </a:cubicBezTo>
                  <a:cubicBezTo>
                    <a:pt x="108" y="222"/>
                    <a:pt x="108" y="222"/>
                    <a:pt x="108" y="222"/>
                  </a:cubicBezTo>
                  <a:cubicBezTo>
                    <a:pt x="108" y="221"/>
                    <a:pt x="108" y="221"/>
                    <a:pt x="108" y="221"/>
                  </a:cubicBezTo>
                  <a:cubicBezTo>
                    <a:pt x="107" y="221"/>
                    <a:pt x="107" y="221"/>
                    <a:pt x="107" y="221"/>
                  </a:cubicBezTo>
                  <a:cubicBezTo>
                    <a:pt x="106" y="221"/>
                    <a:pt x="106" y="221"/>
                    <a:pt x="106" y="221"/>
                  </a:cubicBezTo>
                  <a:cubicBezTo>
                    <a:pt x="106" y="220"/>
                    <a:pt x="106" y="220"/>
                    <a:pt x="106" y="220"/>
                  </a:cubicBezTo>
                  <a:cubicBezTo>
                    <a:pt x="106" y="220"/>
                    <a:pt x="106" y="220"/>
                    <a:pt x="106" y="220"/>
                  </a:cubicBezTo>
                  <a:cubicBezTo>
                    <a:pt x="105" y="220"/>
                    <a:pt x="105" y="220"/>
                    <a:pt x="105" y="220"/>
                  </a:cubicBezTo>
                  <a:cubicBezTo>
                    <a:pt x="105" y="221"/>
                    <a:pt x="105" y="221"/>
                    <a:pt x="105" y="221"/>
                  </a:cubicBezTo>
                  <a:cubicBezTo>
                    <a:pt x="105" y="221"/>
                    <a:pt x="105" y="221"/>
                    <a:pt x="105" y="221"/>
                  </a:cubicBezTo>
                  <a:cubicBezTo>
                    <a:pt x="106" y="222"/>
                    <a:pt x="106" y="222"/>
                    <a:pt x="106" y="222"/>
                  </a:cubicBezTo>
                  <a:cubicBezTo>
                    <a:pt x="105" y="223"/>
                    <a:pt x="105" y="223"/>
                    <a:pt x="105" y="223"/>
                  </a:cubicBezTo>
                  <a:cubicBezTo>
                    <a:pt x="105" y="223"/>
                    <a:pt x="105" y="223"/>
                    <a:pt x="105" y="223"/>
                  </a:cubicBezTo>
                  <a:cubicBezTo>
                    <a:pt x="105" y="224"/>
                    <a:pt x="105" y="224"/>
                    <a:pt x="105" y="224"/>
                  </a:cubicBezTo>
                  <a:cubicBezTo>
                    <a:pt x="104" y="225"/>
                    <a:pt x="104" y="225"/>
                    <a:pt x="104" y="225"/>
                  </a:cubicBezTo>
                  <a:cubicBezTo>
                    <a:pt x="104" y="225"/>
                    <a:pt x="104" y="225"/>
                    <a:pt x="104" y="225"/>
                  </a:cubicBezTo>
                  <a:cubicBezTo>
                    <a:pt x="103" y="224"/>
                    <a:pt x="103" y="224"/>
                    <a:pt x="103" y="224"/>
                  </a:cubicBezTo>
                  <a:cubicBezTo>
                    <a:pt x="103" y="224"/>
                    <a:pt x="103" y="224"/>
                    <a:pt x="103" y="224"/>
                  </a:cubicBezTo>
                  <a:cubicBezTo>
                    <a:pt x="103" y="224"/>
                    <a:pt x="103" y="224"/>
                    <a:pt x="103" y="224"/>
                  </a:cubicBezTo>
                  <a:cubicBezTo>
                    <a:pt x="103" y="225"/>
                    <a:pt x="103" y="225"/>
                    <a:pt x="103" y="225"/>
                  </a:cubicBezTo>
                  <a:cubicBezTo>
                    <a:pt x="103" y="226"/>
                    <a:pt x="103" y="226"/>
                    <a:pt x="103" y="226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4" y="227"/>
                    <a:pt x="104" y="227"/>
                    <a:pt x="104" y="227"/>
                  </a:cubicBezTo>
                  <a:cubicBezTo>
                    <a:pt x="103" y="227"/>
                    <a:pt x="103" y="227"/>
                    <a:pt x="103" y="227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2" y="228"/>
                    <a:pt x="102" y="228"/>
                    <a:pt x="102" y="228"/>
                  </a:cubicBezTo>
                  <a:cubicBezTo>
                    <a:pt x="102" y="228"/>
                    <a:pt x="102" y="228"/>
                    <a:pt x="102" y="228"/>
                  </a:cubicBezTo>
                  <a:cubicBezTo>
                    <a:pt x="101" y="228"/>
                    <a:pt x="101" y="228"/>
                    <a:pt x="101" y="228"/>
                  </a:cubicBezTo>
                  <a:cubicBezTo>
                    <a:pt x="101" y="228"/>
                    <a:pt x="101" y="228"/>
                    <a:pt x="101" y="228"/>
                  </a:cubicBezTo>
                  <a:cubicBezTo>
                    <a:pt x="100" y="228"/>
                    <a:pt x="100" y="228"/>
                    <a:pt x="100" y="228"/>
                  </a:cubicBezTo>
                  <a:cubicBezTo>
                    <a:pt x="99" y="229"/>
                    <a:pt x="99" y="229"/>
                    <a:pt x="99" y="229"/>
                  </a:cubicBezTo>
                  <a:cubicBezTo>
                    <a:pt x="99" y="228"/>
                    <a:pt x="99" y="228"/>
                    <a:pt x="99" y="228"/>
                  </a:cubicBezTo>
                  <a:cubicBezTo>
                    <a:pt x="99" y="227"/>
                    <a:pt x="99" y="227"/>
                    <a:pt x="99" y="227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6" y="227"/>
                    <a:pt x="96" y="227"/>
                    <a:pt x="96" y="227"/>
                  </a:cubicBezTo>
                  <a:cubicBezTo>
                    <a:pt x="96" y="227"/>
                    <a:pt x="96" y="227"/>
                    <a:pt x="96" y="227"/>
                  </a:cubicBezTo>
                  <a:cubicBezTo>
                    <a:pt x="96" y="227"/>
                    <a:pt x="96" y="227"/>
                    <a:pt x="96" y="227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94" y="228"/>
                    <a:pt x="94" y="228"/>
                    <a:pt x="94" y="228"/>
                  </a:cubicBezTo>
                  <a:cubicBezTo>
                    <a:pt x="94" y="228"/>
                    <a:pt x="94" y="228"/>
                    <a:pt x="94" y="228"/>
                  </a:cubicBezTo>
                  <a:cubicBezTo>
                    <a:pt x="95" y="229"/>
                    <a:pt x="95" y="229"/>
                    <a:pt x="95" y="229"/>
                  </a:cubicBezTo>
                  <a:cubicBezTo>
                    <a:pt x="95" y="230"/>
                    <a:pt x="95" y="230"/>
                    <a:pt x="95" y="230"/>
                  </a:cubicBezTo>
                  <a:cubicBezTo>
                    <a:pt x="94" y="231"/>
                    <a:pt x="94" y="231"/>
                    <a:pt x="94" y="231"/>
                  </a:cubicBezTo>
                  <a:cubicBezTo>
                    <a:pt x="93" y="232"/>
                    <a:pt x="93" y="232"/>
                    <a:pt x="93" y="232"/>
                  </a:cubicBezTo>
                  <a:cubicBezTo>
                    <a:pt x="93" y="232"/>
                    <a:pt x="93" y="232"/>
                    <a:pt x="93" y="232"/>
                  </a:cubicBezTo>
                  <a:cubicBezTo>
                    <a:pt x="92" y="232"/>
                    <a:pt x="92" y="232"/>
                    <a:pt x="92" y="232"/>
                  </a:cubicBezTo>
                  <a:cubicBezTo>
                    <a:pt x="92" y="231"/>
                    <a:pt x="92" y="231"/>
                    <a:pt x="92" y="231"/>
                  </a:cubicBezTo>
                  <a:cubicBezTo>
                    <a:pt x="91" y="231"/>
                    <a:pt x="91" y="231"/>
                    <a:pt x="91" y="231"/>
                  </a:cubicBezTo>
                  <a:cubicBezTo>
                    <a:pt x="91" y="231"/>
                    <a:pt x="91" y="231"/>
                    <a:pt x="91" y="231"/>
                  </a:cubicBezTo>
                  <a:cubicBezTo>
                    <a:pt x="91" y="231"/>
                    <a:pt x="91" y="231"/>
                    <a:pt x="91" y="231"/>
                  </a:cubicBezTo>
                  <a:cubicBezTo>
                    <a:pt x="90" y="231"/>
                    <a:pt x="90" y="231"/>
                    <a:pt x="90" y="231"/>
                  </a:cubicBezTo>
                  <a:cubicBezTo>
                    <a:pt x="89" y="230"/>
                    <a:pt x="89" y="230"/>
                    <a:pt x="89" y="230"/>
                  </a:cubicBezTo>
                  <a:cubicBezTo>
                    <a:pt x="89" y="230"/>
                    <a:pt x="89" y="230"/>
                    <a:pt x="89" y="230"/>
                  </a:cubicBezTo>
                  <a:cubicBezTo>
                    <a:pt x="89" y="231"/>
                    <a:pt x="89" y="231"/>
                    <a:pt x="89" y="231"/>
                  </a:cubicBezTo>
                  <a:cubicBezTo>
                    <a:pt x="89" y="231"/>
                    <a:pt x="89" y="231"/>
                    <a:pt x="89" y="231"/>
                  </a:cubicBezTo>
                  <a:cubicBezTo>
                    <a:pt x="89" y="232"/>
                    <a:pt x="89" y="232"/>
                    <a:pt x="89" y="232"/>
                  </a:cubicBezTo>
                  <a:cubicBezTo>
                    <a:pt x="89" y="232"/>
                    <a:pt x="89" y="232"/>
                    <a:pt x="89" y="232"/>
                  </a:cubicBezTo>
                  <a:cubicBezTo>
                    <a:pt x="89" y="233"/>
                    <a:pt x="89" y="233"/>
                    <a:pt x="89" y="233"/>
                  </a:cubicBezTo>
                  <a:cubicBezTo>
                    <a:pt x="89" y="234"/>
                    <a:pt x="89" y="234"/>
                    <a:pt x="89" y="234"/>
                  </a:cubicBezTo>
                  <a:cubicBezTo>
                    <a:pt x="90" y="234"/>
                    <a:pt x="90" y="234"/>
                    <a:pt x="90" y="234"/>
                  </a:cubicBezTo>
                  <a:cubicBezTo>
                    <a:pt x="90" y="235"/>
                    <a:pt x="90" y="235"/>
                    <a:pt x="90" y="235"/>
                  </a:cubicBezTo>
                  <a:cubicBezTo>
                    <a:pt x="90" y="236"/>
                    <a:pt x="90" y="236"/>
                    <a:pt x="90" y="236"/>
                  </a:cubicBezTo>
                  <a:cubicBezTo>
                    <a:pt x="90" y="237"/>
                    <a:pt x="90" y="237"/>
                    <a:pt x="90" y="237"/>
                  </a:cubicBezTo>
                  <a:cubicBezTo>
                    <a:pt x="89" y="237"/>
                    <a:pt x="89" y="237"/>
                    <a:pt x="89" y="237"/>
                  </a:cubicBezTo>
                  <a:cubicBezTo>
                    <a:pt x="89" y="237"/>
                    <a:pt x="89" y="237"/>
                    <a:pt x="89" y="237"/>
                  </a:cubicBezTo>
                  <a:cubicBezTo>
                    <a:pt x="89" y="237"/>
                    <a:pt x="89" y="237"/>
                    <a:pt x="89" y="237"/>
                  </a:cubicBezTo>
                  <a:cubicBezTo>
                    <a:pt x="88" y="237"/>
                    <a:pt x="88" y="237"/>
                    <a:pt x="88" y="237"/>
                  </a:cubicBezTo>
                  <a:cubicBezTo>
                    <a:pt x="87" y="237"/>
                    <a:pt x="87" y="237"/>
                    <a:pt x="87" y="237"/>
                  </a:cubicBezTo>
                  <a:cubicBezTo>
                    <a:pt x="86" y="237"/>
                    <a:pt x="86" y="237"/>
                    <a:pt x="86" y="237"/>
                  </a:cubicBezTo>
                  <a:cubicBezTo>
                    <a:pt x="85" y="238"/>
                    <a:pt x="85" y="238"/>
                    <a:pt x="85" y="238"/>
                  </a:cubicBezTo>
                  <a:cubicBezTo>
                    <a:pt x="85" y="238"/>
                    <a:pt x="85" y="238"/>
                    <a:pt x="85" y="238"/>
                  </a:cubicBezTo>
                  <a:cubicBezTo>
                    <a:pt x="87" y="239"/>
                    <a:pt x="87" y="239"/>
                    <a:pt x="87" y="239"/>
                  </a:cubicBezTo>
                  <a:cubicBezTo>
                    <a:pt x="88" y="239"/>
                    <a:pt x="88" y="239"/>
                    <a:pt x="88" y="239"/>
                  </a:cubicBezTo>
                  <a:cubicBezTo>
                    <a:pt x="88" y="239"/>
                    <a:pt x="88" y="239"/>
                    <a:pt x="88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0" y="239"/>
                    <a:pt x="90" y="239"/>
                    <a:pt x="90" y="239"/>
                  </a:cubicBezTo>
                  <a:cubicBezTo>
                    <a:pt x="90" y="240"/>
                    <a:pt x="90" y="240"/>
                    <a:pt x="90" y="240"/>
                  </a:cubicBezTo>
                  <a:cubicBezTo>
                    <a:pt x="89" y="241"/>
                    <a:pt x="89" y="241"/>
                    <a:pt x="89" y="241"/>
                  </a:cubicBezTo>
                  <a:cubicBezTo>
                    <a:pt x="89" y="241"/>
                    <a:pt x="89" y="241"/>
                    <a:pt x="89" y="241"/>
                  </a:cubicBezTo>
                  <a:cubicBezTo>
                    <a:pt x="88" y="241"/>
                    <a:pt x="88" y="241"/>
                    <a:pt x="88" y="241"/>
                  </a:cubicBezTo>
                  <a:cubicBezTo>
                    <a:pt x="88" y="241"/>
                    <a:pt x="88" y="241"/>
                    <a:pt x="88" y="241"/>
                  </a:cubicBezTo>
                  <a:cubicBezTo>
                    <a:pt x="89" y="241"/>
                    <a:pt x="89" y="241"/>
                    <a:pt x="89" y="241"/>
                  </a:cubicBezTo>
                  <a:cubicBezTo>
                    <a:pt x="89" y="242"/>
                    <a:pt x="89" y="242"/>
                    <a:pt x="89" y="242"/>
                  </a:cubicBezTo>
                  <a:cubicBezTo>
                    <a:pt x="89" y="243"/>
                    <a:pt x="89" y="243"/>
                    <a:pt x="89" y="243"/>
                  </a:cubicBezTo>
                  <a:cubicBezTo>
                    <a:pt x="89" y="243"/>
                    <a:pt x="89" y="243"/>
                    <a:pt x="89" y="243"/>
                  </a:cubicBezTo>
                  <a:cubicBezTo>
                    <a:pt x="89" y="243"/>
                    <a:pt x="89" y="243"/>
                    <a:pt x="89" y="243"/>
                  </a:cubicBezTo>
                  <a:cubicBezTo>
                    <a:pt x="88" y="244"/>
                    <a:pt x="88" y="244"/>
                    <a:pt x="88" y="244"/>
                  </a:cubicBezTo>
                  <a:cubicBezTo>
                    <a:pt x="87" y="243"/>
                    <a:pt x="87" y="243"/>
                    <a:pt x="87" y="243"/>
                  </a:cubicBezTo>
                  <a:cubicBezTo>
                    <a:pt x="87" y="242"/>
                    <a:pt x="87" y="242"/>
                    <a:pt x="87" y="242"/>
                  </a:cubicBezTo>
                  <a:cubicBezTo>
                    <a:pt x="86" y="242"/>
                    <a:pt x="86" y="242"/>
                    <a:pt x="86" y="242"/>
                  </a:cubicBezTo>
                  <a:cubicBezTo>
                    <a:pt x="86" y="242"/>
                    <a:pt x="86" y="242"/>
                    <a:pt x="86" y="242"/>
                  </a:cubicBezTo>
                  <a:cubicBezTo>
                    <a:pt x="85" y="242"/>
                    <a:pt x="85" y="242"/>
                    <a:pt x="85" y="242"/>
                  </a:cubicBezTo>
                  <a:cubicBezTo>
                    <a:pt x="84" y="242"/>
                    <a:pt x="84" y="242"/>
                    <a:pt x="84" y="242"/>
                  </a:cubicBezTo>
                  <a:cubicBezTo>
                    <a:pt x="84" y="242"/>
                    <a:pt x="84" y="242"/>
                    <a:pt x="84" y="242"/>
                  </a:cubicBezTo>
                  <a:cubicBezTo>
                    <a:pt x="84" y="242"/>
                    <a:pt x="84" y="242"/>
                    <a:pt x="84" y="242"/>
                  </a:cubicBezTo>
                  <a:cubicBezTo>
                    <a:pt x="85" y="243"/>
                    <a:pt x="85" y="243"/>
                    <a:pt x="85" y="243"/>
                  </a:cubicBezTo>
                  <a:cubicBezTo>
                    <a:pt x="85" y="243"/>
                    <a:pt x="85" y="243"/>
                    <a:pt x="85" y="243"/>
                  </a:cubicBezTo>
                  <a:cubicBezTo>
                    <a:pt x="86" y="243"/>
                    <a:pt x="86" y="243"/>
                    <a:pt x="86" y="243"/>
                  </a:cubicBezTo>
                  <a:cubicBezTo>
                    <a:pt x="87" y="244"/>
                    <a:pt x="87" y="244"/>
                    <a:pt x="87" y="244"/>
                  </a:cubicBezTo>
                  <a:cubicBezTo>
                    <a:pt x="88" y="244"/>
                    <a:pt x="88" y="244"/>
                    <a:pt x="88" y="244"/>
                  </a:cubicBezTo>
                  <a:cubicBezTo>
                    <a:pt x="88" y="244"/>
                    <a:pt x="88" y="244"/>
                    <a:pt x="88" y="244"/>
                  </a:cubicBezTo>
                  <a:cubicBezTo>
                    <a:pt x="88" y="245"/>
                    <a:pt x="88" y="245"/>
                    <a:pt x="88" y="245"/>
                  </a:cubicBezTo>
                  <a:cubicBezTo>
                    <a:pt x="87" y="245"/>
                    <a:pt x="87" y="245"/>
                    <a:pt x="87" y="245"/>
                  </a:cubicBezTo>
                  <a:cubicBezTo>
                    <a:pt x="86" y="245"/>
                    <a:pt x="86" y="245"/>
                    <a:pt x="86" y="245"/>
                  </a:cubicBezTo>
                  <a:cubicBezTo>
                    <a:pt x="86" y="246"/>
                    <a:pt x="86" y="246"/>
                    <a:pt x="86" y="246"/>
                  </a:cubicBezTo>
                  <a:cubicBezTo>
                    <a:pt x="85" y="245"/>
                    <a:pt x="85" y="245"/>
                    <a:pt x="85" y="245"/>
                  </a:cubicBezTo>
                  <a:cubicBezTo>
                    <a:pt x="84" y="245"/>
                    <a:pt x="84" y="245"/>
                    <a:pt x="84" y="245"/>
                  </a:cubicBezTo>
                  <a:cubicBezTo>
                    <a:pt x="84" y="244"/>
                    <a:pt x="84" y="244"/>
                    <a:pt x="84" y="244"/>
                  </a:cubicBezTo>
                  <a:cubicBezTo>
                    <a:pt x="83" y="244"/>
                    <a:pt x="83" y="244"/>
                    <a:pt x="83" y="244"/>
                  </a:cubicBezTo>
                  <a:cubicBezTo>
                    <a:pt x="83" y="244"/>
                    <a:pt x="83" y="244"/>
                    <a:pt x="83" y="244"/>
                  </a:cubicBezTo>
                  <a:cubicBezTo>
                    <a:pt x="82" y="245"/>
                    <a:pt x="82" y="245"/>
                    <a:pt x="82" y="245"/>
                  </a:cubicBezTo>
                  <a:cubicBezTo>
                    <a:pt x="82" y="245"/>
                    <a:pt x="82" y="245"/>
                    <a:pt x="82" y="245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84" y="247"/>
                    <a:pt x="84" y="247"/>
                    <a:pt x="84" y="247"/>
                  </a:cubicBezTo>
                  <a:cubicBezTo>
                    <a:pt x="84" y="247"/>
                    <a:pt x="84" y="247"/>
                    <a:pt x="84" y="247"/>
                  </a:cubicBezTo>
                  <a:cubicBezTo>
                    <a:pt x="84" y="248"/>
                    <a:pt x="84" y="248"/>
                    <a:pt x="84" y="248"/>
                  </a:cubicBezTo>
                  <a:cubicBezTo>
                    <a:pt x="84" y="248"/>
                    <a:pt x="84" y="248"/>
                    <a:pt x="84" y="248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81" y="246"/>
                    <a:pt x="81" y="246"/>
                    <a:pt x="81" y="246"/>
                  </a:cubicBezTo>
                  <a:cubicBezTo>
                    <a:pt x="81" y="246"/>
                    <a:pt x="81" y="246"/>
                    <a:pt x="81" y="246"/>
                  </a:cubicBezTo>
                  <a:cubicBezTo>
                    <a:pt x="81" y="247"/>
                    <a:pt x="81" y="247"/>
                    <a:pt x="81" y="247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83" y="248"/>
                    <a:pt x="83" y="248"/>
                    <a:pt x="83" y="248"/>
                  </a:cubicBezTo>
                  <a:cubicBezTo>
                    <a:pt x="83" y="248"/>
                    <a:pt x="83" y="248"/>
                    <a:pt x="83" y="248"/>
                  </a:cubicBezTo>
                  <a:cubicBezTo>
                    <a:pt x="83" y="249"/>
                    <a:pt x="83" y="249"/>
                    <a:pt x="83" y="249"/>
                  </a:cubicBezTo>
                  <a:cubicBezTo>
                    <a:pt x="83" y="249"/>
                    <a:pt x="83" y="249"/>
                    <a:pt x="83" y="249"/>
                  </a:cubicBezTo>
                  <a:cubicBezTo>
                    <a:pt x="82" y="249"/>
                    <a:pt x="82" y="249"/>
                    <a:pt x="82" y="249"/>
                  </a:cubicBezTo>
                  <a:cubicBezTo>
                    <a:pt x="81" y="248"/>
                    <a:pt x="81" y="248"/>
                    <a:pt x="81" y="248"/>
                  </a:cubicBezTo>
                  <a:cubicBezTo>
                    <a:pt x="81" y="248"/>
                    <a:pt x="81" y="248"/>
                    <a:pt x="81" y="248"/>
                  </a:cubicBezTo>
                  <a:cubicBezTo>
                    <a:pt x="81" y="247"/>
                    <a:pt x="81" y="247"/>
                    <a:pt x="81" y="247"/>
                  </a:cubicBezTo>
                  <a:cubicBezTo>
                    <a:pt x="80" y="247"/>
                    <a:pt x="80" y="247"/>
                    <a:pt x="80" y="247"/>
                  </a:cubicBezTo>
                  <a:cubicBezTo>
                    <a:pt x="80" y="248"/>
                    <a:pt x="80" y="248"/>
                    <a:pt x="80" y="248"/>
                  </a:cubicBezTo>
                  <a:cubicBezTo>
                    <a:pt x="80" y="248"/>
                    <a:pt x="80" y="248"/>
                    <a:pt x="80" y="248"/>
                  </a:cubicBezTo>
                  <a:cubicBezTo>
                    <a:pt x="80" y="249"/>
                    <a:pt x="80" y="249"/>
                    <a:pt x="80" y="249"/>
                  </a:cubicBezTo>
                  <a:cubicBezTo>
                    <a:pt x="80" y="249"/>
                    <a:pt x="80" y="249"/>
                    <a:pt x="80" y="249"/>
                  </a:cubicBezTo>
                  <a:cubicBezTo>
                    <a:pt x="80" y="249"/>
                    <a:pt x="80" y="249"/>
                    <a:pt x="80" y="249"/>
                  </a:cubicBezTo>
                  <a:cubicBezTo>
                    <a:pt x="81" y="250"/>
                    <a:pt x="81" y="250"/>
                    <a:pt x="81" y="250"/>
                  </a:cubicBezTo>
                  <a:cubicBezTo>
                    <a:pt x="82" y="250"/>
                    <a:pt x="82" y="250"/>
                    <a:pt x="82" y="250"/>
                  </a:cubicBezTo>
                  <a:cubicBezTo>
                    <a:pt x="83" y="250"/>
                    <a:pt x="83" y="250"/>
                    <a:pt x="83" y="250"/>
                  </a:cubicBezTo>
                  <a:cubicBezTo>
                    <a:pt x="83" y="250"/>
                    <a:pt x="83" y="250"/>
                    <a:pt x="83" y="250"/>
                  </a:cubicBezTo>
                  <a:cubicBezTo>
                    <a:pt x="83" y="251"/>
                    <a:pt x="83" y="251"/>
                    <a:pt x="83" y="251"/>
                  </a:cubicBezTo>
                  <a:cubicBezTo>
                    <a:pt x="82" y="251"/>
                    <a:pt x="82" y="251"/>
                    <a:pt x="82" y="251"/>
                  </a:cubicBezTo>
                  <a:cubicBezTo>
                    <a:pt x="82" y="252"/>
                    <a:pt x="82" y="252"/>
                    <a:pt x="82" y="252"/>
                  </a:cubicBezTo>
                  <a:cubicBezTo>
                    <a:pt x="81" y="252"/>
                    <a:pt x="81" y="252"/>
                    <a:pt x="81" y="252"/>
                  </a:cubicBezTo>
                  <a:cubicBezTo>
                    <a:pt x="81" y="251"/>
                    <a:pt x="81" y="251"/>
                    <a:pt x="81" y="251"/>
                  </a:cubicBezTo>
                  <a:cubicBezTo>
                    <a:pt x="80" y="251"/>
                    <a:pt x="80" y="251"/>
                    <a:pt x="80" y="251"/>
                  </a:cubicBezTo>
                  <a:cubicBezTo>
                    <a:pt x="79" y="251"/>
                    <a:pt x="79" y="251"/>
                    <a:pt x="79" y="251"/>
                  </a:cubicBezTo>
                  <a:cubicBezTo>
                    <a:pt x="79" y="250"/>
                    <a:pt x="79" y="250"/>
                    <a:pt x="79" y="250"/>
                  </a:cubicBezTo>
                  <a:cubicBezTo>
                    <a:pt x="79" y="250"/>
                    <a:pt x="79" y="250"/>
                    <a:pt x="79" y="250"/>
                  </a:cubicBezTo>
                  <a:cubicBezTo>
                    <a:pt x="79" y="250"/>
                    <a:pt x="79" y="250"/>
                    <a:pt x="79" y="250"/>
                  </a:cubicBezTo>
                  <a:cubicBezTo>
                    <a:pt x="78" y="250"/>
                    <a:pt x="78" y="250"/>
                    <a:pt x="78" y="250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78" y="252"/>
                    <a:pt x="78" y="252"/>
                    <a:pt x="78" y="252"/>
                  </a:cubicBezTo>
                  <a:cubicBezTo>
                    <a:pt x="77" y="252"/>
                    <a:pt x="77" y="252"/>
                    <a:pt x="77" y="252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75" y="251"/>
                    <a:pt x="75" y="251"/>
                    <a:pt x="75" y="251"/>
                  </a:cubicBezTo>
                  <a:cubicBezTo>
                    <a:pt x="75" y="252"/>
                    <a:pt x="75" y="252"/>
                    <a:pt x="75" y="252"/>
                  </a:cubicBezTo>
                  <a:cubicBezTo>
                    <a:pt x="76" y="252"/>
                    <a:pt x="76" y="252"/>
                    <a:pt x="76" y="252"/>
                  </a:cubicBezTo>
                  <a:cubicBezTo>
                    <a:pt x="77" y="253"/>
                    <a:pt x="77" y="253"/>
                    <a:pt x="77" y="253"/>
                  </a:cubicBezTo>
                  <a:cubicBezTo>
                    <a:pt x="78" y="253"/>
                    <a:pt x="78" y="253"/>
                    <a:pt x="78" y="253"/>
                  </a:cubicBezTo>
                  <a:cubicBezTo>
                    <a:pt x="79" y="254"/>
                    <a:pt x="79" y="254"/>
                    <a:pt x="79" y="254"/>
                  </a:cubicBezTo>
                  <a:cubicBezTo>
                    <a:pt x="79" y="255"/>
                    <a:pt x="79" y="255"/>
                    <a:pt x="79" y="255"/>
                  </a:cubicBezTo>
                  <a:cubicBezTo>
                    <a:pt x="79" y="255"/>
                    <a:pt x="79" y="255"/>
                    <a:pt x="79" y="255"/>
                  </a:cubicBezTo>
                  <a:cubicBezTo>
                    <a:pt x="78" y="255"/>
                    <a:pt x="78" y="255"/>
                    <a:pt x="78" y="255"/>
                  </a:cubicBezTo>
                  <a:cubicBezTo>
                    <a:pt x="78" y="254"/>
                    <a:pt x="78" y="254"/>
                    <a:pt x="78" y="254"/>
                  </a:cubicBezTo>
                  <a:cubicBezTo>
                    <a:pt x="76" y="253"/>
                    <a:pt x="76" y="253"/>
                    <a:pt x="76" y="253"/>
                  </a:cubicBezTo>
                  <a:cubicBezTo>
                    <a:pt x="76" y="253"/>
                    <a:pt x="76" y="253"/>
                    <a:pt x="76" y="253"/>
                  </a:cubicBezTo>
                  <a:cubicBezTo>
                    <a:pt x="75" y="253"/>
                    <a:pt x="75" y="253"/>
                    <a:pt x="75" y="253"/>
                  </a:cubicBezTo>
                  <a:cubicBezTo>
                    <a:pt x="75" y="254"/>
                    <a:pt x="75" y="254"/>
                    <a:pt x="75" y="254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7" y="254"/>
                    <a:pt x="77" y="254"/>
                    <a:pt x="77" y="254"/>
                  </a:cubicBezTo>
                  <a:cubicBezTo>
                    <a:pt x="78" y="255"/>
                    <a:pt x="78" y="255"/>
                    <a:pt x="78" y="255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257"/>
                    <a:pt x="78" y="257"/>
                    <a:pt x="78" y="257"/>
                  </a:cubicBezTo>
                  <a:cubicBezTo>
                    <a:pt x="78" y="258"/>
                    <a:pt x="78" y="258"/>
                    <a:pt x="78" y="258"/>
                  </a:cubicBezTo>
                  <a:cubicBezTo>
                    <a:pt x="78" y="258"/>
                    <a:pt x="78" y="258"/>
                    <a:pt x="78" y="258"/>
                  </a:cubicBezTo>
                  <a:cubicBezTo>
                    <a:pt x="78" y="259"/>
                    <a:pt x="78" y="259"/>
                    <a:pt x="78" y="259"/>
                  </a:cubicBezTo>
                  <a:cubicBezTo>
                    <a:pt x="78" y="259"/>
                    <a:pt x="78" y="259"/>
                    <a:pt x="78" y="259"/>
                  </a:cubicBezTo>
                  <a:cubicBezTo>
                    <a:pt x="77" y="260"/>
                    <a:pt x="77" y="260"/>
                    <a:pt x="77" y="260"/>
                  </a:cubicBezTo>
                  <a:cubicBezTo>
                    <a:pt x="77" y="260"/>
                    <a:pt x="77" y="260"/>
                    <a:pt x="77" y="260"/>
                  </a:cubicBezTo>
                  <a:cubicBezTo>
                    <a:pt x="76" y="259"/>
                    <a:pt x="76" y="259"/>
                    <a:pt x="76" y="259"/>
                  </a:cubicBezTo>
                  <a:cubicBezTo>
                    <a:pt x="75" y="259"/>
                    <a:pt x="75" y="259"/>
                    <a:pt x="75" y="259"/>
                  </a:cubicBezTo>
                  <a:cubicBezTo>
                    <a:pt x="75" y="259"/>
                    <a:pt x="75" y="259"/>
                    <a:pt x="75" y="259"/>
                  </a:cubicBezTo>
                  <a:cubicBezTo>
                    <a:pt x="74" y="259"/>
                    <a:pt x="74" y="259"/>
                    <a:pt x="74" y="259"/>
                  </a:cubicBezTo>
                  <a:cubicBezTo>
                    <a:pt x="74" y="259"/>
                    <a:pt x="74" y="259"/>
                    <a:pt x="74" y="259"/>
                  </a:cubicBezTo>
                  <a:cubicBezTo>
                    <a:pt x="75" y="260"/>
                    <a:pt x="75" y="260"/>
                    <a:pt x="75" y="260"/>
                  </a:cubicBezTo>
                  <a:cubicBezTo>
                    <a:pt x="76" y="260"/>
                    <a:pt x="76" y="260"/>
                    <a:pt x="76" y="260"/>
                  </a:cubicBezTo>
                  <a:cubicBezTo>
                    <a:pt x="76" y="260"/>
                    <a:pt x="76" y="260"/>
                    <a:pt x="76" y="260"/>
                  </a:cubicBezTo>
                  <a:cubicBezTo>
                    <a:pt x="76" y="261"/>
                    <a:pt x="76" y="261"/>
                    <a:pt x="76" y="261"/>
                  </a:cubicBezTo>
                  <a:cubicBezTo>
                    <a:pt x="75" y="261"/>
                    <a:pt x="75" y="261"/>
                    <a:pt x="75" y="261"/>
                  </a:cubicBezTo>
                  <a:cubicBezTo>
                    <a:pt x="75" y="261"/>
                    <a:pt x="75" y="261"/>
                    <a:pt x="75" y="261"/>
                  </a:cubicBezTo>
                  <a:cubicBezTo>
                    <a:pt x="74" y="261"/>
                    <a:pt x="74" y="261"/>
                    <a:pt x="74" y="261"/>
                  </a:cubicBezTo>
                  <a:cubicBezTo>
                    <a:pt x="74" y="261"/>
                    <a:pt x="74" y="261"/>
                    <a:pt x="74" y="261"/>
                  </a:cubicBezTo>
                  <a:cubicBezTo>
                    <a:pt x="75" y="261"/>
                    <a:pt x="75" y="261"/>
                    <a:pt x="75" y="261"/>
                  </a:cubicBezTo>
                  <a:cubicBezTo>
                    <a:pt x="75" y="262"/>
                    <a:pt x="75" y="262"/>
                    <a:pt x="75" y="262"/>
                  </a:cubicBezTo>
                  <a:cubicBezTo>
                    <a:pt x="75" y="262"/>
                    <a:pt x="75" y="262"/>
                    <a:pt x="75" y="262"/>
                  </a:cubicBezTo>
                  <a:cubicBezTo>
                    <a:pt x="75" y="263"/>
                    <a:pt x="75" y="263"/>
                    <a:pt x="75" y="263"/>
                  </a:cubicBezTo>
                  <a:cubicBezTo>
                    <a:pt x="74" y="263"/>
                    <a:pt x="74" y="263"/>
                    <a:pt x="74" y="263"/>
                  </a:cubicBezTo>
                  <a:cubicBezTo>
                    <a:pt x="74" y="262"/>
                    <a:pt x="74" y="262"/>
                    <a:pt x="74" y="262"/>
                  </a:cubicBezTo>
                  <a:cubicBezTo>
                    <a:pt x="73" y="262"/>
                    <a:pt x="73" y="262"/>
                    <a:pt x="73" y="262"/>
                  </a:cubicBezTo>
                  <a:cubicBezTo>
                    <a:pt x="73" y="262"/>
                    <a:pt x="73" y="262"/>
                    <a:pt x="73" y="262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4" y="263"/>
                    <a:pt x="74" y="263"/>
                    <a:pt x="74" y="263"/>
                  </a:cubicBezTo>
                  <a:cubicBezTo>
                    <a:pt x="74" y="263"/>
                    <a:pt x="74" y="263"/>
                    <a:pt x="74" y="263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2" y="264"/>
                    <a:pt x="72" y="264"/>
                    <a:pt x="72" y="264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72" y="265"/>
                    <a:pt x="72" y="265"/>
                    <a:pt x="72" y="265"/>
                  </a:cubicBezTo>
                  <a:cubicBezTo>
                    <a:pt x="74" y="265"/>
                    <a:pt x="74" y="265"/>
                    <a:pt x="74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75" y="266"/>
                    <a:pt x="75" y="266"/>
                    <a:pt x="75" y="266"/>
                  </a:cubicBezTo>
                  <a:cubicBezTo>
                    <a:pt x="75" y="266"/>
                    <a:pt x="75" y="266"/>
                    <a:pt x="75" y="266"/>
                  </a:cubicBezTo>
                  <a:cubicBezTo>
                    <a:pt x="74" y="266"/>
                    <a:pt x="74" y="266"/>
                    <a:pt x="74" y="266"/>
                  </a:cubicBezTo>
                  <a:cubicBezTo>
                    <a:pt x="72" y="267"/>
                    <a:pt x="72" y="267"/>
                    <a:pt x="72" y="267"/>
                  </a:cubicBezTo>
                  <a:cubicBezTo>
                    <a:pt x="71" y="266"/>
                    <a:pt x="71" y="266"/>
                    <a:pt x="71" y="266"/>
                  </a:cubicBezTo>
                  <a:cubicBezTo>
                    <a:pt x="71" y="266"/>
                    <a:pt x="71" y="266"/>
                    <a:pt x="71" y="266"/>
                  </a:cubicBezTo>
                  <a:cubicBezTo>
                    <a:pt x="70" y="266"/>
                    <a:pt x="70" y="266"/>
                    <a:pt x="70" y="266"/>
                  </a:cubicBezTo>
                  <a:cubicBezTo>
                    <a:pt x="71" y="267"/>
                    <a:pt x="71" y="267"/>
                    <a:pt x="71" y="267"/>
                  </a:cubicBezTo>
                  <a:cubicBezTo>
                    <a:pt x="72" y="267"/>
                    <a:pt x="72" y="267"/>
                    <a:pt x="72" y="267"/>
                  </a:cubicBezTo>
                  <a:cubicBezTo>
                    <a:pt x="72" y="267"/>
                    <a:pt x="72" y="267"/>
                    <a:pt x="72" y="267"/>
                  </a:cubicBezTo>
                  <a:cubicBezTo>
                    <a:pt x="72" y="267"/>
                    <a:pt x="72" y="267"/>
                    <a:pt x="72" y="267"/>
                  </a:cubicBezTo>
                  <a:cubicBezTo>
                    <a:pt x="72" y="267"/>
                    <a:pt x="72" y="267"/>
                    <a:pt x="72" y="267"/>
                  </a:cubicBezTo>
                  <a:cubicBezTo>
                    <a:pt x="71" y="268"/>
                    <a:pt x="71" y="268"/>
                    <a:pt x="71" y="268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3" y="268"/>
                    <a:pt x="73" y="268"/>
                    <a:pt x="73" y="268"/>
                  </a:cubicBezTo>
                  <a:cubicBezTo>
                    <a:pt x="73" y="269"/>
                    <a:pt x="73" y="269"/>
                    <a:pt x="73" y="269"/>
                  </a:cubicBezTo>
                  <a:cubicBezTo>
                    <a:pt x="73" y="269"/>
                    <a:pt x="73" y="269"/>
                    <a:pt x="73" y="269"/>
                  </a:cubicBezTo>
                  <a:cubicBezTo>
                    <a:pt x="72" y="269"/>
                    <a:pt x="72" y="269"/>
                    <a:pt x="72" y="269"/>
                  </a:cubicBezTo>
                  <a:cubicBezTo>
                    <a:pt x="71" y="269"/>
                    <a:pt x="71" y="269"/>
                    <a:pt x="71" y="269"/>
                  </a:cubicBezTo>
                  <a:cubicBezTo>
                    <a:pt x="71" y="269"/>
                    <a:pt x="71" y="269"/>
                    <a:pt x="71" y="269"/>
                  </a:cubicBezTo>
                  <a:cubicBezTo>
                    <a:pt x="72" y="269"/>
                    <a:pt x="72" y="269"/>
                    <a:pt x="72" y="269"/>
                  </a:cubicBezTo>
                  <a:cubicBezTo>
                    <a:pt x="73" y="269"/>
                    <a:pt x="73" y="269"/>
                    <a:pt x="73" y="269"/>
                  </a:cubicBezTo>
                  <a:cubicBezTo>
                    <a:pt x="74" y="269"/>
                    <a:pt x="74" y="269"/>
                    <a:pt x="74" y="269"/>
                  </a:cubicBezTo>
                  <a:cubicBezTo>
                    <a:pt x="73" y="270"/>
                    <a:pt x="73" y="270"/>
                    <a:pt x="73" y="270"/>
                  </a:cubicBezTo>
                  <a:cubicBezTo>
                    <a:pt x="73" y="270"/>
                    <a:pt x="73" y="270"/>
                    <a:pt x="73" y="270"/>
                  </a:cubicBezTo>
                  <a:cubicBezTo>
                    <a:pt x="72" y="271"/>
                    <a:pt x="72" y="271"/>
                    <a:pt x="72" y="271"/>
                  </a:cubicBezTo>
                  <a:cubicBezTo>
                    <a:pt x="71" y="271"/>
                    <a:pt x="71" y="271"/>
                    <a:pt x="71" y="271"/>
                  </a:cubicBezTo>
                  <a:cubicBezTo>
                    <a:pt x="70" y="270"/>
                    <a:pt x="70" y="270"/>
                    <a:pt x="70" y="270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67" y="269"/>
                    <a:pt x="67" y="269"/>
                    <a:pt x="67" y="269"/>
                  </a:cubicBezTo>
                  <a:cubicBezTo>
                    <a:pt x="68" y="270"/>
                    <a:pt x="68" y="270"/>
                    <a:pt x="68" y="270"/>
                  </a:cubicBezTo>
                  <a:cubicBezTo>
                    <a:pt x="69" y="270"/>
                    <a:pt x="69" y="270"/>
                    <a:pt x="69" y="270"/>
                  </a:cubicBezTo>
                  <a:cubicBezTo>
                    <a:pt x="70" y="271"/>
                    <a:pt x="70" y="271"/>
                    <a:pt x="70" y="271"/>
                  </a:cubicBezTo>
                  <a:cubicBezTo>
                    <a:pt x="70" y="271"/>
                    <a:pt x="70" y="271"/>
                    <a:pt x="70" y="271"/>
                  </a:cubicBezTo>
                  <a:cubicBezTo>
                    <a:pt x="70" y="272"/>
                    <a:pt x="70" y="272"/>
                    <a:pt x="70" y="272"/>
                  </a:cubicBezTo>
                  <a:cubicBezTo>
                    <a:pt x="70" y="272"/>
                    <a:pt x="70" y="272"/>
                    <a:pt x="70" y="272"/>
                  </a:cubicBezTo>
                  <a:cubicBezTo>
                    <a:pt x="70" y="272"/>
                    <a:pt x="70" y="272"/>
                    <a:pt x="70" y="272"/>
                  </a:cubicBezTo>
                  <a:cubicBezTo>
                    <a:pt x="71" y="272"/>
                    <a:pt x="71" y="272"/>
                    <a:pt x="71" y="272"/>
                  </a:cubicBezTo>
                  <a:cubicBezTo>
                    <a:pt x="71" y="272"/>
                    <a:pt x="71" y="272"/>
                    <a:pt x="71" y="272"/>
                  </a:cubicBezTo>
                  <a:cubicBezTo>
                    <a:pt x="72" y="272"/>
                    <a:pt x="72" y="272"/>
                    <a:pt x="72" y="272"/>
                  </a:cubicBezTo>
                  <a:cubicBezTo>
                    <a:pt x="72" y="273"/>
                    <a:pt x="72" y="273"/>
                    <a:pt x="72" y="273"/>
                  </a:cubicBezTo>
                  <a:cubicBezTo>
                    <a:pt x="71" y="273"/>
                    <a:pt x="71" y="273"/>
                    <a:pt x="71" y="273"/>
                  </a:cubicBezTo>
                  <a:cubicBezTo>
                    <a:pt x="71" y="273"/>
                    <a:pt x="71" y="273"/>
                    <a:pt x="71" y="273"/>
                  </a:cubicBezTo>
                  <a:cubicBezTo>
                    <a:pt x="71" y="274"/>
                    <a:pt x="71" y="274"/>
                    <a:pt x="71" y="274"/>
                  </a:cubicBezTo>
                  <a:cubicBezTo>
                    <a:pt x="70" y="274"/>
                    <a:pt x="70" y="274"/>
                    <a:pt x="70" y="274"/>
                  </a:cubicBezTo>
                  <a:close/>
                  <a:moveTo>
                    <a:pt x="69" y="274"/>
                  </a:moveTo>
                  <a:cubicBezTo>
                    <a:pt x="67" y="273"/>
                    <a:pt x="67" y="273"/>
                    <a:pt x="67" y="273"/>
                  </a:cubicBezTo>
                  <a:cubicBezTo>
                    <a:pt x="67" y="273"/>
                    <a:pt x="67" y="273"/>
                    <a:pt x="67" y="273"/>
                  </a:cubicBezTo>
                  <a:cubicBezTo>
                    <a:pt x="67" y="273"/>
                    <a:pt x="67" y="273"/>
                    <a:pt x="67" y="273"/>
                  </a:cubicBezTo>
                  <a:cubicBezTo>
                    <a:pt x="68" y="274"/>
                    <a:pt x="68" y="274"/>
                    <a:pt x="68" y="274"/>
                  </a:cubicBezTo>
                  <a:cubicBezTo>
                    <a:pt x="68" y="274"/>
                    <a:pt x="68" y="274"/>
                    <a:pt x="68" y="274"/>
                  </a:cubicBezTo>
                  <a:cubicBezTo>
                    <a:pt x="69" y="274"/>
                    <a:pt x="69" y="274"/>
                    <a:pt x="69" y="274"/>
                  </a:cubicBezTo>
                  <a:close/>
                  <a:moveTo>
                    <a:pt x="157" y="185"/>
                  </a:moveTo>
                  <a:cubicBezTo>
                    <a:pt x="157" y="185"/>
                    <a:pt x="157" y="185"/>
                    <a:pt x="157" y="185"/>
                  </a:cubicBezTo>
                  <a:cubicBezTo>
                    <a:pt x="159" y="185"/>
                    <a:pt x="159" y="185"/>
                    <a:pt x="159" y="185"/>
                  </a:cubicBezTo>
                  <a:cubicBezTo>
                    <a:pt x="161" y="185"/>
                    <a:pt x="161" y="185"/>
                    <a:pt x="161" y="185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4" y="184"/>
                    <a:pt x="164" y="184"/>
                    <a:pt x="164" y="184"/>
                  </a:cubicBezTo>
                  <a:cubicBezTo>
                    <a:pt x="165" y="184"/>
                    <a:pt x="165" y="184"/>
                    <a:pt x="165" y="184"/>
                  </a:cubicBezTo>
                  <a:cubicBezTo>
                    <a:pt x="167" y="185"/>
                    <a:pt x="167" y="185"/>
                    <a:pt x="167" y="185"/>
                  </a:cubicBezTo>
                  <a:cubicBezTo>
                    <a:pt x="168" y="184"/>
                    <a:pt x="168" y="184"/>
                    <a:pt x="168" y="184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70" y="184"/>
                    <a:pt x="170" y="184"/>
                    <a:pt x="170" y="184"/>
                  </a:cubicBezTo>
                  <a:cubicBezTo>
                    <a:pt x="170" y="181"/>
                    <a:pt x="170" y="181"/>
                    <a:pt x="170" y="181"/>
                  </a:cubicBezTo>
                  <a:cubicBezTo>
                    <a:pt x="169" y="180"/>
                    <a:pt x="169" y="180"/>
                    <a:pt x="169" y="180"/>
                  </a:cubicBezTo>
                  <a:cubicBezTo>
                    <a:pt x="169" y="179"/>
                    <a:pt x="169" y="179"/>
                    <a:pt x="169" y="179"/>
                  </a:cubicBezTo>
                  <a:cubicBezTo>
                    <a:pt x="168" y="179"/>
                    <a:pt x="168" y="179"/>
                    <a:pt x="168" y="179"/>
                  </a:cubicBezTo>
                  <a:cubicBezTo>
                    <a:pt x="165" y="181"/>
                    <a:pt x="165" y="181"/>
                    <a:pt x="165" y="181"/>
                  </a:cubicBezTo>
                  <a:cubicBezTo>
                    <a:pt x="162" y="181"/>
                    <a:pt x="162" y="181"/>
                    <a:pt x="162" y="181"/>
                  </a:cubicBezTo>
                  <a:cubicBezTo>
                    <a:pt x="161" y="182"/>
                    <a:pt x="161" y="182"/>
                    <a:pt x="161" y="182"/>
                  </a:cubicBezTo>
                  <a:cubicBezTo>
                    <a:pt x="160" y="182"/>
                    <a:pt x="160" y="182"/>
                    <a:pt x="160" y="182"/>
                  </a:cubicBezTo>
                  <a:cubicBezTo>
                    <a:pt x="159" y="183"/>
                    <a:pt x="159" y="183"/>
                    <a:pt x="159" y="183"/>
                  </a:cubicBezTo>
                  <a:cubicBezTo>
                    <a:pt x="158" y="183"/>
                    <a:pt x="158" y="183"/>
                    <a:pt x="158" y="183"/>
                  </a:cubicBezTo>
                  <a:cubicBezTo>
                    <a:pt x="158" y="184"/>
                    <a:pt x="158" y="184"/>
                    <a:pt x="158" y="184"/>
                  </a:cubicBezTo>
                  <a:cubicBezTo>
                    <a:pt x="157" y="185"/>
                    <a:pt x="157" y="185"/>
                    <a:pt x="157" y="185"/>
                  </a:cubicBezTo>
                  <a:close/>
                  <a:moveTo>
                    <a:pt x="73" y="267"/>
                  </a:moveTo>
                  <a:cubicBezTo>
                    <a:pt x="74" y="268"/>
                    <a:pt x="74" y="268"/>
                    <a:pt x="74" y="268"/>
                  </a:cubicBezTo>
                  <a:cubicBezTo>
                    <a:pt x="74" y="267"/>
                    <a:pt x="74" y="267"/>
                    <a:pt x="74" y="267"/>
                  </a:cubicBezTo>
                  <a:cubicBezTo>
                    <a:pt x="74" y="267"/>
                    <a:pt x="74" y="267"/>
                    <a:pt x="74" y="267"/>
                  </a:cubicBezTo>
                  <a:cubicBezTo>
                    <a:pt x="74" y="267"/>
                    <a:pt x="74" y="267"/>
                    <a:pt x="74" y="267"/>
                  </a:cubicBezTo>
                  <a:cubicBezTo>
                    <a:pt x="73" y="267"/>
                    <a:pt x="73" y="267"/>
                    <a:pt x="73" y="267"/>
                  </a:cubicBezTo>
                  <a:close/>
                  <a:moveTo>
                    <a:pt x="79" y="257"/>
                  </a:moveTo>
                  <a:cubicBezTo>
                    <a:pt x="79" y="257"/>
                    <a:pt x="79" y="257"/>
                    <a:pt x="79" y="257"/>
                  </a:cubicBezTo>
                  <a:cubicBezTo>
                    <a:pt x="79" y="257"/>
                    <a:pt x="79" y="257"/>
                    <a:pt x="79" y="257"/>
                  </a:cubicBezTo>
                  <a:cubicBezTo>
                    <a:pt x="79" y="257"/>
                    <a:pt x="79" y="257"/>
                    <a:pt x="79" y="257"/>
                  </a:cubicBezTo>
                  <a:close/>
                  <a:moveTo>
                    <a:pt x="79" y="256"/>
                  </a:moveTo>
                  <a:cubicBezTo>
                    <a:pt x="79" y="256"/>
                    <a:pt x="79" y="256"/>
                    <a:pt x="79" y="256"/>
                  </a:cubicBezTo>
                  <a:cubicBezTo>
                    <a:pt x="80" y="256"/>
                    <a:pt x="80" y="256"/>
                    <a:pt x="80" y="256"/>
                  </a:cubicBezTo>
                  <a:cubicBezTo>
                    <a:pt x="80" y="255"/>
                    <a:pt x="80" y="255"/>
                    <a:pt x="80" y="255"/>
                  </a:cubicBezTo>
                  <a:cubicBezTo>
                    <a:pt x="79" y="256"/>
                    <a:pt x="79" y="256"/>
                    <a:pt x="79" y="256"/>
                  </a:cubicBezTo>
                  <a:close/>
                  <a:moveTo>
                    <a:pt x="80" y="254"/>
                  </a:moveTo>
                  <a:cubicBezTo>
                    <a:pt x="80" y="254"/>
                    <a:pt x="80" y="254"/>
                    <a:pt x="80" y="254"/>
                  </a:cubicBezTo>
                  <a:cubicBezTo>
                    <a:pt x="80" y="254"/>
                    <a:pt x="80" y="254"/>
                    <a:pt x="80" y="254"/>
                  </a:cubicBezTo>
                  <a:cubicBezTo>
                    <a:pt x="80" y="254"/>
                    <a:pt x="80" y="254"/>
                    <a:pt x="80" y="254"/>
                  </a:cubicBezTo>
                  <a:cubicBezTo>
                    <a:pt x="80" y="254"/>
                    <a:pt x="80" y="254"/>
                    <a:pt x="80" y="254"/>
                  </a:cubicBezTo>
                  <a:cubicBezTo>
                    <a:pt x="80" y="254"/>
                    <a:pt x="80" y="254"/>
                    <a:pt x="80" y="254"/>
                  </a:cubicBezTo>
                  <a:close/>
                  <a:moveTo>
                    <a:pt x="79" y="252"/>
                  </a:moveTo>
                  <a:cubicBezTo>
                    <a:pt x="79" y="252"/>
                    <a:pt x="79" y="252"/>
                    <a:pt x="79" y="252"/>
                  </a:cubicBezTo>
                  <a:cubicBezTo>
                    <a:pt x="80" y="252"/>
                    <a:pt x="80" y="252"/>
                    <a:pt x="80" y="252"/>
                  </a:cubicBezTo>
                  <a:cubicBezTo>
                    <a:pt x="80" y="253"/>
                    <a:pt x="80" y="253"/>
                    <a:pt x="80" y="253"/>
                  </a:cubicBezTo>
                  <a:cubicBezTo>
                    <a:pt x="81" y="253"/>
                    <a:pt x="81" y="253"/>
                    <a:pt x="81" y="253"/>
                  </a:cubicBezTo>
                  <a:cubicBezTo>
                    <a:pt x="81" y="252"/>
                    <a:pt x="81" y="252"/>
                    <a:pt x="81" y="252"/>
                  </a:cubicBezTo>
                  <a:cubicBezTo>
                    <a:pt x="81" y="252"/>
                    <a:pt x="81" y="252"/>
                    <a:pt x="81" y="252"/>
                  </a:cubicBezTo>
                  <a:cubicBezTo>
                    <a:pt x="80" y="252"/>
                    <a:pt x="80" y="252"/>
                    <a:pt x="80" y="252"/>
                  </a:cubicBezTo>
                  <a:cubicBezTo>
                    <a:pt x="79" y="252"/>
                    <a:pt x="79" y="252"/>
                    <a:pt x="79" y="252"/>
                  </a:cubicBezTo>
                  <a:cubicBezTo>
                    <a:pt x="79" y="252"/>
                    <a:pt x="79" y="252"/>
                    <a:pt x="79" y="252"/>
                  </a:cubicBezTo>
                  <a:close/>
                  <a:moveTo>
                    <a:pt x="84" y="251"/>
                  </a:moveTo>
                  <a:cubicBezTo>
                    <a:pt x="84" y="251"/>
                    <a:pt x="84" y="251"/>
                    <a:pt x="84" y="251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4" y="251"/>
                    <a:pt x="84" y="251"/>
                    <a:pt x="84" y="251"/>
                  </a:cubicBezTo>
                  <a:close/>
                  <a:moveTo>
                    <a:pt x="83" y="245"/>
                  </a:moveTo>
                  <a:cubicBezTo>
                    <a:pt x="83" y="245"/>
                    <a:pt x="83" y="245"/>
                    <a:pt x="83" y="245"/>
                  </a:cubicBezTo>
                  <a:cubicBezTo>
                    <a:pt x="84" y="246"/>
                    <a:pt x="84" y="246"/>
                    <a:pt x="84" y="246"/>
                  </a:cubicBezTo>
                  <a:cubicBezTo>
                    <a:pt x="85" y="247"/>
                    <a:pt x="85" y="247"/>
                    <a:pt x="85" y="247"/>
                  </a:cubicBezTo>
                  <a:cubicBezTo>
                    <a:pt x="85" y="247"/>
                    <a:pt x="85" y="247"/>
                    <a:pt x="85" y="247"/>
                  </a:cubicBezTo>
                  <a:cubicBezTo>
                    <a:pt x="86" y="247"/>
                    <a:pt x="86" y="247"/>
                    <a:pt x="86" y="247"/>
                  </a:cubicBezTo>
                  <a:cubicBezTo>
                    <a:pt x="85" y="246"/>
                    <a:pt x="85" y="246"/>
                    <a:pt x="85" y="246"/>
                  </a:cubicBezTo>
                  <a:cubicBezTo>
                    <a:pt x="84" y="245"/>
                    <a:pt x="84" y="245"/>
                    <a:pt x="84" y="245"/>
                  </a:cubicBezTo>
                  <a:cubicBezTo>
                    <a:pt x="84" y="245"/>
                    <a:pt x="84" y="245"/>
                    <a:pt x="84" y="245"/>
                  </a:cubicBezTo>
                  <a:cubicBezTo>
                    <a:pt x="83" y="245"/>
                    <a:pt x="83" y="245"/>
                    <a:pt x="83" y="245"/>
                  </a:cubicBezTo>
                  <a:close/>
                  <a:moveTo>
                    <a:pt x="90" y="233"/>
                  </a:moveTo>
                  <a:cubicBezTo>
                    <a:pt x="90" y="234"/>
                    <a:pt x="90" y="234"/>
                    <a:pt x="90" y="234"/>
                  </a:cubicBezTo>
                  <a:cubicBezTo>
                    <a:pt x="91" y="235"/>
                    <a:pt x="91" y="235"/>
                    <a:pt x="91" y="235"/>
                  </a:cubicBezTo>
                  <a:cubicBezTo>
                    <a:pt x="91" y="236"/>
                    <a:pt x="91" y="236"/>
                    <a:pt x="91" y="236"/>
                  </a:cubicBezTo>
                  <a:cubicBezTo>
                    <a:pt x="91" y="237"/>
                    <a:pt x="91" y="237"/>
                    <a:pt x="91" y="237"/>
                  </a:cubicBezTo>
                  <a:cubicBezTo>
                    <a:pt x="92" y="237"/>
                    <a:pt x="92" y="237"/>
                    <a:pt x="92" y="237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2" y="235"/>
                    <a:pt x="92" y="235"/>
                    <a:pt x="92" y="235"/>
                  </a:cubicBezTo>
                  <a:cubicBezTo>
                    <a:pt x="91" y="234"/>
                    <a:pt x="91" y="234"/>
                    <a:pt x="91" y="234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90" y="233"/>
                    <a:pt x="90" y="233"/>
                    <a:pt x="90" y="233"/>
                  </a:cubicBezTo>
                  <a:cubicBezTo>
                    <a:pt x="90" y="233"/>
                    <a:pt x="90" y="233"/>
                    <a:pt x="90" y="233"/>
                  </a:cubicBezTo>
                  <a:close/>
                  <a:moveTo>
                    <a:pt x="96" y="230"/>
                  </a:moveTo>
                  <a:cubicBezTo>
                    <a:pt x="96" y="231"/>
                    <a:pt x="96" y="231"/>
                    <a:pt x="96" y="231"/>
                  </a:cubicBezTo>
                  <a:cubicBezTo>
                    <a:pt x="96" y="231"/>
                    <a:pt x="96" y="231"/>
                    <a:pt x="96" y="231"/>
                  </a:cubicBezTo>
                  <a:cubicBezTo>
                    <a:pt x="96" y="231"/>
                    <a:pt x="96" y="231"/>
                    <a:pt x="96" y="231"/>
                  </a:cubicBezTo>
                  <a:cubicBezTo>
                    <a:pt x="96" y="230"/>
                    <a:pt x="96" y="230"/>
                    <a:pt x="96" y="230"/>
                  </a:cubicBezTo>
                  <a:cubicBezTo>
                    <a:pt x="96" y="230"/>
                    <a:pt x="96" y="230"/>
                    <a:pt x="96" y="230"/>
                  </a:cubicBezTo>
                  <a:close/>
                  <a:moveTo>
                    <a:pt x="97" y="229"/>
                  </a:moveTo>
                  <a:cubicBezTo>
                    <a:pt x="97" y="229"/>
                    <a:pt x="97" y="229"/>
                    <a:pt x="97" y="229"/>
                  </a:cubicBezTo>
                  <a:cubicBezTo>
                    <a:pt x="98" y="229"/>
                    <a:pt x="98" y="229"/>
                    <a:pt x="98" y="229"/>
                  </a:cubicBezTo>
                  <a:cubicBezTo>
                    <a:pt x="97" y="229"/>
                    <a:pt x="97" y="229"/>
                    <a:pt x="97" y="229"/>
                  </a:cubicBezTo>
                  <a:cubicBezTo>
                    <a:pt x="97" y="229"/>
                    <a:pt x="97" y="229"/>
                    <a:pt x="97" y="229"/>
                  </a:cubicBezTo>
                  <a:close/>
                  <a:moveTo>
                    <a:pt x="106" y="228"/>
                  </a:moveTo>
                  <a:cubicBezTo>
                    <a:pt x="107" y="228"/>
                    <a:pt x="107" y="228"/>
                    <a:pt x="107" y="228"/>
                  </a:cubicBezTo>
                  <a:cubicBezTo>
                    <a:pt x="108" y="228"/>
                    <a:pt x="108" y="228"/>
                    <a:pt x="108" y="228"/>
                  </a:cubicBezTo>
                  <a:cubicBezTo>
                    <a:pt x="108" y="227"/>
                    <a:pt x="108" y="227"/>
                    <a:pt x="108" y="227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06" y="225"/>
                    <a:pt x="106" y="225"/>
                    <a:pt x="106" y="225"/>
                  </a:cubicBezTo>
                  <a:cubicBezTo>
                    <a:pt x="106" y="225"/>
                    <a:pt x="106" y="225"/>
                    <a:pt x="106" y="225"/>
                  </a:cubicBezTo>
                  <a:cubicBezTo>
                    <a:pt x="105" y="226"/>
                    <a:pt x="105" y="226"/>
                    <a:pt x="105" y="226"/>
                  </a:cubicBezTo>
                  <a:cubicBezTo>
                    <a:pt x="105" y="227"/>
                    <a:pt x="105" y="227"/>
                    <a:pt x="105" y="227"/>
                  </a:cubicBezTo>
                  <a:cubicBezTo>
                    <a:pt x="105" y="227"/>
                    <a:pt x="105" y="227"/>
                    <a:pt x="105" y="227"/>
                  </a:cubicBezTo>
                  <a:cubicBezTo>
                    <a:pt x="105" y="228"/>
                    <a:pt x="105" y="228"/>
                    <a:pt x="105" y="228"/>
                  </a:cubicBezTo>
                  <a:cubicBezTo>
                    <a:pt x="106" y="228"/>
                    <a:pt x="106" y="228"/>
                    <a:pt x="106" y="228"/>
                  </a:cubicBezTo>
                  <a:cubicBezTo>
                    <a:pt x="106" y="228"/>
                    <a:pt x="106" y="228"/>
                    <a:pt x="106" y="228"/>
                  </a:cubicBezTo>
                  <a:close/>
                  <a:moveTo>
                    <a:pt x="110" y="228"/>
                  </a:moveTo>
                  <a:cubicBezTo>
                    <a:pt x="109" y="227"/>
                    <a:pt x="109" y="227"/>
                    <a:pt x="109" y="227"/>
                  </a:cubicBezTo>
                  <a:cubicBezTo>
                    <a:pt x="110" y="227"/>
                    <a:pt x="110" y="227"/>
                    <a:pt x="110" y="227"/>
                  </a:cubicBezTo>
                  <a:cubicBezTo>
                    <a:pt x="109" y="227"/>
                    <a:pt x="109" y="227"/>
                    <a:pt x="109" y="227"/>
                  </a:cubicBezTo>
                  <a:cubicBezTo>
                    <a:pt x="109" y="228"/>
                    <a:pt x="109" y="228"/>
                    <a:pt x="109" y="228"/>
                  </a:cubicBezTo>
                  <a:cubicBezTo>
                    <a:pt x="109" y="228"/>
                    <a:pt x="109" y="228"/>
                    <a:pt x="109" y="228"/>
                  </a:cubicBezTo>
                  <a:cubicBezTo>
                    <a:pt x="110" y="228"/>
                    <a:pt x="110" y="228"/>
                    <a:pt x="110" y="228"/>
                  </a:cubicBezTo>
                  <a:close/>
                  <a:moveTo>
                    <a:pt x="176" y="194"/>
                  </a:moveTo>
                  <a:cubicBezTo>
                    <a:pt x="177" y="194"/>
                    <a:pt x="177" y="194"/>
                    <a:pt x="177" y="194"/>
                  </a:cubicBezTo>
                  <a:cubicBezTo>
                    <a:pt x="177" y="194"/>
                    <a:pt x="177" y="194"/>
                    <a:pt x="177" y="194"/>
                  </a:cubicBezTo>
                  <a:cubicBezTo>
                    <a:pt x="177" y="193"/>
                    <a:pt x="177" y="193"/>
                    <a:pt x="177" y="193"/>
                  </a:cubicBezTo>
                  <a:cubicBezTo>
                    <a:pt x="176" y="194"/>
                    <a:pt x="176" y="194"/>
                    <a:pt x="176" y="194"/>
                  </a:cubicBezTo>
                  <a:cubicBezTo>
                    <a:pt x="176" y="194"/>
                    <a:pt x="176" y="194"/>
                    <a:pt x="176" y="194"/>
                  </a:cubicBezTo>
                  <a:close/>
                  <a:moveTo>
                    <a:pt x="164" y="185"/>
                  </a:moveTo>
                  <a:cubicBezTo>
                    <a:pt x="165" y="186"/>
                    <a:pt x="165" y="186"/>
                    <a:pt x="165" y="186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5"/>
                    <a:pt x="166" y="185"/>
                    <a:pt x="166" y="185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5" y="185"/>
                    <a:pt x="164" y="185"/>
                    <a:pt x="164" y="185"/>
                  </a:cubicBezTo>
                  <a:close/>
                  <a:moveTo>
                    <a:pt x="159" y="181"/>
                  </a:moveTo>
                  <a:cubicBezTo>
                    <a:pt x="160" y="181"/>
                    <a:pt x="160" y="181"/>
                    <a:pt x="160" y="181"/>
                  </a:cubicBezTo>
                  <a:cubicBezTo>
                    <a:pt x="160" y="181"/>
                    <a:pt x="160" y="181"/>
                    <a:pt x="160" y="181"/>
                  </a:cubicBezTo>
                  <a:cubicBezTo>
                    <a:pt x="161" y="181"/>
                    <a:pt x="161" y="181"/>
                    <a:pt x="161" y="181"/>
                  </a:cubicBezTo>
                  <a:cubicBezTo>
                    <a:pt x="160" y="181"/>
                    <a:pt x="160" y="181"/>
                    <a:pt x="160" y="181"/>
                  </a:cubicBezTo>
                  <a:cubicBezTo>
                    <a:pt x="159" y="181"/>
                    <a:pt x="159" y="181"/>
                    <a:pt x="159" y="181"/>
                  </a:cubicBezTo>
                  <a:close/>
                  <a:moveTo>
                    <a:pt x="170" y="179"/>
                  </a:moveTo>
                  <a:cubicBezTo>
                    <a:pt x="169" y="179"/>
                    <a:pt x="169" y="179"/>
                    <a:pt x="169" y="179"/>
                  </a:cubicBezTo>
                  <a:cubicBezTo>
                    <a:pt x="170" y="180"/>
                    <a:pt x="170" y="180"/>
                    <a:pt x="170" y="180"/>
                  </a:cubicBezTo>
                  <a:cubicBezTo>
                    <a:pt x="170" y="179"/>
                    <a:pt x="170" y="179"/>
                    <a:pt x="170" y="179"/>
                  </a:cubicBezTo>
                  <a:cubicBezTo>
                    <a:pt x="170" y="179"/>
                    <a:pt x="170" y="179"/>
                    <a:pt x="170" y="179"/>
                  </a:cubicBezTo>
                  <a:cubicBezTo>
                    <a:pt x="170" y="178"/>
                    <a:pt x="170" y="178"/>
                    <a:pt x="170" y="178"/>
                  </a:cubicBezTo>
                  <a:cubicBezTo>
                    <a:pt x="170" y="179"/>
                    <a:pt x="170" y="179"/>
                    <a:pt x="170" y="179"/>
                  </a:cubicBezTo>
                  <a:close/>
                  <a:moveTo>
                    <a:pt x="176" y="159"/>
                  </a:moveTo>
                  <a:cubicBezTo>
                    <a:pt x="176" y="160"/>
                    <a:pt x="176" y="160"/>
                    <a:pt x="176" y="160"/>
                  </a:cubicBezTo>
                  <a:cubicBezTo>
                    <a:pt x="176" y="160"/>
                    <a:pt x="176" y="160"/>
                    <a:pt x="176" y="160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7" y="163"/>
                    <a:pt x="177" y="163"/>
                    <a:pt x="177" y="163"/>
                  </a:cubicBezTo>
                  <a:cubicBezTo>
                    <a:pt x="178" y="164"/>
                    <a:pt x="178" y="164"/>
                    <a:pt x="178" y="164"/>
                  </a:cubicBezTo>
                  <a:cubicBezTo>
                    <a:pt x="179" y="164"/>
                    <a:pt x="179" y="164"/>
                    <a:pt x="179" y="164"/>
                  </a:cubicBezTo>
                  <a:cubicBezTo>
                    <a:pt x="180" y="165"/>
                    <a:pt x="180" y="165"/>
                    <a:pt x="180" y="165"/>
                  </a:cubicBezTo>
                  <a:cubicBezTo>
                    <a:pt x="181" y="166"/>
                    <a:pt x="181" y="166"/>
                    <a:pt x="181" y="166"/>
                  </a:cubicBezTo>
                  <a:cubicBezTo>
                    <a:pt x="182" y="166"/>
                    <a:pt x="182" y="166"/>
                    <a:pt x="182" y="166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3" y="167"/>
                    <a:pt x="183" y="167"/>
                    <a:pt x="183" y="167"/>
                  </a:cubicBezTo>
                  <a:cubicBezTo>
                    <a:pt x="184" y="167"/>
                    <a:pt x="184" y="167"/>
                    <a:pt x="184" y="167"/>
                  </a:cubicBezTo>
                  <a:cubicBezTo>
                    <a:pt x="185" y="167"/>
                    <a:pt x="185" y="167"/>
                    <a:pt x="185" y="167"/>
                  </a:cubicBezTo>
                  <a:cubicBezTo>
                    <a:pt x="185" y="166"/>
                    <a:pt x="185" y="166"/>
                    <a:pt x="185" y="166"/>
                  </a:cubicBezTo>
                  <a:cubicBezTo>
                    <a:pt x="185" y="166"/>
                    <a:pt x="185" y="166"/>
                    <a:pt x="185" y="166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83" y="165"/>
                    <a:pt x="183" y="165"/>
                    <a:pt x="183" y="165"/>
                  </a:cubicBezTo>
                  <a:cubicBezTo>
                    <a:pt x="183" y="165"/>
                    <a:pt x="183" y="165"/>
                    <a:pt x="183" y="165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3" y="164"/>
                    <a:pt x="183" y="164"/>
                    <a:pt x="183" y="164"/>
                  </a:cubicBezTo>
                  <a:cubicBezTo>
                    <a:pt x="183" y="163"/>
                    <a:pt x="183" y="163"/>
                    <a:pt x="183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4"/>
                    <a:pt x="184" y="164"/>
                    <a:pt x="184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3"/>
                    <a:pt x="186" y="163"/>
                    <a:pt x="186" y="163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82" y="160"/>
                    <a:pt x="182" y="160"/>
                    <a:pt x="182" y="160"/>
                  </a:cubicBezTo>
                  <a:cubicBezTo>
                    <a:pt x="181" y="160"/>
                    <a:pt x="181" y="160"/>
                    <a:pt x="181" y="160"/>
                  </a:cubicBezTo>
                  <a:cubicBezTo>
                    <a:pt x="179" y="159"/>
                    <a:pt x="179" y="159"/>
                    <a:pt x="179" y="159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59"/>
                    <a:pt x="178" y="159"/>
                    <a:pt x="178" y="159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6" y="159"/>
                    <a:pt x="176" y="159"/>
                    <a:pt x="176" y="159"/>
                  </a:cubicBezTo>
                  <a:close/>
                  <a:moveTo>
                    <a:pt x="174" y="160"/>
                  </a:moveTo>
                  <a:cubicBezTo>
                    <a:pt x="174" y="160"/>
                    <a:pt x="174" y="160"/>
                    <a:pt x="174" y="160"/>
                  </a:cubicBezTo>
                  <a:cubicBezTo>
                    <a:pt x="174" y="159"/>
                    <a:pt x="174" y="159"/>
                    <a:pt x="174" y="159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60"/>
                    <a:pt x="173" y="160"/>
                    <a:pt x="173" y="160"/>
                  </a:cubicBezTo>
                  <a:cubicBezTo>
                    <a:pt x="174" y="160"/>
                    <a:pt x="174" y="160"/>
                    <a:pt x="174" y="160"/>
                  </a:cubicBezTo>
                  <a:close/>
                  <a:moveTo>
                    <a:pt x="176" y="158"/>
                  </a:moveTo>
                  <a:cubicBezTo>
                    <a:pt x="177" y="159"/>
                    <a:pt x="177" y="159"/>
                    <a:pt x="177" y="159"/>
                  </a:cubicBezTo>
                  <a:cubicBezTo>
                    <a:pt x="179" y="159"/>
                    <a:pt x="179" y="159"/>
                    <a:pt x="179" y="159"/>
                  </a:cubicBezTo>
                  <a:cubicBezTo>
                    <a:pt x="180" y="159"/>
                    <a:pt x="180" y="159"/>
                    <a:pt x="180" y="159"/>
                  </a:cubicBezTo>
                  <a:cubicBezTo>
                    <a:pt x="181" y="159"/>
                    <a:pt x="181" y="159"/>
                    <a:pt x="181" y="159"/>
                  </a:cubicBezTo>
                  <a:cubicBezTo>
                    <a:pt x="182" y="160"/>
                    <a:pt x="182" y="160"/>
                    <a:pt x="182" y="160"/>
                  </a:cubicBezTo>
                  <a:cubicBezTo>
                    <a:pt x="183" y="160"/>
                    <a:pt x="183" y="160"/>
                    <a:pt x="183" y="160"/>
                  </a:cubicBezTo>
                  <a:cubicBezTo>
                    <a:pt x="184" y="160"/>
                    <a:pt x="184" y="160"/>
                    <a:pt x="184" y="160"/>
                  </a:cubicBezTo>
                  <a:cubicBezTo>
                    <a:pt x="184" y="161"/>
                    <a:pt x="184" y="161"/>
                    <a:pt x="184" y="161"/>
                  </a:cubicBezTo>
                  <a:cubicBezTo>
                    <a:pt x="184" y="161"/>
                    <a:pt x="184" y="161"/>
                    <a:pt x="184" y="161"/>
                  </a:cubicBezTo>
                  <a:cubicBezTo>
                    <a:pt x="185" y="161"/>
                    <a:pt x="185" y="161"/>
                    <a:pt x="185" y="161"/>
                  </a:cubicBezTo>
                  <a:cubicBezTo>
                    <a:pt x="186" y="161"/>
                    <a:pt x="186" y="161"/>
                    <a:pt x="186" y="161"/>
                  </a:cubicBezTo>
                  <a:cubicBezTo>
                    <a:pt x="187" y="161"/>
                    <a:pt x="187" y="161"/>
                    <a:pt x="187" y="161"/>
                  </a:cubicBezTo>
                  <a:cubicBezTo>
                    <a:pt x="187" y="161"/>
                    <a:pt x="187" y="161"/>
                    <a:pt x="187" y="161"/>
                  </a:cubicBezTo>
                  <a:cubicBezTo>
                    <a:pt x="187" y="160"/>
                    <a:pt x="187" y="160"/>
                    <a:pt x="187" y="160"/>
                  </a:cubicBezTo>
                  <a:cubicBezTo>
                    <a:pt x="187" y="159"/>
                    <a:pt x="187" y="159"/>
                    <a:pt x="187" y="159"/>
                  </a:cubicBezTo>
                  <a:cubicBezTo>
                    <a:pt x="187" y="159"/>
                    <a:pt x="187" y="159"/>
                    <a:pt x="187" y="159"/>
                  </a:cubicBezTo>
                  <a:cubicBezTo>
                    <a:pt x="186" y="158"/>
                    <a:pt x="186" y="158"/>
                    <a:pt x="186" y="158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4" y="157"/>
                    <a:pt x="184" y="157"/>
                    <a:pt x="184" y="157"/>
                  </a:cubicBezTo>
                  <a:cubicBezTo>
                    <a:pt x="182" y="157"/>
                    <a:pt x="182" y="157"/>
                    <a:pt x="182" y="157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79" y="158"/>
                    <a:pt x="179" y="158"/>
                    <a:pt x="179" y="158"/>
                  </a:cubicBezTo>
                  <a:cubicBezTo>
                    <a:pt x="178" y="158"/>
                    <a:pt x="178" y="158"/>
                    <a:pt x="178" y="158"/>
                  </a:cubicBezTo>
                  <a:cubicBezTo>
                    <a:pt x="177" y="158"/>
                    <a:pt x="177" y="158"/>
                    <a:pt x="177" y="158"/>
                  </a:cubicBezTo>
                  <a:cubicBezTo>
                    <a:pt x="177" y="158"/>
                    <a:pt x="176" y="158"/>
                    <a:pt x="176" y="158"/>
                  </a:cubicBezTo>
                  <a:close/>
                  <a:moveTo>
                    <a:pt x="172" y="155"/>
                  </a:moveTo>
                  <a:cubicBezTo>
                    <a:pt x="172" y="155"/>
                    <a:pt x="172" y="155"/>
                    <a:pt x="172" y="155"/>
                  </a:cubicBezTo>
                  <a:cubicBezTo>
                    <a:pt x="174" y="156"/>
                    <a:pt x="174" y="156"/>
                    <a:pt x="174" y="156"/>
                  </a:cubicBezTo>
                  <a:cubicBezTo>
                    <a:pt x="175" y="157"/>
                    <a:pt x="175" y="157"/>
                    <a:pt x="175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79" y="157"/>
                    <a:pt x="179" y="157"/>
                    <a:pt x="179" y="157"/>
                  </a:cubicBezTo>
                  <a:cubicBezTo>
                    <a:pt x="182" y="157"/>
                    <a:pt x="182" y="157"/>
                    <a:pt x="182" y="157"/>
                  </a:cubicBezTo>
                  <a:cubicBezTo>
                    <a:pt x="184" y="157"/>
                    <a:pt x="184" y="157"/>
                    <a:pt x="184" y="157"/>
                  </a:cubicBezTo>
                  <a:cubicBezTo>
                    <a:pt x="184" y="156"/>
                    <a:pt x="184" y="156"/>
                    <a:pt x="184" y="156"/>
                  </a:cubicBezTo>
                  <a:cubicBezTo>
                    <a:pt x="182" y="156"/>
                    <a:pt x="182" y="156"/>
                    <a:pt x="182" y="156"/>
                  </a:cubicBezTo>
                  <a:cubicBezTo>
                    <a:pt x="180" y="156"/>
                    <a:pt x="180" y="156"/>
                    <a:pt x="180" y="156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77" y="155"/>
                    <a:pt x="177" y="155"/>
                    <a:pt x="177" y="155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5" y="155"/>
                    <a:pt x="175" y="155"/>
                    <a:pt x="175" y="155"/>
                  </a:cubicBezTo>
                  <a:cubicBezTo>
                    <a:pt x="176" y="154"/>
                    <a:pt x="176" y="154"/>
                    <a:pt x="176" y="154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180" y="156"/>
                    <a:pt x="180" y="156"/>
                    <a:pt x="180" y="156"/>
                  </a:cubicBezTo>
                  <a:cubicBezTo>
                    <a:pt x="181" y="156"/>
                    <a:pt x="181" y="156"/>
                    <a:pt x="181" y="156"/>
                  </a:cubicBezTo>
                  <a:cubicBezTo>
                    <a:pt x="180" y="155"/>
                    <a:pt x="180" y="155"/>
                    <a:pt x="180" y="155"/>
                  </a:cubicBezTo>
                  <a:cubicBezTo>
                    <a:pt x="178" y="153"/>
                    <a:pt x="178" y="153"/>
                    <a:pt x="178" y="153"/>
                  </a:cubicBezTo>
                  <a:cubicBezTo>
                    <a:pt x="175" y="153"/>
                    <a:pt x="175" y="153"/>
                    <a:pt x="175" y="153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2" y="154"/>
                    <a:pt x="172" y="154"/>
                    <a:pt x="172" y="154"/>
                  </a:cubicBezTo>
                  <a:cubicBezTo>
                    <a:pt x="172" y="155"/>
                    <a:pt x="172" y="155"/>
                    <a:pt x="172" y="155"/>
                  </a:cubicBezTo>
                  <a:close/>
                  <a:moveTo>
                    <a:pt x="189" y="157"/>
                  </a:moveTo>
                  <a:cubicBezTo>
                    <a:pt x="189" y="157"/>
                    <a:pt x="189" y="157"/>
                    <a:pt x="189" y="157"/>
                  </a:cubicBezTo>
                  <a:cubicBezTo>
                    <a:pt x="190" y="157"/>
                    <a:pt x="190" y="157"/>
                    <a:pt x="190" y="157"/>
                  </a:cubicBezTo>
                  <a:cubicBezTo>
                    <a:pt x="190" y="157"/>
                    <a:pt x="190" y="157"/>
                    <a:pt x="190" y="157"/>
                  </a:cubicBezTo>
                  <a:cubicBezTo>
                    <a:pt x="189" y="157"/>
                    <a:pt x="189" y="157"/>
                    <a:pt x="189" y="157"/>
                  </a:cubicBezTo>
                  <a:cubicBezTo>
                    <a:pt x="189" y="157"/>
                    <a:pt x="189" y="157"/>
                    <a:pt x="189" y="157"/>
                  </a:cubicBezTo>
                  <a:close/>
                  <a:moveTo>
                    <a:pt x="190" y="142"/>
                  </a:moveTo>
                  <a:cubicBezTo>
                    <a:pt x="189" y="143"/>
                    <a:pt x="189" y="143"/>
                    <a:pt x="189" y="143"/>
                  </a:cubicBezTo>
                  <a:cubicBezTo>
                    <a:pt x="189" y="144"/>
                    <a:pt x="189" y="144"/>
                    <a:pt x="189" y="144"/>
                  </a:cubicBezTo>
                  <a:cubicBezTo>
                    <a:pt x="190" y="145"/>
                    <a:pt x="190" y="145"/>
                    <a:pt x="190" y="145"/>
                  </a:cubicBezTo>
                  <a:cubicBezTo>
                    <a:pt x="191" y="145"/>
                    <a:pt x="191" y="145"/>
                    <a:pt x="191" y="145"/>
                  </a:cubicBezTo>
                  <a:cubicBezTo>
                    <a:pt x="192" y="146"/>
                    <a:pt x="192" y="146"/>
                    <a:pt x="192" y="146"/>
                  </a:cubicBezTo>
                  <a:cubicBezTo>
                    <a:pt x="192" y="146"/>
                    <a:pt x="192" y="146"/>
                    <a:pt x="192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3"/>
                    <a:pt x="195" y="143"/>
                    <a:pt x="195" y="143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1" y="142"/>
                    <a:pt x="191" y="142"/>
                    <a:pt x="191" y="142"/>
                  </a:cubicBezTo>
                  <a:cubicBezTo>
                    <a:pt x="190" y="142"/>
                    <a:pt x="190" y="142"/>
                    <a:pt x="190" y="142"/>
                  </a:cubicBezTo>
                  <a:close/>
                  <a:moveTo>
                    <a:pt x="201" y="141"/>
                  </a:moveTo>
                  <a:cubicBezTo>
                    <a:pt x="201" y="141"/>
                    <a:pt x="201" y="141"/>
                    <a:pt x="201" y="141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1"/>
                    <a:pt x="201" y="141"/>
                    <a:pt x="201" y="141"/>
                  </a:cubicBezTo>
                  <a:close/>
                  <a:moveTo>
                    <a:pt x="196" y="135"/>
                  </a:moveTo>
                  <a:cubicBezTo>
                    <a:pt x="195" y="136"/>
                    <a:pt x="195" y="136"/>
                    <a:pt x="195" y="136"/>
                  </a:cubicBezTo>
                  <a:cubicBezTo>
                    <a:pt x="195" y="137"/>
                    <a:pt x="195" y="137"/>
                    <a:pt x="195" y="137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6" y="135"/>
                    <a:pt x="196" y="135"/>
                    <a:pt x="196" y="135"/>
                  </a:cubicBezTo>
                  <a:close/>
                  <a:moveTo>
                    <a:pt x="203" y="132"/>
                  </a:moveTo>
                  <a:cubicBezTo>
                    <a:pt x="203" y="134"/>
                    <a:pt x="203" y="134"/>
                    <a:pt x="203" y="134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3" y="136"/>
                    <a:pt x="203" y="136"/>
                    <a:pt x="203" y="136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6"/>
                    <a:pt x="208" y="136"/>
                    <a:pt x="208" y="136"/>
                  </a:cubicBezTo>
                  <a:cubicBezTo>
                    <a:pt x="208" y="136"/>
                    <a:pt x="208" y="136"/>
                    <a:pt x="208" y="136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07" y="134"/>
                    <a:pt x="207" y="134"/>
                    <a:pt x="207" y="134"/>
                  </a:cubicBezTo>
                  <a:cubicBezTo>
                    <a:pt x="207" y="135"/>
                    <a:pt x="207" y="135"/>
                    <a:pt x="207" y="135"/>
                  </a:cubicBezTo>
                  <a:cubicBezTo>
                    <a:pt x="207" y="135"/>
                    <a:pt x="207" y="135"/>
                    <a:pt x="207" y="135"/>
                  </a:cubicBezTo>
                  <a:cubicBezTo>
                    <a:pt x="206" y="134"/>
                    <a:pt x="206" y="134"/>
                    <a:pt x="206" y="134"/>
                  </a:cubicBezTo>
                  <a:cubicBezTo>
                    <a:pt x="206" y="133"/>
                    <a:pt x="206" y="133"/>
                    <a:pt x="206" y="133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6" y="132"/>
                    <a:pt x="206" y="132"/>
                    <a:pt x="206" y="132"/>
                  </a:cubicBezTo>
                  <a:cubicBezTo>
                    <a:pt x="206" y="132"/>
                    <a:pt x="206" y="132"/>
                    <a:pt x="206" y="132"/>
                  </a:cubicBezTo>
                  <a:cubicBezTo>
                    <a:pt x="207" y="131"/>
                    <a:pt x="207" y="131"/>
                    <a:pt x="207" y="131"/>
                  </a:cubicBezTo>
                  <a:cubicBezTo>
                    <a:pt x="206" y="131"/>
                    <a:pt x="206" y="131"/>
                    <a:pt x="206" y="131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4" y="131"/>
                    <a:pt x="204" y="131"/>
                    <a:pt x="204" y="131"/>
                  </a:cubicBezTo>
                  <a:cubicBezTo>
                    <a:pt x="204" y="131"/>
                    <a:pt x="204" y="131"/>
                    <a:pt x="204" y="131"/>
                  </a:cubicBezTo>
                  <a:cubicBezTo>
                    <a:pt x="203" y="132"/>
                    <a:pt x="203" y="132"/>
                    <a:pt x="203" y="132"/>
                  </a:cubicBezTo>
                  <a:close/>
                  <a:moveTo>
                    <a:pt x="204" y="115"/>
                  </a:moveTo>
                  <a:cubicBezTo>
                    <a:pt x="203" y="116"/>
                    <a:pt x="203" y="116"/>
                    <a:pt x="203" y="116"/>
                  </a:cubicBezTo>
                  <a:cubicBezTo>
                    <a:pt x="203" y="116"/>
                    <a:pt x="203" y="116"/>
                    <a:pt x="203" y="116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8"/>
                    <a:pt x="204" y="118"/>
                    <a:pt x="204" y="118"/>
                  </a:cubicBezTo>
                  <a:cubicBezTo>
                    <a:pt x="204" y="119"/>
                    <a:pt x="204" y="119"/>
                    <a:pt x="204" y="119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204" y="122"/>
                    <a:pt x="204" y="122"/>
                    <a:pt x="204" y="122"/>
                  </a:cubicBezTo>
                  <a:cubicBezTo>
                    <a:pt x="204" y="123"/>
                    <a:pt x="204" y="123"/>
                    <a:pt x="204" y="123"/>
                  </a:cubicBezTo>
                  <a:cubicBezTo>
                    <a:pt x="204" y="124"/>
                    <a:pt x="204" y="124"/>
                    <a:pt x="204" y="124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5" y="124"/>
                    <a:pt x="205" y="124"/>
                    <a:pt x="205" y="124"/>
                  </a:cubicBezTo>
                  <a:cubicBezTo>
                    <a:pt x="205" y="123"/>
                    <a:pt x="205" y="123"/>
                    <a:pt x="205" y="123"/>
                  </a:cubicBezTo>
                  <a:cubicBezTo>
                    <a:pt x="206" y="122"/>
                    <a:pt x="206" y="122"/>
                    <a:pt x="206" y="122"/>
                  </a:cubicBezTo>
                  <a:cubicBezTo>
                    <a:pt x="205" y="121"/>
                    <a:pt x="205" y="121"/>
                    <a:pt x="205" y="121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05" y="118"/>
                    <a:pt x="205" y="118"/>
                    <a:pt x="205" y="118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4" y="115"/>
                    <a:pt x="204" y="115"/>
                    <a:pt x="204" y="115"/>
                  </a:cubicBezTo>
                  <a:close/>
                  <a:moveTo>
                    <a:pt x="196" y="118"/>
                  </a:moveTo>
                  <a:cubicBezTo>
                    <a:pt x="195" y="119"/>
                    <a:pt x="195" y="119"/>
                    <a:pt x="195" y="119"/>
                  </a:cubicBezTo>
                  <a:cubicBezTo>
                    <a:pt x="196" y="119"/>
                    <a:pt x="196" y="119"/>
                    <a:pt x="196" y="119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97" y="118"/>
                    <a:pt x="197" y="118"/>
                    <a:pt x="197" y="118"/>
                  </a:cubicBezTo>
                  <a:cubicBezTo>
                    <a:pt x="196" y="118"/>
                    <a:pt x="196" y="118"/>
                    <a:pt x="196" y="118"/>
                  </a:cubicBezTo>
                  <a:cubicBezTo>
                    <a:pt x="196" y="118"/>
                    <a:pt x="196" y="118"/>
                    <a:pt x="196" y="118"/>
                  </a:cubicBezTo>
                  <a:close/>
                  <a:moveTo>
                    <a:pt x="194" y="116"/>
                  </a:moveTo>
                  <a:cubicBezTo>
                    <a:pt x="195" y="117"/>
                    <a:pt x="195" y="117"/>
                    <a:pt x="195" y="117"/>
                  </a:cubicBezTo>
                  <a:cubicBezTo>
                    <a:pt x="196" y="117"/>
                    <a:pt x="196" y="117"/>
                    <a:pt x="196" y="117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4" y="116"/>
                    <a:pt x="194" y="116"/>
                    <a:pt x="194" y="116"/>
                  </a:cubicBezTo>
                  <a:close/>
                  <a:moveTo>
                    <a:pt x="202" y="99"/>
                  </a:moveTo>
                  <a:cubicBezTo>
                    <a:pt x="202" y="101"/>
                    <a:pt x="202" y="101"/>
                    <a:pt x="202" y="101"/>
                  </a:cubicBezTo>
                  <a:cubicBezTo>
                    <a:pt x="203" y="101"/>
                    <a:pt x="203" y="101"/>
                    <a:pt x="203" y="101"/>
                  </a:cubicBezTo>
                  <a:cubicBezTo>
                    <a:pt x="204" y="101"/>
                    <a:pt x="204" y="101"/>
                    <a:pt x="204" y="101"/>
                  </a:cubicBezTo>
                  <a:cubicBezTo>
                    <a:pt x="204" y="101"/>
                    <a:pt x="204" y="101"/>
                    <a:pt x="204" y="101"/>
                  </a:cubicBezTo>
                  <a:cubicBezTo>
                    <a:pt x="203" y="100"/>
                    <a:pt x="203" y="100"/>
                    <a:pt x="203" y="100"/>
                  </a:cubicBezTo>
                  <a:cubicBezTo>
                    <a:pt x="202" y="99"/>
                    <a:pt x="202" y="99"/>
                    <a:pt x="202" y="99"/>
                  </a:cubicBezTo>
                  <a:cubicBezTo>
                    <a:pt x="202" y="99"/>
                    <a:pt x="202" y="99"/>
                    <a:pt x="202" y="99"/>
                  </a:cubicBezTo>
                  <a:cubicBezTo>
                    <a:pt x="202" y="99"/>
                    <a:pt x="202" y="99"/>
                    <a:pt x="202" y="99"/>
                  </a:cubicBezTo>
                  <a:close/>
                  <a:moveTo>
                    <a:pt x="209" y="103"/>
                  </a:moveTo>
                  <a:cubicBezTo>
                    <a:pt x="209" y="103"/>
                    <a:pt x="209" y="104"/>
                    <a:pt x="209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3"/>
                    <a:pt x="210" y="103"/>
                    <a:pt x="210" y="103"/>
                  </a:cubicBezTo>
                  <a:cubicBezTo>
                    <a:pt x="210" y="103"/>
                    <a:pt x="210" y="103"/>
                    <a:pt x="210" y="103"/>
                  </a:cubicBezTo>
                  <a:cubicBezTo>
                    <a:pt x="210" y="102"/>
                    <a:pt x="210" y="102"/>
                    <a:pt x="210" y="102"/>
                  </a:cubicBezTo>
                  <a:cubicBezTo>
                    <a:pt x="211" y="101"/>
                    <a:pt x="211" y="101"/>
                    <a:pt x="211" y="101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09" y="103"/>
                    <a:pt x="209" y="103"/>
                    <a:pt x="209" y="103"/>
                  </a:cubicBezTo>
                  <a:cubicBezTo>
                    <a:pt x="209" y="103"/>
                    <a:pt x="209" y="103"/>
                    <a:pt x="209" y="103"/>
                  </a:cubicBezTo>
                  <a:close/>
                  <a:moveTo>
                    <a:pt x="206" y="98"/>
                  </a:moveTo>
                  <a:cubicBezTo>
                    <a:pt x="206" y="98"/>
                    <a:pt x="206" y="98"/>
                    <a:pt x="206" y="98"/>
                  </a:cubicBezTo>
                  <a:cubicBezTo>
                    <a:pt x="206" y="98"/>
                    <a:pt x="206" y="98"/>
                    <a:pt x="206" y="98"/>
                  </a:cubicBezTo>
                  <a:cubicBezTo>
                    <a:pt x="207" y="96"/>
                    <a:pt x="207" y="96"/>
                    <a:pt x="207" y="96"/>
                  </a:cubicBezTo>
                  <a:cubicBezTo>
                    <a:pt x="206" y="96"/>
                    <a:pt x="206" y="96"/>
                    <a:pt x="206" y="96"/>
                  </a:cubicBezTo>
                  <a:cubicBezTo>
                    <a:pt x="206" y="96"/>
                    <a:pt x="206" y="96"/>
                    <a:pt x="206" y="96"/>
                  </a:cubicBezTo>
                  <a:cubicBezTo>
                    <a:pt x="206" y="98"/>
                    <a:pt x="206" y="98"/>
                    <a:pt x="206" y="98"/>
                  </a:cubicBezTo>
                  <a:close/>
                  <a:moveTo>
                    <a:pt x="206" y="94"/>
                  </a:moveTo>
                  <a:cubicBezTo>
                    <a:pt x="206" y="94"/>
                    <a:pt x="206" y="94"/>
                    <a:pt x="206" y="94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6" y="94"/>
                    <a:pt x="206" y="94"/>
                    <a:pt x="206" y="94"/>
                  </a:cubicBezTo>
                  <a:close/>
                  <a:moveTo>
                    <a:pt x="211" y="83"/>
                  </a:moveTo>
                  <a:cubicBezTo>
                    <a:pt x="212" y="84"/>
                    <a:pt x="212" y="84"/>
                    <a:pt x="212" y="84"/>
                  </a:cubicBezTo>
                  <a:cubicBezTo>
                    <a:pt x="212" y="84"/>
                    <a:pt x="212" y="84"/>
                    <a:pt x="212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3" y="82"/>
                    <a:pt x="213" y="82"/>
                    <a:pt x="213" y="82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13" y="80"/>
                    <a:pt x="213" y="80"/>
                    <a:pt x="213" y="80"/>
                  </a:cubicBezTo>
                  <a:cubicBezTo>
                    <a:pt x="212" y="81"/>
                    <a:pt x="212" y="81"/>
                    <a:pt x="212" y="81"/>
                  </a:cubicBezTo>
                  <a:cubicBezTo>
                    <a:pt x="212" y="82"/>
                    <a:pt x="212" y="82"/>
                    <a:pt x="212" y="82"/>
                  </a:cubicBezTo>
                  <a:cubicBezTo>
                    <a:pt x="211" y="83"/>
                    <a:pt x="211" y="83"/>
                    <a:pt x="211" y="83"/>
                  </a:cubicBezTo>
                  <a:close/>
                  <a:moveTo>
                    <a:pt x="208" y="68"/>
                  </a:moveTo>
                  <a:cubicBezTo>
                    <a:pt x="208" y="68"/>
                    <a:pt x="208" y="68"/>
                    <a:pt x="208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1" y="67"/>
                    <a:pt x="211" y="67"/>
                    <a:pt x="211" y="67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8" y="68"/>
                    <a:pt x="208" y="68"/>
                    <a:pt x="208" y="68"/>
                  </a:cubicBezTo>
                  <a:close/>
                  <a:moveTo>
                    <a:pt x="219" y="40"/>
                  </a:moveTo>
                  <a:cubicBezTo>
                    <a:pt x="220" y="40"/>
                    <a:pt x="220" y="40"/>
                    <a:pt x="220" y="40"/>
                  </a:cubicBezTo>
                  <a:cubicBezTo>
                    <a:pt x="220" y="39"/>
                    <a:pt x="220" y="39"/>
                    <a:pt x="220" y="39"/>
                  </a:cubicBezTo>
                  <a:cubicBezTo>
                    <a:pt x="220" y="37"/>
                    <a:pt x="220" y="37"/>
                    <a:pt x="220" y="37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0" y="35"/>
                    <a:pt x="220" y="35"/>
                    <a:pt x="220" y="35"/>
                  </a:cubicBezTo>
                  <a:cubicBezTo>
                    <a:pt x="219" y="36"/>
                    <a:pt x="219" y="36"/>
                    <a:pt x="219" y="36"/>
                  </a:cubicBezTo>
                  <a:cubicBezTo>
                    <a:pt x="219" y="36"/>
                    <a:pt x="219" y="36"/>
                    <a:pt x="219" y="36"/>
                  </a:cubicBezTo>
                  <a:cubicBezTo>
                    <a:pt x="219" y="37"/>
                    <a:pt x="219" y="37"/>
                    <a:pt x="219" y="37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9" y="39"/>
                    <a:pt x="219" y="39"/>
                    <a:pt x="219" y="39"/>
                  </a:cubicBezTo>
                  <a:cubicBezTo>
                    <a:pt x="219" y="40"/>
                    <a:pt x="219" y="40"/>
                    <a:pt x="219" y="40"/>
                  </a:cubicBezTo>
                  <a:close/>
                  <a:moveTo>
                    <a:pt x="216" y="43"/>
                  </a:moveTo>
                  <a:cubicBezTo>
                    <a:pt x="216" y="43"/>
                    <a:pt x="216" y="43"/>
                    <a:pt x="216" y="43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7" y="41"/>
                    <a:pt x="217" y="41"/>
                    <a:pt x="217" y="41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5" y="42"/>
                    <a:pt x="215" y="42"/>
                    <a:pt x="215" y="42"/>
                  </a:cubicBezTo>
                  <a:cubicBezTo>
                    <a:pt x="216" y="43"/>
                    <a:pt x="216" y="43"/>
                    <a:pt x="216" y="43"/>
                  </a:cubicBezTo>
                  <a:close/>
                  <a:moveTo>
                    <a:pt x="214" y="40"/>
                  </a:moveTo>
                  <a:cubicBezTo>
                    <a:pt x="214" y="41"/>
                    <a:pt x="214" y="41"/>
                    <a:pt x="214" y="41"/>
                  </a:cubicBezTo>
                  <a:cubicBezTo>
                    <a:pt x="215" y="40"/>
                    <a:pt x="215" y="40"/>
                    <a:pt x="215" y="40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6" y="38"/>
                    <a:pt x="216" y="38"/>
                    <a:pt x="216" y="38"/>
                  </a:cubicBezTo>
                  <a:cubicBezTo>
                    <a:pt x="216" y="38"/>
                    <a:pt x="216" y="38"/>
                    <a:pt x="216" y="38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4" y="40"/>
                    <a:pt x="214" y="40"/>
                    <a:pt x="214" y="40"/>
                  </a:cubicBezTo>
                  <a:close/>
                  <a:moveTo>
                    <a:pt x="155" y="3"/>
                  </a:moveTo>
                  <a:cubicBezTo>
                    <a:pt x="155" y="3"/>
                    <a:pt x="155" y="3"/>
                    <a:pt x="155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5" y="3"/>
                    <a:pt x="155" y="3"/>
                    <a:pt x="155" y="3"/>
                  </a:cubicBezTo>
                  <a:close/>
                  <a:moveTo>
                    <a:pt x="155" y="5"/>
                  </a:moveTo>
                  <a:cubicBezTo>
                    <a:pt x="155" y="5"/>
                    <a:pt x="155" y="5"/>
                    <a:pt x="155" y="5"/>
                  </a:cubicBezTo>
                  <a:cubicBezTo>
                    <a:pt x="156" y="5"/>
                    <a:pt x="156" y="5"/>
                    <a:pt x="156" y="5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55" y="5"/>
                    <a:pt x="155" y="5"/>
                    <a:pt x="155" y="5"/>
                  </a:cubicBezTo>
                  <a:close/>
                  <a:moveTo>
                    <a:pt x="150" y="5"/>
                  </a:moveTo>
                  <a:cubicBezTo>
                    <a:pt x="151" y="6"/>
                    <a:pt x="151" y="6"/>
                    <a:pt x="151" y="6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2" y="7"/>
                    <a:pt x="152" y="7"/>
                    <a:pt x="152" y="7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2" y="4"/>
                    <a:pt x="152" y="4"/>
                    <a:pt x="152" y="4"/>
                  </a:cubicBezTo>
                  <a:cubicBezTo>
                    <a:pt x="152" y="4"/>
                    <a:pt x="152" y="4"/>
                    <a:pt x="152" y="4"/>
                  </a:cubicBezTo>
                  <a:cubicBezTo>
                    <a:pt x="151" y="3"/>
                    <a:pt x="151" y="3"/>
                    <a:pt x="151" y="3"/>
                  </a:cubicBezTo>
                  <a:cubicBezTo>
                    <a:pt x="151" y="3"/>
                    <a:pt x="151" y="3"/>
                    <a:pt x="151" y="3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150" y="5"/>
                    <a:pt x="150" y="5"/>
                    <a:pt x="150" y="5"/>
                  </a:cubicBezTo>
                  <a:close/>
                  <a:moveTo>
                    <a:pt x="147" y="6"/>
                  </a:moveTo>
                  <a:cubicBezTo>
                    <a:pt x="147" y="6"/>
                    <a:pt x="147" y="6"/>
                    <a:pt x="147" y="6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149" y="7"/>
                    <a:pt x="149" y="7"/>
                    <a:pt x="149" y="7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8" y="6"/>
                    <a:pt x="148" y="6"/>
                    <a:pt x="148" y="6"/>
                  </a:cubicBezTo>
                  <a:cubicBezTo>
                    <a:pt x="147" y="6"/>
                    <a:pt x="147" y="6"/>
                    <a:pt x="147" y="6"/>
                  </a:cubicBezTo>
                  <a:close/>
                  <a:moveTo>
                    <a:pt x="131" y="10"/>
                  </a:moveTo>
                  <a:cubicBezTo>
                    <a:pt x="131" y="11"/>
                    <a:pt x="131" y="11"/>
                    <a:pt x="131" y="11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lose/>
                  <a:moveTo>
                    <a:pt x="130" y="11"/>
                  </a:moveTo>
                  <a:cubicBezTo>
                    <a:pt x="130" y="12"/>
                    <a:pt x="130" y="12"/>
                    <a:pt x="130" y="12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131" y="11"/>
                    <a:pt x="131" y="11"/>
                    <a:pt x="131" y="11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30" y="11"/>
                    <a:pt x="130" y="11"/>
                    <a:pt x="130" y="11"/>
                  </a:cubicBezTo>
                  <a:close/>
                  <a:moveTo>
                    <a:pt x="124" y="10"/>
                  </a:moveTo>
                  <a:cubicBezTo>
                    <a:pt x="124" y="11"/>
                    <a:pt x="124" y="11"/>
                    <a:pt x="124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lose/>
                  <a:moveTo>
                    <a:pt x="121" y="20"/>
                  </a:moveTo>
                  <a:cubicBezTo>
                    <a:pt x="121" y="20"/>
                    <a:pt x="121" y="20"/>
                    <a:pt x="121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21" y="20"/>
                    <a:pt x="121" y="20"/>
                    <a:pt x="121" y="20"/>
                  </a:cubicBezTo>
                  <a:close/>
                  <a:moveTo>
                    <a:pt x="122" y="30"/>
                  </a:moveTo>
                  <a:cubicBezTo>
                    <a:pt x="124" y="30"/>
                    <a:pt x="124" y="30"/>
                    <a:pt x="124" y="30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2" y="30"/>
                    <a:pt x="122" y="30"/>
                    <a:pt x="122" y="30"/>
                  </a:cubicBezTo>
                  <a:close/>
                  <a:moveTo>
                    <a:pt x="122" y="31"/>
                  </a:moveTo>
                  <a:cubicBezTo>
                    <a:pt x="122" y="32"/>
                    <a:pt x="122" y="32"/>
                    <a:pt x="122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2" y="31"/>
                    <a:pt x="122" y="31"/>
                    <a:pt x="122" y="31"/>
                  </a:cubicBezTo>
                  <a:close/>
                  <a:moveTo>
                    <a:pt x="107" y="21"/>
                  </a:moveTo>
                  <a:cubicBezTo>
                    <a:pt x="107" y="21"/>
                    <a:pt x="107" y="21"/>
                    <a:pt x="107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7" y="21"/>
                    <a:pt x="107" y="21"/>
                    <a:pt x="107" y="21"/>
                  </a:cubicBezTo>
                  <a:close/>
                  <a:moveTo>
                    <a:pt x="104" y="27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4" y="27"/>
                    <a:pt x="104" y="27"/>
                    <a:pt x="104" y="27"/>
                  </a:cubicBezTo>
                  <a:close/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6"/>
                    <a:pt x="43" y="36"/>
                    <a:pt x="43" y="36"/>
                  </a:cubicBezTo>
                  <a:close/>
                  <a:moveTo>
                    <a:pt x="5" y="80"/>
                  </a:moveTo>
                  <a:cubicBezTo>
                    <a:pt x="6" y="81"/>
                    <a:pt x="6" y="81"/>
                    <a:pt x="6" y="8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lose/>
                  <a:moveTo>
                    <a:pt x="0" y="80"/>
                  </a:moveTo>
                  <a:cubicBezTo>
                    <a:pt x="1" y="81"/>
                    <a:pt x="1" y="81"/>
                    <a:pt x="1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lose/>
                  <a:moveTo>
                    <a:pt x="43" y="122"/>
                  </a:move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43" y="122"/>
                    <a:pt x="43" y="122"/>
                    <a:pt x="43" y="122"/>
                  </a:cubicBezTo>
                  <a:close/>
                  <a:moveTo>
                    <a:pt x="43" y="127"/>
                  </a:moveTo>
                  <a:cubicBezTo>
                    <a:pt x="44" y="127"/>
                    <a:pt x="44" y="127"/>
                    <a:pt x="44" y="127"/>
                  </a:cubicBezTo>
                  <a:cubicBezTo>
                    <a:pt x="44" y="127"/>
                    <a:pt x="44" y="127"/>
                    <a:pt x="44" y="127"/>
                  </a:cubicBezTo>
                  <a:cubicBezTo>
                    <a:pt x="46" y="127"/>
                    <a:pt x="46" y="127"/>
                    <a:pt x="46" y="127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45" y="126"/>
                    <a:pt x="45" y="126"/>
                    <a:pt x="45" y="126"/>
                  </a:cubicBezTo>
                  <a:cubicBezTo>
                    <a:pt x="45" y="127"/>
                    <a:pt x="45" y="127"/>
                    <a:pt x="45" y="127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7"/>
                    <a:pt x="43" y="127"/>
                    <a:pt x="43" y="127"/>
                  </a:cubicBezTo>
                  <a:close/>
                  <a:moveTo>
                    <a:pt x="44" y="128"/>
                  </a:moveTo>
                  <a:cubicBezTo>
                    <a:pt x="45" y="129"/>
                    <a:pt x="45" y="129"/>
                    <a:pt x="45" y="129"/>
                  </a:cubicBezTo>
                  <a:cubicBezTo>
                    <a:pt x="45" y="129"/>
                    <a:pt x="45" y="129"/>
                    <a:pt x="45" y="129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4" y="128"/>
                    <a:pt x="44" y="128"/>
                    <a:pt x="44" y="128"/>
                  </a:cubicBezTo>
                  <a:close/>
                  <a:moveTo>
                    <a:pt x="45" y="135"/>
                  </a:moveTo>
                  <a:cubicBezTo>
                    <a:pt x="45" y="135"/>
                    <a:pt x="45" y="135"/>
                    <a:pt x="45" y="135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lose/>
                  <a:moveTo>
                    <a:pt x="44" y="137"/>
                  </a:moveTo>
                  <a:cubicBezTo>
                    <a:pt x="44" y="138"/>
                    <a:pt x="44" y="138"/>
                    <a:pt x="4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4" y="137"/>
                    <a:pt x="44" y="137"/>
                    <a:pt x="44" y="137"/>
                  </a:cubicBezTo>
                  <a:close/>
                  <a:moveTo>
                    <a:pt x="45" y="141"/>
                  </a:moveTo>
                  <a:cubicBezTo>
                    <a:pt x="46" y="141"/>
                    <a:pt x="46" y="141"/>
                    <a:pt x="46" y="141"/>
                  </a:cubicBezTo>
                  <a:cubicBezTo>
                    <a:pt x="46" y="141"/>
                    <a:pt x="46" y="141"/>
                    <a:pt x="46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1"/>
                    <a:pt x="45" y="141"/>
                    <a:pt x="45" y="141"/>
                  </a:cubicBezTo>
                  <a:close/>
                  <a:moveTo>
                    <a:pt x="47" y="142"/>
                  </a:moveTo>
                  <a:cubicBezTo>
                    <a:pt x="47" y="143"/>
                    <a:pt x="47" y="143"/>
                    <a:pt x="47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lose/>
                  <a:moveTo>
                    <a:pt x="43" y="143"/>
                  </a:moveTo>
                  <a:cubicBezTo>
                    <a:pt x="44" y="143"/>
                    <a:pt x="44" y="143"/>
                    <a:pt x="44" y="143"/>
                  </a:cubicBezTo>
                  <a:cubicBezTo>
                    <a:pt x="43" y="142"/>
                    <a:pt x="43" y="142"/>
                    <a:pt x="43" y="142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lose/>
                  <a:moveTo>
                    <a:pt x="45" y="143"/>
                  </a:move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3"/>
                    <a:pt x="45" y="143"/>
                    <a:pt x="45" y="143"/>
                  </a:cubicBezTo>
                  <a:close/>
                  <a:moveTo>
                    <a:pt x="44" y="144"/>
                  </a:moveTo>
                  <a:cubicBezTo>
                    <a:pt x="45" y="144"/>
                    <a:pt x="45" y="144"/>
                    <a:pt x="45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44"/>
                    <a:pt x="44" y="144"/>
                    <a:pt x="44" y="144"/>
                  </a:cubicBezTo>
                  <a:close/>
                  <a:moveTo>
                    <a:pt x="45" y="146"/>
                  </a:move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6"/>
                    <a:pt x="45" y="146"/>
                    <a:pt x="45" y="146"/>
                  </a:cubicBezTo>
                  <a:close/>
                  <a:moveTo>
                    <a:pt x="46" y="147"/>
                  </a:moveTo>
                  <a:cubicBezTo>
                    <a:pt x="46" y="147"/>
                    <a:pt x="46" y="147"/>
                    <a:pt x="46" y="147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5" y="146"/>
                    <a:pt x="46" y="147"/>
                    <a:pt x="46" y="147"/>
                  </a:cubicBezTo>
                  <a:close/>
                  <a:moveTo>
                    <a:pt x="42" y="149"/>
                  </a:moveTo>
                  <a:cubicBezTo>
                    <a:pt x="43" y="149"/>
                    <a:pt x="43" y="149"/>
                    <a:pt x="43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48"/>
                    <a:pt x="44" y="148"/>
                    <a:pt x="44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lose/>
                  <a:moveTo>
                    <a:pt x="44" y="151"/>
                  </a:moveTo>
                  <a:cubicBezTo>
                    <a:pt x="46" y="150"/>
                    <a:pt x="46" y="150"/>
                    <a:pt x="46" y="150"/>
                  </a:cubicBezTo>
                  <a:cubicBezTo>
                    <a:pt x="47" y="149"/>
                    <a:pt x="47" y="149"/>
                    <a:pt x="47" y="149"/>
                  </a:cubicBezTo>
                  <a:cubicBezTo>
                    <a:pt x="47" y="148"/>
                    <a:pt x="47" y="148"/>
                    <a:pt x="47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lose/>
                  <a:moveTo>
                    <a:pt x="46" y="151"/>
                  </a:moveTo>
                  <a:cubicBezTo>
                    <a:pt x="46" y="151"/>
                    <a:pt x="46" y="151"/>
                    <a:pt x="46" y="151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6" y="151"/>
                    <a:pt x="46" y="151"/>
                    <a:pt x="46" y="151"/>
                  </a:cubicBezTo>
                  <a:close/>
                  <a:moveTo>
                    <a:pt x="45" y="152"/>
                  </a:moveTo>
                  <a:cubicBezTo>
                    <a:pt x="46" y="151"/>
                    <a:pt x="46" y="151"/>
                    <a:pt x="46" y="151"/>
                  </a:cubicBezTo>
                  <a:cubicBezTo>
                    <a:pt x="46" y="151"/>
                    <a:pt x="46" y="151"/>
                    <a:pt x="46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2"/>
                    <a:pt x="45" y="152"/>
                    <a:pt x="45" y="152"/>
                  </a:cubicBezTo>
                  <a:close/>
                  <a:moveTo>
                    <a:pt x="44" y="152"/>
                  </a:moveTo>
                  <a:cubicBezTo>
                    <a:pt x="44" y="152"/>
                    <a:pt x="44" y="152"/>
                    <a:pt x="44" y="152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4" y="152"/>
                    <a:pt x="44" y="152"/>
                    <a:pt x="44" y="152"/>
                  </a:cubicBezTo>
                  <a:close/>
                  <a:moveTo>
                    <a:pt x="42" y="155"/>
                  </a:moveTo>
                  <a:cubicBezTo>
                    <a:pt x="42" y="156"/>
                    <a:pt x="42" y="156"/>
                    <a:pt x="42" y="156"/>
                  </a:cubicBezTo>
                  <a:cubicBezTo>
                    <a:pt x="43" y="156"/>
                    <a:pt x="43" y="156"/>
                    <a:pt x="43" y="156"/>
                  </a:cubicBezTo>
                  <a:cubicBezTo>
                    <a:pt x="43" y="155"/>
                    <a:pt x="43" y="155"/>
                    <a:pt x="43" y="155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43" y="155"/>
                    <a:pt x="43" y="155"/>
                    <a:pt x="43" y="155"/>
                  </a:cubicBezTo>
                  <a:cubicBezTo>
                    <a:pt x="42" y="155"/>
                    <a:pt x="42" y="155"/>
                    <a:pt x="42" y="155"/>
                  </a:cubicBezTo>
                  <a:cubicBezTo>
                    <a:pt x="42" y="155"/>
                    <a:pt x="42" y="155"/>
                    <a:pt x="42" y="155"/>
                  </a:cubicBezTo>
                  <a:close/>
                  <a:moveTo>
                    <a:pt x="41" y="158"/>
                  </a:moveTo>
                  <a:cubicBezTo>
                    <a:pt x="41" y="159"/>
                    <a:pt x="41" y="159"/>
                    <a:pt x="41" y="159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2" y="159"/>
                    <a:pt x="42" y="159"/>
                    <a:pt x="42" y="159"/>
                  </a:cubicBezTo>
                  <a:cubicBezTo>
                    <a:pt x="42" y="158"/>
                    <a:pt x="42" y="158"/>
                    <a:pt x="42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66" y="276"/>
                  </a:moveTo>
                  <a:cubicBezTo>
                    <a:pt x="67" y="275"/>
                    <a:pt x="67" y="275"/>
                    <a:pt x="67" y="275"/>
                  </a:cubicBezTo>
                  <a:cubicBezTo>
                    <a:pt x="67" y="275"/>
                    <a:pt x="67" y="275"/>
                    <a:pt x="67" y="275"/>
                  </a:cubicBezTo>
                  <a:cubicBezTo>
                    <a:pt x="68" y="275"/>
                    <a:pt x="68" y="275"/>
                    <a:pt x="68" y="275"/>
                  </a:cubicBezTo>
                  <a:cubicBezTo>
                    <a:pt x="67" y="276"/>
                    <a:pt x="67" y="276"/>
                    <a:pt x="67" y="276"/>
                  </a:cubicBezTo>
                  <a:cubicBezTo>
                    <a:pt x="67" y="276"/>
                    <a:pt x="67" y="276"/>
                    <a:pt x="67" y="276"/>
                  </a:cubicBezTo>
                  <a:cubicBezTo>
                    <a:pt x="66" y="276"/>
                    <a:pt x="66" y="276"/>
                    <a:pt x="66" y="276"/>
                  </a:cubicBezTo>
                  <a:cubicBezTo>
                    <a:pt x="66" y="276"/>
                    <a:pt x="66" y="276"/>
                    <a:pt x="66" y="276"/>
                  </a:cubicBezTo>
                  <a:close/>
                  <a:moveTo>
                    <a:pt x="60" y="273"/>
                  </a:moveTo>
                  <a:cubicBezTo>
                    <a:pt x="60" y="273"/>
                    <a:pt x="60" y="273"/>
                    <a:pt x="60" y="273"/>
                  </a:cubicBezTo>
                  <a:cubicBezTo>
                    <a:pt x="60" y="273"/>
                    <a:pt x="60" y="273"/>
                    <a:pt x="60" y="273"/>
                  </a:cubicBezTo>
                  <a:cubicBezTo>
                    <a:pt x="61" y="272"/>
                    <a:pt x="61" y="272"/>
                    <a:pt x="61" y="272"/>
                  </a:cubicBezTo>
                  <a:cubicBezTo>
                    <a:pt x="61" y="271"/>
                    <a:pt x="61" y="271"/>
                    <a:pt x="61" y="271"/>
                  </a:cubicBezTo>
                  <a:cubicBezTo>
                    <a:pt x="60" y="271"/>
                    <a:pt x="60" y="271"/>
                    <a:pt x="60" y="271"/>
                  </a:cubicBezTo>
                  <a:cubicBezTo>
                    <a:pt x="60" y="272"/>
                    <a:pt x="60" y="272"/>
                    <a:pt x="60" y="272"/>
                  </a:cubicBezTo>
                  <a:cubicBezTo>
                    <a:pt x="60" y="272"/>
                    <a:pt x="60" y="272"/>
                    <a:pt x="60" y="272"/>
                  </a:cubicBezTo>
                  <a:cubicBezTo>
                    <a:pt x="60" y="273"/>
                    <a:pt x="60" y="273"/>
                    <a:pt x="60" y="273"/>
                  </a:cubicBezTo>
                  <a:close/>
                  <a:moveTo>
                    <a:pt x="56" y="266"/>
                  </a:moveTo>
                  <a:cubicBezTo>
                    <a:pt x="56" y="266"/>
                    <a:pt x="56" y="266"/>
                    <a:pt x="56" y="266"/>
                  </a:cubicBezTo>
                  <a:cubicBezTo>
                    <a:pt x="57" y="266"/>
                    <a:pt x="57" y="266"/>
                    <a:pt x="57" y="266"/>
                  </a:cubicBezTo>
                  <a:cubicBezTo>
                    <a:pt x="57" y="266"/>
                    <a:pt x="57" y="266"/>
                    <a:pt x="57" y="266"/>
                  </a:cubicBezTo>
                  <a:cubicBezTo>
                    <a:pt x="57" y="266"/>
                    <a:pt x="57" y="266"/>
                    <a:pt x="57" y="266"/>
                  </a:cubicBezTo>
                  <a:cubicBezTo>
                    <a:pt x="56" y="266"/>
                    <a:pt x="56" y="266"/>
                    <a:pt x="56" y="266"/>
                  </a:cubicBezTo>
                  <a:cubicBezTo>
                    <a:pt x="56" y="266"/>
                    <a:pt x="56" y="266"/>
                    <a:pt x="56" y="266"/>
                  </a:cubicBezTo>
                  <a:close/>
                  <a:moveTo>
                    <a:pt x="53" y="266"/>
                  </a:moveTo>
                  <a:cubicBezTo>
                    <a:pt x="54" y="267"/>
                    <a:pt x="54" y="267"/>
                    <a:pt x="54" y="267"/>
                  </a:cubicBezTo>
                  <a:cubicBezTo>
                    <a:pt x="54" y="267"/>
                    <a:pt x="54" y="267"/>
                    <a:pt x="54" y="267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3" y="266"/>
                    <a:pt x="53" y="266"/>
                    <a:pt x="53" y="266"/>
                  </a:cubicBezTo>
                  <a:close/>
                  <a:moveTo>
                    <a:pt x="47" y="267"/>
                  </a:moveTo>
                  <a:cubicBezTo>
                    <a:pt x="48" y="267"/>
                    <a:pt x="48" y="267"/>
                    <a:pt x="48" y="267"/>
                  </a:cubicBezTo>
                  <a:cubicBezTo>
                    <a:pt x="48" y="267"/>
                    <a:pt x="48" y="267"/>
                    <a:pt x="48" y="267"/>
                  </a:cubicBezTo>
                  <a:cubicBezTo>
                    <a:pt x="48" y="268"/>
                    <a:pt x="48" y="268"/>
                    <a:pt x="48" y="268"/>
                  </a:cubicBezTo>
                  <a:cubicBezTo>
                    <a:pt x="49" y="267"/>
                    <a:pt x="49" y="267"/>
                    <a:pt x="49" y="267"/>
                  </a:cubicBezTo>
                  <a:cubicBezTo>
                    <a:pt x="49" y="267"/>
                    <a:pt x="49" y="267"/>
                    <a:pt x="49" y="267"/>
                  </a:cubicBezTo>
                  <a:cubicBezTo>
                    <a:pt x="48" y="266"/>
                    <a:pt x="48" y="266"/>
                    <a:pt x="48" y="266"/>
                  </a:cubicBezTo>
                  <a:cubicBezTo>
                    <a:pt x="47" y="267"/>
                    <a:pt x="47" y="267"/>
                    <a:pt x="47" y="267"/>
                  </a:cubicBezTo>
                  <a:close/>
                  <a:moveTo>
                    <a:pt x="40" y="235"/>
                  </a:moveTo>
                  <a:cubicBezTo>
                    <a:pt x="40" y="235"/>
                    <a:pt x="40" y="235"/>
                    <a:pt x="40" y="235"/>
                  </a:cubicBezTo>
                  <a:cubicBezTo>
                    <a:pt x="41" y="235"/>
                    <a:pt x="41" y="235"/>
                    <a:pt x="41" y="235"/>
                  </a:cubicBezTo>
                  <a:cubicBezTo>
                    <a:pt x="42" y="234"/>
                    <a:pt x="42" y="234"/>
                    <a:pt x="42" y="234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40" y="235"/>
                    <a:pt x="40" y="235"/>
                    <a:pt x="40" y="235"/>
                  </a:cubicBezTo>
                  <a:close/>
                  <a:moveTo>
                    <a:pt x="40" y="234"/>
                  </a:moveTo>
                  <a:cubicBezTo>
                    <a:pt x="40" y="234"/>
                    <a:pt x="40" y="235"/>
                    <a:pt x="40" y="235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40" y="233"/>
                    <a:pt x="40" y="233"/>
                    <a:pt x="40" y="233"/>
                  </a:cubicBezTo>
                  <a:cubicBezTo>
                    <a:pt x="40" y="234"/>
                    <a:pt x="40" y="234"/>
                    <a:pt x="40" y="234"/>
                  </a:cubicBezTo>
                  <a:close/>
                  <a:moveTo>
                    <a:pt x="35" y="224"/>
                  </a:moveTo>
                  <a:cubicBezTo>
                    <a:pt x="34" y="225"/>
                    <a:pt x="34" y="225"/>
                    <a:pt x="34" y="225"/>
                  </a:cubicBezTo>
                  <a:cubicBezTo>
                    <a:pt x="35" y="225"/>
                    <a:pt x="35" y="225"/>
                    <a:pt x="35" y="225"/>
                  </a:cubicBezTo>
                  <a:cubicBezTo>
                    <a:pt x="36" y="224"/>
                    <a:pt x="36" y="224"/>
                    <a:pt x="36" y="224"/>
                  </a:cubicBezTo>
                  <a:cubicBezTo>
                    <a:pt x="36" y="224"/>
                    <a:pt x="36" y="224"/>
                    <a:pt x="36" y="224"/>
                  </a:cubicBezTo>
                  <a:cubicBezTo>
                    <a:pt x="35" y="224"/>
                    <a:pt x="35" y="224"/>
                    <a:pt x="35" y="224"/>
                  </a:cubicBezTo>
                  <a:cubicBezTo>
                    <a:pt x="35" y="224"/>
                    <a:pt x="35" y="224"/>
                    <a:pt x="35" y="224"/>
                  </a:cubicBezTo>
                  <a:close/>
                  <a:moveTo>
                    <a:pt x="34" y="223"/>
                  </a:moveTo>
                  <a:cubicBezTo>
                    <a:pt x="35" y="223"/>
                    <a:pt x="35" y="223"/>
                    <a:pt x="35" y="223"/>
                  </a:cubicBezTo>
                  <a:cubicBezTo>
                    <a:pt x="35" y="223"/>
                    <a:pt x="35" y="223"/>
                    <a:pt x="35" y="223"/>
                  </a:cubicBezTo>
                  <a:cubicBezTo>
                    <a:pt x="35" y="223"/>
                    <a:pt x="35" y="223"/>
                    <a:pt x="35" y="223"/>
                  </a:cubicBezTo>
                  <a:cubicBezTo>
                    <a:pt x="35" y="222"/>
                    <a:pt x="35" y="222"/>
                    <a:pt x="35" y="222"/>
                  </a:cubicBezTo>
                  <a:cubicBezTo>
                    <a:pt x="34" y="223"/>
                    <a:pt x="34" y="223"/>
                    <a:pt x="34" y="223"/>
                  </a:cubicBezTo>
                  <a:close/>
                  <a:moveTo>
                    <a:pt x="35" y="213"/>
                  </a:moveTo>
                  <a:cubicBezTo>
                    <a:pt x="36" y="213"/>
                    <a:pt x="36" y="213"/>
                    <a:pt x="36" y="213"/>
                  </a:cubicBezTo>
                  <a:cubicBezTo>
                    <a:pt x="36" y="213"/>
                    <a:pt x="36" y="213"/>
                    <a:pt x="36" y="213"/>
                  </a:cubicBezTo>
                  <a:cubicBezTo>
                    <a:pt x="36" y="212"/>
                    <a:pt x="36" y="212"/>
                    <a:pt x="36" y="212"/>
                  </a:cubicBezTo>
                  <a:cubicBezTo>
                    <a:pt x="35" y="213"/>
                    <a:pt x="35" y="213"/>
                    <a:pt x="35" y="213"/>
                  </a:cubicBezTo>
                  <a:close/>
                  <a:moveTo>
                    <a:pt x="35" y="212"/>
                  </a:moveTo>
                  <a:cubicBezTo>
                    <a:pt x="36" y="212"/>
                    <a:pt x="36" y="212"/>
                    <a:pt x="36" y="212"/>
                  </a:cubicBezTo>
                  <a:cubicBezTo>
                    <a:pt x="37" y="212"/>
                    <a:pt x="37" y="212"/>
                    <a:pt x="37" y="212"/>
                  </a:cubicBezTo>
                  <a:cubicBezTo>
                    <a:pt x="37" y="212"/>
                    <a:pt x="37" y="212"/>
                    <a:pt x="37" y="212"/>
                  </a:cubicBezTo>
                  <a:cubicBezTo>
                    <a:pt x="36" y="211"/>
                    <a:pt x="36" y="211"/>
                    <a:pt x="36" y="211"/>
                  </a:cubicBezTo>
                  <a:cubicBezTo>
                    <a:pt x="36" y="212"/>
                    <a:pt x="36" y="212"/>
                    <a:pt x="36" y="212"/>
                  </a:cubicBezTo>
                  <a:cubicBezTo>
                    <a:pt x="35" y="212"/>
                    <a:pt x="35" y="212"/>
                    <a:pt x="35" y="212"/>
                  </a:cubicBezTo>
                  <a:close/>
                  <a:moveTo>
                    <a:pt x="33" y="211"/>
                  </a:moveTo>
                  <a:cubicBezTo>
                    <a:pt x="34" y="212"/>
                    <a:pt x="34" y="212"/>
                    <a:pt x="34" y="212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3" y="211"/>
                    <a:pt x="33" y="211"/>
                    <a:pt x="33" y="211"/>
                  </a:cubicBezTo>
                  <a:close/>
                  <a:moveTo>
                    <a:pt x="36" y="203"/>
                  </a:moveTo>
                  <a:cubicBezTo>
                    <a:pt x="36" y="203"/>
                    <a:pt x="36" y="203"/>
                    <a:pt x="36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7" y="203"/>
                    <a:pt x="37" y="203"/>
                    <a:pt x="37" y="203"/>
                  </a:cubicBezTo>
                  <a:cubicBezTo>
                    <a:pt x="38" y="202"/>
                    <a:pt x="38" y="202"/>
                    <a:pt x="38" y="202"/>
                  </a:cubicBezTo>
                  <a:cubicBezTo>
                    <a:pt x="38" y="202"/>
                    <a:pt x="38" y="202"/>
                    <a:pt x="38" y="202"/>
                  </a:cubicBezTo>
                  <a:cubicBezTo>
                    <a:pt x="37" y="202"/>
                    <a:pt x="37" y="202"/>
                    <a:pt x="37" y="202"/>
                  </a:cubicBezTo>
                  <a:cubicBezTo>
                    <a:pt x="36" y="203"/>
                    <a:pt x="36" y="203"/>
                    <a:pt x="36" y="203"/>
                  </a:cubicBezTo>
                  <a:close/>
                  <a:moveTo>
                    <a:pt x="45" y="199"/>
                  </a:moveTo>
                  <a:cubicBezTo>
                    <a:pt x="46" y="199"/>
                    <a:pt x="46" y="199"/>
                    <a:pt x="46" y="199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46" y="199"/>
                    <a:pt x="46" y="199"/>
                    <a:pt x="46" y="199"/>
                  </a:cubicBezTo>
                  <a:cubicBezTo>
                    <a:pt x="45" y="199"/>
                    <a:pt x="45" y="199"/>
                    <a:pt x="45" y="199"/>
                  </a:cubicBezTo>
                  <a:cubicBezTo>
                    <a:pt x="45" y="199"/>
                    <a:pt x="45" y="199"/>
                    <a:pt x="45" y="199"/>
                  </a:cubicBezTo>
                  <a:close/>
                  <a:moveTo>
                    <a:pt x="42" y="195"/>
                  </a:moveTo>
                  <a:cubicBezTo>
                    <a:pt x="42" y="195"/>
                    <a:pt x="42" y="195"/>
                    <a:pt x="42" y="195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4" y="195"/>
                    <a:pt x="44" y="195"/>
                    <a:pt x="44" y="195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lose/>
                  <a:moveTo>
                    <a:pt x="46" y="194"/>
                  </a:moveTo>
                  <a:cubicBezTo>
                    <a:pt x="47" y="195"/>
                    <a:pt x="47" y="195"/>
                    <a:pt x="47" y="195"/>
                  </a:cubicBezTo>
                  <a:cubicBezTo>
                    <a:pt x="48" y="195"/>
                    <a:pt x="48" y="195"/>
                    <a:pt x="48" y="195"/>
                  </a:cubicBezTo>
                  <a:cubicBezTo>
                    <a:pt x="48" y="194"/>
                    <a:pt x="48" y="194"/>
                    <a:pt x="48" y="194"/>
                  </a:cubicBezTo>
                  <a:cubicBezTo>
                    <a:pt x="47" y="194"/>
                    <a:pt x="47" y="194"/>
                    <a:pt x="47" y="194"/>
                  </a:cubicBezTo>
                  <a:cubicBezTo>
                    <a:pt x="46" y="194"/>
                    <a:pt x="46" y="194"/>
                    <a:pt x="46" y="194"/>
                  </a:cubicBezTo>
                  <a:close/>
                  <a:moveTo>
                    <a:pt x="44" y="193"/>
                  </a:moveTo>
                  <a:cubicBezTo>
                    <a:pt x="45" y="194"/>
                    <a:pt x="45" y="194"/>
                    <a:pt x="45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193"/>
                    <a:pt x="46" y="193"/>
                    <a:pt x="46" y="193"/>
                  </a:cubicBezTo>
                  <a:cubicBezTo>
                    <a:pt x="46" y="193"/>
                    <a:pt x="46" y="193"/>
                    <a:pt x="46" y="193"/>
                  </a:cubicBezTo>
                  <a:cubicBezTo>
                    <a:pt x="45" y="193"/>
                    <a:pt x="45" y="193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3"/>
                    <a:pt x="44" y="193"/>
                    <a:pt x="44" y="193"/>
                  </a:cubicBezTo>
                  <a:close/>
                  <a:moveTo>
                    <a:pt x="54" y="174"/>
                  </a:moveTo>
                  <a:cubicBezTo>
                    <a:pt x="54" y="174"/>
                    <a:pt x="54" y="174"/>
                    <a:pt x="54" y="174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55" y="174"/>
                    <a:pt x="55" y="174"/>
                    <a:pt x="55" y="174"/>
                  </a:cubicBezTo>
                  <a:cubicBezTo>
                    <a:pt x="54" y="174"/>
                    <a:pt x="54" y="174"/>
                    <a:pt x="54" y="174"/>
                  </a:cubicBezTo>
                  <a:cubicBezTo>
                    <a:pt x="54" y="174"/>
                    <a:pt x="54" y="174"/>
                    <a:pt x="54" y="174"/>
                  </a:cubicBezTo>
                  <a:close/>
                  <a:moveTo>
                    <a:pt x="53" y="171"/>
                  </a:moveTo>
                  <a:cubicBezTo>
                    <a:pt x="53" y="172"/>
                    <a:pt x="53" y="172"/>
                    <a:pt x="53" y="172"/>
                  </a:cubicBezTo>
                  <a:cubicBezTo>
                    <a:pt x="54" y="173"/>
                    <a:pt x="54" y="173"/>
                    <a:pt x="54" y="173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4" y="172"/>
                    <a:pt x="53" y="171"/>
                    <a:pt x="53" y="171"/>
                  </a:cubicBezTo>
                  <a:close/>
                  <a:moveTo>
                    <a:pt x="50" y="164"/>
                  </a:moveTo>
                  <a:cubicBezTo>
                    <a:pt x="51" y="165"/>
                    <a:pt x="51" y="165"/>
                    <a:pt x="51" y="165"/>
                  </a:cubicBezTo>
                  <a:cubicBezTo>
                    <a:pt x="51" y="164"/>
                    <a:pt x="51" y="164"/>
                    <a:pt x="51" y="164"/>
                  </a:cubicBezTo>
                  <a:cubicBezTo>
                    <a:pt x="52" y="163"/>
                    <a:pt x="52" y="163"/>
                    <a:pt x="52" y="163"/>
                  </a:cubicBezTo>
                  <a:cubicBezTo>
                    <a:pt x="52" y="163"/>
                    <a:pt x="52" y="163"/>
                    <a:pt x="52" y="163"/>
                  </a:cubicBezTo>
                  <a:cubicBezTo>
                    <a:pt x="51" y="163"/>
                    <a:pt x="51" y="163"/>
                    <a:pt x="51" y="163"/>
                  </a:cubicBezTo>
                  <a:cubicBezTo>
                    <a:pt x="51" y="163"/>
                    <a:pt x="51" y="163"/>
                    <a:pt x="51" y="163"/>
                  </a:cubicBezTo>
                  <a:cubicBezTo>
                    <a:pt x="50" y="163"/>
                    <a:pt x="50" y="163"/>
                    <a:pt x="50" y="163"/>
                  </a:cubicBezTo>
                  <a:cubicBezTo>
                    <a:pt x="50" y="164"/>
                    <a:pt x="50" y="164"/>
                    <a:pt x="50" y="164"/>
                  </a:cubicBezTo>
                  <a:cubicBezTo>
                    <a:pt x="50" y="164"/>
                    <a:pt x="50" y="164"/>
                    <a:pt x="50" y="164"/>
                  </a:cubicBezTo>
                  <a:close/>
                  <a:moveTo>
                    <a:pt x="50" y="168"/>
                  </a:moveTo>
                  <a:cubicBezTo>
                    <a:pt x="50" y="169"/>
                    <a:pt x="50" y="169"/>
                    <a:pt x="50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1" y="166"/>
                    <a:pt x="51" y="166"/>
                    <a:pt x="51" y="166"/>
                  </a:cubicBezTo>
                  <a:cubicBezTo>
                    <a:pt x="50" y="167"/>
                    <a:pt x="50" y="167"/>
                    <a:pt x="50" y="167"/>
                  </a:cubicBezTo>
                  <a:cubicBezTo>
                    <a:pt x="50" y="168"/>
                    <a:pt x="50" y="168"/>
                    <a:pt x="50" y="168"/>
                  </a:cubicBezTo>
                  <a:close/>
                  <a:moveTo>
                    <a:pt x="46" y="169"/>
                  </a:moveTo>
                  <a:cubicBezTo>
                    <a:pt x="47" y="169"/>
                    <a:pt x="47" y="169"/>
                    <a:pt x="47" y="169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7" y="167"/>
                    <a:pt x="47" y="167"/>
                    <a:pt x="47" y="167"/>
                  </a:cubicBezTo>
                  <a:cubicBezTo>
                    <a:pt x="46" y="168"/>
                    <a:pt x="46" y="168"/>
                    <a:pt x="46" y="168"/>
                  </a:cubicBezTo>
                  <a:cubicBezTo>
                    <a:pt x="46" y="169"/>
                    <a:pt x="46" y="169"/>
                    <a:pt x="46" y="169"/>
                  </a:cubicBezTo>
                  <a:close/>
                  <a:moveTo>
                    <a:pt x="40" y="173"/>
                  </a:moveTo>
                  <a:cubicBezTo>
                    <a:pt x="39" y="174"/>
                    <a:pt x="39" y="174"/>
                    <a:pt x="39" y="174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1" y="174"/>
                    <a:pt x="41" y="174"/>
                    <a:pt x="41" y="174"/>
                  </a:cubicBezTo>
                  <a:cubicBezTo>
                    <a:pt x="40" y="173"/>
                    <a:pt x="40" y="173"/>
                    <a:pt x="40" y="173"/>
                  </a:cubicBezTo>
                  <a:cubicBezTo>
                    <a:pt x="40" y="173"/>
                    <a:pt x="40" y="173"/>
                    <a:pt x="40" y="173"/>
                  </a:cubicBezTo>
                  <a:close/>
                  <a:moveTo>
                    <a:pt x="53" y="183"/>
                  </a:moveTo>
                  <a:cubicBezTo>
                    <a:pt x="53" y="183"/>
                    <a:pt x="53" y="183"/>
                    <a:pt x="53" y="183"/>
                  </a:cubicBezTo>
                  <a:cubicBezTo>
                    <a:pt x="53" y="183"/>
                    <a:pt x="53" y="183"/>
                    <a:pt x="53" y="183"/>
                  </a:cubicBezTo>
                  <a:cubicBezTo>
                    <a:pt x="53" y="184"/>
                    <a:pt x="53" y="184"/>
                    <a:pt x="53" y="184"/>
                  </a:cubicBezTo>
                  <a:cubicBezTo>
                    <a:pt x="53" y="185"/>
                    <a:pt x="53" y="185"/>
                    <a:pt x="53" y="185"/>
                  </a:cubicBezTo>
                  <a:cubicBezTo>
                    <a:pt x="54" y="185"/>
                    <a:pt x="54" y="185"/>
                    <a:pt x="54" y="185"/>
                  </a:cubicBezTo>
                  <a:cubicBezTo>
                    <a:pt x="54" y="185"/>
                    <a:pt x="54" y="185"/>
                    <a:pt x="54" y="185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82"/>
                    <a:pt x="55" y="182"/>
                  </a:cubicBezTo>
                  <a:cubicBezTo>
                    <a:pt x="55" y="182"/>
                    <a:pt x="55" y="182"/>
                    <a:pt x="55" y="182"/>
                  </a:cubicBezTo>
                  <a:cubicBezTo>
                    <a:pt x="54" y="182"/>
                    <a:pt x="54" y="182"/>
                    <a:pt x="54" y="182"/>
                  </a:cubicBezTo>
                  <a:cubicBezTo>
                    <a:pt x="53" y="183"/>
                    <a:pt x="53" y="183"/>
                    <a:pt x="53" y="183"/>
                  </a:cubicBezTo>
                  <a:close/>
                  <a:moveTo>
                    <a:pt x="39" y="186"/>
                  </a:moveTo>
                  <a:cubicBezTo>
                    <a:pt x="40" y="187"/>
                    <a:pt x="40" y="187"/>
                    <a:pt x="40" y="187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4" y="187"/>
                    <a:pt x="44" y="187"/>
                    <a:pt x="44" y="187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8" y="187"/>
                    <a:pt x="48" y="187"/>
                    <a:pt x="48" y="187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4"/>
                    <a:pt x="50" y="184"/>
                    <a:pt x="50" y="184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48" y="183"/>
                    <a:pt x="48" y="183"/>
                    <a:pt x="48" y="183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44" y="178"/>
                    <a:pt x="44" y="178"/>
                    <a:pt x="44" y="178"/>
                  </a:cubicBezTo>
                  <a:cubicBezTo>
                    <a:pt x="43" y="177"/>
                    <a:pt x="43" y="177"/>
                    <a:pt x="43" y="177"/>
                  </a:cubicBezTo>
                  <a:cubicBezTo>
                    <a:pt x="41" y="176"/>
                    <a:pt x="41" y="176"/>
                    <a:pt x="41" y="176"/>
                  </a:cubicBezTo>
                  <a:cubicBezTo>
                    <a:pt x="40" y="176"/>
                    <a:pt x="40" y="176"/>
                    <a:pt x="40" y="176"/>
                  </a:cubicBezTo>
                  <a:cubicBezTo>
                    <a:pt x="40" y="177"/>
                    <a:pt x="40" y="177"/>
                    <a:pt x="40" y="177"/>
                  </a:cubicBezTo>
                  <a:cubicBezTo>
                    <a:pt x="38" y="178"/>
                    <a:pt x="38" y="178"/>
                    <a:pt x="38" y="178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40" y="181"/>
                    <a:pt x="40" y="181"/>
                    <a:pt x="40" y="181"/>
                  </a:cubicBezTo>
                  <a:cubicBezTo>
                    <a:pt x="39" y="180"/>
                    <a:pt x="39" y="180"/>
                    <a:pt x="39" y="180"/>
                  </a:cubicBezTo>
                  <a:cubicBezTo>
                    <a:pt x="38" y="180"/>
                    <a:pt x="38" y="180"/>
                    <a:pt x="38" y="180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8" y="184"/>
                    <a:pt x="38" y="184"/>
                    <a:pt x="38" y="184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4" y="184"/>
                    <a:pt x="44" y="184"/>
                    <a:pt x="44" y="184"/>
                  </a:cubicBezTo>
                  <a:cubicBezTo>
                    <a:pt x="43" y="186"/>
                    <a:pt x="43" y="186"/>
                    <a:pt x="43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0" y="185"/>
                    <a:pt x="40" y="185"/>
                    <a:pt x="40" y="185"/>
                  </a:cubicBezTo>
                  <a:lnTo>
                    <a:pt x="39" y="18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5" name="Freeform 161"/>
            <p:cNvSpPr>
              <a:spLocks noEditPoints="1"/>
            </p:cNvSpPr>
            <p:nvPr/>
          </p:nvSpPr>
          <p:spPr bwMode="auto">
            <a:xfrm>
              <a:off x="2578165" y="1140329"/>
              <a:ext cx="1370343" cy="1148799"/>
            </a:xfrm>
            <a:custGeom>
              <a:avLst/>
              <a:gdLst>
                <a:gd name="T0" fmla="*/ 357 w 489"/>
                <a:gd name="T1" fmla="*/ 28 h 410"/>
                <a:gd name="T2" fmla="*/ 358 w 489"/>
                <a:gd name="T3" fmla="*/ 69 h 410"/>
                <a:gd name="T4" fmla="*/ 357 w 489"/>
                <a:gd name="T5" fmla="*/ 76 h 410"/>
                <a:gd name="T6" fmla="*/ 381 w 489"/>
                <a:gd name="T7" fmla="*/ 48 h 410"/>
                <a:gd name="T8" fmla="*/ 383 w 489"/>
                <a:gd name="T9" fmla="*/ 27 h 410"/>
                <a:gd name="T10" fmla="*/ 413 w 489"/>
                <a:gd name="T11" fmla="*/ 12 h 410"/>
                <a:gd name="T12" fmla="*/ 481 w 489"/>
                <a:gd name="T13" fmla="*/ 15 h 410"/>
                <a:gd name="T14" fmla="*/ 419 w 489"/>
                <a:gd name="T15" fmla="*/ 59 h 410"/>
                <a:gd name="T16" fmla="*/ 376 w 489"/>
                <a:gd name="T17" fmla="*/ 85 h 410"/>
                <a:gd name="T18" fmla="*/ 390 w 489"/>
                <a:gd name="T19" fmla="*/ 191 h 410"/>
                <a:gd name="T20" fmla="*/ 343 w 489"/>
                <a:gd name="T21" fmla="*/ 79 h 410"/>
                <a:gd name="T22" fmla="*/ 306 w 489"/>
                <a:gd name="T23" fmla="*/ 54 h 410"/>
                <a:gd name="T24" fmla="*/ 255 w 489"/>
                <a:gd name="T25" fmla="*/ 50 h 410"/>
                <a:gd name="T26" fmla="*/ 334 w 489"/>
                <a:gd name="T27" fmla="*/ 90 h 410"/>
                <a:gd name="T28" fmla="*/ 346 w 489"/>
                <a:gd name="T29" fmla="*/ 124 h 410"/>
                <a:gd name="T30" fmla="*/ 210 w 489"/>
                <a:gd name="T31" fmla="*/ 66 h 410"/>
                <a:gd name="T32" fmla="*/ 304 w 489"/>
                <a:gd name="T33" fmla="*/ 102 h 410"/>
                <a:gd name="T34" fmla="*/ 282 w 489"/>
                <a:gd name="T35" fmla="*/ 90 h 410"/>
                <a:gd name="T36" fmla="*/ 271 w 489"/>
                <a:gd name="T37" fmla="*/ 93 h 410"/>
                <a:gd name="T38" fmla="*/ 256 w 489"/>
                <a:gd name="T39" fmla="*/ 80 h 410"/>
                <a:gd name="T40" fmla="*/ 184 w 489"/>
                <a:gd name="T41" fmla="*/ 88 h 410"/>
                <a:gd name="T42" fmla="*/ 263 w 489"/>
                <a:gd name="T43" fmla="*/ 128 h 410"/>
                <a:gd name="T44" fmla="*/ 281 w 489"/>
                <a:gd name="T45" fmla="*/ 134 h 410"/>
                <a:gd name="T46" fmla="*/ 352 w 489"/>
                <a:gd name="T47" fmla="*/ 142 h 410"/>
                <a:gd name="T48" fmla="*/ 338 w 489"/>
                <a:gd name="T49" fmla="*/ 184 h 410"/>
                <a:gd name="T50" fmla="*/ 242 w 489"/>
                <a:gd name="T51" fmla="*/ 187 h 410"/>
                <a:gd name="T52" fmla="*/ 239 w 489"/>
                <a:gd name="T53" fmla="*/ 138 h 410"/>
                <a:gd name="T54" fmla="*/ 205 w 489"/>
                <a:gd name="T55" fmla="*/ 110 h 410"/>
                <a:gd name="T56" fmla="*/ 180 w 489"/>
                <a:gd name="T57" fmla="*/ 164 h 410"/>
                <a:gd name="T58" fmla="*/ 231 w 489"/>
                <a:gd name="T59" fmla="*/ 176 h 410"/>
                <a:gd name="T60" fmla="*/ 352 w 489"/>
                <a:gd name="T61" fmla="*/ 246 h 410"/>
                <a:gd name="T62" fmla="*/ 356 w 489"/>
                <a:gd name="T63" fmla="*/ 195 h 410"/>
                <a:gd name="T64" fmla="*/ 307 w 489"/>
                <a:gd name="T65" fmla="*/ 171 h 410"/>
                <a:gd name="T66" fmla="*/ 328 w 489"/>
                <a:gd name="T67" fmla="*/ 152 h 410"/>
                <a:gd name="T68" fmla="*/ 365 w 489"/>
                <a:gd name="T69" fmla="*/ 152 h 410"/>
                <a:gd name="T70" fmla="*/ 376 w 489"/>
                <a:gd name="T71" fmla="*/ 181 h 410"/>
                <a:gd name="T72" fmla="*/ 387 w 489"/>
                <a:gd name="T73" fmla="*/ 200 h 410"/>
                <a:gd name="T74" fmla="*/ 406 w 489"/>
                <a:gd name="T75" fmla="*/ 224 h 410"/>
                <a:gd name="T76" fmla="*/ 389 w 489"/>
                <a:gd name="T77" fmla="*/ 226 h 410"/>
                <a:gd name="T78" fmla="*/ 378 w 489"/>
                <a:gd name="T79" fmla="*/ 257 h 410"/>
                <a:gd name="T80" fmla="*/ 307 w 489"/>
                <a:gd name="T81" fmla="*/ 235 h 410"/>
                <a:gd name="T82" fmla="*/ 359 w 489"/>
                <a:gd name="T83" fmla="*/ 279 h 410"/>
                <a:gd name="T84" fmla="*/ 291 w 489"/>
                <a:gd name="T85" fmla="*/ 310 h 410"/>
                <a:gd name="T86" fmla="*/ 387 w 489"/>
                <a:gd name="T87" fmla="*/ 376 h 410"/>
                <a:gd name="T88" fmla="*/ 414 w 489"/>
                <a:gd name="T89" fmla="*/ 376 h 410"/>
                <a:gd name="T90" fmla="*/ 404 w 489"/>
                <a:gd name="T91" fmla="*/ 352 h 410"/>
                <a:gd name="T92" fmla="*/ 45 w 489"/>
                <a:gd name="T93" fmla="*/ 339 h 410"/>
                <a:gd name="T94" fmla="*/ 26 w 489"/>
                <a:gd name="T95" fmla="*/ 304 h 410"/>
                <a:gd name="T96" fmla="*/ 83 w 489"/>
                <a:gd name="T97" fmla="*/ 141 h 410"/>
                <a:gd name="T98" fmla="*/ 35 w 489"/>
                <a:gd name="T99" fmla="*/ 310 h 410"/>
                <a:gd name="T100" fmla="*/ 86 w 489"/>
                <a:gd name="T101" fmla="*/ 146 h 410"/>
                <a:gd name="T102" fmla="*/ 142 w 489"/>
                <a:gd name="T103" fmla="*/ 148 h 410"/>
                <a:gd name="T104" fmla="*/ 215 w 489"/>
                <a:gd name="T105" fmla="*/ 174 h 410"/>
                <a:gd name="T106" fmla="*/ 255 w 489"/>
                <a:gd name="T107" fmla="*/ 198 h 410"/>
                <a:gd name="T108" fmla="*/ 286 w 489"/>
                <a:gd name="T109" fmla="*/ 168 h 410"/>
                <a:gd name="T110" fmla="*/ 327 w 489"/>
                <a:gd name="T111" fmla="*/ 188 h 410"/>
                <a:gd name="T112" fmla="*/ 275 w 489"/>
                <a:gd name="T113" fmla="*/ 234 h 410"/>
                <a:gd name="T114" fmla="*/ 227 w 489"/>
                <a:gd name="T115" fmla="*/ 297 h 410"/>
                <a:gd name="T116" fmla="*/ 312 w 489"/>
                <a:gd name="T117" fmla="*/ 281 h 410"/>
                <a:gd name="T118" fmla="*/ 372 w 489"/>
                <a:gd name="T119" fmla="*/ 284 h 410"/>
                <a:gd name="T120" fmla="*/ 397 w 489"/>
                <a:gd name="T121" fmla="*/ 327 h 410"/>
                <a:gd name="T122" fmla="*/ 349 w 489"/>
                <a:gd name="T123" fmla="*/ 357 h 410"/>
                <a:gd name="T124" fmla="*/ 356 w 489"/>
                <a:gd name="T125" fmla="*/ 391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410">
                  <a:moveTo>
                    <a:pt x="354" y="72"/>
                  </a:moveTo>
                  <a:cubicBezTo>
                    <a:pt x="354" y="71"/>
                    <a:pt x="354" y="71"/>
                    <a:pt x="354" y="71"/>
                  </a:cubicBezTo>
                  <a:cubicBezTo>
                    <a:pt x="355" y="70"/>
                    <a:pt x="355" y="70"/>
                    <a:pt x="355" y="70"/>
                  </a:cubicBezTo>
                  <a:cubicBezTo>
                    <a:pt x="357" y="69"/>
                    <a:pt x="357" y="69"/>
                    <a:pt x="357" y="69"/>
                  </a:cubicBezTo>
                  <a:cubicBezTo>
                    <a:pt x="358" y="66"/>
                    <a:pt x="358" y="66"/>
                    <a:pt x="358" y="66"/>
                  </a:cubicBezTo>
                  <a:cubicBezTo>
                    <a:pt x="358" y="66"/>
                    <a:pt x="358" y="66"/>
                    <a:pt x="358" y="66"/>
                  </a:cubicBezTo>
                  <a:cubicBezTo>
                    <a:pt x="358" y="66"/>
                    <a:pt x="358" y="66"/>
                    <a:pt x="358" y="66"/>
                  </a:cubicBezTo>
                  <a:cubicBezTo>
                    <a:pt x="358" y="68"/>
                    <a:pt x="358" y="68"/>
                    <a:pt x="358" y="68"/>
                  </a:cubicBezTo>
                  <a:cubicBezTo>
                    <a:pt x="358" y="68"/>
                    <a:pt x="358" y="68"/>
                    <a:pt x="358" y="68"/>
                  </a:cubicBezTo>
                  <a:cubicBezTo>
                    <a:pt x="359" y="68"/>
                    <a:pt x="359" y="68"/>
                    <a:pt x="359" y="68"/>
                  </a:cubicBezTo>
                  <a:cubicBezTo>
                    <a:pt x="360" y="67"/>
                    <a:pt x="360" y="67"/>
                    <a:pt x="360" y="67"/>
                  </a:cubicBezTo>
                  <a:cubicBezTo>
                    <a:pt x="361" y="67"/>
                    <a:pt x="361" y="67"/>
                    <a:pt x="361" y="67"/>
                  </a:cubicBezTo>
                  <a:cubicBezTo>
                    <a:pt x="361" y="66"/>
                    <a:pt x="361" y="66"/>
                    <a:pt x="361" y="66"/>
                  </a:cubicBezTo>
                  <a:cubicBezTo>
                    <a:pt x="360" y="66"/>
                    <a:pt x="360" y="66"/>
                    <a:pt x="360" y="66"/>
                  </a:cubicBezTo>
                  <a:cubicBezTo>
                    <a:pt x="360" y="65"/>
                    <a:pt x="360" y="65"/>
                    <a:pt x="360" y="65"/>
                  </a:cubicBezTo>
                  <a:cubicBezTo>
                    <a:pt x="361" y="65"/>
                    <a:pt x="361" y="65"/>
                    <a:pt x="361" y="65"/>
                  </a:cubicBezTo>
                  <a:cubicBezTo>
                    <a:pt x="361" y="63"/>
                    <a:pt x="361" y="63"/>
                    <a:pt x="361" y="63"/>
                  </a:cubicBezTo>
                  <a:cubicBezTo>
                    <a:pt x="361" y="63"/>
                    <a:pt x="361" y="63"/>
                    <a:pt x="361" y="63"/>
                  </a:cubicBezTo>
                  <a:cubicBezTo>
                    <a:pt x="361" y="62"/>
                    <a:pt x="361" y="62"/>
                    <a:pt x="361" y="62"/>
                  </a:cubicBezTo>
                  <a:cubicBezTo>
                    <a:pt x="362" y="61"/>
                    <a:pt x="362" y="61"/>
                    <a:pt x="362" y="61"/>
                  </a:cubicBezTo>
                  <a:cubicBezTo>
                    <a:pt x="362" y="59"/>
                    <a:pt x="362" y="59"/>
                    <a:pt x="362" y="59"/>
                  </a:cubicBezTo>
                  <a:cubicBezTo>
                    <a:pt x="364" y="59"/>
                    <a:pt x="364" y="59"/>
                    <a:pt x="364" y="59"/>
                  </a:cubicBezTo>
                  <a:cubicBezTo>
                    <a:pt x="364" y="58"/>
                    <a:pt x="364" y="58"/>
                    <a:pt x="364" y="58"/>
                  </a:cubicBezTo>
                  <a:cubicBezTo>
                    <a:pt x="364" y="59"/>
                    <a:pt x="364" y="59"/>
                    <a:pt x="364" y="59"/>
                  </a:cubicBezTo>
                  <a:cubicBezTo>
                    <a:pt x="364" y="60"/>
                    <a:pt x="364" y="60"/>
                    <a:pt x="364" y="60"/>
                  </a:cubicBezTo>
                  <a:cubicBezTo>
                    <a:pt x="363" y="60"/>
                    <a:pt x="363" y="60"/>
                    <a:pt x="363" y="60"/>
                  </a:cubicBezTo>
                  <a:cubicBezTo>
                    <a:pt x="363" y="61"/>
                    <a:pt x="363" y="61"/>
                    <a:pt x="363" y="61"/>
                  </a:cubicBezTo>
                  <a:cubicBezTo>
                    <a:pt x="362" y="63"/>
                    <a:pt x="362" y="63"/>
                    <a:pt x="362" y="63"/>
                  </a:cubicBezTo>
                  <a:cubicBezTo>
                    <a:pt x="362" y="64"/>
                    <a:pt x="362" y="64"/>
                    <a:pt x="362" y="64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2" y="66"/>
                    <a:pt x="362" y="66"/>
                    <a:pt x="362" y="66"/>
                  </a:cubicBezTo>
                  <a:cubicBezTo>
                    <a:pt x="363" y="66"/>
                    <a:pt x="363" y="66"/>
                    <a:pt x="363" y="66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6" y="62"/>
                    <a:pt x="366" y="62"/>
                    <a:pt x="366" y="62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7" y="60"/>
                    <a:pt x="367" y="60"/>
                    <a:pt x="367" y="60"/>
                  </a:cubicBezTo>
                  <a:cubicBezTo>
                    <a:pt x="367" y="59"/>
                    <a:pt x="367" y="59"/>
                    <a:pt x="367" y="59"/>
                  </a:cubicBezTo>
                  <a:cubicBezTo>
                    <a:pt x="368" y="59"/>
                    <a:pt x="368" y="59"/>
                    <a:pt x="368" y="59"/>
                  </a:cubicBezTo>
                  <a:cubicBezTo>
                    <a:pt x="368" y="59"/>
                    <a:pt x="368" y="59"/>
                    <a:pt x="368" y="59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68" y="61"/>
                    <a:pt x="368" y="61"/>
                    <a:pt x="368" y="61"/>
                  </a:cubicBezTo>
                  <a:cubicBezTo>
                    <a:pt x="369" y="60"/>
                    <a:pt x="369" y="60"/>
                    <a:pt x="369" y="60"/>
                  </a:cubicBezTo>
                  <a:cubicBezTo>
                    <a:pt x="370" y="59"/>
                    <a:pt x="370" y="59"/>
                    <a:pt x="370" y="59"/>
                  </a:cubicBezTo>
                  <a:cubicBezTo>
                    <a:pt x="371" y="59"/>
                    <a:pt x="371" y="59"/>
                    <a:pt x="371" y="59"/>
                  </a:cubicBezTo>
                  <a:cubicBezTo>
                    <a:pt x="373" y="59"/>
                    <a:pt x="373" y="59"/>
                    <a:pt x="373" y="59"/>
                  </a:cubicBezTo>
                  <a:cubicBezTo>
                    <a:pt x="374" y="59"/>
                    <a:pt x="374" y="59"/>
                    <a:pt x="374" y="59"/>
                  </a:cubicBezTo>
                  <a:cubicBezTo>
                    <a:pt x="375" y="58"/>
                    <a:pt x="375" y="58"/>
                    <a:pt x="375" y="58"/>
                  </a:cubicBezTo>
                  <a:cubicBezTo>
                    <a:pt x="376" y="58"/>
                    <a:pt x="376" y="58"/>
                    <a:pt x="376" y="58"/>
                  </a:cubicBezTo>
                  <a:cubicBezTo>
                    <a:pt x="377" y="57"/>
                    <a:pt x="377" y="57"/>
                    <a:pt x="377" y="57"/>
                  </a:cubicBezTo>
                  <a:cubicBezTo>
                    <a:pt x="378" y="57"/>
                    <a:pt x="378" y="57"/>
                    <a:pt x="378" y="57"/>
                  </a:cubicBezTo>
                  <a:cubicBezTo>
                    <a:pt x="378" y="56"/>
                    <a:pt x="378" y="56"/>
                    <a:pt x="378" y="56"/>
                  </a:cubicBezTo>
                  <a:cubicBezTo>
                    <a:pt x="378" y="55"/>
                    <a:pt x="378" y="55"/>
                    <a:pt x="378" y="55"/>
                  </a:cubicBezTo>
                  <a:cubicBezTo>
                    <a:pt x="377" y="54"/>
                    <a:pt x="377" y="54"/>
                    <a:pt x="377" y="54"/>
                  </a:cubicBezTo>
                  <a:cubicBezTo>
                    <a:pt x="378" y="53"/>
                    <a:pt x="378" y="53"/>
                    <a:pt x="378" y="53"/>
                  </a:cubicBezTo>
                  <a:cubicBezTo>
                    <a:pt x="378" y="51"/>
                    <a:pt x="378" y="51"/>
                    <a:pt x="378" y="51"/>
                  </a:cubicBezTo>
                  <a:cubicBezTo>
                    <a:pt x="377" y="51"/>
                    <a:pt x="377" y="51"/>
                    <a:pt x="377" y="51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5" y="54"/>
                    <a:pt x="375" y="54"/>
                    <a:pt x="375" y="54"/>
                  </a:cubicBezTo>
                  <a:cubicBezTo>
                    <a:pt x="375" y="54"/>
                    <a:pt x="375" y="54"/>
                    <a:pt x="375" y="54"/>
                  </a:cubicBezTo>
                  <a:cubicBezTo>
                    <a:pt x="375" y="53"/>
                    <a:pt x="375" y="53"/>
                    <a:pt x="375" y="53"/>
                  </a:cubicBezTo>
                  <a:cubicBezTo>
                    <a:pt x="375" y="52"/>
                    <a:pt x="375" y="52"/>
                    <a:pt x="375" y="52"/>
                  </a:cubicBezTo>
                  <a:cubicBezTo>
                    <a:pt x="376" y="51"/>
                    <a:pt x="376" y="51"/>
                    <a:pt x="376" y="51"/>
                  </a:cubicBezTo>
                  <a:cubicBezTo>
                    <a:pt x="377" y="51"/>
                    <a:pt x="377" y="51"/>
                    <a:pt x="377" y="51"/>
                  </a:cubicBezTo>
                  <a:cubicBezTo>
                    <a:pt x="375" y="50"/>
                    <a:pt x="375" y="50"/>
                    <a:pt x="375" y="50"/>
                  </a:cubicBezTo>
                  <a:cubicBezTo>
                    <a:pt x="375" y="49"/>
                    <a:pt x="375" y="49"/>
                    <a:pt x="375" y="49"/>
                  </a:cubicBezTo>
                  <a:cubicBezTo>
                    <a:pt x="375" y="49"/>
                    <a:pt x="375" y="49"/>
                    <a:pt x="375" y="49"/>
                  </a:cubicBezTo>
                  <a:cubicBezTo>
                    <a:pt x="374" y="49"/>
                    <a:pt x="374" y="49"/>
                    <a:pt x="374" y="49"/>
                  </a:cubicBezTo>
                  <a:cubicBezTo>
                    <a:pt x="374" y="50"/>
                    <a:pt x="374" y="50"/>
                    <a:pt x="374" y="50"/>
                  </a:cubicBezTo>
                  <a:cubicBezTo>
                    <a:pt x="373" y="49"/>
                    <a:pt x="373" y="49"/>
                    <a:pt x="373" y="49"/>
                  </a:cubicBezTo>
                  <a:cubicBezTo>
                    <a:pt x="372" y="49"/>
                    <a:pt x="372" y="49"/>
                    <a:pt x="372" y="49"/>
                  </a:cubicBezTo>
                  <a:cubicBezTo>
                    <a:pt x="371" y="50"/>
                    <a:pt x="371" y="50"/>
                    <a:pt x="371" y="50"/>
                  </a:cubicBezTo>
                  <a:cubicBezTo>
                    <a:pt x="370" y="50"/>
                    <a:pt x="370" y="50"/>
                    <a:pt x="370" y="50"/>
                  </a:cubicBezTo>
                  <a:cubicBezTo>
                    <a:pt x="371" y="49"/>
                    <a:pt x="371" y="49"/>
                    <a:pt x="371" y="49"/>
                  </a:cubicBezTo>
                  <a:cubicBezTo>
                    <a:pt x="373" y="48"/>
                    <a:pt x="373" y="48"/>
                    <a:pt x="373" y="48"/>
                  </a:cubicBezTo>
                  <a:cubicBezTo>
                    <a:pt x="374" y="48"/>
                    <a:pt x="374" y="48"/>
                    <a:pt x="374" y="48"/>
                  </a:cubicBezTo>
                  <a:cubicBezTo>
                    <a:pt x="376" y="46"/>
                    <a:pt x="376" y="46"/>
                    <a:pt x="376" y="46"/>
                  </a:cubicBezTo>
                  <a:cubicBezTo>
                    <a:pt x="377" y="46"/>
                    <a:pt x="377" y="46"/>
                    <a:pt x="377" y="46"/>
                  </a:cubicBezTo>
                  <a:cubicBezTo>
                    <a:pt x="378" y="44"/>
                    <a:pt x="378" y="44"/>
                    <a:pt x="378" y="44"/>
                  </a:cubicBezTo>
                  <a:cubicBezTo>
                    <a:pt x="379" y="42"/>
                    <a:pt x="379" y="42"/>
                    <a:pt x="379" y="42"/>
                  </a:cubicBezTo>
                  <a:cubicBezTo>
                    <a:pt x="378" y="42"/>
                    <a:pt x="378" y="42"/>
                    <a:pt x="378" y="42"/>
                  </a:cubicBezTo>
                  <a:cubicBezTo>
                    <a:pt x="377" y="42"/>
                    <a:pt x="377" y="42"/>
                    <a:pt x="377" y="42"/>
                  </a:cubicBezTo>
                  <a:cubicBezTo>
                    <a:pt x="377" y="42"/>
                    <a:pt x="377" y="42"/>
                    <a:pt x="377" y="42"/>
                  </a:cubicBezTo>
                  <a:cubicBezTo>
                    <a:pt x="376" y="42"/>
                    <a:pt x="376" y="42"/>
                    <a:pt x="376" y="42"/>
                  </a:cubicBezTo>
                  <a:cubicBezTo>
                    <a:pt x="377" y="41"/>
                    <a:pt x="377" y="41"/>
                    <a:pt x="377" y="41"/>
                  </a:cubicBezTo>
                  <a:cubicBezTo>
                    <a:pt x="377" y="41"/>
                    <a:pt x="377" y="41"/>
                    <a:pt x="377" y="41"/>
                  </a:cubicBezTo>
                  <a:cubicBezTo>
                    <a:pt x="378" y="41"/>
                    <a:pt x="378" y="41"/>
                    <a:pt x="378" y="41"/>
                  </a:cubicBezTo>
                  <a:cubicBezTo>
                    <a:pt x="379" y="40"/>
                    <a:pt x="379" y="40"/>
                    <a:pt x="379" y="40"/>
                  </a:cubicBezTo>
                  <a:cubicBezTo>
                    <a:pt x="379" y="39"/>
                    <a:pt x="379" y="39"/>
                    <a:pt x="379" y="39"/>
                  </a:cubicBezTo>
                  <a:cubicBezTo>
                    <a:pt x="380" y="38"/>
                    <a:pt x="380" y="38"/>
                    <a:pt x="380" y="38"/>
                  </a:cubicBezTo>
                  <a:cubicBezTo>
                    <a:pt x="380" y="37"/>
                    <a:pt x="380" y="37"/>
                    <a:pt x="380" y="37"/>
                  </a:cubicBezTo>
                  <a:cubicBezTo>
                    <a:pt x="379" y="37"/>
                    <a:pt x="379" y="37"/>
                    <a:pt x="379" y="37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378" y="36"/>
                    <a:pt x="378" y="36"/>
                    <a:pt x="378" y="36"/>
                  </a:cubicBezTo>
                  <a:cubicBezTo>
                    <a:pt x="377" y="36"/>
                    <a:pt x="377" y="36"/>
                    <a:pt x="377" y="36"/>
                  </a:cubicBezTo>
                  <a:cubicBezTo>
                    <a:pt x="376" y="38"/>
                    <a:pt x="376" y="38"/>
                    <a:pt x="376" y="38"/>
                  </a:cubicBezTo>
                  <a:cubicBezTo>
                    <a:pt x="376" y="39"/>
                    <a:pt x="376" y="39"/>
                    <a:pt x="376" y="39"/>
                  </a:cubicBezTo>
                  <a:cubicBezTo>
                    <a:pt x="377" y="40"/>
                    <a:pt x="377" y="40"/>
                    <a:pt x="377" y="40"/>
                  </a:cubicBezTo>
                  <a:cubicBezTo>
                    <a:pt x="376" y="41"/>
                    <a:pt x="376" y="41"/>
                    <a:pt x="376" y="41"/>
                  </a:cubicBezTo>
                  <a:cubicBezTo>
                    <a:pt x="375" y="41"/>
                    <a:pt x="375" y="41"/>
                    <a:pt x="375" y="41"/>
                  </a:cubicBezTo>
                  <a:cubicBezTo>
                    <a:pt x="375" y="41"/>
                    <a:pt x="375" y="41"/>
                    <a:pt x="375" y="41"/>
                  </a:cubicBezTo>
                  <a:cubicBezTo>
                    <a:pt x="375" y="41"/>
                    <a:pt x="375" y="41"/>
                    <a:pt x="375" y="41"/>
                  </a:cubicBezTo>
                  <a:cubicBezTo>
                    <a:pt x="375" y="40"/>
                    <a:pt x="375" y="40"/>
                    <a:pt x="375" y="40"/>
                  </a:cubicBezTo>
                  <a:cubicBezTo>
                    <a:pt x="375" y="39"/>
                    <a:pt x="375" y="39"/>
                    <a:pt x="375" y="39"/>
                  </a:cubicBezTo>
                  <a:cubicBezTo>
                    <a:pt x="376" y="37"/>
                    <a:pt x="376" y="37"/>
                    <a:pt x="376" y="37"/>
                  </a:cubicBezTo>
                  <a:cubicBezTo>
                    <a:pt x="375" y="37"/>
                    <a:pt x="375" y="37"/>
                    <a:pt x="375" y="37"/>
                  </a:cubicBezTo>
                  <a:cubicBezTo>
                    <a:pt x="376" y="36"/>
                    <a:pt x="376" y="36"/>
                    <a:pt x="376" y="36"/>
                  </a:cubicBezTo>
                  <a:cubicBezTo>
                    <a:pt x="376" y="36"/>
                    <a:pt x="376" y="36"/>
                    <a:pt x="376" y="36"/>
                  </a:cubicBezTo>
                  <a:cubicBezTo>
                    <a:pt x="377" y="36"/>
                    <a:pt x="377" y="36"/>
                    <a:pt x="377" y="36"/>
                  </a:cubicBezTo>
                  <a:cubicBezTo>
                    <a:pt x="376" y="35"/>
                    <a:pt x="376" y="35"/>
                    <a:pt x="376" y="35"/>
                  </a:cubicBezTo>
                  <a:cubicBezTo>
                    <a:pt x="376" y="34"/>
                    <a:pt x="376" y="34"/>
                    <a:pt x="376" y="34"/>
                  </a:cubicBezTo>
                  <a:cubicBezTo>
                    <a:pt x="375" y="34"/>
                    <a:pt x="375" y="34"/>
                    <a:pt x="375" y="34"/>
                  </a:cubicBezTo>
                  <a:cubicBezTo>
                    <a:pt x="373" y="34"/>
                    <a:pt x="373" y="34"/>
                    <a:pt x="373" y="34"/>
                  </a:cubicBezTo>
                  <a:cubicBezTo>
                    <a:pt x="373" y="35"/>
                    <a:pt x="373" y="35"/>
                    <a:pt x="373" y="35"/>
                  </a:cubicBezTo>
                  <a:cubicBezTo>
                    <a:pt x="373" y="34"/>
                    <a:pt x="373" y="34"/>
                    <a:pt x="373" y="34"/>
                  </a:cubicBezTo>
                  <a:cubicBezTo>
                    <a:pt x="372" y="34"/>
                    <a:pt x="372" y="34"/>
                    <a:pt x="372" y="34"/>
                  </a:cubicBezTo>
                  <a:cubicBezTo>
                    <a:pt x="372" y="33"/>
                    <a:pt x="372" y="33"/>
                    <a:pt x="372" y="33"/>
                  </a:cubicBezTo>
                  <a:cubicBezTo>
                    <a:pt x="372" y="31"/>
                    <a:pt x="372" y="31"/>
                    <a:pt x="372" y="31"/>
                  </a:cubicBezTo>
                  <a:cubicBezTo>
                    <a:pt x="372" y="29"/>
                    <a:pt x="372" y="29"/>
                    <a:pt x="372" y="29"/>
                  </a:cubicBezTo>
                  <a:cubicBezTo>
                    <a:pt x="372" y="27"/>
                    <a:pt x="372" y="27"/>
                    <a:pt x="372" y="27"/>
                  </a:cubicBezTo>
                  <a:cubicBezTo>
                    <a:pt x="373" y="26"/>
                    <a:pt x="373" y="26"/>
                    <a:pt x="373" y="26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4" y="22"/>
                    <a:pt x="374" y="22"/>
                    <a:pt x="374" y="22"/>
                  </a:cubicBezTo>
                  <a:cubicBezTo>
                    <a:pt x="374" y="20"/>
                    <a:pt x="374" y="20"/>
                    <a:pt x="374" y="20"/>
                  </a:cubicBezTo>
                  <a:cubicBezTo>
                    <a:pt x="373" y="19"/>
                    <a:pt x="373" y="19"/>
                    <a:pt x="373" y="19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70" y="16"/>
                    <a:pt x="370" y="16"/>
                    <a:pt x="370" y="16"/>
                  </a:cubicBezTo>
                  <a:cubicBezTo>
                    <a:pt x="369" y="16"/>
                    <a:pt x="369" y="16"/>
                    <a:pt x="369" y="16"/>
                  </a:cubicBezTo>
                  <a:cubicBezTo>
                    <a:pt x="368" y="16"/>
                    <a:pt x="368" y="16"/>
                    <a:pt x="368" y="16"/>
                  </a:cubicBezTo>
                  <a:cubicBezTo>
                    <a:pt x="368" y="17"/>
                    <a:pt x="368" y="17"/>
                    <a:pt x="368" y="17"/>
                  </a:cubicBezTo>
                  <a:cubicBezTo>
                    <a:pt x="368" y="17"/>
                    <a:pt x="368" y="17"/>
                    <a:pt x="368" y="17"/>
                  </a:cubicBezTo>
                  <a:cubicBezTo>
                    <a:pt x="366" y="16"/>
                    <a:pt x="366" y="16"/>
                    <a:pt x="366" y="16"/>
                  </a:cubicBezTo>
                  <a:cubicBezTo>
                    <a:pt x="365" y="16"/>
                    <a:pt x="365" y="16"/>
                    <a:pt x="365" y="16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365" y="19"/>
                    <a:pt x="365" y="19"/>
                    <a:pt x="365" y="19"/>
                  </a:cubicBezTo>
                  <a:cubicBezTo>
                    <a:pt x="366" y="19"/>
                    <a:pt x="366" y="19"/>
                    <a:pt x="366" y="19"/>
                  </a:cubicBezTo>
                  <a:cubicBezTo>
                    <a:pt x="367" y="19"/>
                    <a:pt x="367" y="19"/>
                    <a:pt x="367" y="19"/>
                  </a:cubicBezTo>
                  <a:cubicBezTo>
                    <a:pt x="369" y="19"/>
                    <a:pt x="369" y="19"/>
                    <a:pt x="369" y="19"/>
                  </a:cubicBezTo>
                  <a:cubicBezTo>
                    <a:pt x="369" y="20"/>
                    <a:pt x="369" y="20"/>
                    <a:pt x="369" y="20"/>
                  </a:cubicBezTo>
                  <a:cubicBezTo>
                    <a:pt x="370" y="20"/>
                    <a:pt x="370" y="20"/>
                    <a:pt x="370" y="20"/>
                  </a:cubicBezTo>
                  <a:cubicBezTo>
                    <a:pt x="370" y="21"/>
                    <a:pt x="370" y="21"/>
                    <a:pt x="370" y="21"/>
                  </a:cubicBezTo>
                  <a:cubicBezTo>
                    <a:pt x="368" y="22"/>
                    <a:pt x="368" y="22"/>
                    <a:pt x="368" y="22"/>
                  </a:cubicBezTo>
                  <a:cubicBezTo>
                    <a:pt x="367" y="22"/>
                    <a:pt x="367" y="22"/>
                    <a:pt x="367" y="22"/>
                  </a:cubicBezTo>
                  <a:cubicBezTo>
                    <a:pt x="366" y="21"/>
                    <a:pt x="366" y="21"/>
                    <a:pt x="366" y="21"/>
                  </a:cubicBezTo>
                  <a:cubicBezTo>
                    <a:pt x="365" y="22"/>
                    <a:pt x="365" y="22"/>
                    <a:pt x="365" y="22"/>
                  </a:cubicBezTo>
                  <a:cubicBezTo>
                    <a:pt x="364" y="21"/>
                    <a:pt x="364" y="21"/>
                    <a:pt x="364" y="21"/>
                  </a:cubicBezTo>
                  <a:cubicBezTo>
                    <a:pt x="365" y="22"/>
                    <a:pt x="365" y="22"/>
                    <a:pt x="365" y="22"/>
                  </a:cubicBezTo>
                  <a:cubicBezTo>
                    <a:pt x="365" y="22"/>
                    <a:pt x="365" y="22"/>
                    <a:pt x="365" y="22"/>
                  </a:cubicBezTo>
                  <a:cubicBezTo>
                    <a:pt x="365" y="23"/>
                    <a:pt x="365" y="23"/>
                    <a:pt x="365" y="23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60" y="23"/>
                    <a:pt x="360" y="23"/>
                    <a:pt x="360" y="23"/>
                  </a:cubicBezTo>
                  <a:cubicBezTo>
                    <a:pt x="360" y="24"/>
                    <a:pt x="360" y="24"/>
                    <a:pt x="360" y="24"/>
                  </a:cubicBezTo>
                  <a:cubicBezTo>
                    <a:pt x="359" y="25"/>
                    <a:pt x="359" y="25"/>
                    <a:pt x="359" y="25"/>
                  </a:cubicBezTo>
                  <a:cubicBezTo>
                    <a:pt x="359" y="25"/>
                    <a:pt x="359" y="25"/>
                    <a:pt x="359" y="25"/>
                  </a:cubicBezTo>
                  <a:cubicBezTo>
                    <a:pt x="360" y="26"/>
                    <a:pt x="360" y="26"/>
                    <a:pt x="360" y="26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1" y="29"/>
                    <a:pt x="361" y="29"/>
                    <a:pt x="361" y="29"/>
                  </a:cubicBezTo>
                  <a:cubicBezTo>
                    <a:pt x="361" y="29"/>
                    <a:pt x="361" y="29"/>
                    <a:pt x="361" y="29"/>
                  </a:cubicBezTo>
                  <a:cubicBezTo>
                    <a:pt x="361" y="30"/>
                    <a:pt x="361" y="30"/>
                    <a:pt x="361" y="30"/>
                  </a:cubicBezTo>
                  <a:cubicBezTo>
                    <a:pt x="361" y="30"/>
                    <a:pt x="361" y="30"/>
                    <a:pt x="361" y="30"/>
                  </a:cubicBezTo>
                  <a:cubicBezTo>
                    <a:pt x="360" y="29"/>
                    <a:pt x="360" y="29"/>
                    <a:pt x="360" y="29"/>
                  </a:cubicBezTo>
                  <a:cubicBezTo>
                    <a:pt x="359" y="29"/>
                    <a:pt x="359" y="29"/>
                    <a:pt x="359" y="29"/>
                  </a:cubicBezTo>
                  <a:cubicBezTo>
                    <a:pt x="357" y="28"/>
                    <a:pt x="357" y="28"/>
                    <a:pt x="357" y="28"/>
                  </a:cubicBezTo>
                  <a:cubicBezTo>
                    <a:pt x="357" y="28"/>
                    <a:pt x="357" y="28"/>
                    <a:pt x="357" y="28"/>
                  </a:cubicBezTo>
                  <a:cubicBezTo>
                    <a:pt x="356" y="29"/>
                    <a:pt x="356" y="29"/>
                    <a:pt x="356" y="29"/>
                  </a:cubicBezTo>
                  <a:cubicBezTo>
                    <a:pt x="355" y="30"/>
                    <a:pt x="355" y="30"/>
                    <a:pt x="355" y="30"/>
                  </a:cubicBezTo>
                  <a:cubicBezTo>
                    <a:pt x="356" y="31"/>
                    <a:pt x="356" y="31"/>
                    <a:pt x="356" y="31"/>
                  </a:cubicBezTo>
                  <a:cubicBezTo>
                    <a:pt x="356" y="31"/>
                    <a:pt x="356" y="31"/>
                    <a:pt x="356" y="31"/>
                  </a:cubicBezTo>
                  <a:cubicBezTo>
                    <a:pt x="355" y="31"/>
                    <a:pt x="355" y="31"/>
                    <a:pt x="355" y="31"/>
                  </a:cubicBezTo>
                  <a:cubicBezTo>
                    <a:pt x="355" y="30"/>
                    <a:pt x="355" y="30"/>
                    <a:pt x="355" y="30"/>
                  </a:cubicBezTo>
                  <a:cubicBezTo>
                    <a:pt x="354" y="30"/>
                    <a:pt x="354" y="30"/>
                    <a:pt x="354" y="30"/>
                  </a:cubicBezTo>
                  <a:cubicBezTo>
                    <a:pt x="353" y="30"/>
                    <a:pt x="353" y="30"/>
                    <a:pt x="353" y="30"/>
                  </a:cubicBezTo>
                  <a:cubicBezTo>
                    <a:pt x="353" y="30"/>
                    <a:pt x="353" y="30"/>
                    <a:pt x="353" y="30"/>
                  </a:cubicBezTo>
                  <a:cubicBezTo>
                    <a:pt x="352" y="29"/>
                    <a:pt x="352" y="29"/>
                    <a:pt x="352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31"/>
                    <a:pt x="351" y="31"/>
                    <a:pt x="351" y="31"/>
                  </a:cubicBezTo>
                  <a:cubicBezTo>
                    <a:pt x="351" y="32"/>
                    <a:pt x="351" y="32"/>
                    <a:pt x="351" y="32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53" y="34"/>
                    <a:pt x="353" y="34"/>
                    <a:pt x="353" y="34"/>
                  </a:cubicBezTo>
                  <a:cubicBezTo>
                    <a:pt x="354" y="34"/>
                    <a:pt x="354" y="34"/>
                    <a:pt x="354" y="34"/>
                  </a:cubicBezTo>
                  <a:cubicBezTo>
                    <a:pt x="354" y="34"/>
                    <a:pt x="354" y="34"/>
                    <a:pt x="354" y="34"/>
                  </a:cubicBezTo>
                  <a:cubicBezTo>
                    <a:pt x="354" y="34"/>
                    <a:pt x="354" y="34"/>
                    <a:pt x="354" y="34"/>
                  </a:cubicBezTo>
                  <a:cubicBezTo>
                    <a:pt x="353" y="34"/>
                    <a:pt x="353" y="34"/>
                    <a:pt x="353" y="34"/>
                  </a:cubicBezTo>
                  <a:cubicBezTo>
                    <a:pt x="354" y="35"/>
                    <a:pt x="354" y="35"/>
                    <a:pt x="354" y="35"/>
                  </a:cubicBezTo>
                  <a:cubicBezTo>
                    <a:pt x="355" y="36"/>
                    <a:pt x="355" y="36"/>
                    <a:pt x="355" y="36"/>
                  </a:cubicBezTo>
                  <a:cubicBezTo>
                    <a:pt x="356" y="36"/>
                    <a:pt x="356" y="36"/>
                    <a:pt x="356" y="36"/>
                  </a:cubicBezTo>
                  <a:cubicBezTo>
                    <a:pt x="357" y="36"/>
                    <a:pt x="357" y="36"/>
                    <a:pt x="357" y="36"/>
                  </a:cubicBezTo>
                  <a:cubicBezTo>
                    <a:pt x="358" y="36"/>
                    <a:pt x="358" y="36"/>
                    <a:pt x="358" y="36"/>
                  </a:cubicBezTo>
                  <a:cubicBezTo>
                    <a:pt x="358" y="36"/>
                    <a:pt x="358" y="36"/>
                    <a:pt x="358" y="36"/>
                  </a:cubicBezTo>
                  <a:cubicBezTo>
                    <a:pt x="358" y="37"/>
                    <a:pt x="358" y="37"/>
                    <a:pt x="358" y="37"/>
                  </a:cubicBezTo>
                  <a:cubicBezTo>
                    <a:pt x="357" y="37"/>
                    <a:pt x="357" y="37"/>
                    <a:pt x="357" y="37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6" y="39"/>
                    <a:pt x="356" y="39"/>
                    <a:pt x="356" y="39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52" y="37"/>
                    <a:pt x="352" y="37"/>
                    <a:pt x="352" y="37"/>
                  </a:cubicBezTo>
                  <a:cubicBezTo>
                    <a:pt x="351" y="36"/>
                    <a:pt x="351" y="36"/>
                    <a:pt x="351" y="36"/>
                  </a:cubicBezTo>
                  <a:cubicBezTo>
                    <a:pt x="350" y="35"/>
                    <a:pt x="350" y="35"/>
                    <a:pt x="350" y="35"/>
                  </a:cubicBezTo>
                  <a:cubicBezTo>
                    <a:pt x="350" y="35"/>
                    <a:pt x="350" y="35"/>
                    <a:pt x="350" y="35"/>
                  </a:cubicBezTo>
                  <a:cubicBezTo>
                    <a:pt x="349" y="35"/>
                    <a:pt x="349" y="35"/>
                    <a:pt x="349" y="35"/>
                  </a:cubicBezTo>
                  <a:cubicBezTo>
                    <a:pt x="349" y="36"/>
                    <a:pt x="349" y="36"/>
                    <a:pt x="349" y="36"/>
                  </a:cubicBezTo>
                  <a:cubicBezTo>
                    <a:pt x="349" y="36"/>
                    <a:pt x="349" y="36"/>
                    <a:pt x="349" y="36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49" y="39"/>
                    <a:pt x="349" y="39"/>
                    <a:pt x="349" y="39"/>
                  </a:cubicBezTo>
                  <a:cubicBezTo>
                    <a:pt x="348" y="39"/>
                    <a:pt x="348" y="39"/>
                    <a:pt x="348" y="39"/>
                  </a:cubicBezTo>
                  <a:cubicBezTo>
                    <a:pt x="347" y="39"/>
                    <a:pt x="347" y="39"/>
                    <a:pt x="347" y="39"/>
                  </a:cubicBezTo>
                  <a:cubicBezTo>
                    <a:pt x="347" y="40"/>
                    <a:pt x="347" y="40"/>
                    <a:pt x="347" y="40"/>
                  </a:cubicBezTo>
                  <a:cubicBezTo>
                    <a:pt x="347" y="40"/>
                    <a:pt x="347" y="40"/>
                    <a:pt x="347" y="40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50" y="44"/>
                    <a:pt x="350" y="44"/>
                    <a:pt x="350" y="44"/>
                  </a:cubicBezTo>
                  <a:cubicBezTo>
                    <a:pt x="351" y="43"/>
                    <a:pt x="351" y="43"/>
                    <a:pt x="351" y="43"/>
                  </a:cubicBezTo>
                  <a:cubicBezTo>
                    <a:pt x="351" y="44"/>
                    <a:pt x="351" y="44"/>
                    <a:pt x="351" y="44"/>
                  </a:cubicBezTo>
                  <a:cubicBezTo>
                    <a:pt x="350" y="44"/>
                    <a:pt x="350" y="44"/>
                    <a:pt x="350" y="44"/>
                  </a:cubicBezTo>
                  <a:cubicBezTo>
                    <a:pt x="349" y="44"/>
                    <a:pt x="349" y="44"/>
                    <a:pt x="349" y="44"/>
                  </a:cubicBezTo>
                  <a:cubicBezTo>
                    <a:pt x="348" y="44"/>
                    <a:pt x="348" y="44"/>
                    <a:pt x="348" y="44"/>
                  </a:cubicBezTo>
                  <a:cubicBezTo>
                    <a:pt x="347" y="44"/>
                    <a:pt x="347" y="44"/>
                    <a:pt x="347" y="44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4" y="46"/>
                    <a:pt x="344" y="46"/>
                    <a:pt x="344" y="46"/>
                  </a:cubicBezTo>
                  <a:cubicBezTo>
                    <a:pt x="344" y="46"/>
                    <a:pt x="344" y="46"/>
                    <a:pt x="344" y="46"/>
                  </a:cubicBezTo>
                  <a:cubicBezTo>
                    <a:pt x="345" y="47"/>
                    <a:pt x="345" y="47"/>
                    <a:pt x="345" y="47"/>
                  </a:cubicBezTo>
                  <a:cubicBezTo>
                    <a:pt x="345" y="48"/>
                    <a:pt x="345" y="48"/>
                    <a:pt x="345" y="48"/>
                  </a:cubicBezTo>
                  <a:cubicBezTo>
                    <a:pt x="344" y="48"/>
                    <a:pt x="344" y="48"/>
                    <a:pt x="344" y="48"/>
                  </a:cubicBezTo>
                  <a:cubicBezTo>
                    <a:pt x="344" y="49"/>
                    <a:pt x="344" y="49"/>
                    <a:pt x="344" y="49"/>
                  </a:cubicBezTo>
                  <a:cubicBezTo>
                    <a:pt x="345" y="49"/>
                    <a:pt x="345" y="49"/>
                    <a:pt x="345" y="49"/>
                  </a:cubicBezTo>
                  <a:cubicBezTo>
                    <a:pt x="345" y="49"/>
                    <a:pt x="345" y="49"/>
                    <a:pt x="345" y="49"/>
                  </a:cubicBezTo>
                  <a:cubicBezTo>
                    <a:pt x="347" y="49"/>
                    <a:pt x="347" y="49"/>
                    <a:pt x="347" y="49"/>
                  </a:cubicBezTo>
                  <a:cubicBezTo>
                    <a:pt x="348" y="48"/>
                    <a:pt x="348" y="48"/>
                    <a:pt x="348" y="48"/>
                  </a:cubicBezTo>
                  <a:cubicBezTo>
                    <a:pt x="348" y="48"/>
                    <a:pt x="348" y="48"/>
                    <a:pt x="348" y="48"/>
                  </a:cubicBezTo>
                  <a:cubicBezTo>
                    <a:pt x="348" y="49"/>
                    <a:pt x="348" y="49"/>
                    <a:pt x="348" y="49"/>
                  </a:cubicBezTo>
                  <a:cubicBezTo>
                    <a:pt x="347" y="49"/>
                    <a:pt x="347" y="49"/>
                    <a:pt x="347" y="49"/>
                  </a:cubicBezTo>
                  <a:cubicBezTo>
                    <a:pt x="346" y="50"/>
                    <a:pt x="346" y="50"/>
                    <a:pt x="346" y="50"/>
                  </a:cubicBezTo>
                  <a:cubicBezTo>
                    <a:pt x="347" y="51"/>
                    <a:pt x="347" y="51"/>
                    <a:pt x="347" y="51"/>
                  </a:cubicBezTo>
                  <a:cubicBezTo>
                    <a:pt x="348" y="51"/>
                    <a:pt x="348" y="51"/>
                    <a:pt x="348" y="51"/>
                  </a:cubicBezTo>
                  <a:cubicBezTo>
                    <a:pt x="349" y="50"/>
                    <a:pt x="349" y="50"/>
                    <a:pt x="349" y="50"/>
                  </a:cubicBezTo>
                  <a:cubicBezTo>
                    <a:pt x="349" y="50"/>
                    <a:pt x="349" y="50"/>
                    <a:pt x="349" y="50"/>
                  </a:cubicBezTo>
                  <a:cubicBezTo>
                    <a:pt x="350" y="49"/>
                    <a:pt x="350" y="49"/>
                    <a:pt x="350" y="49"/>
                  </a:cubicBezTo>
                  <a:cubicBezTo>
                    <a:pt x="350" y="50"/>
                    <a:pt x="350" y="50"/>
                    <a:pt x="350" y="50"/>
                  </a:cubicBezTo>
                  <a:cubicBezTo>
                    <a:pt x="350" y="51"/>
                    <a:pt x="350" y="51"/>
                    <a:pt x="350" y="51"/>
                  </a:cubicBezTo>
                  <a:cubicBezTo>
                    <a:pt x="350" y="51"/>
                    <a:pt x="350" y="51"/>
                    <a:pt x="350" y="51"/>
                  </a:cubicBezTo>
                  <a:cubicBezTo>
                    <a:pt x="352" y="51"/>
                    <a:pt x="352" y="51"/>
                    <a:pt x="352" y="51"/>
                  </a:cubicBezTo>
                  <a:cubicBezTo>
                    <a:pt x="352" y="51"/>
                    <a:pt x="352" y="51"/>
                    <a:pt x="352" y="51"/>
                  </a:cubicBezTo>
                  <a:cubicBezTo>
                    <a:pt x="351" y="51"/>
                    <a:pt x="351" y="51"/>
                    <a:pt x="351" y="51"/>
                  </a:cubicBezTo>
                  <a:cubicBezTo>
                    <a:pt x="351" y="52"/>
                    <a:pt x="351" y="52"/>
                    <a:pt x="351" y="52"/>
                  </a:cubicBezTo>
                  <a:cubicBezTo>
                    <a:pt x="352" y="52"/>
                    <a:pt x="352" y="52"/>
                    <a:pt x="352" y="52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55" y="53"/>
                    <a:pt x="355" y="53"/>
                    <a:pt x="355" y="53"/>
                  </a:cubicBezTo>
                  <a:cubicBezTo>
                    <a:pt x="357" y="54"/>
                    <a:pt x="357" y="54"/>
                    <a:pt x="357" y="54"/>
                  </a:cubicBezTo>
                  <a:cubicBezTo>
                    <a:pt x="358" y="54"/>
                    <a:pt x="358" y="54"/>
                    <a:pt x="358" y="54"/>
                  </a:cubicBezTo>
                  <a:cubicBezTo>
                    <a:pt x="355" y="54"/>
                    <a:pt x="355" y="54"/>
                    <a:pt x="355" y="54"/>
                  </a:cubicBezTo>
                  <a:cubicBezTo>
                    <a:pt x="354" y="54"/>
                    <a:pt x="354" y="54"/>
                    <a:pt x="354" y="54"/>
                  </a:cubicBezTo>
                  <a:cubicBezTo>
                    <a:pt x="353" y="53"/>
                    <a:pt x="353" y="53"/>
                    <a:pt x="353" y="53"/>
                  </a:cubicBezTo>
                  <a:cubicBezTo>
                    <a:pt x="351" y="54"/>
                    <a:pt x="351" y="54"/>
                    <a:pt x="351" y="54"/>
                  </a:cubicBezTo>
                  <a:cubicBezTo>
                    <a:pt x="351" y="54"/>
                    <a:pt x="351" y="54"/>
                    <a:pt x="351" y="54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5" y="55"/>
                    <a:pt x="355" y="55"/>
                    <a:pt x="355" y="55"/>
                  </a:cubicBezTo>
                  <a:cubicBezTo>
                    <a:pt x="357" y="55"/>
                    <a:pt x="357" y="55"/>
                    <a:pt x="357" y="55"/>
                  </a:cubicBezTo>
                  <a:cubicBezTo>
                    <a:pt x="358" y="56"/>
                    <a:pt x="358" y="56"/>
                    <a:pt x="358" y="56"/>
                  </a:cubicBezTo>
                  <a:cubicBezTo>
                    <a:pt x="356" y="56"/>
                    <a:pt x="356" y="56"/>
                    <a:pt x="356" y="56"/>
                  </a:cubicBezTo>
                  <a:cubicBezTo>
                    <a:pt x="355" y="56"/>
                    <a:pt x="355" y="56"/>
                    <a:pt x="355" y="56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1" y="55"/>
                    <a:pt x="351" y="55"/>
                    <a:pt x="351" y="55"/>
                  </a:cubicBezTo>
                  <a:cubicBezTo>
                    <a:pt x="351" y="55"/>
                    <a:pt x="351" y="55"/>
                    <a:pt x="351" y="55"/>
                  </a:cubicBezTo>
                  <a:cubicBezTo>
                    <a:pt x="349" y="54"/>
                    <a:pt x="349" y="54"/>
                    <a:pt x="349" y="54"/>
                  </a:cubicBezTo>
                  <a:cubicBezTo>
                    <a:pt x="348" y="53"/>
                    <a:pt x="348" y="53"/>
                    <a:pt x="348" y="53"/>
                  </a:cubicBezTo>
                  <a:cubicBezTo>
                    <a:pt x="347" y="53"/>
                    <a:pt x="347" y="53"/>
                    <a:pt x="347" y="53"/>
                  </a:cubicBezTo>
                  <a:cubicBezTo>
                    <a:pt x="346" y="54"/>
                    <a:pt x="346" y="54"/>
                    <a:pt x="346" y="54"/>
                  </a:cubicBezTo>
                  <a:cubicBezTo>
                    <a:pt x="345" y="54"/>
                    <a:pt x="345" y="54"/>
                    <a:pt x="345" y="54"/>
                  </a:cubicBezTo>
                  <a:cubicBezTo>
                    <a:pt x="344" y="55"/>
                    <a:pt x="344" y="55"/>
                    <a:pt x="344" y="55"/>
                  </a:cubicBezTo>
                  <a:cubicBezTo>
                    <a:pt x="344" y="57"/>
                    <a:pt x="344" y="57"/>
                    <a:pt x="344" y="57"/>
                  </a:cubicBezTo>
                  <a:cubicBezTo>
                    <a:pt x="345" y="58"/>
                    <a:pt x="345" y="58"/>
                    <a:pt x="345" y="58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4" y="58"/>
                    <a:pt x="344" y="58"/>
                    <a:pt x="344" y="58"/>
                  </a:cubicBezTo>
                  <a:cubicBezTo>
                    <a:pt x="343" y="58"/>
                    <a:pt x="343" y="58"/>
                    <a:pt x="343" y="58"/>
                  </a:cubicBezTo>
                  <a:cubicBezTo>
                    <a:pt x="342" y="60"/>
                    <a:pt x="342" y="60"/>
                    <a:pt x="342" y="60"/>
                  </a:cubicBezTo>
                  <a:cubicBezTo>
                    <a:pt x="343" y="61"/>
                    <a:pt x="343" y="61"/>
                    <a:pt x="343" y="61"/>
                  </a:cubicBezTo>
                  <a:cubicBezTo>
                    <a:pt x="343" y="61"/>
                    <a:pt x="343" y="61"/>
                    <a:pt x="343" y="61"/>
                  </a:cubicBezTo>
                  <a:cubicBezTo>
                    <a:pt x="344" y="61"/>
                    <a:pt x="344" y="61"/>
                    <a:pt x="344" y="61"/>
                  </a:cubicBezTo>
                  <a:cubicBezTo>
                    <a:pt x="344" y="61"/>
                    <a:pt x="344" y="61"/>
                    <a:pt x="344" y="61"/>
                  </a:cubicBezTo>
                  <a:cubicBezTo>
                    <a:pt x="345" y="62"/>
                    <a:pt x="345" y="62"/>
                    <a:pt x="345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5" y="62"/>
                    <a:pt x="345" y="62"/>
                    <a:pt x="345" y="62"/>
                  </a:cubicBezTo>
                  <a:cubicBezTo>
                    <a:pt x="345" y="63"/>
                    <a:pt x="345" y="63"/>
                    <a:pt x="345" y="63"/>
                  </a:cubicBezTo>
                  <a:cubicBezTo>
                    <a:pt x="344" y="62"/>
                    <a:pt x="344" y="62"/>
                    <a:pt x="344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4"/>
                    <a:pt x="342" y="64"/>
                    <a:pt x="342" y="64"/>
                  </a:cubicBezTo>
                  <a:cubicBezTo>
                    <a:pt x="342" y="65"/>
                    <a:pt x="342" y="65"/>
                    <a:pt x="342" y="65"/>
                  </a:cubicBezTo>
                  <a:cubicBezTo>
                    <a:pt x="343" y="64"/>
                    <a:pt x="343" y="64"/>
                    <a:pt x="343" y="64"/>
                  </a:cubicBezTo>
                  <a:cubicBezTo>
                    <a:pt x="343" y="65"/>
                    <a:pt x="343" y="65"/>
                    <a:pt x="343" y="65"/>
                  </a:cubicBezTo>
                  <a:cubicBezTo>
                    <a:pt x="343" y="67"/>
                    <a:pt x="343" y="67"/>
                    <a:pt x="343" y="67"/>
                  </a:cubicBezTo>
                  <a:cubicBezTo>
                    <a:pt x="343" y="67"/>
                    <a:pt x="343" y="67"/>
                    <a:pt x="343" y="67"/>
                  </a:cubicBezTo>
                  <a:cubicBezTo>
                    <a:pt x="344" y="67"/>
                    <a:pt x="344" y="67"/>
                    <a:pt x="344" y="67"/>
                  </a:cubicBezTo>
                  <a:cubicBezTo>
                    <a:pt x="344" y="68"/>
                    <a:pt x="344" y="68"/>
                    <a:pt x="344" y="68"/>
                  </a:cubicBezTo>
                  <a:cubicBezTo>
                    <a:pt x="346" y="69"/>
                    <a:pt x="346" y="69"/>
                    <a:pt x="346" y="69"/>
                  </a:cubicBezTo>
                  <a:cubicBezTo>
                    <a:pt x="348" y="70"/>
                    <a:pt x="348" y="70"/>
                    <a:pt x="348" y="70"/>
                  </a:cubicBezTo>
                  <a:cubicBezTo>
                    <a:pt x="349" y="70"/>
                    <a:pt x="349" y="70"/>
                    <a:pt x="349" y="70"/>
                  </a:cubicBezTo>
                  <a:cubicBezTo>
                    <a:pt x="350" y="69"/>
                    <a:pt x="350" y="69"/>
                    <a:pt x="350" y="69"/>
                  </a:cubicBezTo>
                  <a:cubicBezTo>
                    <a:pt x="349" y="68"/>
                    <a:pt x="349" y="68"/>
                    <a:pt x="349" y="68"/>
                  </a:cubicBezTo>
                  <a:cubicBezTo>
                    <a:pt x="351" y="68"/>
                    <a:pt x="351" y="68"/>
                    <a:pt x="351" y="68"/>
                  </a:cubicBezTo>
                  <a:cubicBezTo>
                    <a:pt x="351" y="69"/>
                    <a:pt x="351" y="69"/>
                    <a:pt x="351" y="69"/>
                  </a:cubicBezTo>
                  <a:cubicBezTo>
                    <a:pt x="351" y="70"/>
                    <a:pt x="351" y="70"/>
                    <a:pt x="351" y="70"/>
                  </a:cubicBezTo>
                  <a:cubicBezTo>
                    <a:pt x="351" y="71"/>
                    <a:pt x="351" y="71"/>
                    <a:pt x="351" y="71"/>
                  </a:cubicBezTo>
                  <a:cubicBezTo>
                    <a:pt x="352" y="71"/>
                    <a:pt x="352" y="71"/>
                    <a:pt x="352" y="71"/>
                  </a:cubicBezTo>
                  <a:cubicBezTo>
                    <a:pt x="353" y="68"/>
                    <a:pt x="353" y="68"/>
                    <a:pt x="353" y="68"/>
                  </a:cubicBezTo>
                  <a:cubicBezTo>
                    <a:pt x="352" y="66"/>
                    <a:pt x="352" y="66"/>
                    <a:pt x="352" y="66"/>
                  </a:cubicBezTo>
                  <a:cubicBezTo>
                    <a:pt x="353" y="65"/>
                    <a:pt x="353" y="65"/>
                    <a:pt x="353" y="65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55" y="63"/>
                    <a:pt x="355" y="63"/>
                    <a:pt x="355" y="63"/>
                  </a:cubicBezTo>
                  <a:cubicBezTo>
                    <a:pt x="355" y="64"/>
                    <a:pt x="355" y="64"/>
                    <a:pt x="355" y="64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3" y="67"/>
                    <a:pt x="353" y="67"/>
                    <a:pt x="353" y="67"/>
                  </a:cubicBezTo>
                  <a:cubicBezTo>
                    <a:pt x="353" y="68"/>
                    <a:pt x="353" y="68"/>
                    <a:pt x="353" y="68"/>
                  </a:cubicBezTo>
                  <a:cubicBezTo>
                    <a:pt x="353" y="70"/>
                    <a:pt x="353" y="70"/>
                    <a:pt x="353" y="70"/>
                  </a:cubicBezTo>
                  <a:cubicBezTo>
                    <a:pt x="353" y="71"/>
                    <a:pt x="353" y="71"/>
                    <a:pt x="353" y="71"/>
                  </a:cubicBezTo>
                  <a:cubicBezTo>
                    <a:pt x="353" y="72"/>
                    <a:pt x="353" y="72"/>
                    <a:pt x="353" y="72"/>
                  </a:cubicBezTo>
                  <a:cubicBezTo>
                    <a:pt x="354" y="72"/>
                    <a:pt x="354" y="72"/>
                    <a:pt x="354" y="72"/>
                  </a:cubicBezTo>
                  <a:close/>
                  <a:moveTo>
                    <a:pt x="356" y="27"/>
                  </a:moveTo>
                  <a:cubicBezTo>
                    <a:pt x="357" y="27"/>
                    <a:pt x="357" y="27"/>
                    <a:pt x="357" y="27"/>
                  </a:cubicBezTo>
                  <a:cubicBezTo>
                    <a:pt x="357" y="27"/>
                    <a:pt x="357" y="27"/>
                    <a:pt x="357" y="27"/>
                  </a:cubicBezTo>
                  <a:cubicBezTo>
                    <a:pt x="358" y="27"/>
                    <a:pt x="358" y="27"/>
                    <a:pt x="358" y="27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28"/>
                    <a:pt x="359" y="28"/>
                    <a:pt x="359" y="28"/>
                  </a:cubicBezTo>
                  <a:cubicBezTo>
                    <a:pt x="358" y="28"/>
                    <a:pt x="358" y="28"/>
                    <a:pt x="358" y="28"/>
                  </a:cubicBezTo>
                  <a:cubicBezTo>
                    <a:pt x="358" y="28"/>
                    <a:pt x="358" y="28"/>
                    <a:pt x="358" y="28"/>
                  </a:cubicBezTo>
                  <a:cubicBezTo>
                    <a:pt x="357" y="27"/>
                    <a:pt x="357" y="27"/>
                    <a:pt x="357" y="27"/>
                  </a:cubicBezTo>
                  <a:cubicBezTo>
                    <a:pt x="356" y="27"/>
                    <a:pt x="356" y="27"/>
                    <a:pt x="356" y="27"/>
                  </a:cubicBezTo>
                  <a:close/>
                  <a:moveTo>
                    <a:pt x="357" y="71"/>
                  </a:moveTo>
                  <a:cubicBezTo>
                    <a:pt x="357" y="71"/>
                    <a:pt x="357" y="71"/>
                    <a:pt x="357" y="71"/>
                  </a:cubicBezTo>
                  <a:cubicBezTo>
                    <a:pt x="358" y="70"/>
                    <a:pt x="358" y="70"/>
                    <a:pt x="358" y="70"/>
                  </a:cubicBezTo>
                  <a:cubicBezTo>
                    <a:pt x="358" y="69"/>
                    <a:pt x="358" y="69"/>
                    <a:pt x="358" y="69"/>
                  </a:cubicBezTo>
                  <a:cubicBezTo>
                    <a:pt x="359" y="69"/>
                    <a:pt x="359" y="69"/>
                    <a:pt x="359" y="69"/>
                  </a:cubicBezTo>
                  <a:cubicBezTo>
                    <a:pt x="359" y="69"/>
                    <a:pt x="359" y="69"/>
                    <a:pt x="359" y="69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58" y="71"/>
                    <a:pt x="358" y="71"/>
                    <a:pt x="358" y="71"/>
                  </a:cubicBezTo>
                  <a:cubicBezTo>
                    <a:pt x="357" y="71"/>
                    <a:pt x="357" y="71"/>
                    <a:pt x="357" y="71"/>
                  </a:cubicBezTo>
                  <a:close/>
                  <a:moveTo>
                    <a:pt x="369" y="62"/>
                  </a:moveTo>
                  <a:cubicBezTo>
                    <a:pt x="370" y="60"/>
                    <a:pt x="370" y="60"/>
                    <a:pt x="370" y="60"/>
                  </a:cubicBezTo>
                  <a:cubicBezTo>
                    <a:pt x="371" y="60"/>
                    <a:pt x="371" y="60"/>
                    <a:pt x="371" y="60"/>
                  </a:cubicBezTo>
                  <a:cubicBezTo>
                    <a:pt x="372" y="60"/>
                    <a:pt x="372" y="60"/>
                    <a:pt x="372" y="60"/>
                  </a:cubicBezTo>
                  <a:cubicBezTo>
                    <a:pt x="373" y="60"/>
                    <a:pt x="373" y="60"/>
                    <a:pt x="373" y="60"/>
                  </a:cubicBezTo>
                  <a:cubicBezTo>
                    <a:pt x="374" y="61"/>
                    <a:pt x="374" y="61"/>
                    <a:pt x="374" y="61"/>
                  </a:cubicBezTo>
                  <a:cubicBezTo>
                    <a:pt x="374" y="62"/>
                    <a:pt x="374" y="62"/>
                    <a:pt x="374" y="62"/>
                  </a:cubicBezTo>
                  <a:cubicBezTo>
                    <a:pt x="372" y="62"/>
                    <a:pt x="372" y="62"/>
                    <a:pt x="372" y="62"/>
                  </a:cubicBezTo>
                  <a:cubicBezTo>
                    <a:pt x="371" y="62"/>
                    <a:pt x="371" y="62"/>
                    <a:pt x="371" y="62"/>
                  </a:cubicBezTo>
                  <a:cubicBezTo>
                    <a:pt x="370" y="63"/>
                    <a:pt x="370" y="63"/>
                    <a:pt x="370" y="63"/>
                  </a:cubicBezTo>
                  <a:cubicBezTo>
                    <a:pt x="369" y="62"/>
                    <a:pt x="369" y="62"/>
                    <a:pt x="369" y="62"/>
                  </a:cubicBezTo>
                  <a:cubicBezTo>
                    <a:pt x="369" y="62"/>
                    <a:pt x="369" y="62"/>
                    <a:pt x="369" y="62"/>
                  </a:cubicBezTo>
                  <a:close/>
                  <a:moveTo>
                    <a:pt x="453" y="2"/>
                  </a:moveTo>
                  <a:cubicBezTo>
                    <a:pt x="454" y="1"/>
                    <a:pt x="454" y="1"/>
                    <a:pt x="454" y="1"/>
                  </a:cubicBezTo>
                  <a:cubicBezTo>
                    <a:pt x="455" y="1"/>
                    <a:pt x="455" y="1"/>
                    <a:pt x="455" y="1"/>
                  </a:cubicBezTo>
                  <a:cubicBezTo>
                    <a:pt x="455" y="2"/>
                    <a:pt x="455" y="2"/>
                    <a:pt x="455" y="2"/>
                  </a:cubicBezTo>
                  <a:cubicBezTo>
                    <a:pt x="454" y="2"/>
                    <a:pt x="454" y="2"/>
                    <a:pt x="454" y="2"/>
                  </a:cubicBezTo>
                  <a:cubicBezTo>
                    <a:pt x="453" y="2"/>
                    <a:pt x="453" y="2"/>
                    <a:pt x="453" y="2"/>
                  </a:cubicBezTo>
                  <a:close/>
                  <a:moveTo>
                    <a:pt x="413" y="74"/>
                  </a:moveTo>
                  <a:cubicBezTo>
                    <a:pt x="412" y="74"/>
                    <a:pt x="412" y="74"/>
                    <a:pt x="412" y="74"/>
                  </a:cubicBezTo>
                  <a:cubicBezTo>
                    <a:pt x="413" y="75"/>
                    <a:pt x="413" y="75"/>
                    <a:pt x="413" y="75"/>
                  </a:cubicBezTo>
                  <a:cubicBezTo>
                    <a:pt x="414" y="75"/>
                    <a:pt x="414" y="75"/>
                    <a:pt x="414" y="75"/>
                  </a:cubicBezTo>
                  <a:cubicBezTo>
                    <a:pt x="414" y="74"/>
                    <a:pt x="414" y="74"/>
                    <a:pt x="414" y="74"/>
                  </a:cubicBezTo>
                  <a:cubicBezTo>
                    <a:pt x="413" y="74"/>
                    <a:pt x="413" y="74"/>
                    <a:pt x="413" y="74"/>
                  </a:cubicBezTo>
                  <a:cubicBezTo>
                    <a:pt x="413" y="74"/>
                    <a:pt x="413" y="74"/>
                    <a:pt x="413" y="74"/>
                  </a:cubicBezTo>
                  <a:close/>
                  <a:moveTo>
                    <a:pt x="393" y="85"/>
                  </a:moveTo>
                  <a:cubicBezTo>
                    <a:pt x="393" y="86"/>
                    <a:pt x="393" y="86"/>
                    <a:pt x="393" y="86"/>
                  </a:cubicBezTo>
                  <a:cubicBezTo>
                    <a:pt x="394" y="86"/>
                    <a:pt x="394" y="86"/>
                    <a:pt x="394" y="86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lose/>
                  <a:moveTo>
                    <a:pt x="364" y="84"/>
                  </a:moveTo>
                  <a:cubicBezTo>
                    <a:pt x="363" y="83"/>
                    <a:pt x="363" y="83"/>
                    <a:pt x="363" y="83"/>
                  </a:cubicBezTo>
                  <a:cubicBezTo>
                    <a:pt x="363" y="83"/>
                    <a:pt x="363" y="83"/>
                    <a:pt x="363" y="83"/>
                  </a:cubicBezTo>
                  <a:cubicBezTo>
                    <a:pt x="364" y="83"/>
                    <a:pt x="364" y="83"/>
                    <a:pt x="364" y="83"/>
                  </a:cubicBezTo>
                  <a:cubicBezTo>
                    <a:pt x="365" y="83"/>
                    <a:pt x="365" y="83"/>
                    <a:pt x="365" y="83"/>
                  </a:cubicBezTo>
                  <a:cubicBezTo>
                    <a:pt x="365" y="84"/>
                    <a:pt x="365" y="84"/>
                    <a:pt x="365" y="84"/>
                  </a:cubicBezTo>
                  <a:cubicBezTo>
                    <a:pt x="364" y="84"/>
                    <a:pt x="364" y="84"/>
                    <a:pt x="364" y="84"/>
                  </a:cubicBezTo>
                  <a:cubicBezTo>
                    <a:pt x="364" y="84"/>
                    <a:pt x="364" y="84"/>
                    <a:pt x="364" y="84"/>
                  </a:cubicBezTo>
                  <a:close/>
                  <a:moveTo>
                    <a:pt x="356" y="100"/>
                  </a:moveTo>
                  <a:cubicBezTo>
                    <a:pt x="356" y="99"/>
                    <a:pt x="356" y="99"/>
                    <a:pt x="356" y="99"/>
                  </a:cubicBezTo>
                  <a:cubicBezTo>
                    <a:pt x="356" y="98"/>
                    <a:pt x="356" y="98"/>
                    <a:pt x="356" y="98"/>
                  </a:cubicBezTo>
                  <a:cubicBezTo>
                    <a:pt x="355" y="97"/>
                    <a:pt x="355" y="97"/>
                    <a:pt x="355" y="97"/>
                  </a:cubicBezTo>
                  <a:cubicBezTo>
                    <a:pt x="355" y="97"/>
                    <a:pt x="355" y="97"/>
                    <a:pt x="355" y="97"/>
                  </a:cubicBezTo>
                  <a:cubicBezTo>
                    <a:pt x="355" y="97"/>
                    <a:pt x="355" y="97"/>
                    <a:pt x="355" y="97"/>
                  </a:cubicBezTo>
                  <a:cubicBezTo>
                    <a:pt x="354" y="98"/>
                    <a:pt x="354" y="98"/>
                    <a:pt x="354" y="98"/>
                  </a:cubicBezTo>
                  <a:cubicBezTo>
                    <a:pt x="355" y="100"/>
                    <a:pt x="355" y="100"/>
                    <a:pt x="355" y="100"/>
                  </a:cubicBezTo>
                  <a:cubicBezTo>
                    <a:pt x="355" y="101"/>
                    <a:pt x="355" y="101"/>
                    <a:pt x="355" y="101"/>
                  </a:cubicBezTo>
                  <a:cubicBezTo>
                    <a:pt x="355" y="102"/>
                    <a:pt x="355" y="102"/>
                    <a:pt x="355" y="102"/>
                  </a:cubicBezTo>
                  <a:cubicBezTo>
                    <a:pt x="355" y="102"/>
                    <a:pt x="355" y="102"/>
                    <a:pt x="355" y="102"/>
                  </a:cubicBezTo>
                  <a:cubicBezTo>
                    <a:pt x="354" y="102"/>
                    <a:pt x="354" y="102"/>
                    <a:pt x="354" y="102"/>
                  </a:cubicBezTo>
                  <a:cubicBezTo>
                    <a:pt x="352" y="102"/>
                    <a:pt x="352" y="102"/>
                    <a:pt x="352" y="102"/>
                  </a:cubicBezTo>
                  <a:cubicBezTo>
                    <a:pt x="352" y="101"/>
                    <a:pt x="352" y="101"/>
                    <a:pt x="352" y="101"/>
                  </a:cubicBezTo>
                  <a:cubicBezTo>
                    <a:pt x="351" y="101"/>
                    <a:pt x="351" y="101"/>
                    <a:pt x="351" y="101"/>
                  </a:cubicBezTo>
                  <a:cubicBezTo>
                    <a:pt x="349" y="100"/>
                    <a:pt x="349" y="100"/>
                    <a:pt x="349" y="100"/>
                  </a:cubicBezTo>
                  <a:cubicBezTo>
                    <a:pt x="349" y="100"/>
                    <a:pt x="349" y="100"/>
                    <a:pt x="349" y="100"/>
                  </a:cubicBezTo>
                  <a:cubicBezTo>
                    <a:pt x="348" y="99"/>
                    <a:pt x="348" y="99"/>
                    <a:pt x="348" y="99"/>
                  </a:cubicBezTo>
                  <a:cubicBezTo>
                    <a:pt x="348" y="99"/>
                    <a:pt x="348" y="99"/>
                    <a:pt x="348" y="99"/>
                  </a:cubicBezTo>
                  <a:cubicBezTo>
                    <a:pt x="347" y="99"/>
                    <a:pt x="347" y="99"/>
                    <a:pt x="347" y="99"/>
                  </a:cubicBezTo>
                  <a:cubicBezTo>
                    <a:pt x="347" y="99"/>
                    <a:pt x="347" y="99"/>
                    <a:pt x="347" y="99"/>
                  </a:cubicBezTo>
                  <a:cubicBezTo>
                    <a:pt x="348" y="98"/>
                    <a:pt x="348" y="98"/>
                    <a:pt x="348" y="98"/>
                  </a:cubicBezTo>
                  <a:cubicBezTo>
                    <a:pt x="348" y="98"/>
                    <a:pt x="348" y="98"/>
                    <a:pt x="348" y="98"/>
                  </a:cubicBezTo>
                  <a:cubicBezTo>
                    <a:pt x="349" y="97"/>
                    <a:pt x="349" y="97"/>
                    <a:pt x="349" y="97"/>
                  </a:cubicBezTo>
                  <a:cubicBezTo>
                    <a:pt x="349" y="96"/>
                    <a:pt x="349" y="96"/>
                    <a:pt x="349" y="96"/>
                  </a:cubicBezTo>
                  <a:cubicBezTo>
                    <a:pt x="348" y="95"/>
                    <a:pt x="348" y="95"/>
                    <a:pt x="348" y="95"/>
                  </a:cubicBezTo>
                  <a:cubicBezTo>
                    <a:pt x="348" y="94"/>
                    <a:pt x="348" y="94"/>
                    <a:pt x="348" y="94"/>
                  </a:cubicBezTo>
                  <a:cubicBezTo>
                    <a:pt x="348" y="95"/>
                    <a:pt x="348" y="95"/>
                    <a:pt x="348" y="95"/>
                  </a:cubicBezTo>
                  <a:cubicBezTo>
                    <a:pt x="348" y="96"/>
                    <a:pt x="348" y="96"/>
                    <a:pt x="348" y="96"/>
                  </a:cubicBezTo>
                  <a:cubicBezTo>
                    <a:pt x="348" y="96"/>
                    <a:pt x="348" y="96"/>
                    <a:pt x="348" y="96"/>
                  </a:cubicBezTo>
                  <a:cubicBezTo>
                    <a:pt x="348" y="97"/>
                    <a:pt x="348" y="97"/>
                    <a:pt x="348" y="97"/>
                  </a:cubicBezTo>
                  <a:cubicBezTo>
                    <a:pt x="347" y="97"/>
                    <a:pt x="347" y="97"/>
                    <a:pt x="347" y="97"/>
                  </a:cubicBezTo>
                  <a:cubicBezTo>
                    <a:pt x="347" y="97"/>
                    <a:pt x="347" y="97"/>
                    <a:pt x="347" y="97"/>
                  </a:cubicBezTo>
                  <a:cubicBezTo>
                    <a:pt x="347" y="97"/>
                    <a:pt x="347" y="97"/>
                    <a:pt x="347" y="97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6" y="99"/>
                    <a:pt x="346" y="99"/>
                    <a:pt x="346" y="99"/>
                  </a:cubicBezTo>
                  <a:cubicBezTo>
                    <a:pt x="346" y="99"/>
                    <a:pt x="346" y="99"/>
                    <a:pt x="346" y="99"/>
                  </a:cubicBezTo>
                  <a:cubicBezTo>
                    <a:pt x="345" y="98"/>
                    <a:pt x="345" y="98"/>
                    <a:pt x="345" y="98"/>
                  </a:cubicBezTo>
                  <a:cubicBezTo>
                    <a:pt x="345" y="97"/>
                    <a:pt x="345" y="97"/>
                    <a:pt x="345" y="97"/>
                  </a:cubicBezTo>
                  <a:cubicBezTo>
                    <a:pt x="345" y="96"/>
                    <a:pt x="345" y="96"/>
                    <a:pt x="345" y="96"/>
                  </a:cubicBezTo>
                  <a:cubicBezTo>
                    <a:pt x="345" y="95"/>
                    <a:pt x="345" y="95"/>
                    <a:pt x="345" y="95"/>
                  </a:cubicBezTo>
                  <a:cubicBezTo>
                    <a:pt x="345" y="95"/>
                    <a:pt x="345" y="95"/>
                    <a:pt x="345" y="95"/>
                  </a:cubicBezTo>
                  <a:cubicBezTo>
                    <a:pt x="345" y="94"/>
                    <a:pt x="345" y="94"/>
                    <a:pt x="345" y="94"/>
                  </a:cubicBezTo>
                  <a:cubicBezTo>
                    <a:pt x="345" y="95"/>
                    <a:pt x="345" y="95"/>
                    <a:pt x="345" y="95"/>
                  </a:cubicBezTo>
                  <a:cubicBezTo>
                    <a:pt x="345" y="95"/>
                    <a:pt x="345" y="95"/>
                    <a:pt x="345" y="95"/>
                  </a:cubicBezTo>
                  <a:cubicBezTo>
                    <a:pt x="344" y="96"/>
                    <a:pt x="344" y="96"/>
                    <a:pt x="344" y="96"/>
                  </a:cubicBezTo>
                  <a:cubicBezTo>
                    <a:pt x="344" y="97"/>
                    <a:pt x="344" y="97"/>
                    <a:pt x="344" y="97"/>
                  </a:cubicBezTo>
                  <a:cubicBezTo>
                    <a:pt x="344" y="97"/>
                    <a:pt x="344" y="97"/>
                    <a:pt x="344" y="97"/>
                  </a:cubicBezTo>
                  <a:cubicBezTo>
                    <a:pt x="343" y="97"/>
                    <a:pt x="343" y="97"/>
                    <a:pt x="343" y="97"/>
                  </a:cubicBezTo>
                  <a:cubicBezTo>
                    <a:pt x="342" y="97"/>
                    <a:pt x="342" y="97"/>
                    <a:pt x="342" y="97"/>
                  </a:cubicBezTo>
                  <a:cubicBezTo>
                    <a:pt x="342" y="97"/>
                    <a:pt x="342" y="97"/>
                    <a:pt x="342" y="97"/>
                  </a:cubicBezTo>
                  <a:cubicBezTo>
                    <a:pt x="341" y="96"/>
                    <a:pt x="341" y="96"/>
                    <a:pt x="341" y="96"/>
                  </a:cubicBezTo>
                  <a:cubicBezTo>
                    <a:pt x="342" y="95"/>
                    <a:pt x="342" y="95"/>
                    <a:pt x="342" y="95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4"/>
                    <a:pt x="342" y="94"/>
                    <a:pt x="342" y="94"/>
                  </a:cubicBezTo>
                  <a:cubicBezTo>
                    <a:pt x="342" y="93"/>
                    <a:pt x="342" y="93"/>
                    <a:pt x="342" y="93"/>
                  </a:cubicBezTo>
                  <a:cubicBezTo>
                    <a:pt x="343" y="91"/>
                    <a:pt x="343" y="91"/>
                    <a:pt x="343" y="91"/>
                  </a:cubicBezTo>
                  <a:cubicBezTo>
                    <a:pt x="343" y="91"/>
                    <a:pt x="343" y="91"/>
                    <a:pt x="343" y="91"/>
                  </a:cubicBezTo>
                  <a:cubicBezTo>
                    <a:pt x="342" y="92"/>
                    <a:pt x="342" y="92"/>
                    <a:pt x="342" y="92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1" y="95"/>
                    <a:pt x="341" y="95"/>
                    <a:pt x="341" y="95"/>
                  </a:cubicBezTo>
                  <a:cubicBezTo>
                    <a:pt x="341" y="96"/>
                    <a:pt x="341" y="96"/>
                    <a:pt x="341" y="96"/>
                  </a:cubicBezTo>
                  <a:cubicBezTo>
                    <a:pt x="340" y="96"/>
                    <a:pt x="340" y="96"/>
                    <a:pt x="340" y="96"/>
                  </a:cubicBezTo>
                  <a:cubicBezTo>
                    <a:pt x="341" y="95"/>
                    <a:pt x="341" y="95"/>
                    <a:pt x="341" y="95"/>
                  </a:cubicBezTo>
                  <a:cubicBezTo>
                    <a:pt x="341" y="94"/>
                    <a:pt x="341" y="94"/>
                    <a:pt x="341" y="94"/>
                  </a:cubicBezTo>
                  <a:cubicBezTo>
                    <a:pt x="340" y="94"/>
                    <a:pt x="340" y="94"/>
                    <a:pt x="340" y="94"/>
                  </a:cubicBezTo>
                  <a:cubicBezTo>
                    <a:pt x="340" y="96"/>
                    <a:pt x="340" y="96"/>
                    <a:pt x="340" y="96"/>
                  </a:cubicBezTo>
                  <a:cubicBezTo>
                    <a:pt x="339" y="96"/>
                    <a:pt x="339" y="96"/>
                    <a:pt x="339" y="96"/>
                  </a:cubicBezTo>
                  <a:cubicBezTo>
                    <a:pt x="338" y="95"/>
                    <a:pt x="338" y="95"/>
                    <a:pt x="338" y="95"/>
                  </a:cubicBezTo>
                  <a:cubicBezTo>
                    <a:pt x="338" y="94"/>
                    <a:pt x="338" y="94"/>
                    <a:pt x="338" y="94"/>
                  </a:cubicBezTo>
                  <a:cubicBezTo>
                    <a:pt x="338" y="93"/>
                    <a:pt x="338" y="93"/>
                    <a:pt x="338" y="93"/>
                  </a:cubicBezTo>
                  <a:cubicBezTo>
                    <a:pt x="338" y="93"/>
                    <a:pt x="338" y="93"/>
                    <a:pt x="338" y="93"/>
                  </a:cubicBezTo>
                  <a:cubicBezTo>
                    <a:pt x="339" y="92"/>
                    <a:pt x="339" y="92"/>
                    <a:pt x="339" y="92"/>
                  </a:cubicBezTo>
                  <a:cubicBezTo>
                    <a:pt x="340" y="91"/>
                    <a:pt x="340" y="91"/>
                    <a:pt x="340" y="91"/>
                  </a:cubicBezTo>
                  <a:cubicBezTo>
                    <a:pt x="340" y="91"/>
                    <a:pt x="340" y="91"/>
                    <a:pt x="340" y="91"/>
                  </a:cubicBezTo>
                  <a:cubicBezTo>
                    <a:pt x="340" y="90"/>
                    <a:pt x="340" y="90"/>
                    <a:pt x="340" y="90"/>
                  </a:cubicBezTo>
                  <a:cubicBezTo>
                    <a:pt x="341" y="89"/>
                    <a:pt x="341" y="89"/>
                    <a:pt x="341" y="89"/>
                  </a:cubicBezTo>
                  <a:cubicBezTo>
                    <a:pt x="342" y="89"/>
                    <a:pt x="342" y="89"/>
                    <a:pt x="342" y="89"/>
                  </a:cubicBezTo>
                  <a:cubicBezTo>
                    <a:pt x="342" y="89"/>
                    <a:pt x="342" y="89"/>
                    <a:pt x="342" y="89"/>
                  </a:cubicBezTo>
                  <a:cubicBezTo>
                    <a:pt x="344" y="88"/>
                    <a:pt x="344" y="88"/>
                    <a:pt x="344" y="88"/>
                  </a:cubicBezTo>
                  <a:cubicBezTo>
                    <a:pt x="344" y="88"/>
                    <a:pt x="344" y="88"/>
                    <a:pt x="344" y="88"/>
                  </a:cubicBezTo>
                  <a:cubicBezTo>
                    <a:pt x="345" y="87"/>
                    <a:pt x="345" y="87"/>
                    <a:pt x="345" y="87"/>
                  </a:cubicBezTo>
                  <a:cubicBezTo>
                    <a:pt x="346" y="87"/>
                    <a:pt x="346" y="87"/>
                    <a:pt x="346" y="87"/>
                  </a:cubicBezTo>
                  <a:cubicBezTo>
                    <a:pt x="346" y="87"/>
                    <a:pt x="346" y="87"/>
                    <a:pt x="346" y="87"/>
                  </a:cubicBezTo>
                  <a:cubicBezTo>
                    <a:pt x="346" y="86"/>
                    <a:pt x="346" y="86"/>
                    <a:pt x="346" y="86"/>
                  </a:cubicBezTo>
                  <a:cubicBezTo>
                    <a:pt x="347" y="86"/>
                    <a:pt x="347" y="86"/>
                    <a:pt x="347" y="86"/>
                  </a:cubicBezTo>
                  <a:cubicBezTo>
                    <a:pt x="349" y="87"/>
                    <a:pt x="349" y="87"/>
                    <a:pt x="349" y="87"/>
                  </a:cubicBezTo>
                  <a:cubicBezTo>
                    <a:pt x="351" y="87"/>
                    <a:pt x="351" y="87"/>
                    <a:pt x="351" y="87"/>
                  </a:cubicBezTo>
                  <a:cubicBezTo>
                    <a:pt x="351" y="86"/>
                    <a:pt x="351" y="86"/>
                    <a:pt x="351" y="86"/>
                  </a:cubicBezTo>
                  <a:cubicBezTo>
                    <a:pt x="352" y="87"/>
                    <a:pt x="352" y="87"/>
                    <a:pt x="352" y="87"/>
                  </a:cubicBezTo>
                  <a:cubicBezTo>
                    <a:pt x="353" y="88"/>
                    <a:pt x="353" y="88"/>
                    <a:pt x="353" y="88"/>
                  </a:cubicBezTo>
                  <a:cubicBezTo>
                    <a:pt x="354" y="88"/>
                    <a:pt x="354" y="88"/>
                    <a:pt x="354" y="88"/>
                  </a:cubicBezTo>
                  <a:cubicBezTo>
                    <a:pt x="354" y="87"/>
                    <a:pt x="354" y="87"/>
                    <a:pt x="354" y="87"/>
                  </a:cubicBezTo>
                  <a:cubicBezTo>
                    <a:pt x="354" y="87"/>
                    <a:pt x="354" y="87"/>
                    <a:pt x="354" y="87"/>
                  </a:cubicBezTo>
                  <a:cubicBezTo>
                    <a:pt x="355" y="88"/>
                    <a:pt x="355" y="88"/>
                    <a:pt x="355" y="88"/>
                  </a:cubicBezTo>
                  <a:cubicBezTo>
                    <a:pt x="356" y="87"/>
                    <a:pt x="356" y="87"/>
                    <a:pt x="356" y="87"/>
                  </a:cubicBezTo>
                  <a:cubicBezTo>
                    <a:pt x="357" y="88"/>
                    <a:pt x="357" y="88"/>
                    <a:pt x="357" y="88"/>
                  </a:cubicBezTo>
                  <a:cubicBezTo>
                    <a:pt x="357" y="87"/>
                    <a:pt x="357" y="87"/>
                    <a:pt x="357" y="87"/>
                  </a:cubicBezTo>
                  <a:cubicBezTo>
                    <a:pt x="357" y="87"/>
                    <a:pt x="357" y="87"/>
                    <a:pt x="357" y="87"/>
                  </a:cubicBezTo>
                  <a:cubicBezTo>
                    <a:pt x="356" y="87"/>
                    <a:pt x="356" y="87"/>
                    <a:pt x="356" y="87"/>
                  </a:cubicBezTo>
                  <a:cubicBezTo>
                    <a:pt x="355" y="86"/>
                    <a:pt x="355" y="86"/>
                    <a:pt x="355" y="86"/>
                  </a:cubicBezTo>
                  <a:cubicBezTo>
                    <a:pt x="355" y="86"/>
                    <a:pt x="355" y="86"/>
                    <a:pt x="355" y="86"/>
                  </a:cubicBezTo>
                  <a:cubicBezTo>
                    <a:pt x="355" y="86"/>
                    <a:pt x="355" y="86"/>
                    <a:pt x="355" y="86"/>
                  </a:cubicBezTo>
                  <a:cubicBezTo>
                    <a:pt x="356" y="85"/>
                    <a:pt x="356" y="85"/>
                    <a:pt x="356" y="85"/>
                  </a:cubicBezTo>
                  <a:cubicBezTo>
                    <a:pt x="356" y="85"/>
                    <a:pt x="356" y="85"/>
                    <a:pt x="356" y="85"/>
                  </a:cubicBezTo>
                  <a:cubicBezTo>
                    <a:pt x="355" y="85"/>
                    <a:pt x="355" y="85"/>
                    <a:pt x="355" y="85"/>
                  </a:cubicBezTo>
                  <a:cubicBezTo>
                    <a:pt x="355" y="84"/>
                    <a:pt x="355" y="84"/>
                    <a:pt x="355" y="84"/>
                  </a:cubicBezTo>
                  <a:cubicBezTo>
                    <a:pt x="356" y="84"/>
                    <a:pt x="356" y="84"/>
                    <a:pt x="356" y="84"/>
                  </a:cubicBezTo>
                  <a:cubicBezTo>
                    <a:pt x="356" y="84"/>
                    <a:pt x="356" y="84"/>
                    <a:pt x="356" y="84"/>
                  </a:cubicBezTo>
                  <a:cubicBezTo>
                    <a:pt x="355" y="84"/>
                    <a:pt x="355" y="84"/>
                    <a:pt x="355" y="84"/>
                  </a:cubicBezTo>
                  <a:cubicBezTo>
                    <a:pt x="355" y="84"/>
                    <a:pt x="355" y="84"/>
                    <a:pt x="355" y="84"/>
                  </a:cubicBezTo>
                  <a:cubicBezTo>
                    <a:pt x="354" y="84"/>
                    <a:pt x="354" y="84"/>
                    <a:pt x="354" y="84"/>
                  </a:cubicBezTo>
                  <a:cubicBezTo>
                    <a:pt x="353" y="83"/>
                    <a:pt x="353" y="83"/>
                    <a:pt x="353" y="83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5" y="82"/>
                    <a:pt x="355" y="82"/>
                    <a:pt x="355" y="82"/>
                  </a:cubicBezTo>
                  <a:cubicBezTo>
                    <a:pt x="355" y="81"/>
                    <a:pt x="355" y="81"/>
                    <a:pt x="355" y="81"/>
                  </a:cubicBezTo>
                  <a:cubicBezTo>
                    <a:pt x="354" y="81"/>
                    <a:pt x="354" y="81"/>
                    <a:pt x="354" y="81"/>
                  </a:cubicBezTo>
                  <a:cubicBezTo>
                    <a:pt x="354" y="81"/>
                    <a:pt x="354" y="81"/>
                    <a:pt x="354" y="81"/>
                  </a:cubicBezTo>
                  <a:cubicBezTo>
                    <a:pt x="354" y="79"/>
                    <a:pt x="354" y="79"/>
                    <a:pt x="354" y="79"/>
                  </a:cubicBezTo>
                  <a:cubicBezTo>
                    <a:pt x="354" y="79"/>
                    <a:pt x="354" y="79"/>
                    <a:pt x="354" y="79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7"/>
                    <a:pt x="354" y="77"/>
                    <a:pt x="354" y="77"/>
                  </a:cubicBezTo>
                  <a:cubicBezTo>
                    <a:pt x="355" y="77"/>
                    <a:pt x="355" y="77"/>
                    <a:pt x="355" y="77"/>
                  </a:cubicBezTo>
                  <a:cubicBezTo>
                    <a:pt x="356" y="76"/>
                    <a:pt x="356" y="76"/>
                    <a:pt x="356" y="76"/>
                  </a:cubicBezTo>
                  <a:cubicBezTo>
                    <a:pt x="357" y="76"/>
                    <a:pt x="357" y="76"/>
                    <a:pt x="357" y="76"/>
                  </a:cubicBezTo>
                  <a:cubicBezTo>
                    <a:pt x="358" y="76"/>
                    <a:pt x="358" y="76"/>
                    <a:pt x="358" y="76"/>
                  </a:cubicBezTo>
                  <a:cubicBezTo>
                    <a:pt x="359" y="77"/>
                    <a:pt x="359" y="77"/>
                    <a:pt x="359" y="77"/>
                  </a:cubicBezTo>
                  <a:cubicBezTo>
                    <a:pt x="360" y="77"/>
                    <a:pt x="360" y="77"/>
                    <a:pt x="360" y="77"/>
                  </a:cubicBezTo>
                  <a:cubicBezTo>
                    <a:pt x="361" y="78"/>
                    <a:pt x="361" y="78"/>
                    <a:pt x="361" y="78"/>
                  </a:cubicBezTo>
                  <a:cubicBezTo>
                    <a:pt x="362" y="80"/>
                    <a:pt x="362" y="80"/>
                    <a:pt x="362" y="80"/>
                  </a:cubicBezTo>
                  <a:cubicBezTo>
                    <a:pt x="362" y="83"/>
                    <a:pt x="362" y="83"/>
                    <a:pt x="362" y="83"/>
                  </a:cubicBezTo>
                  <a:cubicBezTo>
                    <a:pt x="361" y="84"/>
                    <a:pt x="361" y="84"/>
                    <a:pt x="361" y="84"/>
                  </a:cubicBezTo>
                  <a:cubicBezTo>
                    <a:pt x="362" y="85"/>
                    <a:pt x="362" y="85"/>
                    <a:pt x="362" y="85"/>
                  </a:cubicBezTo>
                  <a:cubicBezTo>
                    <a:pt x="362" y="84"/>
                    <a:pt x="362" y="84"/>
                    <a:pt x="362" y="84"/>
                  </a:cubicBezTo>
                  <a:cubicBezTo>
                    <a:pt x="364" y="85"/>
                    <a:pt x="364" y="85"/>
                    <a:pt x="364" y="85"/>
                  </a:cubicBezTo>
                  <a:cubicBezTo>
                    <a:pt x="365" y="86"/>
                    <a:pt x="365" y="86"/>
                    <a:pt x="365" y="86"/>
                  </a:cubicBezTo>
                  <a:cubicBezTo>
                    <a:pt x="366" y="87"/>
                    <a:pt x="366" y="87"/>
                    <a:pt x="366" y="87"/>
                  </a:cubicBezTo>
                  <a:cubicBezTo>
                    <a:pt x="366" y="86"/>
                    <a:pt x="366" y="86"/>
                    <a:pt x="366" y="86"/>
                  </a:cubicBezTo>
                  <a:cubicBezTo>
                    <a:pt x="368" y="86"/>
                    <a:pt x="368" y="86"/>
                    <a:pt x="368" y="86"/>
                  </a:cubicBezTo>
                  <a:cubicBezTo>
                    <a:pt x="369" y="87"/>
                    <a:pt x="369" y="87"/>
                    <a:pt x="369" y="87"/>
                  </a:cubicBezTo>
                  <a:cubicBezTo>
                    <a:pt x="370" y="87"/>
                    <a:pt x="370" y="87"/>
                    <a:pt x="370" y="87"/>
                  </a:cubicBezTo>
                  <a:cubicBezTo>
                    <a:pt x="369" y="86"/>
                    <a:pt x="369" y="86"/>
                    <a:pt x="369" y="86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72" y="85"/>
                    <a:pt x="372" y="85"/>
                    <a:pt x="372" y="85"/>
                  </a:cubicBezTo>
                  <a:cubicBezTo>
                    <a:pt x="373" y="83"/>
                    <a:pt x="373" y="83"/>
                    <a:pt x="373" y="83"/>
                  </a:cubicBezTo>
                  <a:cubicBezTo>
                    <a:pt x="375" y="82"/>
                    <a:pt x="375" y="82"/>
                    <a:pt x="375" y="82"/>
                  </a:cubicBezTo>
                  <a:cubicBezTo>
                    <a:pt x="377" y="80"/>
                    <a:pt x="377" y="80"/>
                    <a:pt x="377" y="80"/>
                  </a:cubicBezTo>
                  <a:cubicBezTo>
                    <a:pt x="377" y="79"/>
                    <a:pt x="377" y="79"/>
                    <a:pt x="377" y="79"/>
                  </a:cubicBezTo>
                  <a:cubicBezTo>
                    <a:pt x="378" y="79"/>
                    <a:pt x="378" y="79"/>
                    <a:pt x="378" y="79"/>
                  </a:cubicBezTo>
                  <a:cubicBezTo>
                    <a:pt x="377" y="79"/>
                    <a:pt x="377" y="79"/>
                    <a:pt x="377" y="79"/>
                  </a:cubicBezTo>
                  <a:cubicBezTo>
                    <a:pt x="376" y="79"/>
                    <a:pt x="376" y="79"/>
                    <a:pt x="376" y="79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374" y="82"/>
                    <a:pt x="374" y="82"/>
                    <a:pt x="374" y="82"/>
                  </a:cubicBezTo>
                  <a:cubicBezTo>
                    <a:pt x="373" y="83"/>
                    <a:pt x="373" y="83"/>
                    <a:pt x="373" y="83"/>
                  </a:cubicBezTo>
                  <a:cubicBezTo>
                    <a:pt x="373" y="83"/>
                    <a:pt x="373" y="83"/>
                    <a:pt x="373" y="83"/>
                  </a:cubicBezTo>
                  <a:cubicBezTo>
                    <a:pt x="372" y="84"/>
                    <a:pt x="372" y="84"/>
                    <a:pt x="372" y="84"/>
                  </a:cubicBezTo>
                  <a:cubicBezTo>
                    <a:pt x="370" y="85"/>
                    <a:pt x="370" y="85"/>
                    <a:pt x="370" y="85"/>
                  </a:cubicBezTo>
                  <a:cubicBezTo>
                    <a:pt x="369" y="84"/>
                    <a:pt x="369" y="84"/>
                    <a:pt x="369" y="84"/>
                  </a:cubicBezTo>
                  <a:cubicBezTo>
                    <a:pt x="368" y="84"/>
                    <a:pt x="368" y="84"/>
                    <a:pt x="368" y="84"/>
                  </a:cubicBezTo>
                  <a:cubicBezTo>
                    <a:pt x="368" y="85"/>
                    <a:pt x="368" y="85"/>
                    <a:pt x="368" y="85"/>
                  </a:cubicBezTo>
                  <a:cubicBezTo>
                    <a:pt x="367" y="85"/>
                    <a:pt x="367" y="85"/>
                    <a:pt x="367" y="85"/>
                  </a:cubicBezTo>
                  <a:cubicBezTo>
                    <a:pt x="365" y="84"/>
                    <a:pt x="365" y="84"/>
                    <a:pt x="365" y="84"/>
                  </a:cubicBezTo>
                  <a:cubicBezTo>
                    <a:pt x="366" y="83"/>
                    <a:pt x="366" y="83"/>
                    <a:pt x="366" y="83"/>
                  </a:cubicBezTo>
                  <a:cubicBezTo>
                    <a:pt x="366" y="83"/>
                    <a:pt x="366" y="83"/>
                    <a:pt x="366" y="83"/>
                  </a:cubicBezTo>
                  <a:cubicBezTo>
                    <a:pt x="367" y="82"/>
                    <a:pt x="367" y="82"/>
                    <a:pt x="367" y="82"/>
                  </a:cubicBezTo>
                  <a:cubicBezTo>
                    <a:pt x="368" y="81"/>
                    <a:pt x="368" y="81"/>
                    <a:pt x="368" y="81"/>
                  </a:cubicBezTo>
                  <a:cubicBezTo>
                    <a:pt x="366" y="82"/>
                    <a:pt x="366" y="82"/>
                    <a:pt x="366" y="82"/>
                  </a:cubicBezTo>
                  <a:cubicBezTo>
                    <a:pt x="366" y="83"/>
                    <a:pt x="366" y="83"/>
                    <a:pt x="366" y="83"/>
                  </a:cubicBezTo>
                  <a:cubicBezTo>
                    <a:pt x="365" y="83"/>
                    <a:pt x="365" y="83"/>
                    <a:pt x="365" y="83"/>
                  </a:cubicBezTo>
                  <a:cubicBezTo>
                    <a:pt x="364" y="81"/>
                    <a:pt x="364" y="81"/>
                    <a:pt x="364" y="81"/>
                  </a:cubicBezTo>
                  <a:cubicBezTo>
                    <a:pt x="364" y="81"/>
                    <a:pt x="364" y="81"/>
                    <a:pt x="364" y="81"/>
                  </a:cubicBezTo>
                  <a:cubicBezTo>
                    <a:pt x="365" y="81"/>
                    <a:pt x="365" y="81"/>
                    <a:pt x="365" y="81"/>
                  </a:cubicBezTo>
                  <a:cubicBezTo>
                    <a:pt x="366" y="80"/>
                    <a:pt x="366" y="80"/>
                    <a:pt x="366" y="80"/>
                  </a:cubicBezTo>
                  <a:cubicBezTo>
                    <a:pt x="366" y="80"/>
                    <a:pt x="366" y="80"/>
                    <a:pt x="366" y="80"/>
                  </a:cubicBezTo>
                  <a:cubicBezTo>
                    <a:pt x="365" y="80"/>
                    <a:pt x="365" y="80"/>
                    <a:pt x="365" y="80"/>
                  </a:cubicBezTo>
                  <a:cubicBezTo>
                    <a:pt x="365" y="80"/>
                    <a:pt x="365" y="80"/>
                    <a:pt x="365" y="80"/>
                  </a:cubicBezTo>
                  <a:cubicBezTo>
                    <a:pt x="366" y="79"/>
                    <a:pt x="366" y="79"/>
                    <a:pt x="366" y="79"/>
                  </a:cubicBezTo>
                  <a:cubicBezTo>
                    <a:pt x="367" y="79"/>
                    <a:pt x="367" y="79"/>
                    <a:pt x="367" y="79"/>
                  </a:cubicBezTo>
                  <a:cubicBezTo>
                    <a:pt x="367" y="79"/>
                    <a:pt x="367" y="79"/>
                    <a:pt x="367" y="79"/>
                  </a:cubicBezTo>
                  <a:cubicBezTo>
                    <a:pt x="367" y="79"/>
                    <a:pt x="367" y="79"/>
                    <a:pt x="367" y="79"/>
                  </a:cubicBezTo>
                  <a:cubicBezTo>
                    <a:pt x="367" y="79"/>
                    <a:pt x="367" y="79"/>
                    <a:pt x="367" y="79"/>
                  </a:cubicBezTo>
                  <a:cubicBezTo>
                    <a:pt x="366" y="78"/>
                    <a:pt x="366" y="78"/>
                    <a:pt x="366" y="78"/>
                  </a:cubicBezTo>
                  <a:cubicBezTo>
                    <a:pt x="365" y="79"/>
                    <a:pt x="365" y="79"/>
                    <a:pt x="365" y="79"/>
                  </a:cubicBezTo>
                  <a:cubicBezTo>
                    <a:pt x="365" y="79"/>
                    <a:pt x="365" y="79"/>
                    <a:pt x="365" y="79"/>
                  </a:cubicBezTo>
                  <a:cubicBezTo>
                    <a:pt x="364" y="78"/>
                    <a:pt x="364" y="78"/>
                    <a:pt x="364" y="78"/>
                  </a:cubicBezTo>
                  <a:cubicBezTo>
                    <a:pt x="365" y="78"/>
                    <a:pt x="365" y="78"/>
                    <a:pt x="365" y="78"/>
                  </a:cubicBezTo>
                  <a:cubicBezTo>
                    <a:pt x="365" y="77"/>
                    <a:pt x="365" y="77"/>
                    <a:pt x="365" y="77"/>
                  </a:cubicBezTo>
                  <a:cubicBezTo>
                    <a:pt x="366" y="77"/>
                    <a:pt x="366" y="77"/>
                    <a:pt x="366" y="77"/>
                  </a:cubicBezTo>
                  <a:cubicBezTo>
                    <a:pt x="367" y="77"/>
                    <a:pt x="367" y="77"/>
                    <a:pt x="367" y="77"/>
                  </a:cubicBezTo>
                  <a:cubicBezTo>
                    <a:pt x="368" y="77"/>
                    <a:pt x="368" y="77"/>
                    <a:pt x="368" y="77"/>
                  </a:cubicBezTo>
                  <a:cubicBezTo>
                    <a:pt x="369" y="77"/>
                    <a:pt x="369" y="77"/>
                    <a:pt x="369" y="77"/>
                  </a:cubicBezTo>
                  <a:cubicBezTo>
                    <a:pt x="368" y="77"/>
                    <a:pt x="368" y="77"/>
                    <a:pt x="368" y="77"/>
                  </a:cubicBezTo>
                  <a:cubicBezTo>
                    <a:pt x="368" y="76"/>
                    <a:pt x="368" y="76"/>
                    <a:pt x="368" y="76"/>
                  </a:cubicBezTo>
                  <a:cubicBezTo>
                    <a:pt x="369" y="75"/>
                    <a:pt x="369" y="75"/>
                    <a:pt x="369" y="75"/>
                  </a:cubicBezTo>
                  <a:cubicBezTo>
                    <a:pt x="370" y="75"/>
                    <a:pt x="370" y="75"/>
                    <a:pt x="370" y="75"/>
                  </a:cubicBezTo>
                  <a:cubicBezTo>
                    <a:pt x="370" y="75"/>
                    <a:pt x="370" y="75"/>
                    <a:pt x="370" y="75"/>
                  </a:cubicBezTo>
                  <a:cubicBezTo>
                    <a:pt x="369" y="75"/>
                    <a:pt x="369" y="75"/>
                    <a:pt x="369" y="75"/>
                  </a:cubicBezTo>
                  <a:cubicBezTo>
                    <a:pt x="369" y="74"/>
                    <a:pt x="369" y="74"/>
                    <a:pt x="369" y="74"/>
                  </a:cubicBezTo>
                  <a:cubicBezTo>
                    <a:pt x="370" y="74"/>
                    <a:pt x="370" y="74"/>
                    <a:pt x="370" y="74"/>
                  </a:cubicBezTo>
                  <a:cubicBezTo>
                    <a:pt x="371" y="73"/>
                    <a:pt x="371" y="73"/>
                    <a:pt x="371" y="73"/>
                  </a:cubicBezTo>
                  <a:cubicBezTo>
                    <a:pt x="370" y="73"/>
                    <a:pt x="370" y="73"/>
                    <a:pt x="370" y="73"/>
                  </a:cubicBezTo>
                  <a:cubicBezTo>
                    <a:pt x="372" y="71"/>
                    <a:pt x="372" y="71"/>
                    <a:pt x="372" y="71"/>
                  </a:cubicBezTo>
                  <a:cubicBezTo>
                    <a:pt x="373" y="70"/>
                    <a:pt x="373" y="70"/>
                    <a:pt x="373" y="70"/>
                  </a:cubicBezTo>
                  <a:cubicBezTo>
                    <a:pt x="373" y="70"/>
                    <a:pt x="373" y="70"/>
                    <a:pt x="373" y="70"/>
                  </a:cubicBezTo>
                  <a:cubicBezTo>
                    <a:pt x="372" y="70"/>
                    <a:pt x="372" y="70"/>
                    <a:pt x="372" y="70"/>
                  </a:cubicBezTo>
                  <a:cubicBezTo>
                    <a:pt x="370" y="71"/>
                    <a:pt x="370" y="71"/>
                    <a:pt x="370" y="71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67" y="75"/>
                    <a:pt x="367" y="75"/>
                    <a:pt x="367" y="75"/>
                  </a:cubicBezTo>
                  <a:cubicBezTo>
                    <a:pt x="366" y="76"/>
                    <a:pt x="366" y="76"/>
                    <a:pt x="366" y="76"/>
                  </a:cubicBezTo>
                  <a:cubicBezTo>
                    <a:pt x="365" y="76"/>
                    <a:pt x="365" y="76"/>
                    <a:pt x="365" y="76"/>
                  </a:cubicBezTo>
                  <a:cubicBezTo>
                    <a:pt x="364" y="76"/>
                    <a:pt x="364" y="76"/>
                    <a:pt x="364" y="76"/>
                  </a:cubicBezTo>
                  <a:cubicBezTo>
                    <a:pt x="364" y="75"/>
                    <a:pt x="364" y="75"/>
                    <a:pt x="364" y="75"/>
                  </a:cubicBezTo>
                  <a:cubicBezTo>
                    <a:pt x="364" y="74"/>
                    <a:pt x="364" y="74"/>
                    <a:pt x="364" y="74"/>
                  </a:cubicBezTo>
                  <a:cubicBezTo>
                    <a:pt x="366" y="73"/>
                    <a:pt x="366" y="73"/>
                    <a:pt x="366" y="73"/>
                  </a:cubicBezTo>
                  <a:cubicBezTo>
                    <a:pt x="366" y="72"/>
                    <a:pt x="366" y="72"/>
                    <a:pt x="366" y="72"/>
                  </a:cubicBezTo>
                  <a:cubicBezTo>
                    <a:pt x="364" y="74"/>
                    <a:pt x="364" y="74"/>
                    <a:pt x="364" y="74"/>
                  </a:cubicBezTo>
                  <a:cubicBezTo>
                    <a:pt x="362" y="73"/>
                    <a:pt x="362" y="73"/>
                    <a:pt x="362" y="73"/>
                  </a:cubicBezTo>
                  <a:cubicBezTo>
                    <a:pt x="362" y="74"/>
                    <a:pt x="362" y="74"/>
                    <a:pt x="362" y="74"/>
                  </a:cubicBezTo>
                  <a:cubicBezTo>
                    <a:pt x="362" y="75"/>
                    <a:pt x="362" y="75"/>
                    <a:pt x="362" y="75"/>
                  </a:cubicBezTo>
                  <a:cubicBezTo>
                    <a:pt x="360" y="75"/>
                    <a:pt x="360" y="75"/>
                    <a:pt x="360" y="75"/>
                  </a:cubicBezTo>
                  <a:cubicBezTo>
                    <a:pt x="359" y="73"/>
                    <a:pt x="359" y="73"/>
                    <a:pt x="359" y="73"/>
                  </a:cubicBezTo>
                  <a:cubicBezTo>
                    <a:pt x="359" y="73"/>
                    <a:pt x="359" y="73"/>
                    <a:pt x="359" y="73"/>
                  </a:cubicBezTo>
                  <a:cubicBezTo>
                    <a:pt x="360" y="73"/>
                    <a:pt x="360" y="73"/>
                    <a:pt x="360" y="73"/>
                  </a:cubicBezTo>
                  <a:cubicBezTo>
                    <a:pt x="360" y="72"/>
                    <a:pt x="360" y="72"/>
                    <a:pt x="360" y="72"/>
                  </a:cubicBezTo>
                  <a:cubicBezTo>
                    <a:pt x="359" y="72"/>
                    <a:pt x="359" y="72"/>
                    <a:pt x="359" y="72"/>
                  </a:cubicBezTo>
                  <a:cubicBezTo>
                    <a:pt x="360" y="71"/>
                    <a:pt x="360" y="71"/>
                    <a:pt x="360" y="71"/>
                  </a:cubicBezTo>
                  <a:cubicBezTo>
                    <a:pt x="361" y="70"/>
                    <a:pt x="361" y="70"/>
                    <a:pt x="361" y="70"/>
                  </a:cubicBezTo>
                  <a:cubicBezTo>
                    <a:pt x="361" y="69"/>
                    <a:pt x="361" y="69"/>
                    <a:pt x="361" y="69"/>
                  </a:cubicBezTo>
                  <a:cubicBezTo>
                    <a:pt x="362" y="69"/>
                    <a:pt x="362" y="69"/>
                    <a:pt x="362" y="69"/>
                  </a:cubicBezTo>
                  <a:cubicBezTo>
                    <a:pt x="363" y="68"/>
                    <a:pt x="363" y="68"/>
                    <a:pt x="363" y="68"/>
                  </a:cubicBezTo>
                  <a:cubicBezTo>
                    <a:pt x="364" y="68"/>
                    <a:pt x="364" y="68"/>
                    <a:pt x="364" y="68"/>
                  </a:cubicBezTo>
                  <a:cubicBezTo>
                    <a:pt x="365" y="67"/>
                    <a:pt x="365" y="67"/>
                    <a:pt x="365" y="67"/>
                  </a:cubicBezTo>
                  <a:cubicBezTo>
                    <a:pt x="365" y="66"/>
                    <a:pt x="365" y="66"/>
                    <a:pt x="365" y="66"/>
                  </a:cubicBezTo>
                  <a:cubicBezTo>
                    <a:pt x="367" y="64"/>
                    <a:pt x="367" y="64"/>
                    <a:pt x="367" y="64"/>
                  </a:cubicBezTo>
                  <a:cubicBezTo>
                    <a:pt x="368" y="64"/>
                    <a:pt x="368" y="64"/>
                    <a:pt x="368" y="64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72" y="64"/>
                    <a:pt x="372" y="64"/>
                    <a:pt x="372" y="64"/>
                  </a:cubicBezTo>
                  <a:cubicBezTo>
                    <a:pt x="372" y="64"/>
                    <a:pt x="372" y="64"/>
                    <a:pt x="372" y="64"/>
                  </a:cubicBezTo>
                  <a:cubicBezTo>
                    <a:pt x="373" y="64"/>
                    <a:pt x="373" y="64"/>
                    <a:pt x="373" y="64"/>
                  </a:cubicBezTo>
                  <a:cubicBezTo>
                    <a:pt x="374" y="63"/>
                    <a:pt x="374" y="63"/>
                    <a:pt x="374" y="63"/>
                  </a:cubicBezTo>
                  <a:cubicBezTo>
                    <a:pt x="375" y="63"/>
                    <a:pt x="375" y="63"/>
                    <a:pt x="375" y="63"/>
                  </a:cubicBezTo>
                  <a:cubicBezTo>
                    <a:pt x="375" y="63"/>
                    <a:pt x="375" y="63"/>
                    <a:pt x="375" y="63"/>
                  </a:cubicBezTo>
                  <a:cubicBezTo>
                    <a:pt x="377" y="65"/>
                    <a:pt x="377" y="65"/>
                    <a:pt x="377" y="65"/>
                  </a:cubicBezTo>
                  <a:cubicBezTo>
                    <a:pt x="378" y="65"/>
                    <a:pt x="378" y="65"/>
                    <a:pt x="378" y="65"/>
                  </a:cubicBezTo>
                  <a:cubicBezTo>
                    <a:pt x="380" y="66"/>
                    <a:pt x="380" y="66"/>
                    <a:pt x="380" y="66"/>
                  </a:cubicBezTo>
                  <a:cubicBezTo>
                    <a:pt x="380" y="67"/>
                    <a:pt x="380" y="67"/>
                    <a:pt x="380" y="67"/>
                  </a:cubicBezTo>
                  <a:cubicBezTo>
                    <a:pt x="381" y="68"/>
                    <a:pt x="381" y="68"/>
                    <a:pt x="381" y="68"/>
                  </a:cubicBezTo>
                  <a:cubicBezTo>
                    <a:pt x="382" y="68"/>
                    <a:pt x="382" y="68"/>
                    <a:pt x="382" y="68"/>
                  </a:cubicBezTo>
                  <a:cubicBezTo>
                    <a:pt x="383" y="70"/>
                    <a:pt x="383" y="70"/>
                    <a:pt x="383" y="70"/>
                  </a:cubicBezTo>
                  <a:cubicBezTo>
                    <a:pt x="383" y="68"/>
                    <a:pt x="383" y="68"/>
                    <a:pt x="383" y="68"/>
                  </a:cubicBezTo>
                  <a:cubicBezTo>
                    <a:pt x="384" y="68"/>
                    <a:pt x="384" y="68"/>
                    <a:pt x="384" y="68"/>
                  </a:cubicBezTo>
                  <a:cubicBezTo>
                    <a:pt x="384" y="68"/>
                    <a:pt x="384" y="68"/>
                    <a:pt x="384" y="68"/>
                  </a:cubicBezTo>
                  <a:cubicBezTo>
                    <a:pt x="383" y="68"/>
                    <a:pt x="383" y="68"/>
                    <a:pt x="383" y="68"/>
                  </a:cubicBezTo>
                  <a:cubicBezTo>
                    <a:pt x="382" y="67"/>
                    <a:pt x="382" y="67"/>
                    <a:pt x="382" y="67"/>
                  </a:cubicBezTo>
                  <a:cubicBezTo>
                    <a:pt x="382" y="67"/>
                    <a:pt x="382" y="67"/>
                    <a:pt x="382" y="67"/>
                  </a:cubicBezTo>
                  <a:cubicBezTo>
                    <a:pt x="383" y="66"/>
                    <a:pt x="383" y="66"/>
                    <a:pt x="383" y="66"/>
                  </a:cubicBezTo>
                  <a:cubicBezTo>
                    <a:pt x="386" y="66"/>
                    <a:pt x="386" y="66"/>
                    <a:pt x="386" y="66"/>
                  </a:cubicBezTo>
                  <a:cubicBezTo>
                    <a:pt x="387" y="67"/>
                    <a:pt x="387" y="67"/>
                    <a:pt x="387" y="67"/>
                  </a:cubicBezTo>
                  <a:cubicBezTo>
                    <a:pt x="387" y="66"/>
                    <a:pt x="387" y="66"/>
                    <a:pt x="387" y="66"/>
                  </a:cubicBezTo>
                  <a:cubicBezTo>
                    <a:pt x="387" y="65"/>
                    <a:pt x="387" y="65"/>
                    <a:pt x="387" y="65"/>
                  </a:cubicBezTo>
                  <a:cubicBezTo>
                    <a:pt x="388" y="64"/>
                    <a:pt x="388" y="64"/>
                    <a:pt x="388" y="64"/>
                  </a:cubicBezTo>
                  <a:cubicBezTo>
                    <a:pt x="388" y="63"/>
                    <a:pt x="388" y="63"/>
                    <a:pt x="388" y="63"/>
                  </a:cubicBezTo>
                  <a:cubicBezTo>
                    <a:pt x="387" y="64"/>
                    <a:pt x="387" y="64"/>
                    <a:pt x="387" y="64"/>
                  </a:cubicBezTo>
                  <a:cubicBezTo>
                    <a:pt x="387" y="65"/>
                    <a:pt x="387" y="65"/>
                    <a:pt x="387" y="65"/>
                  </a:cubicBezTo>
                  <a:cubicBezTo>
                    <a:pt x="386" y="65"/>
                    <a:pt x="386" y="65"/>
                    <a:pt x="386" y="65"/>
                  </a:cubicBezTo>
                  <a:cubicBezTo>
                    <a:pt x="385" y="66"/>
                    <a:pt x="385" y="66"/>
                    <a:pt x="385" y="66"/>
                  </a:cubicBezTo>
                  <a:cubicBezTo>
                    <a:pt x="383" y="65"/>
                    <a:pt x="383" y="65"/>
                    <a:pt x="383" y="65"/>
                  </a:cubicBezTo>
                  <a:cubicBezTo>
                    <a:pt x="381" y="65"/>
                    <a:pt x="381" y="65"/>
                    <a:pt x="381" y="65"/>
                  </a:cubicBezTo>
                  <a:cubicBezTo>
                    <a:pt x="380" y="64"/>
                    <a:pt x="380" y="64"/>
                    <a:pt x="380" y="64"/>
                  </a:cubicBezTo>
                  <a:cubicBezTo>
                    <a:pt x="380" y="64"/>
                    <a:pt x="380" y="64"/>
                    <a:pt x="380" y="64"/>
                  </a:cubicBezTo>
                  <a:cubicBezTo>
                    <a:pt x="378" y="64"/>
                    <a:pt x="378" y="64"/>
                    <a:pt x="378" y="64"/>
                  </a:cubicBezTo>
                  <a:cubicBezTo>
                    <a:pt x="377" y="62"/>
                    <a:pt x="377" y="62"/>
                    <a:pt x="377" y="62"/>
                  </a:cubicBezTo>
                  <a:cubicBezTo>
                    <a:pt x="376" y="60"/>
                    <a:pt x="376" y="60"/>
                    <a:pt x="376" y="60"/>
                  </a:cubicBezTo>
                  <a:cubicBezTo>
                    <a:pt x="377" y="60"/>
                    <a:pt x="377" y="60"/>
                    <a:pt x="377" y="60"/>
                  </a:cubicBezTo>
                  <a:cubicBezTo>
                    <a:pt x="378" y="60"/>
                    <a:pt x="378" y="60"/>
                    <a:pt x="378" y="60"/>
                  </a:cubicBezTo>
                  <a:cubicBezTo>
                    <a:pt x="378" y="61"/>
                    <a:pt x="378" y="61"/>
                    <a:pt x="378" y="61"/>
                  </a:cubicBezTo>
                  <a:cubicBezTo>
                    <a:pt x="379" y="62"/>
                    <a:pt x="379" y="62"/>
                    <a:pt x="379" y="62"/>
                  </a:cubicBezTo>
                  <a:cubicBezTo>
                    <a:pt x="380" y="61"/>
                    <a:pt x="380" y="61"/>
                    <a:pt x="380" y="61"/>
                  </a:cubicBezTo>
                  <a:cubicBezTo>
                    <a:pt x="380" y="59"/>
                    <a:pt x="380" y="59"/>
                    <a:pt x="380" y="59"/>
                  </a:cubicBezTo>
                  <a:cubicBezTo>
                    <a:pt x="379" y="60"/>
                    <a:pt x="379" y="60"/>
                    <a:pt x="379" y="60"/>
                  </a:cubicBezTo>
                  <a:cubicBezTo>
                    <a:pt x="379" y="59"/>
                    <a:pt x="379" y="59"/>
                    <a:pt x="379" y="59"/>
                  </a:cubicBezTo>
                  <a:cubicBezTo>
                    <a:pt x="379" y="58"/>
                    <a:pt x="379" y="58"/>
                    <a:pt x="379" y="58"/>
                  </a:cubicBezTo>
                  <a:cubicBezTo>
                    <a:pt x="380" y="57"/>
                    <a:pt x="380" y="57"/>
                    <a:pt x="380" y="57"/>
                  </a:cubicBezTo>
                  <a:cubicBezTo>
                    <a:pt x="380" y="55"/>
                    <a:pt x="380" y="55"/>
                    <a:pt x="380" y="55"/>
                  </a:cubicBezTo>
                  <a:cubicBezTo>
                    <a:pt x="380" y="54"/>
                    <a:pt x="380" y="54"/>
                    <a:pt x="380" y="54"/>
                  </a:cubicBezTo>
                  <a:cubicBezTo>
                    <a:pt x="380" y="51"/>
                    <a:pt x="380" y="51"/>
                    <a:pt x="380" y="51"/>
                  </a:cubicBezTo>
                  <a:cubicBezTo>
                    <a:pt x="380" y="50"/>
                    <a:pt x="380" y="50"/>
                    <a:pt x="380" y="50"/>
                  </a:cubicBezTo>
                  <a:cubicBezTo>
                    <a:pt x="379" y="49"/>
                    <a:pt x="379" y="49"/>
                    <a:pt x="379" y="49"/>
                  </a:cubicBezTo>
                  <a:cubicBezTo>
                    <a:pt x="379" y="48"/>
                    <a:pt x="379" y="48"/>
                    <a:pt x="379" y="48"/>
                  </a:cubicBezTo>
                  <a:cubicBezTo>
                    <a:pt x="379" y="47"/>
                    <a:pt x="379" y="47"/>
                    <a:pt x="379" y="47"/>
                  </a:cubicBezTo>
                  <a:cubicBezTo>
                    <a:pt x="379" y="47"/>
                    <a:pt x="379" y="47"/>
                    <a:pt x="379" y="47"/>
                  </a:cubicBezTo>
                  <a:cubicBezTo>
                    <a:pt x="380" y="47"/>
                    <a:pt x="380" y="47"/>
                    <a:pt x="380" y="47"/>
                  </a:cubicBezTo>
                  <a:cubicBezTo>
                    <a:pt x="381" y="47"/>
                    <a:pt x="381" y="47"/>
                    <a:pt x="381" y="47"/>
                  </a:cubicBezTo>
                  <a:cubicBezTo>
                    <a:pt x="381" y="48"/>
                    <a:pt x="381" y="48"/>
                    <a:pt x="381" y="48"/>
                  </a:cubicBezTo>
                  <a:cubicBezTo>
                    <a:pt x="382" y="49"/>
                    <a:pt x="382" y="49"/>
                    <a:pt x="382" y="49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7"/>
                    <a:pt x="382" y="47"/>
                    <a:pt x="382" y="47"/>
                  </a:cubicBezTo>
                  <a:cubicBezTo>
                    <a:pt x="381" y="46"/>
                    <a:pt x="381" y="46"/>
                    <a:pt x="381" y="46"/>
                  </a:cubicBezTo>
                  <a:cubicBezTo>
                    <a:pt x="380" y="46"/>
                    <a:pt x="380" y="46"/>
                    <a:pt x="380" y="46"/>
                  </a:cubicBezTo>
                  <a:cubicBezTo>
                    <a:pt x="380" y="45"/>
                    <a:pt x="380" y="45"/>
                    <a:pt x="380" y="45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384" y="40"/>
                    <a:pt x="384" y="40"/>
                    <a:pt x="384" y="40"/>
                  </a:cubicBezTo>
                  <a:cubicBezTo>
                    <a:pt x="386" y="40"/>
                    <a:pt x="386" y="40"/>
                    <a:pt x="386" y="40"/>
                  </a:cubicBezTo>
                  <a:cubicBezTo>
                    <a:pt x="387" y="40"/>
                    <a:pt x="387" y="40"/>
                    <a:pt x="387" y="40"/>
                  </a:cubicBezTo>
                  <a:cubicBezTo>
                    <a:pt x="387" y="41"/>
                    <a:pt x="387" y="41"/>
                    <a:pt x="387" y="41"/>
                  </a:cubicBezTo>
                  <a:cubicBezTo>
                    <a:pt x="388" y="42"/>
                    <a:pt x="388" y="42"/>
                    <a:pt x="388" y="42"/>
                  </a:cubicBezTo>
                  <a:cubicBezTo>
                    <a:pt x="389" y="42"/>
                    <a:pt x="389" y="42"/>
                    <a:pt x="389" y="42"/>
                  </a:cubicBezTo>
                  <a:cubicBezTo>
                    <a:pt x="392" y="44"/>
                    <a:pt x="392" y="44"/>
                    <a:pt x="392" y="44"/>
                  </a:cubicBezTo>
                  <a:cubicBezTo>
                    <a:pt x="392" y="45"/>
                    <a:pt x="392" y="45"/>
                    <a:pt x="392" y="45"/>
                  </a:cubicBezTo>
                  <a:cubicBezTo>
                    <a:pt x="393" y="46"/>
                    <a:pt x="393" y="46"/>
                    <a:pt x="393" y="46"/>
                  </a:cubicBezTo>
                  <a:cubicBezTo>
                    <a:pt x="394" y="48"/>
                    <a:pt x="394" y="48"/>
                    <a:pt x="394" y="48"/>
                  </a:cubicBezTo>
                  <a:cubicBezTo>
                    <a:pt x="393" y="50"/>
                    <a:pt x="393" y="50"/>
                    <a:pt x="393" y="50"/>
                  </a:cubicBezTo>
                  <a:cubicBezTo>
                    <a:pt x="394" y="52"/>
                    <a:pt x="394" y="52"/>
                    <a:pt x="394" y="52"/>
                  </a:cubicBezTo>
                  <a:cubicBezTo>
                    <a:pt x="394" y="53"/>
                    <a:pt x="394" y="53"/>
                    <a:pt x="394" y="53"/>
                  </a:cubicBezTo>
                  <a:cubicBezTo>
                    <a:pt x="395" y="52"/>
                    <a:pt x="395" y="52"/>
                    <a:pt x="395" y="52"/>
                  </a:cubicBezTo>
                  <a:cubicBezTo>
                    <a:pt x="395" y="52"/>
                    <a:pt x="395" y="52"/>
                    <a:pt x="395" y="52"/>
                  </a:cubicBezTo>
                  <a:cubicBezTo>
                    <a:pt x="396" y="53"/>
                    <a:pt x="396" y="53"/>
                    <a:pt x="396" y="53"/>
                  </a:cubicBezTo>
                  <a:cubicBezTo>
                    <a:pt x="397" y="54"/>
                    <a:pt x="397" y="54"/>
                    <a:pt x="397" y="54"/>
                  </a:cubicBezTo>
                  <a:cubicBezTo>
                    <a:pt x="397" y="54"/>
                    <a:pt x="397" y="54"/>
                    <a:pt x="397" y="54"/>
                  </a:cubicBezTo>
                  <a:cubicBezTo>
                    <a:pt x="398" y="53"/>
                    <a:pt x="398" y="53"/>
                    <a:pt x="398" y="53"/>
                  </a:cubicBezTo>
                  <a:cubicBezTo>
                    <a:pt x="399" y="53"/>
                    <a:pt x="399" y="53"/>
                    <a:pt x="399" y="53"/>
                  </a:cubicBezTo>
                  <a:cubicBezTo>
                    <a:pt x="398" y="53"/>
                    <a:pt x="398" y="53"/>
                    <a:pt x="398" y="53"/>
                  </a:cubicBezTo>
                  <a:cubicBezTo>
                    <a:pt x="397" y="53"/>
                    <a:pt x="397" y="53"/>
                    <a:pt x="397" y="53"/>
                  </a:cubicBezTo>
                  <a:cubicBezTo>
                    <a:pt x="396" y="52"/>
                    <a:pt x="396" y="52"/>
                    <a:pt x="396" y="52"/>
                  </a:cubicBezTo>
                  <a:cubicBezTo>
                    <a:pt x="395" y="51"/>
                    <a:pt x="395" y="51"/>
                    <a:pt x="395" y="51"/>
                  </a:cubicBezTo>
                  <a:cubicBezTo>
                    <a:pt x="395" y="51"/>
                    <a:pt x="395" y="51"/>
                    <a:pt x="395" y="51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6" y="49"/>
                    <a:pt x="396" y="49"/>
                    <a:pt x="396" y="49"/>
                  </a:cubicBezTo>
                  <a:cubicBezTo>
                    <a:pt x="396" y="45"/>
                    <a:pt x="396" y="45"/>
                    <a:pt x="396" y="45"/>
                  </a:cubicBezTo>
                  <a:cubicBezTo>
                    <a:pt x="395" y="44"/>
                    <a:pt x="395" y="44"/>
                    <a:pt x="395" y="44"/>
                  </a:cubicBezTo>
                  <a:cubicBezTo>
                    <a:pt x="396" y="43"/>
                    <a:pt x="396" y="43"/>
                    <a:pt x="396" y="43"/>
                  </a:cubicBezTo>
                  <a:cubicBezTo>
                    <a:pt x="398" y="43"/>
                    <a:pt x="398" y="43"/>
                    <a:pt x="398" y="43"/>
                  </a:cubicBezTo>
                  <a:cubicBezTo>
                    <a:pt x="399" y="43"/>
                    <a:pt x="399" y="43"/>
                    <a:pt x="399" y="43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2" y="44"/>
                    <a:pt x="402" y="44"/>
                    <a:pt x="402" y="44"/>
                  </a:cubicBezTo>
                  <a:cubicBezTo>
                    <a:pt x="404" y="45"/>
                    <a:pt x="404" y="45"/>
                    <a:pt x="404" y="45"/>
                  </a:cubicBezTo>
                  <a:cubicBezTo>
                    <a:pt x="406" y="44"/>
                    <a:pt x="406" y="44"/>
                    <a:pt x="406" y="44"/>
                  </a:cubicBezTo>
                  <a:cubicBezTo>
                    <a:pt x="407" y="44"/>
                    <a:pt x="407" y="44"/>
                    <a:pt x="407" y="44"/>
                  </a:cubicBezTo>
                  <a:cubicBezTo>
                    <a:pt x="408" y="44"/>
                    <a:pt x="408" y="44"/>
                    <a:pt x="408" y="44"/>
                  </a:cubicBezTo>
                  <a:cubicBezTo>
                    <a:pt x="410" y="45"/>
                    <a:pt x="410" y="45"/>
                    <a:pt x="410" y="45"/>
                  </a:cubicBezTo>
                  <a:cubicBezTo>
                    <a:pt x="412" y="45"/>
                    <a:pt x="412" y="45"/>
                    <a:pt x="412" y="45"/>
                  </a:cubicBezTo>
                  <a:cubicBezTo>
                    <a:pt x="413" y="46"/>
                    <a:pt x="413" y="46"/>
                    <a:pt x="413" y="46"/>
                  </a:cubicBezTo>
                  <a:cubicBezTo>
                    <a:pt x="414" y="45"/>
                    <a:pt x="414" y="45"/>
                    <a:pt x="414" y="45"/>
                  </a:cubicBezTo>
                  <a:cubicBezTo>
                    <a:pt x="414" y="45"/>
                    <a:pt x="414" y="45"/>
                    <a:pt x="414" y="45"/>
                  </a:cubicBezTo>
                  <a:cubicBezTo>
                    <a:pt x="413" y="44"/>
                    <a:pt x="413" y="44"/>
                    <a:pt x="413" y="44"/>
                  </a:cubicBezTo>
                  <a:cubicBezTo>
                    <a:pt x="411" y="44"/>
                    <a:pt x="411" y="44"/>
                    <a:pt x="411" y="44"/>
                  </a:cubicBezTo>
                  <a:cubicBezTo>
                    <a:pt x="410" y="44"/>
                    <a:pt x="410" y="44"/>
                    <a:pt x="410" y="44"/>
                  </a:cubicBezTo>
                  <a:cubicBezTo>
                    <a:pt x="409" y="43"/>
                    <a:pt x="409" y="43"/>
                    <a:pt x="409" y="43"/>
                  </a:cubicBezTo>
                  <a:cubicBezTo>
                    <a:pt x="409" y="43"/>
                    <a:pt x="409" y="43"/>
                    <a:pt x="409" y="43"/>
                  </a:cubicBezTo>
                  <a:cubicBezTo>
                    <a:pt x="410" y="43"/>
                    <a:pt x="410" y="43"/>
                    <a:pt x="410" y="43"/>
                  </a:cubicBezTo>
                  <a:cubicBezTo>
                    <a:pt x="412" y="42"/>
                    <a:pt x="412" y="42"/>
                    <a:pt x="412" y="42"/>
                  </a:cubicBezTo>
                  <a:cubicBezTo>
                    <a:pt x="416" y="42"/>
                    <a:pt x="416" y="42"/>
                    <a:pt x="416" y="42"/>
                  </a:cubicBezTo>
                  <a:cubicBezTo>
                    <a:pt x="418" y="42"/>
                    <a:pt x="418" y="42"/>
                    <a:pt x="418" y="42"/>
                  </a:cubicBezTo>
                  <a:cubicBezTo>
                    <a:pt x="420" y="42"/>
                    <a:pt x="420" y="42"/>
                    <a:pt x="420" y="42"/>
                  </a:cubicBezTo>
                  <a:cubicBezTo>
                    <a:pt x="422" y="43"/>
                    <a:pt x="422" y="43"/>
                    <a:pt x="422" y="43"/>
                  </a:cubicBezTo>
                  <a:cubicBezTo>
                    <a:pt x="423" y="43"/>
                    <a:pt x="423" y="43"/>
                    <a:pt x="423" y="43"/>
                  </a:cubicBezTo>
                  <a:cubicBezTo>
                    <a:pt x="424" y="43"/>
                    <a:pt x="424" y="43"/>
                    <a:pt x="424" y="43"/>
                  </a:cubicBezTo>
                  <a:cubicBezTo>
                    <a:pt x="423" y="42"/>
                    <a:pt x="423" y="42"/>
                    <a:pt x="423" y="42"/>
                  </a:cubicBezTo>
                  <a:cubicBezTo>
                    <a:pt x="423" y="42"/>
                    <a:pt x="423" y="42"/>
                    <a:pt x="423" y="42"/>
                  </a:cubicBezTo>
                  <a:cubicBezTo>
                    <a:pt x="422" y="42"/>
                    <a:pt x="422" y="42"/>
                    <a:pt x="422" y="42"/>
                  </a:cubicBezTo>
                  <a:cubicBezTo>
                    <a:pt x="422" y="41"/>
                    <a:pt x="422" y="41"/>
                    <a:pt x="422" y="41"/>
                  </a:cubicBezTo>
                  <a:cubicBezTo>
                    <a:pt x="421" y="40"/>
                    <a:pt x="421" y="40"/>
                    <a:pt x="421" y="40"/>
                  </a:cubicBezTo>
                  <a:cubicBezTo>
                    <a:pt x="419" y="40"/>
                    <a:pt x="419" y="40"/>
                    <a:pt x="419" y="40"/>
                  </a:cubicBezTo>
                  <a:cubicBezTo>
                    <a:pt x="419" y="40"/>
                    <a:pt x="419" y="40"/>
                    <a:pt x="419" y="40"/>
                  </a:cubicBezTo>
                  <a:cubicBezTo>
                    <a:pt x="416" y="40"/>
                    <a:pt x="416" y="40"/>
                    <a:pt x="416" y="40"/>
                  </a:cubicBezTo>
                  <a:cubicBezTo>
                    <a:pt x="416" y="40"/>
                    <a:pt x="416" y="40"/>
                    <a:pt x="416" y="40"/>
                  </a:cubicBezTo>
                  <a:cubicBezTo>
                    <a:pt x="416" y="39"/>
                    <a:pt x="416" y="39"/>
                    <a:pt x="416" y="39"/>
                  </a:cubicBezTo>
                  <a:cubicBezTo>
                    <a:pt x="417" y="38"/>
                    <a:pt x="417" y="38"/>
                    <a:pt x="417" y="38"/>
                  </a:cubicBezTo>
                  <a:cubicBezTo>
                    <a:pt x="418" y="38"/>
                    <a:pt x="418" y="38"/>
                    <a:pt x="418" y="38"/>
                  </a:cubicBezTo>
                  <a:cubicBezTo>
                    <a:pt x="419" y="37"/>
                    <a:pt x="419" y="37"/>
                    <a:pt x="419" y="37"/>
                  </a:cubicBezTo>
                  <a:cubicBezTo>
                    <a:pt x="420" y="36"/>
                    <a:pt x="420" y="36"/>
                    <a:pt x="420" y="36"/>
                  </a:cubicBezTo>
                  <a:cubicBezTo>
                    <a:pt x="423" y="34"/>
                    <a:pt x="423" y="34"/>
                    <a:pt x="423" y="34"/>
                  </a:cubicBezTo>
                  <a:cubicBezTo>
                    <a:pt x="424" y="34"/>
                    <a:pt x="424" y="34"/>
                    <a:pt x="424" y="34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2"/>
                    <a:pt x="427" y="32"/>
                    <a:pt x="427" y="32"/>
                  </a:cubicBezTo>
                  <a:cubicBezTo>
                    <a:pt x="424" y="33"/>
                    <a:pt x="424" y="33"/>
                    <a:pt x="424" y="33"/>
                  </a:cubicBezTo>
                  <a:cubicBezTo>
                    <a:pt x="422" y="33"/>
                    <a:pt x="422" y="33"/>
                    <a:pt x="422" y="33"/>
                  </a:cubicBezTo>
                  <a:cubicBezTo>
                    <a:pt x="419" y="35"/>
                    <a:pt x="419" y="35"/>
                    <a:pt x="419" y="35"/>
                  </a:cubicBezTo>
                  <a:cubicBezTo>
                    <a:pt x="419" y="37"/>
                    <a:pt x="419" y="37"/>
                    <a:pt x="419" y="37"/>
                  </a:cubicBezTo>
                  <a:cubicBezTo>
                    <a:pt x="418" y="37"/>
                    <a:pt x="418" y="37"/>
                    <a:pt x="418" y="37"/>
                  </a:cubicBezTo>
                  <a:cubicBezTo>
                    <a:pt x="418" y="36"/>
                    <a:pt x="418" y="36"/>
                    <a:pt x="418" y="36"/>
                  </a:cubicBezTo>
                  <a:cubicBezTo>
                    <a:pt x="417" y="35"/>
                    <a:pt x="417" y="35"/>
                    <a:pt x="417" y="35"/>
                  </a:cubicBezTo>
                  <a:cubicBezTo>
                    <a:pt x="417" y="36"/>
                    <a:pt x="417" y="36"/>
                    <a:pt x="417" y="36"/>
                  </a:cubicBezTo>
                  <a:cubicBezTo>
                    <a:pt x="416" y="37"/>
                    <a:pt x="416" y="37"/>
                    <a:pt x="416" y="37"/>
                  </a:cubicBezTo>
                  <a:cubicBezTo>
                    <a:pt x="414" y="38"/>
                    <a:pt x="414" y="38"/>
                    <a:pt x="414" y="38"/>
                  </a:cubicBezTo>
                  <a:cubicBezTo>
                    <a:pt x="415" y="38"/>
                    <a:pt x="415" y="38"/>
                    <a:pt x="415" y="38"/>
                  </a:cubicBezTo>
                  <a:cubicBezTo>
                    <a:pt x="415" y="39"/>
                    <a:pt x="415" y="39"/>
                    <a:pt x="415" y="39"/>
                  </a:cubicBezTo>
                  <a:cubicBezTo>
                    <a:pt x="413" y="40"/>
                    <a:pt x="413" y="40"/>
                    <a:pt x="413" y="40"/>
                  </a:cubicBezTo>
                  <a:cubicBezTo>
                    <a:pt x="412" y="40"/>
                    <a:pt x="412" y="40"/>
                    <a:pt x="412" y="40"/>
                  </a:cubicBezTo>
                  <a:cubicBezTo>
                    <a:pt x="408" y="42"/>
                    <a:pt x="408" y="42"/>
                    <a:pt x="408" y="42"/>
                  </a:cubicBezTo>
                  <a:cubicBezTo>
                    <a:pt x="407" y="42"/>
                    <a:pt x="407" y="42"/>
                    <a:pt x="407" y="42"/>
                  </a:cubicBezTo>
                  <a:cubicBezTo>
                    <a:pt x="406" y="42"/>
                    <a:pt x="406" y="42"/>
                    <a:pt x="406" y="42"/>
                  </a:cubicBezTo>
                  <a:cubicBezTo>
                    <a:pt x="402" y="42"/>
                    <a:pt x="402" y="42"/>
                    <a:pt x="402" y="42"/>
                  </a:cubicBezTo>
                  <a:cubicBezTo>
                    <a:pt x="401" y="40"/>
                    <a:pt x="401" y="40"/>
                    <a:pt x="401" y="40"/>
                  </a:cubicBezTo>
                  <a:cubicBezTo>
                    <a:pt x="399" y="41"/>
                    <a:pt x="399" y="41"/>
                    <a:pt x="399" y="41"/>
                  </a:cubicBezTo>
                  <a:cubicBezTo>
                    <a:pt x="398" y="41"/>
                    <a:pt x="398" y="41"/>
                    <a:pt x="398" y="41"/>
                  </a:cubicBezTo>
                  <a:cubicBezTo>
                    <a:pt x="398" y="40"/>
                    <a:pt x="398" y="40"/>
                    <a:pt x="398" y="40"/>
                  </a:cubicBezTo>
                  <a:cubicBezTo>
                    <a:pt x="400" y="38"/>
                    <a:pt x="400" y="38"/>
                    <a:pt x="400" y="38"/>
                  </a:cubicBezTo>
                  <a:cubicBezTo>
                    <a:pt x="401" y="38"/>
                    <a:pt x="401" y="38"/>
                    <a:pt x="401" y="38"/>
                  </a:cubicBezTo>
                  <a:cubicBezTo>
                    <a:pt x="402" y="38"/>
                    <a:pt x="402" y="38"/>
                    <a:pt x="402" y="38"/>
                  </a:cubicBezTo>
                  <a:cubicBezTo>
                    <a:pt x="404" y="38"/>
                    <a:pt x="404" y="38"/>
                    <a:pt x="404" y="38"/>
                  </a:cubicBezTo>
                  <a:cubicBezTo>
                    <a:pt x="405" y="37"/>
                    <a:pt x="405" y="37"/>
                    <a:pt x="405" y="37"/>
                  </a:cubicBezTo>
                  <a:cubicBezTo>
                    <a:pt x="404" y="37"/>
                    <a:pt x="404" y="37"/>
                    <a:pt x="404" y="37"/>
                  </a:cubicBezTo>
                  <a:cubicBezTo>
                    <a:pt x="403" y="37"/>
                    <a:pt x="403" y="37"/>
                    <a:pt x="403" y="37"/>
                  </a:cubicBezTo>
                  <a:cubicBezTo>
                    <a:pt x="402" y="37"/>
                    <a:pt x="402" y="37"/>
                    <a:pt x="402" y="37"/>
                  </a:cubicBezTo>
                  <a:cubicBezTo>
                    <a:pt x="400" y="38"/>
                    <a:pt x="400" y="38"/>
                    <a:pt x="400" y="38"/>
                  </a:cubicBezTo>
                  <a:cubicBezTo>
                    <a:pt x="399" y="37"/>
                    <a:pt x="399" y="37"/>
                    <a:pt x="399" y="37"/>
                  </a:cubicBezTo>
                  <a:cubicBezTo>
                    <a:pt x="399" y="37"/>
                    <a:pt x="399" y="37"/>
                    <a:pt x="399" y="37"/>
                  </a:cubicBezTo>
                  <a:cubicBezTo>
                    <a:pt x="400" y="36"/>
                    <a:pt x="400" y="36"/>
                    <a:pt x="400" y="36"/>
                  </a:cubicBezTo>
                  <a:cubicBezTo>
                    <a:pt x="399" y="36"/>
                    <a:pt x="399" y="36"/>
                    <a:pt x="399" y="36"/>
                  </a:cubicBezTo>
                  <a:cubicBezTo>
                    <a:pt x="398" y="36"/>
                    <a:pt x="398" y="36"/>
                    <a:pt x="398" y="36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396" y="39"/>
                    <a:pt x="396" y="39"/>
                    <a:pt x="396" y="39"/>
                  </a:cubicBezTo>
                  <a:cubicBezTo>
                    <a:pt x="394" y="39"/>
                    <a:pt x="394" y="39"/>
                    <a:pt x="394" y="39"/>
                  </a:cubicBezTo>
                  <a:cubicBezTo>
                    <a:pt x="392" y="39"/>
                    <a:pt x="392" y="39"/>
                    <a:pt x="392" y="39"/>
                  </a:cubicBezTo>
                  <a:cubicBezTo>
                    <a:pt x="390" y="39"/>
                    <a:pt x="390" y="39"/>
                    <a:pt x="390" y="39"/>
                  </a:cubicBezTo>
                  <a:cubicBezTo>
                    <a:pt x="389" y="38"/>
                    <a:pt x="389" y="38"/>
                    <a:pt x="389" y="38"/>
                  </a:cubicBezTo>
                  <a:cubicBezTo>
                    <a:pt x="389" y="37"/>
                    <a:pt x="389" y="37"/>
                    <a:pt x="389" y="37"/>
                  </a:cubicBezTo>
                  <a:cubicBezTo>
                    <a:pt x="387" y="37"/>
                    <a:pt x="387" y="37"/>
                    <a:pt x="387" y="37"/>
                  </a:cubicBezTo>
                  <a:cubicBezTo>
                    <a:pt x="386" y="36"/>
                    <a:pt x="386" y="36"/>
                    <a:pt x="386" y="36"/>
                  </a:cubicBezTo>
                  <a:cubicBezTo>
                    <a:pt x="386" y="35"/>
                    <a:pt x="386" y="35"/>
                    <a:pt x="386" y="35"/>
                  </a:cubicBezTo>
                  <a:cubicBezTo>
                    <a:pt x="387" y="35"/>
                    <a:pt x="387" y="35"/>
                    <a:pt x="387" y="35"/>
                  </a:cubicBezTo>
                  <a:cubicBezTo>
                    <a:pt x="388" y="34"/>
                    <a:pt x="388" y="34"/>
                    <a:pt x="388" y="34"/>
                  </a:cubicBezTo>
                  <a:cubicBezTo>
                    <a:pt x="390" y="33"/>
                    <a:pt x="390" y="33"/>
                    <a:pt x="390" y="33"/>
                  </a:cubicBezTo>
                  <a:cubicBezTo>
                    <a:pt x="391" y="32"/>
                    <a:pt x="391" y="32"/>
                    <a:pt x="391" y="32"/>
                  </a:cubicBezTo>
                  <a:cubicBezTo>
                    <a:pt x="392" y="31"/>
                    <a:pt x="392" y="31"/>
                    <a:pt x="392" y="31"/>
                  </a:cubicBezTo>
                  <a:cubicBezTo>
                    <a:pt x="393" y="30"/>
                    <a:pt x="393" y="30"/>
                    <a:pt x="393" y="30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396" y="30"/>
                    <a:pt x="396" y="30"/>
                    <a:pt x="396" y="30"/>
                  </a:cubicBezTo>
                  <a:cubicBezTo>
                    <a:pt x="397" y="30"/>
                    <a:pt x="397" y="30"/>
                    <a:pt x="397" y="30"/>
                  </a:cubicBezTo>
                  <a:cubicBezTo>
                    <a:pt x="398" y="30"/>
                    <a:pt x="398" y="30"/>
                    <a:pt x="398" y="30"/>
                  </a:cubicBezTo>
                  <a:cubicBezTo>
                    <a:pt x="400" y="31"/>
                    <a:pt x="400" y="31"/>
                    <a:pt x="400" y="31"/>
                  </a:cubicBezTo>
                  <a:cubicBezTo>
                    <a:pt x="402" y="31"/>
                    <a:pt x="402" y="31"/>
                    <a:pt x="402" y="31"/>
                  </a:cubicBezTo>
                  <a:cubicBezTo>
                    <a:pt x="403" y="32"/>
                    <a:pt x="403" y="32"/>
                    <a:pt x="403" y="32"/>
                  </a:cubicBezTo>
                  <a:cubicBezTo>
                    <a:pt x="405" y="31"/>
                    <a:pt x="405" y="31"/>
                    <a:pt x="405" y="31"/>
                  </a:cubicBezTo>
                  <a:cubicBezTo>
                    <a:pt x="405" y="31"/>
                    <a:pt x="405" y="31"/>
                    <a:pt x="405" y="31"/>
                  </a:cubicBezTo>
                  <a:cubicBezTo>
                    <a:pt x="404" y="31"/>
                    <a:pt x="404" y="31"/>
                    <a:pt x="404" y="31"/>
                  </a:cubicBezTo>
                  <a:cubicBezTo>
                    <a:pt x="402" y="31"/>
                    <a:pt x="402" y="31"/>
                    <a:pt x="402" y="31"/>
                  </a:cubicBezTo>
                  <a:cubicBezTo>
                    <a:pt x="400" y="30"/>
                    <a:pt x="400" y="30"/>
                    <a:pt x="400" y="30"/>
                  </a:cubicBezTo>
                  <a:cubicBezTo>
                    <a:pt x="398" y="30"/>
                    <a:pt x="398" y="30"/>
                    <a:pt x="398" y="30"/>
                  </a:cubicBezTo>
                  <a:cubicBezTo>
                    <a:pt x="397" y="30"/>
                    <a:pt x="397" y="30"/>
                    <a:pt x="397" y="30"/>
                  </a:cubicBezTo>
                  <a:cubicBezTo>
                    <a:pt x="395" y="30"/>
                    <a:pt x="395" y="30"/>
                    <a:pt x="395" y="30"/>
                  </a:cubicBezTo>
                  <a:cubicBezTo>
                    <a:pt x="392" y="29"/>
                    <a:pt x="392" y="29"/>
                    <a:pt x="392" y="29"/>
                  </a:cubicBezTo>
                  <a:cubicBezTo>
                    <a:pt x="392" y="29"/>
                    <a:pt x="392" y="29"/>
                    <a:pt x="392" y="29"/>
                  </a:cubicBezTo>
                  <a:cubicBezTo>
                    <a:pt x="391" y="30"/>
                    <a:pt x="391" y="30"/>
                    <a:pt x="391" y="30"/>
                  </a:cubicBezTo>
                  <a:cubicBezTo>
                    <a:pt x="390" y="31"/>
                    <a:pt x="390" y="31"/>
                    <a:pt x="390" y="31"/>
                  </a:cubicBezTo>
                  <a:cubicBezTo>
                    <a:pt x="388" y="32"/>
                    <a:pt x="388" y="32"/>
                    <a:pt x="388" y="32"/>
                  </a:cubicBezTo>
                  <a:cubicBezTo>
                    <a:pt x="386" y="33"/>
                    <a:pt x="386" y="33"/>
                    <a:pt x="386" y="33"/>
                  </a:cubicBezTo>
                  <a:cubicBezTo>
                    <a:pt x="385" y="35"/>
                    <a:pt x="385" y="35"/>
                    <a:pt x="385" y="35"/>
                  </a:cubicBezTo>
                  <a:cubicBezTo>
                    <a:pt x="384" y="35"/>
                    <a:pt x="384" y="35"/>
                    <a:pt x="384" y="35"/>
                  </a:cubicBezTo>
                  <a:cubicBezTo>
                    <a:pt x="383" y="34"/>
                    <a:pt x="383" y="34"/>
                    <a:pt x="383" y="34"/>
                  </a:cubicBezTo>
                  <a:cubicBezTo>
                    <a:pt x="382" y="33"/>
                    <a:pt x="382" y="33"/>
                    <a:pt x="382" y="33"/>
                  </a:cubicBezTo>
                  <a:cubicBezTo>
                    <a:pt x="381" y="32"/>
                    <a:pt x="381" y="32"/>
                    <a:pt x="381" y="32"/>
                  </a:cubicBezTo>
                  <a:cubicBezTo>
                    <a:pt x="380" y="32"/>
                    <a:pt x="380" y="32"/>
                    <a:pt x="380" y="32"/>
                  </a:cubicBezTo>
                  <a:cubicBezTo>
                    <a:pt x="380" y="31"/>
                    <a:pt x="380" y="31"/>
                    <a:pt x="380" y="31"/>
                  </a:cubicBezTo>
                  <a:cubicBezTo>
                    <a:pt x="380" y="29"/>
                    <a:pt x="380" y="29"/>
                    <a:pt x="380" y="29"/>
                  </a:cubicBezTo>
                  <a:cubicBezTo>
                    <a:pt x="379" y="29"/>
                    <a:pt x="379" y="29"/>
                    <a:pt x="379" y="29"/>
                  </a:cubicBezTo>
                  <a:cubicBezTo>
                    <a:pt x="379" y="27"/>
                    <a:pt x="379" y="27"/>
                    <a:pt x="379" y="27"/>
                  </a:cubicBezTo>
                  <a:cubicBezTo>
                    <a:pt x="380" y="27"/>
                    <a:pt x="380" y="27"/>
                    <a:pt x="380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86" y="27"/>
                    <a:pt x="386" y="27"/>
                    <a:pt x="386" y="27"/>
                  </a:cubicBezTo>
                  <a:cubicBezTo>
                    <a:pt x="388" y="28"/>
                    <a:pt x="388" y="28"/>
                    <a:pt x="388" y="28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29"/>
                    <a:pt x="389" y="29"/>
                    <a:pt x="389" y="29"/>
                  </a:cubicBezTo>
                  <a:cubicBezTo>
                    <a:pt x="390" y="29"/>
                    <a:pt x="390" y="29"/>
                    <a:pt x="390" y="29"/>
                  </a:cubicBezTo>
                  <a:cubicBezTo>
                    <a:pt x="392" y="28"/>
                    <a:pt x="392" y="28"/>
                    <a:pt x="392" y="28"/>
                  </a:cubicBezTo>
                  <a:cubicBezTo>
                    <a:pt x="393" y="28"/>
                    <a:pt x="393" y="28"/>
                    <a:pt x="393" y="28"/>
                  </a:cubicBezTo>
                  <a:cubicBezTo>
                    <a:pt x="393" y="28"/>
                    <a:pt x="393" y="28"/>
                    <a:pt x="393" y="28"/>
                  </a:cubicBezTo>
                  <a:cubicBezTo>
                    <a:pt x="394" y="28"/>
                    <a:pt x="394" y="28"/>
                    <a:pt x="394" y="28"/>
                  </a:cubicBezTo>
                  <a:cubicBezTo>
                    <a:pt x="395" y="28"/>
                    <a:pt x="395" y="28"/>
                    <a:pt x="395" y="28"/>
                  </a:cubicBezTo>
                  <a:cubicBezTo>
                    <a:pt x="397" y="27"/>
                    <a:pt x="397" y="27"/>
                    <a:pt x="397" y="27"/>
                  </a:cubicBezTo>
                  <a:cubicBezTo>
                    <a:pt x="399" y="27"/>
                    <a:pt x="399" y="27"/>
                    <a:pt x="399" y="27"/>
                  </a:cubicBezTo>
                  <a:cubicBezTo>
                    <a:pt x="400" y="26"/>
                    <a:pt x="400" y="26"/>
                    <a:pt x="400" y="26"/>
                  </a:cubicBezTo>
                  <a:cubicBezTo>
                    <a:pt x="400" y="26"/>
                    <a:pt x="400" y="26"/>
                    <a:pt x="400" y="26"/>
                  </a:cubicBezTo>
                  <a:cubicBezTo>
                    <a:pt x="399" y="26"/>
                    <a:pt x="399" y="26"/>
                    <a:pt x="399" y="26"/>
                  </a:cubicBezTo>
                  <a:cubicBezTo>
                    <a:pt x="398" y="26"/>
                    <a:pt x="398" y="26"/>
                    <a:pt x="398" y="26"/>
                  </a:cubicBezTo>
                  <a:cubicBezTo>
                    <a:pt x="398" y="26"/>
                    <a:pt x="398" y="26"/>
                    <a:pt x="398" y="26"/>
                  </a:cubicBezTo>
                  <a:cubicBezTo>
                    <a:pt x="396" y="27"/>
                    <a:pt x="396" y="27"/>
                    <a:pt x="396" y="27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392" y="27"/>
                    <a:pt x="392" y="27"/>
                    <a:pt x="392" y="27"/>
                  </a:cubicBezTo>
                  <a:cubicBezTo>
                    <a:pt x="391" y="28"/>
                    <a:pt x="391" y="28"/>
                    <a:pt x="391" y="28"/>
                  </a:cubicBezTo>
                  <a:cubicBezTo>
                    <a:pt x="390" y="27"/>
                    <a:pt x="390" y="27"/>
                    <a:pt x="390" y="27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8" y="28"/>
                    <a:pt x="388" y="28"/>
                    <a:pt x="388" y="28"/>
                  </a:cubicBezTo>
                  <a:cubicBezTo>
                    <a:pt x="387" y="27"/>
                    <a:pt x="387" y="27"/>
                    <a:pt x="387" y="27"/>
                  </a:cubicBezTo>
                  <a:cubicBezTo>
                    <a:pt x="386" y="27"/>
                    <a:pt x="386" y="27"/>
                    <a:pt x="386" y="27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3" y="25"/>
                    <a:pt x="383" y="25"/>
                    <a:pt x="383" y="25"/>
                  </a:cubicBezTo>
                  <a:cubicBezTo>
                    <a:pt x="381" y="26"/>
                    <a:pt x="381" y="26"/>
                    <a:pt x="381" y="26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3"/>
                    <a:pt x="380" y="23"/>
                    <a:pt x="380" y="23"/>
                  </a:cubicBezTo>
                  <a:cubicBezTo>
                    <a:pt x="381" y="22"/>
                    <a:pt x="381" y="22"/>
                    <a:pt x="381" y="22"/>
                  </a:cubicBezTo>
                  <a:cubicBezTo>
                    <a:pt x="382" y="22"/>
                    <a:pt x="382" y="22"/>
                    <a:pt x="382" y="22"/>
                  </a:cubicBezTo>
                  <a:cubicBezTo>
                    <a:pt x="383" y="23"/>
                    <a:pt x="383" y="23"/>
                    <a:pt x="383" y="23"/>
                  </a:cubicBezTo>
                  <a:cubicBezTo>
                    <a:pt x="384" y="23"/>
                    <a:pt x="384" y="23"/>
                    <a:pt x="384" y="23"/>
                  </a:cubicBezTo>
                  <a:cubicBezTo>
                    <a:pt x="385" y="23"/>
                    <a:pt x="385" y="23"/>
                    <a:pt x="385" y="23"/>
                  </a:cubicBezTo>
                  <a:cubicBezTo>
                    <a:pt x="384" y="22"/>
                    <a:pt x="384" y="22"/>
                    <a:pt x="384" y="22"/>
                  </a:cubicBezTo>
                  <a:cubicBezTo>
                    <a:pt x="383" y="22"/>
                    <a:pt x="383" y="22"/>
                    <a:pt x="383" y="22"/>
                  </a:cubicBezTo>
                  <a:cubicBezTo>
                    <a:pt x="382" y="21"/>
                    <a:pt x="382" y="21"/>
                    <a:pt x="382" y="21"/>
                  </a:cubicBezTo>
                  <a:cubicBezTo>
                    <a:pt x="383" y="21"/>
                    <a:pt x="383" y="21"/>
                    <a:pt x="383" y="21"/>
                  </a:cubicBezTo>
                  <a:cubicBezTo>
                    <a:pt x="384" y="21"/>
                    <a:pt x="384" y="21"/>
                    <a:pt x="384" y="21"/>
                  </a:cubicBezTo>
                  <a:cubicBezTo>
                    <a:pt x="386" y="20"/>
                    <a:pt x="386" y="20"/>
                    <a:pt x="386" y="20"/>
                  </a:cubicBezTo>
                  <a:cubicBezTo>
                    <a:pt x="387" y="20"/>
                    <a:pt x="387" y="20"/>
                    <a:pt x="387" y="20"/>
                  </a:cubicBezTo>
                  <a:cubicBezTo>
                    <a:pt x="388" y="19"/>
                    <a:pt x="388" y="19"/>
                    <a:pt x="388" y="19"/>
                  </a:cubicBezTo>
                  <a:cubicBezTo>
                    <a:pt x="389" y="19"/>
                    <a:pt x="389" y="19"/>
                    <a:pt x="389" y="19"/>
                  </a:cubicBezTo>
                  <a:cubicBezTo>
                    <a:pt x="390" y="19"/>
                    <a:pt x="390" y="19"/>
                    <a:pt x="390" y="19"/>
                  </a:cubicBezTo>
                  <a:cubicBezTo>
                    <a:pt x="391" y="19"/>
                    <a:pt x="391" y="19"/>
                    <a:pt x="391" y="19"/>
                  </a:cubicBezTo>
                  <a:cubicBezTo>
                    <a:pt x="391" y="19"/>
                    <a:pt x="391" y="19"/>
                    <a:pt x="391" y="19"/>
                  </a:cubicBezTo>
                  <a:cubicBezTo>
                    <a:pt x="390" y="18"/>
                    <a:pt x="390" y="18"/>
                    <a:pt x="390" y="18"/>
                  </a:cubicBezTo>
                  <a:cubicBezTo>
                    <a:pt x="388" y="18"/>
                    <a:pt x="388" y="18"/>
                    <a:pt x="388" y="18"/>
                  </a:cubicBezTo>
                  <a:cubicBezTo>
                    <a:pt x="386" y="19"/>
                    <a:pt x="386" y="19"/>
                    <a:pt x="386" y="19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4" y="19"/>
                    <a:pt x="384" y="19"/>
                    <a:pt x="384" y="19"/>
                  </a:cubicBezTo>
                  <a:cubicBezTo>
                    <a:pt x="383" y="20"/>
                    <a:pt x="383" y="20"/>
                    <a:pt x="383" y="20"/>
                  </a:cubicBezTo>
                  <a:cubicBezTo>
                    <a:pt x="382" y="20"/>
                    <a:pt x="382" y="20"/>
                    <a:pt x="382" y="20"/>
                  </a:cubicBezTo>
                  <a:cubicBezTo>
                    <a:pt x="382" y="19"/>
                    <a:pt x="382" y="19"/>
                    <a:pt x="382" y="19"/>
                  </a:cubicBezTo>
                  <a:cubicBezTo>
                    <a:pt x="382" y="18"/>
                    <a:pt x="382" y="18"/>
                    <a:pt x="382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5" y="17"/>
                    <a:pt x="385" y="17"/>
                    <a:pt x="385" y="17"/>
                  </a:cubicBezTo>
                  <a:cubicBezTo>
                    <a:pt x="386" y="16"/>
                    <a:pt x="386" y="16"/>
                    <a:pt x="386" y="16"/>
                  </a:cubicBezTo>
                  <a:cubicBezTo>
                    <a:pt x="387" y="16"/>
                    <a:pt x="387" y="16"/>
                    <a:pt x="387" y="16"/>
                  </a:cubicBezTo>
                  <a:cubicBezTo>
                    <a:pt x="386" y="16"/>
                    <a:pt x="386" y="16"/>
                    <a:pt x="386" y="16"/>
                  </a:cubicBezTo>
                  <a:cubicBezTo>
                    <a:pt x="386" y="16"/>
                    <a:pt x="386" y="16"/>
                    <a:pt x="386" y="16"/>
                  </a:cubicBezTo>
                  <a:cubicBezTo>
                    <a:pt x="386" y="14"/>
                    <a:pt x="386" y="14"/>
                    <a:pt x="386" y="14"/>
                  </a:cubicBezTo>
                  <a:cubicBezTo>
                    <a:pt x="385" y="14"/>
                    <a:pt x="385" y="14"/>
                    <a:pt x="385" y="14"/>
                  </a:cubicBezTo>
                  <a:cubicBezTo>
                    <a:pt x="385" y="15"/>
                    <a:pt x="385" y="15"/>
                    <a:pt x="385" y="15"/>
                  </a:cubicBezTo>
                  <a:cubicBezTo>
                    <a:pt x="384" y="16"/>
                    <a:pt x="384" y="16"/>
                    <a:pt x="384" y="16"/>
                  </a:cubicBezTo>
                  <a:cubicBezTo>
                    <a:pt x="384" y="15"/>
                    <a:pt x="384" y="15"/>
                    <a:pt x="384" y="15"/>
                  </a:cubicBezTo>
                  <a:cubicBezTo>
                    <a:pt x="383" y="15"/>
                    <a:pt x="383" y="15"/>
                    <a:pt x="383" y="15"/>
                  </a:cubicBezTo>
                  <a:cubicBezTo>
                    <a:pt x="383" y="15"/>
                    <a:pt x="383" y="15"/>
                    <a:pt x="383" y="15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6"/>
                    <a:pt x="382" y="16"/>
                    <a:pt x="382" y="16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0" y="17"/>
                    <a:pt x="380" y="17"/>
                    <a:pt x="380" y="17"/>
                  </a:cubicBezTo>
                  <a:cubicBezTo>
                    <a:pt x="380" y="16"/>
                    <a:pt x="380" y="16"/>
                    <a:pt x="380" y="16"/>
                  </a:cubicBezTo>
                  <a:cubicBezTo>
                    <a:pt x="380" y="15"/>
                    <a:pt x="380" y="15"/>
                    <a:pt x="380" y="15"/>
                  </a:cubicBezTo>
                  <a:cubicBezTo>
                    <a:pt x="379" y="15"/>
                    <a:pt x="379" y="15"/>
                    <a:pt x="379" y="15"/>
                  </a:cubicBezTo>
                  <a:cubicBezTo>
                    <a:pt x="379" y="14"/>
                    <a:pt x="379" y="14"/>
                    <a:pt x="379" y="14"/>
                  </a:cubicBezTo>
                  <a:cubicBezTo>
                    <a:pt x="380" y="14"/>
                    <a:pt x="380" y="14"/>
                    <a:pt x="380" y="14"/>
                  </a:cubicBezTo>
                  <a:cubicBezTo>
                    <a:pt x="380" y="14"/>
                    <a:pt x="380" y="14"/>
                    <a:pt x="380" y="14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3" y="13"/>
                    <a:pt x="383" y="13"/>
                    <a:pt x="383" y="13"/>
                  </a:cubicBezTo>
                  <a:cubicBezTo>
                    <a:pt x="383" y="12"/>
                    <a:pt x="383" y="12"/>
                    <a:pt x="383" y="12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6" y="11"/>
                    <a:pt x="386" y="11"/>
                    <a:pt x="386" y="11"/>
                  </a:cubicBezTo>
                  <a:cubicBezTo>
                    <a:pt x="387" y="11"/>
                    <a:pt x="387" y="11"/>
                    <a:pt x="387" y="11"/>
                  </a:cubicBezTo>
                  <a:cubicBezTo>
                    <a:pt x="390" y="10"/>
                    <a:pt x="390" y="10"/>
                    <a:pt x="390" y="10"/>
                  </a:cubicBezTo>
                  <a:cubicBezTo>
                    <a:pt x="390" y="10"/>
                    <a:pt x="390" y="10"/>
                    <a:pt x="390" y="10"/>
                  </a:cubicBezTo>
                  <a:cubicBezTo>
                    <a:pt x="391" y="10"/>
                    <a:pt x="391" y="10"/>
                    <a:pt x="391" y="10"/>
                  </a:cubicBezTo>
                  <a:cubicBezTo>
                    <a:pt x="391" y="11"/>
                    <a:pt x="391" y="11"/>
                    <a:pt x="391" y="11"/>
                  </a:cubicBezTo>
                  <a:cubicBezTo>
                    <a:pt x="391" y="12"/>
                    <a:pt x="391" y="12"/>
                    <a:pt x="391" y="12"/>
                  </a:cubicBezTo>
                  <a:cubicBezTo>
                    <a:pt x="391" y="14"/>
                    <a:pt x="391" y="14"/>
                    <a:pt x="391" y="14"/>
                  </a:cubicBezTo>
                  <a:cubicBezTo>
                    <a:pt x="391" y="14"/>
                    <a:pt x="391" y="14"/>
                    <a:pt x="391" y="14"/>
                  </a:cubicBezTo>
                  <a:cubicBezTo>
                    <a:pt x="392" y="12"/>
                    <a:pt x="392" y="12"/>
                    <a:pt x="392" y="12"/>
                  </a:cubicBezTo>
                  <a:cubicBezTo>
                    <a:pt x="393" y="12"/>
                    <a:pt x="393" y="12"/>
                    <a:pt x="393" y="12"/>
                  </a:cubicBezTo>
                  <a:cubicBezTo>
                    <a:pt x="393" y="12"/>
                    <a:pt x="393" y="12"/>
                    <a:pt x="393" y="12"/>
                  </a:cubicBezTo>
                  <a:cubicBezTo>
                    <a:pt x="393" y="12"/>
                    <a:pt x="393" y="12"/>
                    <a:pt x="393" y="12"/>
                  </a:cubicBezTo>
                  <a:cubicBezTo>
                    <a:pt x="393" y="13"/>
                    <a:pt x="393" y="13"/>
                    <a:pt x="393" y="13"/>
                  </a:cubicBezTo>
                  <a:cubicBezTo>
                    <a:pt x="393" y="13"/>
                    <a:pt x="393" y="13"/>
                    <a:pt x="393" y="13"/>
                  </a:cubicBezTo>
                  <a:cubicBezTo>
                    <a:pt x="393" y="12"/>
                    <a:pt x="393" y="12"/>
                    <a:pt x="393" y="12"/>
                  </a:cubicBezTo>
                  <a:cubicBezTo>
                    <a:pt x="394" y="12"/>
                    <a:pt x="394" y="12"/>
                    <a:pt x="394" y="12"/>
                  </a:cubicBezTo>
                  <a:cubicBezTo>
                    <a:pt x="394" y="11"/>
                    <a:pt x="394" y="11"/>
                    <a:pt x="394" y="11"/>
                  </a:cubicBezTo>
                  <a:cubicBezTo>
                    <a:pt x="394" y="10"/>
                    <a:pt x="394" y="10"/>
                    <a:pt x="394" y="10"/>
                  </a:cubicBezTo>
                  <a:cubicBezTo>
                    <a:pt x="395" y="9"/>
                    <a:pt x="395" y="9"/>
                    <a:pt x="395" y="9"/>
                  </a:cubicBezTo>
                  <a:cubicBezTo>
                    <a:pt x="396" y="8"/>
                    <a:pt x="396" y="8"/>
                    <a:pt x="396" y="8"/>
                  </a:cubicBezTo>
                  <a:cubicBezTo>
                    <a:pt x="397" y="8"/>
                    <a:pt x="397" y="8"/>
                    <a:pt x="397" y="8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7" y="11"/>
                    <a:pt x="397" y="11"/>
                    <a:pt x="397" y="11"/>
                  </a:cubicBezTo>
                  <a:cubicBezTo>
                    <a:pt x="398" y="11"/>
                    <a:pt x="398" y="11"/>
                    <a:pt x="398" y="11"/>
                  </a:cubicBezTo>
                  <a:cubicBezTo>
                    <a:pt x="398" y="12"/>
                    <a:pt x="398" y="12"/>
                    <a:pt x="398" y="12"/>
                  </a:cubicBezTo>
                  <a:cubicBezTo>
                    <a:pt x="398" y="13"/>
                    <a:pt x="398" y="13"/>
                    <a:pt x="398" y="13"/>
                  </a:cubicBezTo>
                  <a:cubicBezTo>
                    <a:pt x="398" y="14"/>
                    <a:pt x="398" y="14"/>
                    <a:pt x="398" y="14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99" y="15"/>
                    <a:pt x="399" y="15"/>
                    <a:pt x="399" y="15"/>
                  </a:cubicBezTo>
                  <a:cubicBezTo>
                    <a:pt x="399" y="15"/>
                    <a:pt x="399" y="15"/>
                    <a:pt x="399" y="15"/>
                  </a:cubicBezTo>
                  <a:cubicBezTo>
                    <a:pt x="399" y="14"/>
                    <a:pt x="399" y="14"/>
                    <a:pt x="399" y="14"/>
                  </a:cubicBezTo>
                  <a:cubicBezTo>
                    <a:pt x="399" y="13"/>
                    <a:pt x="399" y="13"/>
                    <a:pt x="399" y="13"/>
                  </a:cubicBezTo>
                  <a:cubicBezTo>
                    <a:pt x="399" y="13"/>
                    <a:pt x="399" y="13"/>
                    <a:pt x="399" y="13"/>
                  </a:cubicBezTo>
                  <a:cubicBezTo>
                    <a:pt x="400" y="11"/>
                    <a:pt x="400" y="11"/>
                    <a:pt x="400" y="11"/>
                  </a:cubicBezTo>
                  <a:cubicBezTo>
                    <a:pt x="401" y="11"/>
                    <a:pt x="401" y="11"/>
                    <a:pt x="401" y="11"/>
                  </a:cubicBezTo>
                  <a:cubicBezTo>
                    <a:pt x="402" y="12"/>
                    <a:pt x="402" y="12"/>
                    <a:pt x="402" y="12"/>
                  </a:cubicBezTo>
                  <a:cubicBezTo>
                    <a:pt x="402" y="14"/>
                    <a:pt x="402" y="14"/>
                    <a:pt x="402" y="14"/>
                  </a:cubicBezTo>
                  <a:cubicBezTo>
                    <a:pt x="402" y="15"/>
                    <a:pt x="402" y="15"/>
                    <a:pt x="402" y="15"/>
                  </a:cubicBezTo>
                  <a:cubicBezTo>
                    <a:pt x="402" y="15"/>
                    <a:pt x="402" y="15"/>
                    <a:pt x="402" y="15"/>
                  </a:cubicBezTo>
                  <a:cubicBezTo>
                    <a:pt x="403" y="16"/>
                    <a:pt x="403" y="16"/>
                    <a:pt x="403" y="16"/>
                  </a:cubicBezTo>
                  <a:cubicBezTo>
                    <a:pt x="403" y="15"/>
                    <a:pt x="403" y="15"/>
                    <a:pt x="403" y="15"/>
                  </a:cubicBezTo>
                  <a:cubicBezTo>
                    <a:pt x="403" y="14"/>
                    <a:pt x="403" y="14"/>
                    <a:pt x="403" y="14"/>
                  </a:cubicBezTo>
                  <a:cubicBezTo>
                    <a:pt x="404" y="14"/>
                    <a:pt x="404" y="14"/>
                    <a:pt x="404" y="14"/>
                  </a:cubicBezTo>
                  <a:cubicBezTo>
                    <a:pt x="404" y="13"/>
                    <a:pt x="404" y="13"/>
                    <a:pt x="404" y="13"/>
                  </a:cubicBezTo>
                  <a:cubicBezTo>
                    <a:pt x="405" y="14"/>
                    <a:pt x="405" y="14"/>
                    <a:pt x="405" y="14"/>
                  </a:cubicBezTo>
                  <a:cubicBezTo>
                    <a:pt x="404" y="14"/>
                    <a:pt x="404" y="14"/>
                    <a:pt x="404" y="14"/>
                  </a:cubicBezTo>
                  <a:cubicBezTo>
                    <a:pt x="404" y="15"/>
                    <a:pt x="404" y="15"/>
                    <a:pt x="404" y="15"/>
                  </a:cubicBezTo>
                  <a:cubicBezTo>
                    <a:pt x="405" y="16"/>
                    <a:pt x="405" y="16"/>
                    <a:pt x="405" y="16"/>
                  </a:cubicBezTo>
                  <a:cubicBezTo>
                    <a:pt x="406" y="15"/>
                    <a:pt x="406" y="15"/>
                    <a:pt x="406" y="15"/>
                  </a:cubicBezTo>
                  <a:cubicBezTo>
                    <a:pt x="406" y="15"/>
                    <a:pt x="406" y="15"/>
                    <a:pt x="406" y="15"/>
                  </a:cubicBezTo>
                  <a:cubicBezTo>
                    <a:pt x="406" y="16"/>
                    <a:pt x="406" y="16"/>
                    <a:pt x="406" y="16"/>
                  </a:cubicBezTo>
                  <a:cubicBezTo>
                    <a:pt x="407" y="15"/>
                    <a:pt x="407" y="15"/>
                    <a:pt x="407" y="15"/>
                  </a:cubicBezTo>
                  <a:cubicBezTo>
                    <a:pt x="407" y="14"/>
                    <a:pt x="407" y="14"/>
                    <a:pt x="407" y="14"/>
                  </a:cubicBezTo>
                  <a:cubicBezTo>
                    <a:pt x="406" y="13"/>
                    <a:pt x="406" y="13"/>
                    <a:pt x="406" y="13"/>
                  </a:cubicBezTo>
                  <a:cubicBezTo>
                    <a:pt x="405" y="13"/>
                    <a:pt x="405" y="13"/>
                    <a:pt x="405" y="13"/>
                  </a:cubicBezTo>
                  <a:cubicBezTo>
                    <a:pt x="405" y="12"/>
                    <a:pt x="405" y="12"/>
                    <a:pt x="405" y="12"/>
                  </a:cubicBezTo>
                  <a:cubicBezTo>
                    <a:pt x="405" y="11"/>
                    <a:pt x="405" y="11"/>
                    <a:pt x="405" y="11"/>
                  </a:cubicBezTo>
                  <a:cubicBezTo>
                    <a:pt x="404" y="10"/>
                    <a:pt x="404" y="10"/>
                    <a:pt x="404" y="10"/>
                  </a:cubicBezTo>
                  <a:cubicBezTo>
                    <a:pt x="403" y="9"/>
                    <a:pt x="403" y="9"/>
                    <a:pt x="403" y="9"/>
                  </a:cubicBezTo>
                  <a:cubicBezTo>
                    <a:pt x="403" y="9"/>
                    <a:pt x="403" y="9"/>
                    <a:pt x="403" y="9"/>
                  </a:cubicBezTo>
                  <a:cubicBezTo>
                    <a:pt x="403" y="8"/>
                    <a:pt x="403" y="8"/>
                    <a:pt x="403" y="8"/>
                  </a:cubicBezTo>
                  <a:cubicBezTo>
                    <a:pt x="404" y="8"/>
                    <a:pt x="404" y="8"/>
                    <a:pt x="404" y="8"/>
                  </a:cubicBezTo>
                  <a:cubicBezTo>
                    <a:pt x="405" y="8"/>
                    <a:pt x="405" y="8"/>
                    <a:pt x="405" y="8"/>
                  </a:cubicBezTo>
                  <a:cubicBezTo>
                    <a:pt x="406" y="8"/>
                    <a:pt x="406" y="8"/>
                    <a:pt x="406" y="8"/>
                  </a:cubicBezTo>
                  <a:cubicBezTo>
                    <a:pt x="407" y="8"/>
                    <a:pt x="407" y="8"/>
                    <a:pt x="407" y="8"/>
                  </a:cubicBezTo>
                  <a:cubicBezTo>
                    <a:pt x="407" y="8"/>
                    <a:pt x="407" y="8"/>
                    <a:pt x="407" y="8"/>
                  </a:cubicBezTo>
                  <a:cubicBezTo>
                    <a:pt x="408" y="6"/>
                    <a:pt x="408" y="6"/>
                    <a:pt x="408" y="6"/>
                  </a:cubicBezTo>
                  <a:cubicBezTo>
                    <a:pt x="407" y="5"/>
                    <a:pt x="407" y="5"/>
                    <a:pt x="407" y="5"/>
                  </a:cubicBezTo>
                  <a:cubicBezTo>
                    <a:pt x="407" y="4"/>
                    <a:pt x="407" y="4"/>
                    <a:pt x="407" y="4"/>
                  </a:cubicBezTo>
                  <a:cubicBezTo>
                    <a:pt x="408" y="4"/>
                    <a:pt x="408" y="4"/>
                    <a:pt x="408" y="4"/>
                  </a:cubicBezTo>
                  <a:cubicBezTo>
                    <a:pt x="409" y="4"/>
                    <a:pt x="409" y="4"/>
                    <a:pt x="409" y="4"/>
                  </a:cubicBezTo>
                  <a:cubicBezTo>
                    <a:pt x="411" y="5"/>
                    <a:pt x="411" y="5"/>
                    <a:pt x="411" y="5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12" y="6"/>
                    <a:pt x="412" y="6"/>
                    <a:pt x="412" y="6"/>
                  </a:cubicBezTo>
                  <a:cubicBezTo>
                    <a:pt x="411" y="7"/>
                    <a:pt x="411" y="7"/>
                    <a:pt x="411" y="7"/>
                  </a:cubicBezTo>
                  <a:cubicBezTo>
                    <a:pt x="411" y="7"/>
                    <a:pt x="411" y="7"/>
                    <a:pt x="411" y="7"/>
                  </a:cubicBezTo>
                  <a:cubicBezTo>
                    <a:pt x="413" y="8"/>
                    <a:pt x="413" y="8"/>
                    <a:pt x="413" y="8"/>
                  </a:cubicBezTo>
                  <a:cubicBezTo>
                    <a:pt x="413" y="8"/>
                    <a:pt x="413" y="8"/>
                    <a:pt x="413" y="8"/>
                  </a:cubicBezTo>
                  <a:cubicBezTo>
                    <a:pt x="413" y="10"/>
                    <a:pt x="413" y="10"/>
                    <a:pt x="413" y="10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4" y="12"/>
                    <a:pt x="414" y="12"/>
                    <a:pt x="414" y="12"/>
                  </a:cubicBezTo>
                  <a:cubicBezTo>
                    <a:pt x="415" y="10"/>
                    <a:pt x="415" y="10"/>
                    <a:pt x="415" y="10"/>
                  </a:cubicBezTo>
                  <a:cubicBezTo>
                    <a:pt x="415" y="11"/>
                    <a:pt x="415" y="11"/>
                    <a:pt x="415" y="11"/>
                  </a:cubicBezTo>
                  <a:cubicBezTo>
                    <a:pt x="415" y="11"/>
                    <a:pt x="415" y="11"/>
                    <a:pt x="415" y="11"/>
                  </a:cubicBezTo>
                  <a:cubicBezTo>
                    <a:pt x="416" y="12"/>
                    <a:pt x="416" y="12"/>
                    <a:pt x="416" y="12"/>
                  </a:cubicBezTo>
                  <a:cubicBezTo>
                    <a:pt x="417" y="12"/>
                    <a:pt x="417" y="12"/>
                    <a:pt x="417" y="12"/>
                  </a:cubicBezTo>
                  <a:cubicBezTo>
                    <a:pt x="417" y="11"/>
                    <a:pt x="417" y="11"/>
                    <a:pt x="417" y="11"/>
                  </a:cubicBezTo>
                  <a:cubicBezTo>
                    <a:pt x="418" y="10"/>
                    <a:pt x="418" y="10"/>
                    <a:pt x="418" y="10"/>
                  </a:cubicBezTo>
                  <a:cubicBezTo>
                    <a:pt x="418" y="10"/>
                    <a:pt x="418" y="10"/>
                    <a:pt x="418" y="10"/>
                  </a:cubicBezTo>
                  <a:cubicBezTo>
                    <a:pt x="418" y="8"/>
                    <a:pt x="418" y="8"/>
                    <a:pt x="418" y="8"/>
                  </a:cubicBezTo>
                  <a:cubicBezTo>
                    <a:pt x="418" y="7"/>
                    <a:pt x="418" y="7"/>
                    <a:pt x="418" y="7"/>
                  </a:cubicBezTo>
                  <a:cubicBezTo>
                    <a:pt x="419" y="7"/>
                    <a:pt x="419" y="7"/>
                    <a:pt x="419" y="7"/>
                  </a:cubicBezTo>
                  <a:cubicBezTo>
                    <a:pt x="420" y="7"/>
                    <a:pt x="420" y="7"/>
                    <a:pt x="420" y="7"/>
                  </a:cubicBezTo>
                  <a:cubicBezTo>
                    <a:pt x="422" y="8"/>
                    <a:pt x="422" y="8"/>
                    <a:pt x="422" y="8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19" y="4"/>
                    <a:pt x="419" y="4"/>
                    <a:pt x="419" y="4"/>
                  </a:cubicBezTo>
                  <a:cubicBezTo>
                    <a:pt x="420" y="4"/>
                    <a:pt x="420" y="4"/>
                    <a:pt x="420" y="4"/>
                  </a:cubicBezTo>
                  <a:cubicBezTo>
                    <a:pt x="420" y="3"/>
                    <a:pt x="420" y="3"/>
                    <a:pt x="420" y="3"/>
                  </a:cubicBezTo>
                  <a:cubicBezTo>
                    <a:pt x="421" y="3"/>
                    <a:pt x="421" y="3"/>
                    <a:pt x="421" y="3"/>
                  </a:cubicBezTo>
                  <a:cubicBezTo>
                    <a:pt x="423" y="4"/>
                    <a:pt x="423" y="4"/>
                    <a:pt x="423" y="4"/>
                  </a:cubicBezTo>
                  <a:cubicBezTo>
                    <a:pt x="423" y="5"/>
                    <a:pt x="423" y="5"/>
                    <a:pt x="423" y="5"/>
                  </a:cubicBezTo>
                  <a:cubicBezTo>
                    <a:pt x="423" y="6"/>
                    <a:pt x="423" y="6"/>
                    <a:pt x="423" y="6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10"/>
                    <a:pt x="424" y="10"/>
                    <a:pt x="424" y="10"/>
                  </a:cubicBezTo>
                  <a:cubicBezTo>
                    <a:pt x="425" y="11"/>
                    <a:pt x="425" y="11"/>
                    <a:pt x="425" y="11"/>
                  </a:cubicBezTo>
                  <a:cubicBezTo>
                    <a:pt x="425" y="10"/>
                    <a:pt x="425" y="10"/>
                    <a:pt x="425" y="10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8"/>
                    <a:pt x="425" y="8"/>
                    <a:pt x="425" y="8"/>
                  </a:cubicBezTo>
                  <a:cubicBezTo>
                    <a:pt x="425" y="7"/>
                    <a:pt x="425" y="7"/>
                    <a:pt x="425" y="7"/>
                  </a:cubicBezTo>
                  <a:cubicBezTo>
                    <a:pt x="424" y="5"/>
                    <a:pt x="424" y="5"/>
                    <a:pt x="424" y="5"/>
                  </a:cubicBezTo>
                  <a:cubicBezTo>
                    <a:pt x="425" y="4"/>
                    <a:pt x="425" y="4"/>
                    <a:pt x="425" y="4"/>
                  </a:cubicBezTo>
                  <a:cubicBezTo>
                    <a:pt x="424" y="2"/>
                    <a:pt x="424" y="2"/>
                    <a:pt x="424" y="2"/>
                  </a:cubicBezTo>
                  <a:cubicBezTo>
                    <a:pt x="425" y="1"/>
                    <a:pt x="425" y="1"/>
                    <a:pt x="425" y="1"/>
                  </a:cubicBezTo>
                  <a:cubicBezTo>
                    <a:pt x="426" y="1"/>
                    <a:pt x="426" y="1"/>
                    <a:pt x="426" y="1"/>
                  </a:cubicBezTo>
                  <a:cubicBezTo>
                    <a:pt x="427" y="2"/>
                    <a:pt x="427" y="2"/>
                    <a:pt x="427" y="2"/>
                  </a:cubicBezTo>
                  <a:cubicBezTo>
                    <a:pt x="427" y="2"/>
                    <a:pt x="427" y="2"/>
                    <a:pt x="427" y="2"/>
                  </a:cubicBezTo>
                  <a:cubicBezTo>
                    <a:pt x="428" y="2"/>
                    <a:pt x="428" y="2"/>
                    <a:pt x="428" y="2"/>
                  </a:cubicBezTo>
                  <a:cubicBezTo>
                    <a:pt x="428" y="4"/>
                    <a:pt x="428" y="4"/>
                    <a:pt x="428" y="4"/>
                  </a:cubicBezTo>
                  <a:cubicBezTo>
                    <a:pt x="428" y="5"/>
                    <a:pt x="428" y="5"/>
                    <a:pt x="428" y="5"/>
                  </a:cubicBezTo>
                  <a:cubicBezTo>
                    <a:pt x="428" y="6"/>
                    <a:pt x="428" y="6"/>
                    <a:pt x="428" y="6"/>
                  </a:cubicBezTo>
                  <a:cubicBezTo>
                    <a:pt x="428" y="7"/>
                    <a:pt x="428" y="7"/>
                    <a:pt x="428" y="7"/>
                  </a:cubicBezTo>
                  <a:cubicBezTo>
                    <a:pt x="429" y="8"/>
                    <a:pt x="429" y="8"/>
                    <a:pt x="429" y="8"/>
                  </a:cubicBezTo>
                  <a:cubicBezTo>
                    <a:pt x="429" y="7"/>
                    <a:pt x="429" y="7"/>
                    <a:pt x="429" y="7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30" y="6"/>
                    <a:pt x="430" y="6"/>
                    <a:pt x="430" y="6"/>
                  </a:cubicBezTo>
                  <a:cubicBezTo>
                    <a:pt x="432" y="8"/>
                    <a:pt x="432" y="8"/>
                    <a:pt x="432" y="8"/>
                  </a:cubicBezTo>
                  <a:cubicBezTo>
                    <a:pt x="432" y="8"/>
                    <a:pt x="432" y="8"/>
                    <a:pt x="432" y="8"/>
                  </a:cubicBezTo>
                  <a:cubicBezTo>
                    <a:pt x="433" y="7"/>
                    <a:pt x="433" y="7"/>
                    <a:pt x="433" y="7"/>
                  </a:cubicBezTo>
                  <a:cubicBezTo>
                    <a:pt x="433" y="7"/>
                    <a:pt x="433" y="7"/>
                    <a:pt x="433" y="7"/>
                  </a:cubicBezTo>
                  <a:cubicBezTo>
                    <a:pt x="432" y="7"/>
                    <a:pt x="432" y="7"/>
                    <a:pt x="432" y="7"/>
                  </a:cubicBezTo>
                  <a:cubicBezTo>
                    <a:pt x="431" y="6"/>
                    <a:pt x="431" y="6"/>
                    <a:pt x="431" y="6"/>
                  </a:cubicBezTo>
                  <a:cubicBezTo>
                    <a:pt x="431" y="5"/>
                    <a:pt x="431" y="5"/>
                    <a:pt x="431" y="5"/>
                  </a:cubicBezTo>
                  <a:cubicBezTo>
                    <a:pt x="432" y="5"/>
                    <a:pt x="432" y="5"/>
                    <a:pt x="432" y="5"/>
                  </a:cubicBezTo>
                  <a:cubicBezTo>
                    <a:pt x="430" y="4"/>
                    <a:pt x="430" y="4"/>
                    <a:pt x="430" y="4"/>
                  </a:cubicBezTo>
                  <a:cubicBezTo>
                    <a:pt x="430" y="3"/>
                    <a:pt x="430" y="3"/>
                    <a:pt x="430" y="3"/>
                  </a:cubicBezTo>
                  <a:cubicBezTo>
                    <a:pt x="430" y="3"/>
                    <a:pt x="430" y="3"/>
                    <a:pt x="430" y="3"/>
                  </a:cubicBezTo>
                  <a:cubicBezTo>
                    <a:pt x="431" y="3"/>
                    <a:pt x="431" y="3"/>
                    <a:pt x="431" y="3"/>
                  </a:cubicBezTo>
                  <a:cubicBezTo>
                    <a:pt x="431" y="2"/>
                    <a:pt x="431" y="2"/>
                    <a:pt x="431" y="2"/>
                  </a:cubicBezTo>
                  <a:cubicBezTo>
                    <a:pt x="430" y="2"/>
                    <a:pt x="430" y="2"/>
                    <a:pt x="430" y="2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30" y="1"/>
                    <a:pt x="430" y="1"/>
                    <a:pt x="430" y="1"/>
                  </a:cubicBezTo>
                  <a:cubicBezTo>
                    <a:pt x="431" y="1"/>
                    <a:pt x="431" y="1"/>
                    <a:pt x="431" y="1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35" y="1"/>
                    <a:pt x="435" y="1"/>
                    <a:pt x="435" y="1"/>
                  </a:cubicBezTo>
                  <a:cubicBezTo>
                    <a:pt x="435" y="2"/>
                    <a:pt x="435" y="2"/>
                    <a:pt x="435" y="2"/>
                  </a:cubicBezTo>
                  <a:cubicBezTo>
                    <a:pt x="434" y="3"/>
                    <a:pt x="434" y="3"/>
                    <a:pt x="434" y="3"/>
                  </a:cubicBezTo>
                  <a:cubicBezTo>
                    <a:pt x="435" y="3"/>
                    <a:pt x="435" y="3"/>
                    <a:pt x="435" y="3"/>
                  </a:cubicBezTo>
                  <a:cubicBezTo>
                    <a:pt x="435" y="3"/>
                    <a:pt x="435" y="3"/>
                    <a:pt x="435" y="3"/>
                  </a:cubicBezTo>
                  <a:cubicBezTo>
                    <a:pt x="436" y="2"/>
                    <a:pt x="436" y="2"/>
                    <a:pt x="436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4"/>
                    <a:pt x="437" y="4"/>
                    <a:pt x="437" y="4"/>
                  </a:cubicBezTo>
                  <a:cubicBezTo>
                    <a:pt x="437" y="4"/>
                    <a:pt x="437" y="4"/>
                    <a:pt x="437" y="4"/>
                  </a:cubicBezTo>
                  <a:cubicBezTo>
                    <a:pt x="438" y="4"/>
                    <a:pt x="438" y="4"/>
                    <a:pt x="438" y="4"/>
                  </a:cubicBezTo>
                  <a:cubicBezTo>
                    <a:pt x="438" y="3"/>
                    <a:pt x="438" y="3"/>
                    <a:pt x="438" y="3"/>
                  </a:cubicBezTo>
                  <a:cubicBezTo>
                    <a:pt x="439" y="2"/>
                    <a:pt x="439" y="2"/>
                    <a:pt x="439" y="2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40" y="4"/>
                    <a:pt x="440" y="4"/>
                    <a:pt x="440" y="4"/>
                  </a:cubicBezTo>
                  <a:cubicBezTo>
                    <a:pt x="439" y="5"/>
                    <a:pt x="439" y="5"/>
                    <a:pt x="439" y="5"/>
                  </a:cubicBezTo>
                  <a:cubicBezTo>
                    <a:pt x="440" y="6"/>
                    <a:pt x="440" y="6"/>
                    <a:pt x="440" y="6"/>
                  </a:cubicBezTo>
                  <a:cubicBezTo>
                    <a:pt x="439" y="7"/>
                    <a:pt x="439" y="7"/>
                    <a:pt x="439" y="7"/>
                  </a:cubicBezTo>
                  <a:cubicBezTo>
                    <a:pt x="439" y="7"/>
                    <a:pt x="439" y="7"/>
                    <a:pt x="439" y="7"/>
                  </a:cubicBezTo>
                  <a:cubicBezTo>
                    <a:pt x="441" y="7"/>
                    <a:pt x="441" y="7"/>
                    <a:pt x="441" y="7"/>
                  </a:cubicBezTo>
                  <a:cubicBezTo>
                    <a:pt x="441" y="7"/>
                    <a:pt x="441" y="7"/>
                    <a:pt x="441" y="7"/>
                  </a:cubicBezTo>
                  <a:cubicBezTo>
                    <a:pt x="442" y="7"/>
                    <a:pt x="442" y="7"/>
                    <a:pt x="442" y="7"/>
                  </a:cubicBezTo>
                  <a:cubicBezTo>
                    <a:pt x="442" y="6"/>
                    <a:pt x="442" y="6"/>
                    <a:pt x="442" y="6"/>
                  </a:cubicBezTo>
                  <a:cubicBezTo>
                    <a:pt x="443" y="4"/>
                    <a:pt x="443" y="4"/>
                    <a:pt x="443" y="4"/>
                  </a:cubicBezTo>
                  <a:cubicBezTo>
                    <a:pt x="442" y="2"/>
                    <a:pt x="442" y="2"/>
                    <a:pt x="442" y="2"/>
                  </a:cubicBezTo>
                  <a:cubicBezTo>
                    <a:pt x="442" y="0"/>
                    <a:pt x="442" y="0"/>
                    <a:pt x="442" y="0"/>
                  </a:cubicBezTo>
                  <a:cubicBezTo>
                    <a:pt x="443" y="0"/>
                    <a:pt x="443" y="0"/>
                    <a:pt x="443" y="0"/>
                  </a:cubicBezTo>
                  <a:cubicBezTo>
                    <a:pt x="444" y="0"/>
                    <a:pt x="444" y="0"/>
                    <a:pt x="444" y="0"/>
                  </a:cubicBezTo>
                  <a:cubicBezTo>
                    <a:pt x="444" y="0"/>
                    <a:pt x="444" y="0"/>
                    <a:pt x="444" y="0"/>
                  </a:cubicBezTo>
                  <a:cubicBezTo>
                    <a:pt x="445" y="1"/>
                    <a:pt x="445" y="1"/>
                    <a:pt x="445" y="1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9" y="1"/>
                    <a:pt x="449" y="1"/>
                    <a:pt x="449" y="1"/>
                  </a:cubicBezTo>
                  <a:cubicBezTo>
                    <a:pt x="450" y="2"/>
                    <a:pt x="450" y="2"/>
                    <a:pt x="450" y="2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53" y="2"/>
                    <a:pt x="453" y="2"/>
                    <a:pt x="453" y="2"/>
                  </a:cubicBezTo>
                  <a:cubicBezTo>
                    <a:pt x="453" y="3"/>
                    <a:pt x="453" y="3"/>
                    <a:pt x="453" y="3"/>
                  </a:cubicBezTo>
                  <a:cubicBezTo>
                    <a:pt x="453" y="4"/>
                    <a:pt x="453" y="4"/>
                    <a:pt x="453" y="4"/>
                  </a:cubicBezTo>
                  <a:cubicBezTo>
                    <a:pt x="454" y="5"/>
                    <a:pt x="454" y="5"/>
                    <a:pt x="454" y="5"/>
                  </a:cubicBezTo>
                  <a:cubicBezTo>
                    <a:pt x="453" y="6"/>
                    <a:pt x="453" y="6"/>
                    <a:pt x="453" y="6"/>
                  </a:cubicBezTo>
                  <a:cubicBezTo>
                    <a:pt x="453" y="7"/>
                    <a:pt x="453" y="7"/>
                    <a:pt x="453" y="7"/>
                  </a:cubicBezTo>
                  <a:cubicBezTo>
                    <a:pt x="454" y="6"/>
                    <a:pt x="454" y="6"/>
                    <a:pt x="454" y="6"/>
                  </a:cubicBezTo>
                  <a:cubicBezTo>
                    <a:pt x="455" y="5"/>
                    <a:pt x="455" y="5"/>
                    <a:pt x="455" y="5"/>
                  </a:cubicBezTo>
                  <a:cubicBezTo>
                    <a:pt x="457" y="4"/>
                    <a:pt x="457" y="4"/>
                    <a:pt x="457" y="4"/>
                  </a:cubicBezTo>
                  <a:cubicBezTo>
                    <a:pt x="458" y="3"/>
                    <a:pt x="458" y="3"/>
                    <a:pt x="458" y="3"/>
                  </a:cubicBezTo>
                  <a:cubicBezTo>
                    <a:pt x="459" y="3"/>
                    <a:pt x="459" y="3"/>
                    <a:pt x="459" y="3"/>
                  </a:cubicBezTo>
                  <a:cubicBezTo>
                    <a:pt x="460" y="4"/>
                    <a:pt x="460" y="4"/>
                    <a:pt x="460" y="4"/>
                  </a:cubicBezTo>
                  <a:cubicBezTo>
                    <a:pt x="462" y="4"/>
                    <a:pt x="462" y="4"/>
                    <a:pt x="462" y="4"/>
                  </a:cubicBezTo>
                  <a:cubicBezTo>
                    <a:pt x="461" y="4"/>
                    <a:pt x="461" y="4"/>
                    <a:pt x="461" y="4"/>
                  </a:cubicBezTo>
                  <a:cubicBezTo>
                    <a:pt x="460" y="6"/>
                    <a:pt x="460" y="6"/>
                    <a:pt x="460" y="6"/>
                  </a:cubicBezTo>
                  <a:cubicBezTo>
                    <a:pt x="461" y="7"/>
                    <a:pt x="461" y="7"/>
                    <a:pt x="461" y="7"/>
                  </a:cubicBezTo>
                  <a:cubicBezTo>
                    <a:pt x="461" y="6"/>
                    <a:pt x="461" y="6"/>
                    <a:pt x="461" y="6"/>
                  </a:cubicBezTo>
                  <a:cubicBezTo>
                    <a:pt x="462" y="5"/>
                    <a:pt x="462" y="5"/>
                    <a:pt x="462" y="5"/>
                  </a:cubicBezTo>
                  <a:cubicBezTo>
                    <a:pt x="463" y="4"/>
                    <a:pt x="463" y="4"/>
                    <a:pt x="463" y="4"/>
                  </a:cubicBezTo>
                  <a:cubicBezTo>
                    <a:pt x="464" y="4"/>
                    <a:pt x="464" y="4"/>
                    <a:pt x="464" y="4"/>
                  </a:cubicBezTo>
                  <a:cubicBezTo>
                    <a:pt x="466" y="5"/>
                    <a:pt x="466" y="5"/>
                    <a:pt x="466" y="5"/>
                  </a:cubicBezTo>
                  <a:cubicBezTo>
                    <a:pt x="468" y="5"/>
                    <a:pt x="468" y="5"/>
                    <a:pt x="468" y="5"/>
                  </a:cubicBezTo>
                  <a:cubicBezTo>
                    <a:pt x="469" y="6"/>
                    <a:pt x="469" y="6"/>
                    <a:pt x="469" y="6"/>
                  </a:cubicBezTo>
                  <a:cubicBezTo>
                    <a:pt x="468" y="6"/>
                    <a:pt x="468" y="6"/>
                    <a:pt x="468" y="6"/>
                  </a:cubicBezTo>
                  <a:cubicBezTo>
                    <a:pt x="467" y="6"/>
                    <a:pt x="467" y="6"/>
                    <a:pt x="467" y="6"/>
                  </a:cubicBezTo>
                  <a:cubicBezTo>
                    <a:pt x="468" y="7"/>
                    <a:pt x="468" y="7"/>
                    <a:pt x="468" y="7"/>
                  </a:cubicBezTo>
                  <a:cubicBezTo>
                    <a:pt x="467" y="8"/>
                    <a:pt x="467" y="8"/>
                    <a:pt x="467" y="8"/>
                  </a:cubicBezTo>
                  <a:cubicBezTo>
                    <a:pt x="467" y="9"/>
                    <a:pt x="467" y="9"/>
                    <a:pt x="467" y="9"/>
                  </a:cubicBezTo>
                  <a:cubicBezTo>
                    <a:pt x="468" y="8"/>
                    <a:pt x="468" y="8"/>
                    <a:pt x="468" y="8"/>
                  </a:cubicBezTo>
                  <a:cubicBezTo>
                    <a:pt x="469" y="8"/>
                    <a:pt x="469" y="8"/>
                    <a:pt x="469" y="8"/>
                  </a:cubicBezTo>
                  <a:cubicBezTo>
                    <a:pt x="469" y="9"/>
                    <a:pt x="469" y="9"/>
                    <a:pt x="469" y="9"/>
                  </a:cubicBezTo>
                  <a:cubicBezTo>
                    <a:pt x="470" y="9"/>
                    <a:pt x="470" y="9"/>
                    <a:pt x="470" y="9"/>
                  </a:cubicBezTo>
                  <a:cubicBezTo>
                    <a:pt x="471" y="8"/>
                    <a:pt x="471" y="8"/>
                    <a:pt x="471" y="8"/>
                  </a:cubicBezTo>
                  <a:cubicBezTo>
                    <a:pt x="472" y="8"/>
                    <a:pt x="472" y="8"/>
                    <a:pt x="472" y="8"/>
                  </a:cubicBezTo>
                  <a:cubicBezTo>
                    <a:pt x="473" y="9"/>
                    <a:pt x="473" y="9"/>
                    <a:pt x="473" y="9"/>
                  </a:cubicBezTo>
                  <a:cubicBezTo>
                    <a:pt x="472" y="9"/>
                    <a:pt x="472" y="9"/>
                    <a:pt x="472" y="9"/>
                  </a:cubicBezTo>
                  <a:cubicBezTo>
                    <a:pt x="472" y="10"/>
                    <a:pt x="472" y="10"/>
                    <a:pt x="472" y="10"/>
                  </a:cubicBezTo>
                  <a:cubicBezTo>
                    <a:pt x="473" y="10"/>
                    <a:pt x="473" y="10"/>
                    <a:pt x="473" y="10"/>
                  </a:cubicBezTo>
                  <a:cubicBezTo>
                    <a:pt x="473" y="10"/>
                    <a:pt x="473" y="10"/>
                    <a:pt x="473" y="10"/>
                  </a:cubicBezTo>
                  <a:cubicBezTo>
                    <a:pt x="474" y="9"/>
                    <a:pt x="474" y="9"/>
                    <a:pt x="474" y="9"/>
                  </a:cubicBezTo>
                  <a:cubicBezTo>
                    <a:pt x="475" y="9"/>
                    <a:pt x="475" y="9"/>
                    <a:pt x="475" y="9"/>
                  </a:cubicBezTo>
                  <a:cubicBezTo>
                    <a:pt x="475" y="10"/>
                    <a:pt x="475" y="10"/>
                    <a:pt x="475" y="10"/>
                  </a:cubicBezTo>
                  <a:cubicBezTo>
                    <a:pt x="477" y="11"/>
                    <a:pt x="477" y="11"/>
                    <a:pt x="477" y="11"/>
                  </a:cubicBezTo>
                  <a:cubicBezTo>
                    <a:pt x="478" y="11"/>
                    <a:pt x="478" y="11"/>
                    <a:pt x="478" y="11"/>
                  </a:cubicBezTo>
                  <a:cubicBezTo>
                    <a:pt x="479" y="11"/>
                    <a:pt x="479" y="11"/>
                    <a:pt x="479" y="11"/>
                  </a:cubicBezTo>
                  <a:cubicBezTo>
                    <a:pt x="478" y="12"/>
                    <a:pt x="478" y="12"/>
                    <a:pt x="478" y="12"/>
                  </a:cubicBezTo>
                  <a:cubicBezTo>
                    <a:pt x="476" y="13"/>
                    <a:pt x="476" y="13"/>
                    <a:pt x="476" y="13"/>
                  </a:cubicBezTo>
                  <a:cubicBezTo>
                    <a:pt x="475" y="14"/>
                    <a:pt x="475" y="14"/>
                    <a:pt x="475" y="14"/>
                  </a:cubicBezTo>
                  <a:cubicBezTo>
                    <a:pt x="474" y="14"/>
                    <a:pt x="474" y="14"/>
                    <a:pt x="474" y="14"/>
                  </a:cubicBezTo>
                  <a:cubicBezTo>
                    <a:pt x="472" y="15"/>
                    <a:pt x="472" y="15"/>
                    <a:pt x="472" y="15"/>
                  </a:cubicBezTo>
                  <a:cubicBezTo>
                    <a:pt x="471" y="15"/>
                    <a:pt x="471" y="15"/>
                    <a:pt x="471" y="15"/>
                  </a:cubicBezTo>
                  <a:cubicBezTo>
                    <a:pt x="470" y="15"/>
                    <a:pt x="470" y="15"/>
                    <a:pt x="470" y="15"/>
                  </a:cubicBezTo>
                  <a:cubicBezTo>
                    <a:pt x="470" y="15"/>
                    <a:pt x="470" y="15"/>
                    <a:pt x="470" y="15"/>
                  </a:cubicBezTo>
                  <a:cubicBezTo>
                    <a:pt x="468" y="16"/>
                    <a:pt x="468" y="16"/>
                    <a:pt x="468" y="16"/>
                  </a:cubicBezTo>
                  <a:cubicBezTo>
                    <a:pt x="471" y="16"/>
                    <a:pt x="471" y="16"/>
                    <a:pt x="471" y="16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74" y="16"/>
                    <a:pt x="474" y="16"/>
                    <a:pt x="474" y="16"/>
                  </a:cubicBezTo>
                  <a:cubicBezTo>
                    <a:pt x="474" y="16"/>
                    <a:pt x="474" y="16"/>
                    <a:pt x="474" y="16"/>
                  </a:cubicBezTo>
                  <a:cubicBezTo>
                    <a:pt x="475" y="15"/>
                    <a:pt x="475" y="15"/>
                    <a:pt x="475" y="15"/>
                  </a:cubicBezTo>
                  <a:cubicBezTo>
                    <a:pt x="476" y="15"/>
                    <a:pt x="476" y="15"/>
                    <a:pt x="476" y="15"/>
                  </a:cubicBezTo>
                  <a:cubicBezTo>
                    <a:pt x="477" y="15"/>
                    <a:pt x="477" y="15"/>
                    <a:pt x="477" y="15"/>
                  </a:cubicBezTo>
                  <a:cubicBezTo>
                    <a:pt x="477" y="14"/>
                    <a:pt x="477" y="14"/>
                    <a:pt x="477" y="14"/>
                  </a:cubicBezTo>
                  <a:cubicBezTo>
                    <a:pt x="479" y="13"/>
                    <a:pt x="479" y="13"/>
                    <a:pt x="479" y="13"/>
                  </a:cubicBezTo>
                  <a:cubicBezTo>
                    <a:pt x="480" y="13"/>
                    <a:pt x="480" y="13"/>
                    <a:pt x="480" y="13"/>
                  </a:cubicBezTo>
                  <a:cubicBezTo>
                    <a:pt x="480" y="14"/>
                    <a:pt x="480" y="14"/>
                    <a:pt x="480" y="14"/>
                  </a:cubicBezTo>
                  <a:cubicBezTo>
                    <a:pt x="480" y="15"/>
                    <a:pt x="480" y="15"/>
                    <a:pt x="480" y="15"/>
                  </a:cubicBezTo>
                  <a:cubicBezTo>
                    <a:pt x="480" y="16"/>
                    <a:pt x="480" y="16"/>
                    <a:pt x="480" y="16"/>
                  </a:cubicBezTo>
                  <a:cubicBezTo>
                    <a:pt x="481" y="15"/>
                    <a:pt x="481" y="15"/>
                    <a:pt x="481" y="15"/>
                  </a:cubicBezTo>
                  <a:cubicBezTo>
                    <a:pt x="481" y="14"/>
                    <a:pt x="481" y="14"/>
                    <a:pt x="481" y="14"/>
                  </a:cubicBezTo>
                  <a:cubicBezTo>
                    <a:pt x="483" y="14"/>
                    <a:pt x="483" y="14"/>
                    <a:pt x="483" y="14"/>
                  </a:cubicBezTo>
                  <a:cubicBezTo>
                    <a:pt x="483" y="14"/>
                    <a:pt x="483" y="14"/>
                    <a:pt x="483" y="14"/>
                  </a:cubicBezTo>
                  <a:cubicBezTo>
                    <a:pt x="482" y="15"/>
                    <a:pt x="482" y="15"/>
                    <a:pt x="482" y="15"/>
                  </a:cubicBezTo>
                  <a:cubicBezTo>
                    <a:pt x="482" y="15"/>
                    <a:pt x="482" y="15"/>
                    <a:pt x="482" y="15"/>
                  </a:cubicBezTo>
                  <a:cubicBezTo>
                    <a:pt x="482" y="16"/>
                    <a:pt x="482" y="16"/>
                    <a:pt x="482" y="16"/>
                  </a:cubicBezTo>
                  <a:cubicBezTo>
                    <a:pt x="482" y="17"/>
                    <a:pt x="482" y="17"/>
                    <a:pt x="482" y="17"/>
                  </a:cubicBezTo>
                  <a:cubicBezTo>
                    <a:pt x="483" y="16"/>
                    <a:pt x="483" y="16"/>
                    <a:pt x="483" y="16"/>
                  </a:cubicBezTo>
                  <a:cubicBezTo>
                    <a:pt x="484" y="16"/>
                    <a:pt x="484" y="16"/>
                    <a:pt x="484" y="16"/>
                  </a:cubicBezTo>
                  <a:cubicBezTo>
                    <a:pt x="484" y="15"/>
                    <a:pt x="484" y="15"/>
                    <a:pt x="484" y="15"/>
                  </a:cubicBezTo>
                  <a:cubicBezTo>
                    <a:pt x="485" y="15"/>
                    <a:pt x="485" y="15"/>
                    <a:pt x="485" y="15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5" y="17"/>
                    <a:pt x="485" y="17"/>
                    <a:pt x="485" y="17"/>
                  </a:cubicBezTo>
                  <a:cubicBezTo>
                    <a:pt x="485" y="17"/>
                    <a:pt x="485" y="17"/>
                    <a:pt x="485" y="17"/>
                  </a:cubicBezTo>
                  <a:cubicBezTo>
                    <a:pt x="485" y="18"/>
                    <a:pt x="485" y="18"/>
                    <a:pt x="485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1"/>
                    <a:pt x="484" y="21"/>
                    <a:pt x="484" y="21"/>
                  </a:cubicBezTo>
                  <a:cubicBezTo>
                    <a:pt x="484" y="21"/>
                    <a:pt x="484" y="21"/>
                    <a:pt x="484" y="21"/>
                  </a:cubicBezTo>
                  <a:cubicBezTo>
                    <a:pt x="483" y="23"/>
                    <a:pt x="483" y="23"/>
                    <a:pt x="483" y="23"/>
                  </a:cubicBezTo>
                  <a:cubicBezTo>
                    <a:pt x="483" y="23"/>
                    <a:pt x="483" y="23"/>
                    <a:pt x="483" y="23"/>
                  </a:cubicBezTo>
                  <a:cubicBezTo>
                    <a:pt x="484" y="23"/>
                    <a:pt x="484" y="23"/>
                    <a:pt x="484" y="23"/>
                  </a:cubicBezTo>
                  <a:cubicBezTo>
                    <a:pt x="485" y="22"/>
                    <a:pt x="485" y="22"/>
                    <a:pt x="485" y="22"/>
                  </a:cubicBezTo>
                  <a:cubicBezTo>
                    <a:pt x="486" y="22"/>
                    <a:pt x="486" y="22"/>
                    <a:pt x="486" y="22"/>
                  </a:cubicBezTo>
                  <a:cubicBezTo>
                    <a:pt x="486" y="22"/>
                    <a:pt x="486" y="22"/>
                    <a:pt x="486" y="22"/>
                  </a:cubicBezTo>
                  <a:cubicBezTo>
                    <a:pt x="487" y="22"/>
                    <a:pt x="487" y="22"/>
                    <a:pt x="487" y="22"/>
                  </a:cubicBezTo>
                  <a:cubicBezTo>
                    <a:pt x="488" y="23"/>
                    <a:pt x="488" y="23"/>
                    <a:pt x="488" y="23"/>
                  </a:cubicBezTo>
                  <a:cubicBezTo>
                    <a:pt x="489" y="24"/>
                    <a:pt x="489" y="24"/>
                    <a:pt x="489" y="24"/>
                  </a:cubicBezTo>
                  <a:cubicBezTo>
                    <a:pt x="489" y="25"/>
                    <a:pt x="489" y="25"/>
                    <a:pt x="489" y="25"/>
                  </a:cubicBezTo>
                  <a:cubicBezTo>
                    <a:pt x="488" y="28"/>
                    <a:pt x="488" y="28"/>
                    <a:pt x="488" y="28"/>
                  </a:cubicBezTo>
                  <a:cubicBezTo>
                    <a:pt x="487" y="30"/>
                    <a:pt x="487" y="30"/>
                    <a:pt x="487" y="30"/>
                  </a:cubicBezTo>
                  <a:cubicBezTo>
                    <a:pt x="485" y="31"/>
                    <a:pt x="485" y="31"/>
                    <a:pt x="485" y="31"/>
                  </a:cubicBezTo>
                  <a:cubicBezTo>
                    <a:pt x="484" y="32"/>
                    <a:pt x="484" y="32"/>
                    <a:pt x="484" y="32"/>
                  </a:cubicBezTo>
                  <a:cubicBezTo>
                    <a:pt x="483" y="31"/>
                    <a:pt x="483" y="31"/>
                    <a:pt x="483" y="31"/>
                  </a:cubicBezTo>
                  <a:cubicBezTo>
                    <a:pt x="482" y="32"/>
                    <a:pt x="482" y="32"/>
                    <a:pt x="482" y="32"/>
                  </a:cubicBezTo>
                  <a:cubicBezTo>
                    <a:pt x="482" y="32"/>
                    <a:pt x="482" y="32"/>
                    <a:pt x="482" y="32"/>
                  </a:cubicBezTo>
                  <a:cubicBezTo>
                    <a:pt x="482" y="33"/>
                    <a:pt x="482" y="33"/>
                    <a:pt x="482" y="33"/>
                  </a:cubicBezTo>
                  <a:cubicBezTo>
                    <a:pt x="478" y="34"/>
                    <a:pt x="478" y="34"/>
                    <a:pt x="478" y="34"/>
                  </a:cubicBezTo>
                  <a:cubicBezTo>
                    <a:pt x="477" y="35"/>
                    <a:pt x="477" y="35"/>
                    <a:pt x="477" y="35"/>
                  </a:cubicBezTo>
                  <a:cubicBezTo>
                    <a:pt x="476" y="35"/>
                    <a:pt x="476" y="35"/>
                    <a:pt x="476" y="35"/>
                  </a:cubicBezTo>
                  <a:cubicBezTo>
                    <a:pt x="474" y="36"/>
                    <a:pt x="474" y="36"/>
                    <a:pt x="474" y="36"/>
                  </a:cubicBezTo>
                  <a:cubicBezTo>
                    <a:pt x="473" y="36"/>
                    <a:pt x="473" y="36"/>
                    <a:pt x="473" y="36"/>
                  </a:cubicBezTo>
                  <a:cubicBezTo>
                    <a:pt x="472" y="35"/>
                    <a:pt x="472" y="35"/>
                    <a:pt x="472" y="35"/>
                  </a:cubicBezTo>
                  <a:cubicBezTo>
                    <a:pt x="471" y="36"/>
                    <a:pt x="471" y="36"/>
                    <a:pt x="471" y="36"/>
                  </a:cubicBezTo>
                  <a:cubicBezTo>
                    <a:pt x="471" y="36"/>
                    <a:pt x="471" y="36"/>
                    <a:pt x="471" y="36"/>
                  </a:cubicBezTo>
                  <a:cubicBezTo>
                    <a:pt x="470" y="36"/>
                    <a:pt x="470" y="36"/>
                    <a:pt x="470" y="36"/>
                  </a:cubicBezTo>
                  <a:cubicBezTo>
                    <a:pt x="468" y="35"/>
                    <a:pt x="468" y="35"/>
                    <a:pt x="468" y="35"/>
                  </a:cubicBezTo>
                  <a:cubicBezTo>
                    <a:pt x="467" y="35"/>
                    <a:pt x="467" y="35"/>
                    <a:pt x="467" y="35"/>
                  </a:cubicBezTo>
                  <a:cubicBezTo>
                    <a:pt x="467" y="36"/>
                    <a:pt x="467" y="36"/>
                    <a:pt x="467" y="36"/>
                  </a:cubicBezTo>
                  <a:cubicBezTo>
                    <a:pt x="468" y="36"/>
                    <a:pt x="468" y="36"/>
                    <a:pt x="468" y="36"/>
                  </a:cubicBezTo>
                  <a:cubicBezTo>
                    <a:pt x="469" y="36"/>
                    <a:pt x="469" y="36"/>
                    <a:pt x="469" y="36"/>
                  </a:cubicBezTo>
                  <a:cubicBezTo>
                    <a:pt x="468" y="37"/>
                    <a:pt x="468" y="37"/>
                    <a:pt x="468" y="37"/>
                  </a:cubicBezTo>
                  <a:cubicBezTo>
                    <a:pt x="466" y="36"/>
                    <a:pt x="466" y="36"/>
                    <a:pt x="466" y="36"/>
                  </a:cubicBezTo>
                  <a:cubicBezTo>
                    <a:pt x="466" y="36"/>
                    <a:pt x="466" y="36"/>
                    <a:pt x="466" y="36"/>
                  </a:cubicBezTo>
                  <a:cubicBezTo>
                    <a:pt x="465" y="36"/>
                    <a:pt x="465" y="36"/>
                    <a:pt x="465" y="36"/>
                  </a:cubicBezTo>
                  <a:cubicBezTo>
                    <a:pt x="463" y="36"/>
                    <a:pt x="463" y="36"/>
                    <a:pt x="463" y="36"/>
                  </a:cubicBezTo>
                  <a:cubicBezTo>
                    <a:pt x="462" y="35"/>
                    <a:pt x="462" y="35"/>
                    <a:pt x="462" y="35"/>
                  </a:cubicBezTo>
                  <a:cubicBezTo>
                    <a:pt x="461" y="35"/>
                    <a:pt x="461" y="35"/>
                    <a:pt x="461" y="35"/>
                  </a:cubicBezTo>
                  <a:cubicBezTo>
                    <a:pt x="461" y="36"/>
                    <a:pt x="461" y="36"/>
                    <a:pt x="461" y="36"/>
                  </a:cubicBezTo>
                  <a:cubicBezTo>
                    <a:pt x="459" y="34"/>
                    <a:pt x="459" y="34"/>
                    <a:pt x="459" y="34"/>
                  </a:cubicBezTo>
                  <a:cubicBezTo>
                    <a:pt x="458" y="33"/>
                    <a:pt x="458" y="33"/>
                    <a:pt x="458" y="33"/>
                  </a:cubicBezTo>
                  <a:cubicBezTo>
                    <a:pt x="458" y="34"/>
                    <a:pt x="458" y="34"/>
                    <a:pt x="458" y="34"/>
                  </a:cubicBezTo>
                  <a:cubicBezTo>
                    <a:pt x="460" y="35"/>
                    <a:pt x="460" y="35"/>
                    <a:pt x="460" y="35"/>
                  </a:cubicBezTo>
                  <a:cubicBezTo>
                    <a:pt x="460" y="35"/>
                    <a:pt x="460" y="35"/>
                    <a:pt x="460" y="35"/>
                  </a:cubicBezTo>
                  <a:cubicBezTo>
                    <a:pt x="459" y="36"/>
                    <a:pt x="459" y="36"/>
                    <a:pt x="459" y="36"/>
                  </a:cubicBezTo>
                  <a:cubicBezTo>
                    <a:pt x="457" y="35"/>
                    <a:pt x="457" y="35"/>
                    <a:pt x="457" y="35"/>
                  </a:cubicBezTo>
                  <a:cubicBezTo>
                    <a:pt x="458" y="36"/>
                    <a:pt x="458" y="36"/>
                    <a:pt x="458" y="36"/>
                  </a:cubicBezTo>
                  <a:cubicBezTo>
                    <a:pt x="461" y="36"/>
                    <a:pt x="461" y="36"/>
                    <a:pt x="461" y="36"/>
                  </a:cubicBezTo>
                  <a:cubicBezTo>
                    <a:pt x="464" y="37"/>
                    <a:pt x="464" y="37"/>
                    <a:pt x="464" y="37"/>
                  </a:cubicBezTo>
                  <a:cubicBezTo>
                    <a:pt x="464" y="37"/>
                    <a:pt x="464" y="37"/>
                    <a:pt x="464" y="37"/>
                  </a:cubicBezTo>
                  <a:cubicBezTo>
                    <a:pt x="463" y="38"/>
                    <a:pt x="463" y="38"/>
                    <a:pt x="463" y="38"/>
                  </a:cubicBezTo>
                  <a:cubicBezTo>
                    <a:pt x="459" y="40"/>
                    <a:pt x="459" y="40"/>
                    <a:pt x="459" y="40"/>
                  </a:cubicBezTo>
                  <a:cubicBezTo>
                    <a:pt x="455" y="40"/>
                    <a:pt x="455" y="40"/>
                    <a:pt x="455" y="40"/>
                  </a:cubicBezTo>
                  <a:cubicBezTo>
                    <a:pt x="454" y="40"/>
                    <a:pt x="454" y="40"/>
                    <a:pt x="454" y="40"/>
                  </a:cubicBezTo>
                  <a:cubicBezTo>
                    <a:pt x="452" y="41"/>
                    <a:pt x="452" y="41"/>
                    <a:pt x="452" y="41"/>
                  </a:cubicBezTo>
                  <a:cubicBezTo>
                    <a:pt x="451" y="40"/>
                    <a:pt x="451" y="40"/>
                    <a:pt x="451" y="40"/>
                  </a:cubicBezTo>
                  <a:cubicBezTo>
                    <a:pt x="451" y="40"/>
                    <a:pt x="451" y="40"/>
                    <a:pt x="451" y="40"/>
                  </a:cubicBezTo>
                  <a:cubicBezTo>
                    <a:pt x="450" y="40"/>
                    <a:pt x="450" y="40"/>
                    <a:pt x="450" y="40"/>
                  </a:cubicBezTo>
                  <a:cubicBezTo>
                    <a:pt x="449" y="40"/>
                    <a:pt x="449" y="40"/>
                    <a:pt x="449" y="40"/>
                  </a:cubicBezTo>
                  <a:cubicBezTo>
                    <a:pt x="448" y="40"/>
                    <a:pt x="448" y="40"/>
                    <a:pt x="448" y="40"/>
                  </a:cubicBezTo>
                  <a:cubicBezTo>
                    <a:pt x="447" y="41"/>
                    <a:pt x="447" y="41"/>
                    <a:pt x="447" y="41"/>
                  </a:cubicBezTo>
                  <a:cubicBezTo>
                    <a:pt x="448" y="41"/>
                    <a:pt x="448" y="41"/>
                    <a:pt x="448" y="41"/>
                  </a:cubicBezTo>
                  <a:cubicBezTo>
                    <a:pt x="448" y="42"/>
                    <a:pt x="448" y="42"/>
                    <a:pt x="448" y="42"/>
                  </a:cubicBezTo>
                  <a:cubicBezTo>
                    <a:pt x="450" y="41"/>
                    <a:pt x="450" y="41"/>
                    <a:pt x="450" y="41"/>
                  </a:cubicBezTo>
                  <a:cubicBezTo>
                    <a:pt x="453" y="41"/>
                    <a:pt x="453" y="41"/>
                    <a:pt x="453" y="41"/>
                  </a:cubicBezTo>
                  <a:cubicBezTo>
                    <a:pt x="455" y="41"/>
                    <a:pt x="455" y="41"/>
                    <a:pt x="455" y="41"/>
                  </a:cubicBezTo>
                  <a:cubicBezTo>
                    <a:pt x="459" y="41"/>
                    <a:pt x="459" y="41"/>
                    <a:pt x="459" y="41"/>
                  </a:cubicBezTo>
                  <a:cubicBezTo>
                    <a:pt x="462" y="41"/>
                    <a:pt x="462" y="41"/>
                    <a:pt x="462" y="41"/>
                  </a:cubicBezTo>
                  <a:cubicBezTo>
                    <a:pt x="463" y="39"/>
                    <a:pt x="463" y="39"/>
                    <a:pt x="463" y="39"/>
                  </a:cubicBezTo>
                  <a:cubicBezTo>
                    <a:pt x="465" y="39"/>
                    <a:pt x="465" y="39"/>
                    <a:pt x="465" y="39"/>
                  </a:cubicBezTo>
                  <a:cubicBezTo>
                    <a:pt x="466" y="39"/>
                    <a:pt x="466" y="39"/>
                    <a:pt x="466" y="39"/>
                  </a:cubicBezTo>
                  <a:cubicBezTo>
                    <a:pt x="467" y="39"/>
                    <a:pt x="467" y="39"/>
                    <a:pt x="467" y="39"/>
                  </a:cubicBezTo>
                  <a:cubicBezTo>
                    <a:pt x="469" y="39"/>
                    <a:pt x="469" y="39"/>
                    <a:pt x="469" y="39"/>
                  </a:cubicBezTo>
                  <a:cubicBezTo>
                    <a:pt x="468" y="40"/>
                    <a:pt x="468" y="40"/>
                    <a:pt x="468" y="40"/>
                  </a:cubicBezTo>
                  <a:cubicBezTo>
                    <a:pt x="467" y="42"/>
                    <a:pt x="467" y="42"/>
                    <a:pt x="467" y="42"/>
                  </a:cubicBezTo>
                  <a:cubicBezTo>
                    <a:pt x="465" y="43"/>
                    <a:pt x="465" y="43"/>
                    <a:pt x="465" y="43"/>
                  </a:cubicBezTo>
                  <a:cubicBezTo>
                    <a:pt x="465" y="43"/>
                    <a:pt x="465" y="43"/>
                    <a:pt x="465" y="43"/>
                  </a:cubicBezTo>
                  <a:cubicBezTo>
                    <a:pt x="462" y="44"/>
                    <a:pt x="462" y="44"/>
                    <a:pt x="462" y="44"/>
                  </a:cubicBezTo>
                  <a:cubicBezTo>
                    <a:pt x="462" y="45"/>
                    <a:pt x="462" y="45"/>
                    <a:pt x="462" y="45"/>
                  </a:cubicBezTo>
                  <a:cubicBezTo>
                    <a:pt x="461" y="45"/>
                    <a:pt x="461" y="45"/>
                    <a:pt x="461" y="45"/>
                  </a:cubicBezTo>
                  <a:cubicBezTo>
                    <a:pt x="459" y="46"/>
                    <a:pt x="459" y="46"/>
                    <a:pt x="459" y="46"/>
                  </a:cubicBezTo>
                  <a:cubicBezTo>
                    <a:pt x="458" y="47"/>
                    <a:pt x="458" y="47"/>
                    <a:pt x="458" y="47"/>
                  </a:cubicBezTo>
                  <a:cubicBezTo>
                    <a:pt x="457" y="47"/>
                    <a:pt x="457" y="47"/>
                    <a:pt x="457" y="47"/>
                  </a:cubicBezTo>
                  <a:cubicBezTo>
                    <a:pt x="456" y="47"/>
                    <a:pt x="456" y="47"/>
                    <a:pt x="456" y="47"/>
                  </a:cubicBezTo>
                  <a:cubicBezTo>
                    <a:pt x="455" y="47"/>
                    <a:pt x="455" y="47"/>
                    <a:pt x="455" y="47"/>
                  </a:cubicBezTo>
                  <a:cubicBezTo>
                    <a:pt x="453" y="48"/>
                    <a:pt x="453" y="48"/>
                    <a:pt x="453" y="48"/>
                  </a:cubicBezTo>
                  <a:cubicBezTo>
                    <a:pt x="451" y="48"/>
                    <a:pt x="451" y="48"/>
                    <a:pt x="451" y="48"/>
                  </a:cubicBezTo>
                  <a:cubicBezTo>
                    <a:pt x="451" y="49"/>
                    <a:pt x="451" y="49"/>
                    <a:pt x="451" y="49"/>
                  </a:cubicBezTo>
                  <a:cubicBezTo>
                    <a:pt x="448" y="49"/>
                    <a:pt x="448" y="49"/>
                    <a:pt x="448" y="49"/>
                  </a:cubicBezTo>
                  <a:cubicBezTo>
                    <a:pt x="448" y="50"/>
                    <a:pt x="448" y="50"/>
                    <a:pt x="448" y="50"/>
                  </a:cubicBezTo>
                  <a:cubicBezTo>
                    <a:pt x="447" y="50"/>
                    <a:pt x="447" y="50"/>
                    <a:pt x="447" y="50"/>
                  </a:cubicBezTo>
                  <a:cubicBezTo>
                    <a:pt x="446" y="51"/>
                    <a:pt x="446" y="51"/>
                    <a:pt x="446" y="51"/>
                  </a:cubicBezTo>
                  <a:cubicBezTo>
                    <a:pt x="445" y="50"/>
                    <a:pt x="445" y="50"/>
                    <a:pt x="445" y="50"/>
                  </a:cubicBezTo>
                  <a:cubicBezTo>
                    <a:pt x="444" y="51"/>
                    <a:pt x="444" y="51"/>
                    <a:pt x="444" y="51"/>
                  </a:cubicBezTo>
                  <a:cubicBezTo>
                    <a:pt x="444" y="52"/>
                    <a:pt x="444" y="52"/>
                    <a:pt x="444" y="52"/>
                  </a:cubicBezTo>
                  <a:cubicBezTo>
                    <a:pt x="443" y="53"/>
                    <a:pt x="443" y="53"/>
                    <a:pt x="443" y="53"/>
                  </a:cubicBezTo>
                  <a:cubicBezTo>
                    <a:pt x="443" y="54"/>
                    <a:pt x="443" y="54"/>
                    <a:pt x="443" y="54"/>
                  </a:cubicBezTo>
                  <a:cubicBezTo>
                    <a:pt x="440" y="54"/>
                    <a:pt x="440" y="54"/>
                    <a:pt x="440" y="54"/>
                  </a:cubicBezTo>
                  <a:cubicBezTo>
                    <a:pt x="439" y="54"/>
                    <a:pt x="439" y="54"/>
                    <a:pt x="439" y="54"/>
                  </a:cubicBezTo>
                  <a:cubicBezTo>
                    <a:pt x="438" y="54"/>
                    <a:pt x="438" y="54"/>
                    <a:pt x="438" y="54"/>
                  </a:cubicBezTo>
                  <a:cubicBezTo>
                    <a:pt x="438" y="53"/>
                    <a:pt x="438" y="53"/>
                    <a:pt x="438" y="53"/>
                  </a:cubicBezTo>
                  <a:cubicBezTo>
                    <a:pt x="439" y="53"/>
                    <a:pt x="439" y="53"/>
                    <a:pt x="439" y="53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38" y="51"/>
                    <a:pt x="438" y="51"/>
                    <a:pt x="438" y="51"/>
                  </a:cubicBezTo>
                  <a:cubicBezTo>
                    <a:pt x="438" y="53"/>
                    <a:pt x="438" y="53"/>
                    <a:pt x="438" y="53"/>
                  </a:cubicBezTo>
                  <a:cubicBezTo>
                    <a:pt x="438" y="53"/>
                    <a:pt x="438" y="53"/>
                    <a:pt x="438" y="53"/>
                  </a:cubicBezTo>
                  <a:cubicBezTo>
                    <a:pt x="437" y="54"/>
                    <a:pt x="437" y="54"/>
                    <a:pt x="437" y="54"/>
                  </a:cubicBezTo>
                  <a:cubicBezTo>
                    <a:pt x="439" y="55"/>
                    <a:pt x="439" y="55"/>
                    <a:pt x="439" y="55"/>
                  </a:cubicBezTo>
                  <a:cubicBezTo>
                    <a:pt x="439" y="55"/>
                    <a:pt x="439" y="55"/>
                    <a:pt x="439" y="55"/>
                  </a:cubicBezTo>
                  <a:cubicBezTo>
                    <a:pt x="438" y="57"/>
                    <a:pt x="438" y="57"/>
                    <a:pt x="438" y="57"/>
                  </a:cubicBezTo>
                  <a:cubicBezTo>
                    <a:pt x="437" y="57"/>
                    <a:pt x="437" y="57"/>
                    <a:pt x="437" y="57"/>
                  </a:cubicBezTo>
                  <a:cubicBezTo>
                    <a:pt x="436" y="56"/>
                    <a:pt x="436" y="56"/>
                    <a:pt x="436" y="56"/>
                  </a:cubicBezTo>
                  <a:cubicBezTo>
                    <a:pt x="435" y="56"/>
                    <a:pt x="435" y="56"/>
                    <a:pt x="435" y="56"/>
                  </a:cubicBezTo>
                  <a:cubicBezTo>
                    <a:pt x="433" y="56"/>
                    <a:pt x="433" y="56"/>
                    <a:pt x="433" y="56"/>
                  </a:cubicBezTo>
                  <a:cubicBezTo>
                    <a:pt x="433" y="56"/>
                    <a:pt x="433" y="56"/>
                    <a:pt x="433" y="56"/>
                  </a:cubicBezTo>
                  <a:cubicBezTo>
                    <a:pt x="432" y="56"/>
                    <a:pt x="432" y="56"/>
                    <a:pt x="432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31" y="55"/>
                    <a:pt x="431" y="55"/>
                    <a:pt x="431" y="55"/>
                  </a:cubicBezTo>
                  <a:cubicBezTo>
                    <a:pt x="431" y="56"/>
                    <a:pt x="431" y="56"/>
                    <a:pt x="431" y="56"/>
                  </a:cubicBezTo>
                  <a:cubicBezTo>
                    <a:pt x="430" y="56"/>
                    <a:pt x="430" y="56"/>
                    <a:pt x="430" y="56"/>
                  </a:cubicBezTo>
                  <a:cubicBezTo>
                    <a:pt x="430" y="56"/>
                    <a:pt x="430" y="56"/>
                    <a:pt x="430" y="56"/>
                  </a:cubicBezTo>
                  <a:cubicBezTo>
                    <a:pt x="432" y="57"/>
                    <a:pt x="432" y="57"/>
                    <a:pt x="432" y="57"/>
                  </a:cubicBezTo>
                  <a:cubicBezTo>
                    <a:pt x="435" y="57"/>
                    <a:pt x="435" y="57"/>
                    <a:pt x="435" y="57"/>
                  </a:cubicBezTo>
                  <a:cubicBezTo>
                    <a:pt x="436" y="58"/>
                    <a:pt x="436" y="58"/>
                    <a:pt x="436" y="58"/>
                  </a:cubicBezTo>
                  <a:cubicBezTo>
                    <a:pt x="435" y="59"/>
                    <a:pt x="435" y="59"/>
                    <a:pt x="435" y="59"/>
                  </a:cubicBezTo>
                  <a:cubicBezTo>
                    <a:pt x="434" y="59"/>
                    <a:pt x="434" y="59"/>
                    <a:pt x="434" y="59"/>
                  </a:cubicBezTo>
                  <a:cubicBezTo>
                    <a:pt x="433" y="59"/>
                    <a:pt x="433" y="59"/>
                    <a:pt x="433" y="59"/>
                  </a:cubicBezTo>
                  <a:cubicBezTo>
                    <a:pt x="431" y="59"/>
                    <a:pt x="431" y="59"/>
                    <a:pt x="431" y="59"/>
                  </a:cubicBezTo>
                  <a:cubicBezTo>
                    <a:pt x="431" y="60"/>
                    <a:pt x="431" y="60"/>
                    <a:pt x="431" y="60"/>
                  </a:cubicBezTo>
                  <a:cubicBezTo>
                    <a:pt x="431" y="60"/>
                    <a:pt x="431" y="60"/>
                    <a:pt x="431" y="60"/>
                  </a:cubicBezTo>
                  <a:cubicBezTo>
                    <a:pt x="432" y="60"/>
                    <a:pt x="432" y="60"/>
                    <a:pt x="432" y="60"/>
                  </a:cubicBezTo>
                  <a:cubicBezTo>
                    <a:pt x="433" y="60"/>
                    <a:pt x="433" y="60"/>
                    <a:pt x="433" y="60"/>
                  </a:cubicBezTo>
                  <a:cubicBezTo>
                    <a:pt x="433" y="61"/>
                    <a:pt x="433" y="61"/>
                    <a:pt x="433" y="61"/>
                  </a:cubicBezTo>
                  <a:cubicBezTo>
                    <a:pt x="431" y="63"/>
                    <a:pt x="431" y="63"/>
                    <a:pt x="431" y="63"/>
                  </a:cubicBezTo>
                  <a:cubicBezTo>
                    <a:pt x="429" y="63"/>
                    <a:pt x="429" y="63"/>
                    <a:pt x="429" y="63"/>
                  </a:cubicBezTo>
                  <a:cubicBezTo>
                    <a:pt x="426" y="62"/>
                    <a:pt x="426" y="62"/>
                    <a:pt x="426" y="62"/>
                  </a:cubicBezTo>
                  <a:cubicBezTo>
                    <a:pt x="426" y="62"/>
                    <a:pt x="426" y="62"/>
                    <a:pt x="426" y="62"/>
                  </a:cubicBezTo>
                  <a:cubicBezTo>
                    <a:pt x="425" y="62"/>
                    <a:pt x="425" y="62"/>
                    <a:pt x="425" y="62"/>
                  </a:cubicBezTo>
                  <a:cubicBezTo>
                    <a:pt x="425" y="61"/>
                    <a:pt x="425" y="61"/>
                    <a:pt x="425" y="61"/>
                  </a:cubicBezTo>
                  <a:cubicBezTo>
                    <a:pt x="424" y="60"/>
                    <a:pt x="424" y="60"/>
                    <a:pt x="424" y="60"/>
                  </a:cubicBezTo>
                  <a:cubicBezTo>
                    <a:pt x="423" y="59"/>
                    <a:pt x="423" y="59"/>
                    <a:pt x="423" y="59"/>
                  </a:cubicBezTo>
                  <a:cubicBezTo>
                    <a:pt x="422" y="59"/>
                    <a:pt x="422" y="59"/>
                    <a:pt x="422" y="59"/>
                  </a:cubicBezTo>
                  <a:cubicBezTo>
                    <a:pt x="422" y="58"/>
                    <a:pt x="422" y="58"/>
                    <a:pt x="422" y="58"/>
                  </a:cubicBezTo>
                  <a:cubicBezTo>
                    <a:pt x="422" y="57"/>
                    <a:pt x="422" y="57"/>
                    <a:pt x="422" y="57"/>
                  </a:cubicBezTo>
                  <a:cubicBezTo>
                    <a:pt x="421" y="58"/>
                    <a:pt x="421" y="58"/>
                    <a:pt x="421" y="58"/>
                  </a:cubicBezTo>
                  <a:cubicBezTo>
                    <a:pt x="420" y="57"/>
                    <a:pt x="420" y="57"/>
                    <a:pt x="420" y="57"/>
                  </a:cubicBezTo>
                  <a:cubicBezTo>
                    <a:pt x="418" y="58"/>
                    <a:pt x="418" y="58"/>
                    <a:pt x="418" y="58"/>
                  </a:cubicBezTo>
                  <a:cubicBezTo>
                    <a:pt x="418" y="58"/>
                    <a:pt x="418" y="58"/>
                    <a:pt x="418" y="58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19" y="58"/>
                    <a:pt x="419" y="58"/>
                    <a:pt x="419" y="58"/>
                  </a:cubicBezTo>
                  <a:cubicBezTo>
                    <a:pt x="420" y="58"/>
                    <a:pt x="420" y="58"/>
                    <a:pt x="420" y="58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23" y="63"/>
                    <a:pt x="423" y="63"/>
                    <a:pt x="423" y="63"/>
                  </a:cubicBezTo>
                  <a:cubicBezTo>
                    <a:pt x="422" y="64"/>
                    <a:pt x="422" y="64"/>
                    <a:pt x="422" y="64"/>
                  </a:cubicBezTo>
                  <a:cubicBezTo>
                    <a:pt x="421" y="64"/>
                    <a:pt x="421" y="64"/>
                    <a:pt x="421" y="64"/>
                  </a:cubicBezTo>
                  <a:cubicBezTo>
                    <a:pt x="420" y="63"/>
                    <a:pt x="420" y="63"/>
                    <a:pt x="420" y="63"/>
                  </a:cubicBezTo>
                  <a:cubicBezTo>
                    <a:pt x="420" y="63"/>
                    <a:pt x="420" y="63"/>
                    <a:pt x="420" y="63"/>
                  </a:cubicBezTo>
                  <a:cubicBezTo>
                    <a:pt x="419" y="64"/>
                    <a:pt x="419" y="64"/>
                    <a:pt x="419" y="64"/>
                  </a:cubicBezTo>
                  <a:cubicBezTo>
                    <a:pt x="419" y="64"/>
                    <a:pt x="419" y="64"/>
                    <a:pt x="419" y="64"/>
                  </a:cubicBezTo>
                  <a:cubicBezTo>
                    <a:pt x="418" y="63"/>
                    <a:pt x="418" y="63"/>
                    <a:pt x="418" y="63"/>
                  </a:cubicBezTo>
                  <a:cubicBezTo>
                    <a:pt x="417" y="63"/>
                    <a:pt x="417" y="63"/>
                    <a:pt x="417" y="63"/>
                  </a:cubicBezTo>
                  <a:cubicBezTo>
                    <a:pt x="416" y="64"/>
                    <a:pt x="416" y="64"/>
                    <a:pt x="416" y="64"/>
                  </a:cubicBezTo>
                  <a:cubicBezTo>
                    <a:pt x="416" y="64"/>
                    <a:pt x="416" y="64"/>
                    <a:pt x="416" y="64"/>
                  </a:cubicBezTo>
                  <a:cubicBezTo>
                    <a:pt x="415" y="63"/>
                    <a:pt x="415" y="63"/>
                    <a:pt x="415" y="63"/>
                  </a:cubicBezTo>
                  <a:cubicBezTo>
                    <a:pt x="414" y="63"/>
                    <a:pt x="414" y="63"/>
                    <a:pt x="414" y="63"/>
                  </a:cubicBezTo>
                  <a:cubicBezTo>
                    <a:pt x="413" y="62"/>
                    <a:pt x="413" y="62"/>
                    <a:pt x="413" y="62"/>
                  </a:cubicBezTo>
                  <a:cubicBezTo>
                    <a:pt x="413" y="62"/>
                    <a:pt x="413" y="62"/>
                    <a:pt x="413" y="62"/>
                  </a:cubicBezTo>
                  <a:cubicBezTo>
                    <a:pt x="413" y="61"/>
                    <a:pt x="413" y="61"/>
                    <a:pt x="413" y="61"/>
                  </a:cubicBezTo>
                  <a:cubicBezTo>
                    <a:pt x="412" y="61"/>
                    <a:pt x="412" y="61"/>
                    <a:pt x="412" y="61"/>
                  </a:cubicBezTo>
                  <a:cubicBezTo>
                    <a:pt x="410" y="61"/>
                    <a:pt x="410" y="61"/>
                    <a:pt x="410" y="61"/>
                  </a:cubicBezTo>
                  <a:cubicBezTo>
                    <a:pt x="410" y="60"/>
                    <a:pt x="410" y="60"/>
                    <a:pt x="410" y="60"/>
                  </a:cubicBezTo>
                  <a:cubicBezTo>
                    <a:pt x="409" y="60"/>
                    <a:pt x="409" y="60"/>
                    <a:pt x="409" y="60"/>
                  </a:cubicBezTo>
                  <a:cubicBezTo>
                    <a:pt x="409" y="61"/>
                    <a:pt x="409" y="61"/>
                    <a:pt x="409" y="61"/>
                  </a:cubicBezTo>
                  <a:cubicBezTo>
                    <a:pt x="410" y="61"/>
                    <a:pt x="410" y="61"/>
                    <a:pt x="410" y="61"/>
                  </a:cubicBezTo>
                  <a:cubicBezTo>
                    <a:pt x="412" y="62"/>
                    <a:pt x="412" y="62"/>
                    <a:pt x="412" y="62"/>
                  </a:cubicBezTo>
                  <a:cubicBezTo>
                    <a:pt x="413" y="64"/>
                    <a:pt x="413" y="64"/>
                    <a:pt x="413" y="64"/>
                  </a:cubicBezTo>
                  <a:cubicBezTo>
                    <a:pt x="413" y="64"/>
                    <a:pt x="413" y="64"/>
                    <a:pt x="413" y="64"/>
                  </a:cubicBezTo>
                  <a:cubicBezTo>
                    <a:pt x="410" y="64"/>
                    <a:pt x="410" y="64"/>
                    <a:pt x="410" y="64"/>
                  </a:cubicBezTo>
                  <a:cubicBezTo>
                    <a:pt x="409" y="63"/>
                    <a:pt x="409" y="63"/>
                    <a:pt x="409" y="63"/>
                  </a:cubicBezTo>
                  <a:cubicBezTo>
                    <a:pt x="409" y="62"/>
                    <a:pt x="409" y="62"/>
                    <a:pt x="409" y="62"/>
                  </a:cubicBezTo>
                  <a:cubicBezTo>
                    <a:pt x="408" y="61"/>
                    <a:pt x="408" y="61"/>
                    <a:pt x="408" y="61"/>
                  </a:cubicBezTo>
                  <a:cubicBezTo>
                    <a:pt x="407" y="62"/>
                    <a:pt x="407" y="62"/>
                    <a:pt x="407" y="62"/>
                  </a:cubicBezTo>
                  <a:cubicBezTo>
                    <a:pt x="408" y="62"/>
                    <a:pt x="408" y="62"/>
                    <a:pt x="408" y="62"/>
                  </a:cubicBezTo>
                  <a:cubicBezTo>
                    <a:pt x="407" y="63"/>
                    <a:pt x="407" y="63"/>
                    <a:pt x="407" y="63"/>
                  </a:cubicBezTo>
                  <a:cubicBezTo>
                    <a:pt x="406" y="63"/>
                    <a:pt x="406" y="63"/>
                    <a:pt x="406" y="63"/>
                  </a:cubicBezTo>
                  <a:cubicBezTo>
                    <a:pt x="406" y="62"/>
                    <a:pt x="406" y="62"/>
                    <a:pt x="406" y="62"/>
                  </a:cubicBezTo>
                  <a:cubicBezTo>
                    <a:pt x="405" y="62"/>
                    <a:pt x="405" y="62"/>
                    <a:pt x="405" y="62"/>
                  </a:cubicBezTo>
                  <a:cubicBezTo>
                    <a:pt x="405" y="63"/>
                    <a:pt x="405" y="63"/>
                    <a:pt x="405" y="63"/>
                  </a:cubicBezTo>
                  <a:cubicBezTo>
                    <a:pt x="406" y="63"/>
                    <a:pt x="406" y="63"/>
                    <a:pt x="406" y="63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7" y="64"/>
                    <a:pt x="407" y="64"/>
                    <a:pt x="407" y="64"/>
                  </a:cubicBezTo>
                  <a:cubicBezTo>
                    <a:pt x="407" y="64"/>
                    <a:pt x="407" y="64"/>
                    <a:pt x="407" y="64"/>
                  </a:cubicBezTo>
                  <a:cubicBezTo>
                    <a:pt x="408" y="64"/>
                    <a:pt x="408" y="64"/>
                    <a:pt x="408" y="64"/>
                  </a:cubicBezTo>
                  <a:cubicBezTo>
                    <a:pt x="409" y="65"/>
                    <a:pt x="409" y="65"/>
                    <a:pt x="409" y="65"/>
                  </a:cubicBezTo>
                  <a:cubicBezTo>
                    <a:pt x="410" y="65"/>
                    <a:pt x="410" y="65"/>
                    <a:pt x="410" y="65"/>
                  </a:cubicBezTo>
                  <a:cubicBezTo>
                    <a:pt x="411" y="66"/>
                    <a:pt x="411" y="66"/>
                    <a:pt x="411" y="66"/>
                  </a:cubicBezTo>
                  <a:cubicBezTo>
                    <a:pt x="412" y="66"/>
                    <a:pt x="412" y="66"/>
                    <a:pt x="412" y="66"/>
                  </a:cubicBezTo>
                  <a:cubicBezTo>
                    <a:pt x="413" y="66"/>
                    <a:pt x="413" y="66"/>
                    <a:pt x="413" y="66"/>
                  </a:cubicBezTo>
                  <a:cubicBezTo>
                    <a:pt x="416" y="66"/>
                    <a:pt x="416" y="66"/>
                    <a:pt x="416" y="66"/>
                  </a:cubicBezTo>
                  <a:cubicBezTo>
                    <a:pt x="417" y="67"/>
                    <a:pt x="417" y="67"/>
                    <a:pt x="417" y="67"/>
                  </a:cubicBezTo>
                  <a:cubicBezTo>
                    <a:pt x="416" y="68"/>
                    <a:pt x="416" y="68"/>
                    <a:pt x="416" y="68"/>
                  </a:cubicBezTo>
                  <a:cubicBezTo>
                    <a:pt x="416" y="68"/>
                    <a:pt x="416" y="68"/>
                    <a:pt x="416" y="68"/>
                  </a:cubicBezTo>
                  <a:cubicBezTo>
                    <a:pt x="416" y="69"/>
                    <a:pt x="416" y="69"/>
                    <a:pt x="416" y="69"/>
                  </a:cubicBezTo>
                  <a:cubicBezTo>
                    <a:pt x="416" y="70"/>
                    <a:pt x="416" y="70"/>
                    <a:pt x="416" y="70"/>
                  </a:cubicBezTo>
                  <a:cubicBezTo>
                    <a:pt x="415" y="71"/>
                    <a:pt x="415" y="71"/>
                    <a:pt x="415" y="71"/>
                  </a:cubicBezTo>
                  <a:cubicBezTo>
                    <a:pt x="415" y="71"/>
                    <a:pt x="415" y="71"/>
                    <a:pt x="415" y="71"/>
                  </a:cubicBezTo>
                  <a:cubicBezTo>
                    <a:pt x="414" y="70"/>
                    <a:pt x="414" y="70"/>
                    <a:pt x="414" y="70"/>
                  </a:cubicBezTo>
                  <a:cubicBezTo>
                    <a:pt x="413" y="70"/>
                    <a:pt x="413" y="70"/>
                    <a:pt x="413" y="70"/>
                  </a:cubicBezTo>
                  <a:cubicBezTo>
                    <a:pt x="411" y="69"/>
                    <a:pt x="411" y="69"/>
                    <a:pt x="411" y="69"/>
                  </a:cubicBezTo>
                  <a:cubicBezTo>
                    <a:pt x="411" y="68"/>
                    <a:pt x="411" y="68"/>
                    <a:pt x="411" y="68"/>
                  </a:cubicBezTo>
                  <a:cubicBezTo>
                    <a:pt x="411" y="67"/>
                    <a:pt x="411" y="67"/>
                    <a:pt x="411" y="67"/>
                  </a:cubicBezTo>
                  <a:cubicBezTo>
                    <a:pt x="410" y="66"/>
                    <a:pt x="410" y="66"/>
                    <a:pt x="410" y="66"/>
                  </a:cubicBezTo>
                  <a:cubicBezTo>
                    <a:pt x="409" y="66"/>
                    <a:pt x="409" y="66"/>
                    <a:pt x="409" y="66"/>
                  </a:cubicBezTo>
                  <a:cubicBezTo>
                    <a:pt x="406" y="65"/>
                    <a:pt x="406" y="65"/>
                    <a:pt x="406" y="65"/>
                  </a:cubicBezTo>
                  <a:cubicBezTo>
                    <a:pt x="405" y="65"/>
                    <a:pt x="405" y="65"/>
                    <a:pt x="405" y="65"/>
                  </a:cubicBezTo>
                  <a:cubicBezTo>
                    <a:pt x="404" y="65"/>
                    <a:pt x="404" y="65"/>
                    <a:pt x="404" y="65"/>
                  </a:cubicBezTo>
                  <a:cubicBezTo>
                    <a:pt x="404" y="65"/>
                    <a:pt x="404" y="65"/>
                    <a:pt x="404" y="65"/>
                  </a:cubicBezTo>
                  <a:cubicBezTo>
                    <a:pt x="405" y="66"/>
                    <a:pt x="405" y="66"/>
                    <a:pt x="405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10" y="67"/>
                    <a:pt x="410" y="67"/>
                    <a:pt x="410" y="67"/>
                  </a:cubicBezTo>
                  <a:cubicBezTo>
                    <a:pt x="410" y="68"/>
                    <a:pt x="410" y="68"/>
                    <a:pt x="410" y="68"/>
                  </a:cubicBezTo>
                  <a:cubicBezTo>
                    <a:pt x="410" y="68"/>
                    <a:pt x="410" y="68"/>
                    <a:pt x="410" y="68"/>
                  </a:cubicBezTo>
                  <a:cubicBezTo>
                    <a:pt x="408" y="67"/>
                    <a:pt x="408" y="67"/>
                    <a:pt x="408" y="67"/>
                  </a:cubicBezTo>
                  <a:cubicBezTo>
                    <a:pt x="406" y="67"/>
                    <a:pt x="406" y="67"/>
                    <a:pt x="406" y="67"/>
                  </a:cubicBezTo>
                  <a:cubicBezTo>
                    <a:pt x="405" y="68"/>
                    <a:pt x="405" y="68"/>
                    <a:pt x="405" y="68"/>
                  </a:cubicBezTo>
                  <a:cubicBezTo>
                    <a:pt x="405" y="67"/>
                    <a:pt x="405" y="67"/>
                    <a:pt x="405" y="67"/>
                  </a:cubicBezTo>
                  <a:cubicBezTo>
                    <a:pt x="404" y="66"/>
                    <a:pt x="404" y="66"/>
                    <a:pt x="404" y="66"/>
                  </a:cubicBezTo>
                  <a:cubicBezTo>
                    <a:pt x="402" y="66"/>
                    <a:pt x="402" y="66"/>
                    <a:pt x="402" y="66"/>
                  </a:cubicBezTo>
                  <a:cubicBezTo>
                    <a:pt x="401" y="66"/>
                    <a:pt x="401" y="66"/>
                    <a:pt x="401" y="66"/>
                  </a:cubicBezTo>
                  <a:cubicBezTo>
                    <a:pt x="401" y="66"/>
                    <a:pt x="401" y="66"/>
                    <a:pt x="401" y="66"/>
                  </a:cubicBezTo>
                  <a:cubicBezTo>
                    <a:pt x="403" y="67"/>
                    <a:pt x="403" y="67"/>
                    <a:pt x="403" y="67"/>
                  </a:cubicBezTo>
                  <a:cubicBezTo>
                    <a:pt x="403" y="68"/>
                    <a:pt x="403" y="68"/>
                    <a:pt x="403" y="68"/>
                  </a:cubicBezTo>
                  <a:cubicBezTo>
                    <a:pt x="403" y="68"/>
                    <a:pt x="403" y="68"/>
                    <a:pt x="403" y="68"/>
                  </a:cubicBezTo>
                  <a:cubicBezTo>
                    <a:pt x="404" y="68"/>
                    <a:pt x="404" y="68"/>
                    <a:pt x="404" y="68"/>
                  </a:cubicBezTo>
                  <a:cubicBezTo>
                    <a:pt x="404" y="68"/>
                    <a:pt x="404" y="68"/>
                    <a:pt x="404" y="68"/>
                  </a:cubicBezTo>
                  <a:cubicBezTo>
                    <a:pt x="405" y="68"/>
                    <a:pt x="405" y="68"/>
                    <a:pt x="405" y="68"/>
                  </a:cubicBezTo>
                  <a:cubicBezTo>
                    <a:pt x="406" y="68"/>
                    <a:pt x="406" y="68"/>
                    <a:pt x="406" y="68"/>
                  </a:cubicBezTo>
                  <a:cubicBezTo>
                    <a:pt x="406" y="68"/>
                    <a:pt x="406" y="68"/>
                    <a:pt x="406" y="68"/>
                  </a:cubicBezTo>
                  <a:cubicBezTo>
                    <a:pt x="407" y="68"/>
                    <a:pt x="407" y="68"/>
                    <a:pt x="407" y="68"/>
                  </a:cubicBezTo>
                  <a:cubicBezTo>
                    <a:pt x="408" y="68"/>
                    <a:pt x="408" y="68"/>
                    <a:pt x="408" y="68"/>
                  </a:cubicBezTo>
                  <a:cubicBezTo>
                    <a:pt x="408" y="68"/>
                    <a:pt x="408" y="68"/>
                    <a:pt x="408" y="68"/>
                  </a:cubicBezTo>
                  <a:cubicBezTo>
                    <a:pt x="410" y="70"/>
                    <a:pt x="410" y="70"/>
                    <a:pt x="410" y="70"/>
                  </a:cubicBezTo>
                  <a:cubicBezTo>
                    <a:pt x="410" y="70"/>
                    <a:pt x="410" y="70"/>
                    <a:pt x="410" y="70"/>
                  </a:cubicBezTo>
                  <a:cubicBezTo>
                    <a:pt x="409" y="70"/>
                    <a:pt x="409" y="70"/>
                    <a:pt x="409" y="70"/>
                  </a:cubicBezTo>
                  <a:cubicBezTo>
                    <a:pt x="407" y="71"/>
                    <a:pt x="407" y="71"/>
                    <a:pt x="407" y="71"/>
                  </a:cubicBezTo>
                  <a:cubicBezTo>
                    <a:pt x="407" y="71"/>
                    <a:pt x="407" y="71"/>
                    <a:pt x="407" y="71"/>
                  </a:cubicBezTo>
                  <a:cubicBezTo>
                    <a:pt x="408" y="71"/>
                    <a:pt x="408" y="71"/>
                    <a:pt x="408" y="71"/>
                  </a:cubicBezTo>
                  <a:cubicBezTo>
                    <a:pt x="409" y="71"/>
                    <a:pt x="409" y="71"/>
                    <a:pt x="409" y="71"/>
                  </a:cubicBezTo>
                  <a:cubicBezTo>
                    <a:pt x="410" y="71"/>
                    <a:pt x="410" y="71"/>
                    <a:pt x="410" y="71"/>
                  </a:cubicBezTo>
                  <a:cubicBezTo>
                    <a:pt x="411" y="72"/>
                    <a:pt x="411" y="72"/>
                    <a:pt x="411" y="72"/>
                  </a:cubicBezTo>
                  <a:cubicBezTo>
                    <a:pt x="412" y="72"/>
                    <a:pt x="412" y="72"/>
                    <a:pt x="412" y="72"/>
                  </a:cubicBezTo>
                  <a:cubicBezTo>
                    <a:pt x="412" y="73"/>
                    <a:pt x="412" y="73"/>
                    <a:pt x="412" y="73"/>
                  </a:cubicBezTo>
                  <a:cubicBezTo>
                    <a:pt x="411" y="75"/>
                    <a:pt x="411" y="75"/>
                    <a:pt x="411" y="75"/>
                  </a:cubicBezTo>
                  <a:cubicBezTo>
                    <a:pt x="410" y="77"/>
                    <a:pt x="410" y="77"/>
                    <a:pt x="410" y="77"/>
                  </a:cubicBezTo>
                  <a:cubicBezTo>
                    <a:pt x="410" y="77"/>
                    <a:pt x="410" y="77"/>
                    <a:pt x="410" y="77"/>
                  </a:cubicBezTo>
                  <a:cubicBezTo>
                    <a:pt x="408" y="78"/>
                    <a:pt x="408" y="78"/>
                    <a:pt x="408" y="78"/>
                  </a:cubicBezTo>
                  <a:cubicBezTo>
                    <a:pt x="408" y="77"/>
                    <a:pt x="408" y="77"/>
                    <a:pt x="408" y="77"/>
                  </a:cubicBezTo>
                  <a:cubicBezTo>
                    <a:pt x="407" y="77"/>
                    <a:pt x="407" y="77"/>
                    <a:pt x="407" y="77"/>
                  </a:cubicBezTo>
                  <a:cubicBezTo>
                    <a:pt x="406" y="77"/>
                    <a:pt x="406" y="77"/>
                    <a:pt x="406" y="77"/>
                  </a:cubicBezTo>
                  <a:cubicBezTo>
                    <a:pt x="406" y="77"/>
                    <a:pt x="406" y="77"/>
                    <a:pt x="406" y="77"/>
                  </a:cubicBezTo>
                  <a:cubicBezTo>
                    <a:pt x="405" y="76"/>
                    <a:pt x="405" y="76"/>
                    <a:pt x="405" y="76"/>
                  </a:cubicBezTo>
                  <a:cubicBezTo>
                    <a:pt x="404" y="76"/>
                    <a:pt x="404" y="76"/>
                    <a:pt x="404" y="76"/>
                  </a:cubicBezTo>
                  <a:cubicBezTo>
                    <a:pt x="404" y="77"/>
                    <a:pt x="404" y="77"/>
                    <a:pt x="404" y="77"/>
                  </a:cubicBezTo>
                  <a:cubicBezTo>
                    <a:pt x="405" y="77"/>
                    <a:pt x="405" y="77"/>
                    <a:pt x="405" y="77"/>
                  </a:cubicBezTo>
                  <a:cubicBezTo>
                    <a:pt x="405" y="78"/>
                    <a:pt x="405" y="78"/>
                    <a:pt x="405" y="78"/>
                  </a:cubicBezTo>
                  <a:cubicBezTo>
                    <a:pt x="406" y="78"/>
                    <a:pt x="406" y="78"/>
                    <a:pt x="406" y="78"/>
                  </a:cubicBezTo>
                  <a:cubicBezTo>
                    <a:pt x="407" y="79"/>
                    <a:pt x="407" y="79"/>
                    <a:pt x="407" y="79"/>
                  </a:cubicBezTo>
                  <a:cubicBezTo>
                    <a:pt x="408" y="80"/>
                    <a:pt x="408" y="80"/>
                    <a:pt x="408" y="80"/>
                  </a:cubicBezTo>
                  <a:cubicBezTo>
                    <a:pt x="407" y="80"/>
                    <a:pt x="407" y="80"/>
                    <a:pt x="407" y="80"/>
                  </a:cubicBezTo>
                  <a:cubicBezTo>
                    <a:pt x="406" y="81"/>
                    <a:pt x="406" y="81"/>
                    <a:pt x="406" y="81"/>
                  </a:cubicBezTo>
                  <a:cubicBezTo>
                    <a:pt x="405" y="81"/>
                    <a:pt x="405" y="81"/>
                    <a:pt x="405" y="81"/>
                  </a:cubicBezTo>
                  <a:cubicBezTo>
                    <a:pt x="404" y="82"/>
                    <a:pt x="404" y="82"/>
                    <a:pt x="404" y="82"/>
                  </a:cubicBezTo>
                  <a:cubicBezTo>
                    <a:pt x="403" y="80"/>
                    <a:pt x="403" y="80"/>
                    <a:pt x="403" y="80"/>
                  </a:cubicBezTo>
                  <a:cubicBezTo>
                    <a:pt x="402" y="81"/>
                    <a:pt x="402" y="81"/>
                    <a:pt x="402" y="81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400" y="80"/>
                    <a:pt x="400" y="80"/>
                    <a:pt x="400" y="80"/>
                  </a:cubicBezTo>
                  <a:cubicBezTo>
                    <a:pt x="399" y="80"/>
                    <a:pt x="399" y="80"/>
                    <a:pt x="399" y="80"/>
                  </a:cubicBezTo>
                  <a:cubicBezTo>
                    <a:pt x="399" y="81"/>
                    <a:pt x="399" y="81"/>
                    <a:pt x="399" y="81"/>
                  </a:cubicBezTo>
                  <a:cubicBezTo>
                    <a:pt x="403" y="83"/>
                    <a:pt x="403" y="83"/>
                    <a:pt x="403" y="83"/>
                  </a:cubicBezTo>
                  <a:cubicBezTo>
                    <a:pt x="404" y="83"/>
                    <a:pt x="404" y="83"/>
                    <a:pt x="404" y="83"/>
                  </a:cubicBezTo>
                  <a:cubicBezTo>
                    <a:pt x="404" y="83"/>
                    <a:pt x="404" y="83"/>
                    <a:pt x="404" y="83"/>
                  </a:cubicBezTo>
                  <a:cubicBezTo>
                    <a:pt x="403" y="84"/>
                    <a:pt x="403" y="84"/>
                    <a:pt x="403" y="84"/>
                  </a:cubicBezTo>
                  <a:cubicBezTo>
                    <a:pt x="402" y="85"/>
                    <a:pt x="402" y="85"/>
                    <a:pt x="402" y="85"/>
                  </a:cubicBezTo>
                  <a:cubicBezTo>
                    <a:pt x="401" y="85"/>
                    <a:pt x="401" y="85"/>
                    <a:pt x="401" y="85"/>
                  </a:cubicBezTo>
                  <a:cubicBezTo>
                    <a:pt x="400" y="84"/>
                    <a:pt x="400" y="84"/>
                    <a:pt x="400" y="84"/>
                  </a:cubicBezTo>
                  <a:cubicBezTo>
                    <a:pt x="399" y="84"/>
                    <a:pt x="399" y="84"/>
                    <a:pt x="399" y="84"/>
                  </a:cubicBezTo>
                  <a:cubicBezTo>
                    <a:pt x="398" y="85"/>
                    <a:pt x="398" y="85"/>
                    <a:pt x="398" y="85"/>
                  </a:cubicBezTo>
                  <a:cubicBezTo>
                    <a:pt x="397" y="85"/>
                    <a:pt x="397" y="85"/>
                    <a:pt x="397" y="85"/>
                  </a:cubicBezTo>
                  <a:cubicBezTo>
                    <a:pt x="396" y="84"/>
                    <a:pt x="396" y="84"/>
                    <a:pt x="396" y="84"/>
                  </a:cubicBezTo>
                  <a:cubicBezTo>
                    <a:pt x="394" y="83"/>
                    <a:pt x="394" y="83"/>
                    <a:pt x="394" y="83"/>
                  </a:cubicBezTo>
                  <a:cubicBezTo>
                    <a:pt x="392" y="84"/>
                    <a:pt x="392" y="84"/>
                    <a:pt x="392" y="84"/>
                  </a:cubicBezTo>
                  <a:cubicBezTo>
                    <a:pt x="392" y="86"/>
                    <a:pt x="392" y="86"/>
                    <a:pt x="392" y="86"/>
                  </a:cubicBezTo>
                  <a:cubicBezTo>
                    <a:pt x="391" y="87"/>
                    <a:pt x="391" y="87"/>
                    <a:pt x="391" y="87"/>
                  </a:cubicBezTo>
                  <a:cubicBezTo>
                    <a:pt x="392" y="87"/>
                    <a:pt x="392" y="87"/>
                    <a:pt x="392" y="87"/>
                  </a:cubicBezTo>
                  <a:cubicBezTo>
                    <a:pt x="392" y="87"/>
                    <a:pt x="392" y="87"/>
                    <a:pt x="392" y="87"/>
                  </a:cubicBezTo>
                  <a:cubicBezTo>
                    <a:pt x="392" y="88"/>
                    <a:pt x="392" y="88"/>
                    <a:pt x="392" y="88"/>
                  </a:cubicBezTo>
                  <a:cubicBezTo>
                    <a:pt x="391" y="89"/>
                    <a:pt x="391" y="89"/>
                    <a:pt x="391" y="89"/>
                  </a:cubicBezTo>
                  <a:cubicBezTo>
                    <a:pt x="391" y="90"/>
                    <a:pt x="391" y="90"/>
                    <a:pt x="391" y="90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8" y="91"/>
                    <a:pt x="388" y="91"/>
                    <a:pt x="388" y="91"/>
                  </a:cubicBezTo>
                  <a:cubicBezTo>
                    <a:pt x="387" y="91"/>
                    <a:pt x="387" y="91"/>
                    <a:pt x="387" y="91"/>
                  </a:cubicBezTo>
                  <a:cubicBezTo>
                    <a:pt x="387" y="91"/>
                    <a:pt x="387" y="91"/>
                    <a:pt x="387" y="91"/>
                  </a:cubicBezTo>
                  <a:cubicBezTo>
                    <a:pt x="387" y="91"/>
                    <a:pt x="387" y="91"/>
                    <a:pt x="387" y="91"/>
                  </a:cubicBezTo>
                  <a:cubicBezTo>
                    <a:pt x="386" y="91"/>
                    <a:pt x="386" y="91"/>
                    <a:pt x="386" y="91"/>
                  </a:cubicBezTo>
                  <a:cubicBezTo>
                    <a:pt x="386" y="91"/>
                    <a:pt x="386" y="91"/>
                    <a:pt x="386" y="91"/>
                  </a:cubicBezTo>
                  <a:cubicBezTo>
                    <a:pt x="385" y="93"/>
                    <a:pt x="385" y="93"/>
                    <a:pt x="385" y="93"/>
                  </a:cubicBezTo>
                  <a:cubicBezTo>
                    <a:pt x="384" y="93"/>
                    <a:pt x="384" y="93"/>
                    <a:pt x="384" y="93"/>
                  </a:cubicBezTo>
                  <a:cubicBezTo>
                    <a:pt x="382" y="92"/>
                    <a:pt x="382" y="92"/>
                    <a:pt x="382" y="92"/>
                  </a:cubicBezTo>
                  <a:cubicBezTo>
                    <a:pt x="380" y="92"/>
                    <a:pt x="380" y="92"/>
                    <a:pt x="380" y="92"/>
                  </a:cubicBezTo>
                  <a:cubicBezTo>
                    <a:pt x="380" y="92"/>
                    <a:pt x="380" y="92"/>
                    <a:pt x="380" y="92"/>
                  </a:cubicBezTo>
                  <a:cubicBezTo>
                    <a:pt x="379" y="92"/>
                    <a:pt x="379" y="92"/>
                    <a:pt x="379" y="92"/>
                  </a:cubicBezTo>
                  <a:cubicBezTo>
                    <a:pt x="376" y="89"/>
                    <a:pt x="376" y="89"/>
                    <a:pt x="376" y="89"/>
                  </a:cubicBezTo>
                  <a:cubicBezTo>
                    <a:pt x="376" y="87"/>
                    <a:pt x="376" y="87"/>
                    <a:pt x="376" y="87"/>
                  </a:cubicBezTo>
                  <a:cubicBezTo>
                    <a:pt x="376" y="87"/>
                    <a:pt x="376" y="87"/>
                    <a:pt x="376" y="87"/>
                  </a:cubicBezTo>
                  <a:cubicBezTo>
                    <a:pt x="377" y="86"/>
                    <a:pt x="377" y="86"/>
                    <a:pt x="377" y="86"/>
                  </a:cubicBezTo>
                  <a:cubicBezTo>
                    <a:pt x="376" y="85"/>
                    <a:pt x="376" y="85"/>
                    <a:pt x="376" y="85"/>
                  </a:cubicBezTo>
                  <a:cubicBezTo>
                    <a:pt x="376" y="84"/>
                    <a:pt x="376" y="84"/>
                    <a:pt x="376" y="84"/>
                  </a:cubicBezTo>
                  <a:cubicBezTo>
                    <a:pt x="375" y="86"/>
                    <a:pt x="375" y="86"/>
                    <a:pt x="375" y="86"/>
                  </a:cubicBezTo>
                  <a:cubicBezTo>
                    <a:pt x="375" y="86"/>
                    <a:pt x="375" y="86"/>
                    <a:pt x="375" y="86"/>
                  </a:cubicBezTo>
                  <a:cubicBezTo>
                    <a:pt x="375" y="88"/>
                    <a:pt x="375" y="88"/>
                    <a:pt x="375" y="88"/>
                  </a:cubicBezTo>
                  <a:cubicBezTo>
                    <a:pt x="374" y="88"/>
                    <a:pt x="374" y="88"/>
                    <a:pt x="374" y="88"/>
                  </a:cubicBezTo>
                  <a:cubicBezTo>
                    <a:pt x="375" y="90"/>
                    <a:pt x="375" y="90"/>
                    <a:pt x="375" y="90"/>
                  </a:cubicBezTo>
                  <a:cubicBezTo>
                    <a:pt x="375" y="90"/>
                    <a:pt x="375" y="90"/>
                    <a:pt x="375" y="90"/>
                  </a:cubicBezTo>
                  <a:cubicBezTo>
                    <a:pt x="375" y="90"/>
                    <a:pt x="375" y="90"/>
                    <a:pt x="375" y="90"/>
                  </a:cubicBezTo>
                  <a:cubicBezTo>
                    <a:pt x="373" y="90"/>
                    <a:pt x="373" y="90"/>
                    <a:pt x="373" y="90"/>
                  </a:cubicBezTo>
                  <a:cubicBezTo>
                    <a:pt x="373" y="90"/>
                    <a:pt x="373" y="90"/>
                    <a:pt x="373" y="90"/>
                  </a:cubicBezTo>
                  <a:cubicBezTo>
                    <a:pt x="372" y="90"/>
                    <a:pt x="372" y="90"/>
                    <a:pt x="372" y="90"/>
                  </a:cubicBezTo>
                  <a:cubicBezTo>
                    <a:pt x="373" y="91"/>
                    <a:pt x="373" y="91"/>
                    <a:pt x="373" y="91"/>
                  </a:cubicBezTo>
                  <a:cubicBezTo>
                    <a:pt x="372" y="92"/>
                    <a:pt x="372" y="92"/>
                    <a:pt x="372" y="92"/>
                  </a:cubicBezTo>
                  <a:cubicBezTo>
                    <a:pt x="373" y="92"/>
                    <a:pt x="373" y="92"/>
                    <a:pt x="373" y="92"/>
                  </a:cubicBezTo>
                  <a:cubicBezTo>
                    <a:pt x="374" y="91"/>
                    <a:pt x="374" y="91"/>
                    <a:pt x="374" y="91"/>
                  </a:cubicBezTo>
                  <a:cubicBezTo>
                    <a:pt x="375" y="91"/>
                    <a:pt x="375" y="91"/>
                    <a:pt x="375" y="91"/>
                  </a:cubicBezTo>
                  <a:cubicBezTo>
                    <a:pt x="375" y="91"/>
                    <a:pt x="375" y="91"/>
                    <a:pt x="375" y="91"/>
                  </a:cubicBezTo>
                  <a:cubicBezTo>
                    <a:pt x="376" y="90"/>
                    <a:pt x="376" y="90"/>
                    <a:pt x="376" y="90"/>
                  </a:cubicBezTo>
                  <a:cubicBezTo>
                    <a:pt x="377" y="91"/>
                    <a:pt x="377" y="91"/>
                    <a:pt x="377" y="91"/>
                  </a:cubicBezTo>
                  <a:cubicBezTo>
                    <a:pt x="378" y="92"/>
                    <a:pt x="378" y="92"/>
                    <a:pt x="378" y="92"/>
                  </a:cubicBezTo>
                  <a:cubicBezTo>
                    <a:pt x="378" y="93"/>
                    <a:pt x="378" y="93"/>
                    <a:pt x="378" y="93"/>
                  </a:cubicBezTo>
                  <a:cubicBezTo>
                    <a:pt x="379" y="93"/>
                    <a:pt x="379" y="93"/>
                    <a:pt x="379" y="93"/>
                  </a:cubicBezTo>
                  <a:cubicBezTo>
                    <a:pt x="381" y="92"/>
                    <a:pt x="381" y="92"/>
                    <a:pt x="381" y="92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83" y="94"/>
                    <a:pt x="383" y="94"/>
                    <a:pt x="383" y="94"/>
                  </a:cubicBezTo>
                  <a:cubicBezTo>
                    <a:pt x="382" y="94"/>
                    <a:pt x="382" y="94"/>
                    <a:pt x="382" y="94"/>
                  </a:cubicBezTo>
                  <a:cubicBezTo>
                    <a:pt x="381" y="96"/>
                    <a:pt x="381" y="96"/>
                    <a:pt x="381" y="96"/>
                  </a:cubicBezTo>
                  <a:cubicBezTo>
                    <a:pt x="381" y="96"/>
                    <a:pt x="381" y="96"/>
                    <a:pt x="381" y="96"/>
                  </a:cubicBezTo>
                  <a:cubicBezTo>
                    <a:pt x="380" y="97"/>
                    <a:pt x="380" y="97"/>
                    <a:pt x="380" y="97"/>
                  </a:cubicBezTo>
                  <a:cubicBezTo>
                    <a:pt x="381" y="97"/>
                    <a:pt x="381" y="97"/>
                    <a:pt x="381" y="97"/>
                  </a:cubicBezTo>
                  <a:cubicBezTo>
                    <a:pt x="382" y="97"/>
                    <a:pt x="382" y="97"/>
                    <a:pt x="382" y="97"/>
                  </a:cubicBezTo>
                  <a:cubicBezTo>
                    <a:pt x="382" y="98"/>
                    <a:pt x="382" y="98"/>
                    <a:pt x="382" y="98"/>
                  </a:cubicBezTo>
                  <a:cubicBezTo>
                    <a:pt x="381" y="99"/>
                    <a:pt x="381" y="99"/>
                    <a:pt x="381" y="99"/>
                  </a:cubicBezTo>
                  <a:cubicBezTo>
                    <a:pt x="382" y="99"/>
                    <a:pt x="382" y="99"/>
                    <a:pt x="382" y="99"/>
                  </a:cubicBezTo>
                  <a:cubicBezTo>
                    <a:pt x="382" y="98"/>
                    <a:pt x="382" y="98"/>
                    <a:pt x="382" y="98"/>
                  </a:cubicBezTo>
                  <a:cubicBezTo>
                    <a:pt x="384" y="97"/>
                    <a:pt x="384" y="97"/>
                    <a:pt x="384" y="97"/>
                  </a:cubicBezTo>
                  <a:cubicBezTo>
                    <a:pt x="384" y="97"/>
                    <a:pt x="384" y="97"/>
                    <a:pt x="384" y="97"/>
                  </a:cubicBezTo>
                  <a:cubicBezTo>
                    <a:pt x="385" y="97"/>
                    <a:pt x="385" y="97"/>
                    <a:pt x="385" y="97"/>
                  </a:cubicBezTo>
                  <a:cubicBezTo>
                    <a:pt x="385" y="97"/>
                    <a:pt x="385" y="97"/>
                    <a:pt x="385" y="97"/>
                  </a:cubicBezTo>
                  <a:cubicBezTo>
                    <a:pt x="385" y="98"/>
                    <a:pt x="385" y="98"/>
                    <a:pt x="385" y="98"/>
                  </a:cubicBezTo>
                  <a:cubicBezTo>
                    <a:pt x="386" y="99"/>
                    <a:pt x="386" y="99"/>
                    <a:pt x="386" y="99"/>
                  </a:cubicBezTo>
                  <a:cubicBezTo>
                    <a:pt x="385" y="101"/>
                    <a:pt x="385" y="101"/>
                    <a:pt x="385" y="101"/>
                  </a:cubicBezTo>
                  <a:cubicBezTo>
                    <a:pt x="384" y="103"/>
                    <a:pt x="384" y="103"/>
                    <a:pt x="384" y="103"/>
                  </a:cubicBezTo>
                  <a:cubicBezTo>
                    <a:pt x="383" y="103"/>
                    <a:pt x="383" y="103"/>
                    <a:pt x="383" y="103"/>
                  </a:cubicBezTo>
                  <a:cubicBezTo>
                    <a:pt x="382" y="103"/>
                    <a:pt x="382" y="103"/>
                    <a:pt x="382" y="103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0" y="105"/>
                    <a:pt x="380" y="105"/>
                    <a:pt x="380" y="105"/>
                  </a:cubicBezTo>
                  <a:cubicBezTo>
                    <a:pt x="380" y="105"/>
                    <a:pt x="380" y="105"/>
                    <a:pt x="380" y="105"/>
                  </a:cubicBezTo>
                  <a:cubicBezTo>
                    <a:pt x="380" y="104"/>
                    <a:pt x="380" y="104"/>
                    <a:pt x="380" y="104"/>
                  </a:cubicBezTo>
                  <a:cubicBezTo>
                    <a:pt x="380" y="102"/>
                    <a:pt x="380" y="102"/>
                    <a:pt x="380" y="102"/>
                  </a:cubicBezTo>
                  <a:cubicBezTo>
                    <a:pt x="380" y="102"/>
                    <a:pt x="380" y="102"/>
                    <a:pt x="380" y="102"/>
                  </a:cubicBezTo>
                  <a:cubicBezTo>
                    <a:pt x="379" y="103"/>
                    <a:pt x="379" y="103"/>
                    <a:pt x="379" y="103"/>
                  </a:cubicBezTo>
                  <a:cubicBezTo>
                    <a:pt x="378" y="104"/>
                    <a:pt x="378" y="104"/>
                    <a:pt x="378" y="104"/>
                  </a:cubicBezTo>
                  <a:cubicBezTo>
                    <a:pt x="377" y="104"/>
                    <a:pt x="377" y="104"/>
                    <a:pt x="377" y="104"/>
                  </a:cubicBezTo>
                  <a:cubicBezTo>
                    <a:pt x="376" y="105"/>
                    <a:pt x="376" y="105"/>
                    <a:pt x="376" y="105"/>
                  </a:cubicBezTo>
                  <a:cubicBezTo>
                    <a:pt x="375" y="105"/>
                    <a:pt x="375" y="105"/>
                    <a:pt x="375" y="105"/>
                  </a:cubicBezTo>
                  <a:cubicBezTo>
                    <a:pt x="374" y="105"/>
                    <a:pt x="374" y="105"/>
                    <a:pt x="374" y="105"/>
                  </a:cubicBezTo>
                  <a:cubicBezTo>
                    <a:pt x="373" y="106"/>
                    <a:pt x="373" y="106"/>
                    <a:pt x="373" y="106"/>
                  </a:cubicBezTo>
                  <a:cubicBezTo>
                    <a:pt x="372" y="106"/>
                    <a:pt x="372" y="106"/>
                    <a:pt x="372" y="106"/>
                  </a:cubicBezTo>
                  <a:cubicBezTo>
                    <a:pt x="371" y="107"/>
                    <a:pt x="371" y="107"/>
                    <a:pt x="371" y="107"/>
                  </a:cubicBezTo>
                  <a:cubicBezTo>
                    <a:pt x="370" y="106"/>
                    <a:pt x="370" y="106"/>
                    <a:pt x="370" y="106"/>
                  </a:cubicBezTo>
                  <a:cubicBezTo>
                    <a:pt x="370" y="106"/>
                    <a:pt x="370" y="106"/>
                    <a:pt x="370" y="106"/>
                  </a:cubicBezTo>
                  <a:cubicBezTo>
                    <a:pt x="369" y="105"/>
                    <a:pt x="369" y="105"/>
                    <a:pt x="369" y="105"/>
                  </a:cubicBezTo>
                  <a:cubicBezTo>
                    <a:pt x="370" y="105"/>
                    <a:pt x="370" y="105"/>
                    <a:pt x="370" y="105"/>
                  </a:cubicBezTo>
                  <a:cubicBezTo>
                    <a:pt x="371" y="104"/>
                    <a:pt x="371" y="104"/>
                    <a:pt x="371" y="104"/>
                  </a:cubicBezTo>
                  <a:cubicBezTo>
                    <a:pt x="371" y="103"/>
                    <a:pt x="371" y="103"/>
                    <a:pt x="371" y="103"/>
                  </a:cubicBezTo>
                  <a:cubicBezTo>
                    <a:pt x="370" y="102"/>
                    <a:pt x="370" y="102"/>
                    <a:pt x="370" y="102"/>
                  </a:cubicBezTo>
                  <a:cubicBezTo>
                    <a:pt x="369" y="102"/>
                    <a:pt x="369" y="102"/>
                    <a:pt x="369" y="102"/>
                  </a:cubicBezTo>
                  <a:cubicBezTo>
                    <a:pt x="367" y="102"/>
                    <a:pt x="367" y="102"/>
                    <a:pt x="367" y="102"/>
                  </a:cubicBezTo>
                  <a:cubicBezTo>
                    <a:pt x="367" y="101"/>
                    <a:pt x="367" y="101"/>
                    <a:pt x="367" y="101"/>
                  </a:cubicBezTo>
                  <a:cubicBezTo>
                    <a:pt x="368" y="100"/>
                    <a:pt x="368" y="100"/>
                    <a:pt x="368" y="100"/>
                  </a:cubicBezTo>
                  <a:cubicBezTo>
                    <a:pt x="369" y="100"/>
                    <a:pt x="369" y="100"/>
                    <a:pt x="369" y="100"/>
                  </a:cubicBezTo>
                  <a:cubicBezTo>
                    <a:pt x="368" y="99"/>
                    <a:pt x="368" y="99"/>
                    <a:pt x="368" y="99"/>
                  </a:cubicBezTo>
                  <a:cubicBezTo>
                    <a:pt x="367" y="99"/>
                    <a:pt x="367" y="99"/>
                    <a:pt x="367" y="99"/>
                  </a:cubicBezTo>
                  <a:cubicBezTo>
                    <a:pt x="366" y="98"/>
                    <a:pt x="366" y="98"/>
                    <a:pt x="366" y="98"/>
                  </a:cubicBezTo>
                  <a:cubicBezTo>
                    <a:pt x="367" y="97"/>
                    <a:pt x="367" y="97"/>
                    <a:pt x="367" y="97"/>
                  </a:cubicBezTo>
                  <a:cubicBezTo>
                    <a:pt x="367" y="96"/>
                    <a:pt x="367" y="96"/>
                    <a:pt x="367" y="96"/>
                  </a:cubicBezTo>
                  <a:cubicBezTo>
                    <a:pt x="366" y="95"/>
                    <a:pt x="366" y="95"/>
                    <a:pt x="366" y="95"/>
                  </a:cubicBezTo>
                  <a:cubicBezTo>
                    <a:pt x="366" y="96"/>
                    <a:pt x="366" y="96"/>
                    <a:pt x="366" y="96"/>
                  </a:cubicBezTo>
                  <a:cubicBezTo>
                    <a:pt x="366" y="98"/>
                    <a:pt x="366" y="98"/>
                    <a:pt x="366" y="98"/>
                  </a:cubicBezTo>
                  <a:cubicBezTo>
                    <a:pt x="366" y="99"/>
                    <a:pt x="366" y="99"/>
                    <a:pt x="366" y="99"/>
                  </a:cubicBezTo>
                  <a:cubicBezTo>
                    <a:pt x="367" y="100"/>
                    <a:pt x="367" y="100"/>
                    <a:pt x="367" y="100"/>
                  </a:cubicBezTo>
                  <a:cubicBezTo>
                    <a:pt x="366" y="101"/>
                    <a:pt x="366" y="101"/>
                    <a:pt x="366" y="101"/>
                  </a:cubicBezTo>
                  <a:cubicBezTo>
                    <a:pt x="366" y="102"/>
                    <a:pt x="366" y="102"/>
                    <a:pt x="366" y="102"/>
                  </a:cubicBezTo>
                  <a:cubicBezTo>
                    <a:pt x="365" y="102"/>
                    <a:pt x="365" y="102"/>
                    <a:pt x="365" y="102"/>
                  </a:cubicBezTo>
                  <a:cubicBezTo>
                    <a:pt x="364" y="102"/>
                    <a:pt x="364" y="102"/>
                    <a:pt x="364" y="102"/>
                  </a:cubicBezTo>
                  <a:cubicBezTo>
                    <a:pt x="363" y="102"/>
                    <a:pt x="363" y="102"/>
                    <a:pt x="363" y="102"/>
                  </a:cubicBezTo>
                  <a:cubicBezTo>
                    <a:pt x="363" y="101"/>
                    <a:pt x="363" y="101"/>
                    <a:pt x="363" y="101"/>
                  </a:cubicBezTo>
                  <a:cubicBezTo>
                    <a:pt x="362" y="101"/>
                    <a:pt x="362" y="101"/>
                    <a:pt x="362" y="101"/>
                  </a:cubicBezTo>
                  <a:cubicBezTo>
                    <a:pt x="363" y="99"/>
                    <a:pt x="363" y="99"/>
                    <a:pt x="363" y="99"/>
                  </a:cubicBezTo>
                  <a:cubicBezTo>
                    <a:pt x="363" y="98"/>
                    <a:pt x="363" y="98"/>
                    <a:pt x="363" y="98"/>
                  </a:cubicBezTo>
                  <a:cubicBezTo>
                    <a:pt x="363" y="97"/>
                    <a:pt x="363" y="97"/>
                    <a:pt x="363" y="97"/>
                  </a:cubicBezTo>
                  <a:cubicBezTo>
                    <a:pt x="364" y="96"/>
                    <a:pt x="364" y="96"/>
                    <a:pt x="364" y="96"/>
                  </a:cubicBezTo>
                  <a:cubicBezTo>
                    <a:pt x="363" y="96"/>
                    <a:pt x="363" y="96"/>
                    <a:pt x="363" y="96"/>
                  </a:cubicBezTo>
                  <a:cubicBezTo>
                    <a:pt x="362" y="97"/>
                    <a:pt x="362" y="97"/>
                    <a:pt x="362" y="97"/>
                  </a:cubicBezTo>
                  <a:cubicBezTo>
                    <a:pt x="362" y="98"/>
                    <a:pt x="362" y="98"/>
                    <a:pt x="362" y="98"/>
                  </a:cubicBezTo>
                  <a:cubicBezTo>
                    <a:pt x="362" y="99"/>
                    <a:pt x="362" y="99"/>
                    <a:pt x="362" y="99"/>
                  </a:cubicBezTo>
                  <a:cubicBezTo>
                    <a:pt x="361" y="101"/>
                    <a:pt x="361" y="101"/>
                    <a:pt x="361" y="101"/>
                  </a:cubicBezTo>
                  <a:cubicBezTo>
                    <a:pt x="360" y="101"/>
                    <a:pt x="360" y="101"/>
                    <a:pt x="360" y="101"/>
                  </a:cubicBezTo>
                  <a:cubicBezTo>
                    <a:pt x="359" y="101"/>
                    <a:pt x="359" y="101"/>
                    <a:pt x="359" y="101"/>
                  </a:cubicBezTo>
                  <a:cubicBezTo>
                    <a:pt x="360" y="100"/>
                    <a:pt x="360" y="100"/>
                    <a:pt x="360" y="100"/>
                  </a:cubicBezTo>
                  <a:cubicBezTo>
                    <a:pt x="359" y="99"/>
                    <a:pt x="359" y="99"/>
                    <a:pt x="359" y="99"/>
                  </a:cubicBezTo>
                  <a:cubicBezTo>
                    <a:pt x="359" y="99"/>
                    <a:pt x="359" y="99"/>
                    <a:pt x="359" y="99"/>
                  </a:cubicBezTo>
                  <a:cubicBezTo>
                    <a:pt x="360" y="98"/>
                    <a:pt x="360" y="98"/>
                    <a:pt x="360" y="98"/>
                  </a:cubicBezTo>
                  <a:cubicBezTo>
                    <a:pt x="360" y="97"/>
                    <a:pt x="360" y="97"/>
                    <a:pt x="360" y="97"/>
                  </a:cubicBezTo>
                  <a:cubicBezTo>
                    <a:pt x="360" y="96"/>
                    <a:pt x="360" y="96"/>
                    <a:pt x="360" y="96"/>
                  </a:cubicBezTo>
                  <a:cubicBezTo>
                    <a:pt x="359" y="96"/>
                    <a:pt x="359" y="96"/>
                    <a:pt x="359" y="96"/>
                  </a:cubicBezTo>
                  <a:cubicBezTo>
                    <a:pt x="359" y="97"/>
                    <a:pt x="359" y="97"/>
                    <a:pt x="359" y="97"/>
                  </a:cubicBezTo>
                  <a:cubicBezTo>
                    <a:pt x="359" y="98"/>
                    <a:pt x="359" y="98"/>
                    <a:pt x="359" y="98"/>
                  </a:cubicBezTo>
                  <a:cubicBezTo>
                    <a:pt x="358" y="98"/>
                    <a:pt x="358" y="98"/>
                    <a:pt x="358" y="98"/>
                  </a:cubicBezTo>
                  <a:cubicBezTo>
                    <a:pt x="358" y="99"/>
                    <a:pt x="358" y="99"/>
                    <a:pt x="358" y="99"/>
                  </a:cubicBezTo>
                  <a:cubicBezTo>
                    <a:pt x="358" y="99"/>
                    <a:pt x="358" y="99"/>
                    <a:pt x="358" y="99"/>
                  </a:cubicBezTo>
                  <a:cubicBezTo>
                    <a:pt x="357" y="99"/>
                    <a:pt x="357" y="99"/>
                    <a:pt x="357" y="99"/>
                  </a:cubicBezTo>
                  <a:cubicBezTo>
                    <a:pt x="357" y="100"/>
                    <a:pt x="357" y="100"/>
                    <a:pt x="357" y="100"/>
                  </a:cubicBezTo>
                  <a:cubicBezTo>
                    <a:pt x="356" y="100"/>
                    <a:pt x="356" y="100"/>
                    <a:pt x="356" y="100"/>
                  </a:cubicBezTo>
                  <a:close/>
                  <a:moveTo>
                    <a:pt x="386" y="251"/>
                  </a:moveTo>
                  <a:cubicBezTo>
                    <a:pt x="386" y="252"/>
                    <a:pt x="386" y="252"/>
                    <a:pt x="386" y="252"/>
                  </a:cubicBezTo>
                  <a:cubicBezTo>
                    <a:pt x="386" y="253"/>
                    <a:pt x="386" y="253"/>
                    <a:pt x="386" y="253"/>
                  </a:cubicBezTo>
                  <a:cubicBezTo>
                    <a:pt x="386" y="254"/>
                    <a:pt x="386" y="254"/>
                    <a:pt x="386" y="254"/>
                  </a:cubicBezTo>
                  <a:cubicBezTo>
                    <a:pt x="387" y="254"/>
                    <a:pt x="387" y="254"/>
                    <a:pt x="387" y="254"/>
                  </a:cubicBezTo>
                  <a:cubicBezTo>
                    <a:pt x="387" y="253"/>
                    <a:pt x="387" y="253"/>
                    <a:pt x="387" y="253"/>
                  </a:cubicBezTo>
                  <a:cubicBezTo>
                    <a:pt x="387" y="252"/>
                    <a:pt x="387" y="252"/>
                    <a:pt x="387" y="252"/>
                  </a:cubicBezTo>
                  <a:cubicBezTo>
                    <a:pt x="387" y="251"/>
                    <a:pt x="387" y="251"/>
                    <a:pt x="387" y="251"/>
                  </a:cubicBezTo>
                  <a:cubicBezTo>
                    <a:pt x="386" y="251"/>
                    <a:pt x="386" y="251"/>
                    <a:pt x="386" y="251"/>
                  </a:cubicBezTo>
                  <a:close/>
                  <a:moveTo>
                    <a:pt x="385" y="245"/>
                  </a:moveTo>
                  <a:cubicBezTo>
                    <a:pt x="385" y="245"/>
                    <a:pt x="385" y="245"/>
                    <a:pt x="385" y="245"/>
                  </a:cubicBezTo>
                  <a:cubicBezTo>
                    <a:pt x="385" y="244"/>
                    <a:pt x="385" y="244"/>
                    <a:pt x="385" y="244"/>
                  </a:cubicBezTo>
                  <a:cubicBezTo>
                    <a:pt x="386" y="245"/>
                    <a:pt x="386" y="245"/>
                    <a:pt x="386" y="245"/>
                  </a:cubicBezTo>
                  <a:cubicBezTo>
                    <a:pt x="386" y="245"/>
                    <a:pt x="386" y="245"/>
                    <a:pt x="386" y="245"/>
                  </a:cubicBezTo>
                  <a:cubicBezTo>
                    <a:pt x="385" y="245"/>
                    <a:pt x="385" y="245"/>
                    <a:pt x="385" y="245"/>
                  </a:cubicBezTo>
                  <a:close/>
                  <a:moveTo>
                    <a:pt x="384" y="242"/>
                  </a:moveTo>
                  <a:cubicBezTo>
                    <a:pt x="384" y="241"/>
                    <a:pt x="384" y="241"/>
                    <a:pt x="384" y="241"/>
                  </a:cubicBezTo>
                  <a:cubicBezTo>
                    <a:pt x="385" y="241"/>
                    <a:pt x="385" y="241"/>
                    <a:pt x="385" y="241"/>
                  </a:cubicBezTo>
                  <a:cubicBezTo>
                    <a:pt x="385" y="241"/>
                    <a:pt x="385" y="241"/>
                    <a:pt x="385" y="241"/>
                  </a:cubicBezTo>
                  <a:cubicBezTo>
                    <a:pt x="385" y="242"/>
                    <a:pt x="385" y="242"/>
                    <a:pt x="385" y="242"/>
                  </a:cubicBezTo>
                  <a:cubicBezTo>
                    <a:pt x="384" y="242"/>
                    <a:pt x="384" y="242"/>
                    <a:pt x="384" y="242"/>
                  </a:cubicBezTo>
                  <a:cubicBezTo>
                    <a:pt x="384" y="242"/>
                    <a:pt x="384" y="242"/>
                    <a:pt x="384" y="242"/>
                  </a:cubicBezTo>
                  <a:close/>
                  <a:moveTo>
                    <a:pt x="375" y="166"/>
                  </a:moveTo>
                  <a:cubicBezTo>
                    <a:pt x="375" y="165"/>
                    <a:pt x="375" y="165"/>
                    <a:pt x="375" y="165"/>
                  </a:cubicBezTo>
                  <a:cubicBezTo>
                    <a:pt x="375" y="165"/>
                    <a:pt x="375" y="165"/>
                    <a:pt x="375" y="165"/>
                  </a:cubicBezTo>
                  <a:cubicBezTo>
                    <a:pt x="375" y="166"/>
                    <a:pt x="375" y="166"/>
                    <a:pt x="375" y="166"/>
                  </a:cubicBezTo>
                  <a:cubicBezTo>
                    <a:pt x="375" y="166"/>
                    <a:pt x="375" y="166"/>
                    <a:pt x="375" y="166"/>
                  </a:cubicBezTo>
                  <a:close/>
                  <a:moveTo>
                    <a:pt x="376" y="167"/>
                  </a:moveTo>
                  <a:cubicBezTo>
                    <a:pt x="376" y="166"/>
                    <a:pt x="376" y="166"/>
                    <a:pt x="376" y="166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77" y="165"/>
                    <a:pt x="377" y="165"/>
                    <a:pt x="377" y="165"/>
                  </a:cubicBezTo>
                  <a:cubicBezTo>
                    <a:pt x="377" y="166"/>
                    <a:pt x="377" y="166"/>
                    <a:pt x="377" y="166"/>
                  </a:cubicBezTo>
                  <a:cubicBezTo>
                    <a:pt x="377" y="167"/>
                    <a:pt x="377" y="167"/>
                    <a:pt x="377" y="167"/>
                  </a:cubicBezTo>
                  <a:cubicBezTo>
                    <a:pt x="376" y="167"/>
                    <a:pt x="376" y="167"/>
                    <a:pt x="376" y="167"/>
                  </a:cubicBezTo>
                  <a:close/>
                  <a:moveTo>
                    <a:pt x="374" y="170"/>
                  </a:moveTo>
                  <a:cubicBezTo>
                    <a:pt x="374" y="169"/>
                    <a:pt x="374" y="169"/>
                    <a:pt x="374" y="169"/>
                  </a:cubicBezTo>
                  <a:cubicBezTo>
                    <a:pt x="374" y="168"/>
                    <a:pt x="374" y="168"/>
                    <a:pt x="374" y="168"/>
                  </a:cubicBezTo>
                  <a:cubicBezTo>
                    <a:pt x="374" y="167"/>
                    <a:pt x="374" y="167"/>
                    <a:pt x="374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8"/>
                    <a:pt x="375" y="168"/>
                    <a:pt x="375" y="168"/>
                  </a:cubicBezTo>
                  <a:cubicBezTo>
                    <a:pt x="375" y="168"/>
                    <a:pt x="375" y="168"/>
                    <a:pt x="375" y="168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9"/>
                    <a:pt x="375" y="169"/>
                    <a:pt x="375" y="169"/>
                  </a:cubicBezTo>
                  <a:cubicBezTo>
                    <a:pt x="375" y="169"/>
                    <a:pt x="375" y="169"/>
                    <a:pt x="375" y="169"/>
                  </a:cubicBezTo>
                  <a:cubicBezTo>
                    <a:pt x="374" y="170"/>
                    <a:pt x="374" y="170"/>
                    <a:pt x="374" y="170"/>
                  </a:cubicBezTo>
                  <a:close/>
                  <a:moveTo>
                    <a:pt x="391" y="192"/>
                  </a:moveTo>
                  <a:cubicBezTo>
                    <a:pt x="392" y="192"/>
                    <a:pt x="392" y="192"/>
                    <a:pt x="392" y="192"/>
                  </a:cubicBezTo>
                  <a:cubicBezTo>
                    <a:pt x="393" y="192"/>
                    <a:pt x="393" y="192"/>
                    <a:pt x="393" y="192"/>
                  </a:cubicBezTo>
                  <a:cubicBezTo>
                    <a:pt x="392" y="193"/>
                    <a:pt x="392" y="193"/>
                    <a:pt x="392" y="193"/>
                  </a:cubicBezTo>
                  <a:cubicBezTo>
                    <a:pt x="392" y="193"/>
                    <a:pt x="392" y="193"/>
                    <a:pt x="392" y="193"/>
                  </a:cubicBezTo>
                  <a:cubicBezTo>
                    <a:pt x="391" y="192"/>
                    <a:pt x="391" y="192"/>
                    <a:pt x="391" y="192"/>
                  </a:cubicBezTo>
                  <a:close/>
                  <a:moveTo>
                    <a:pt x="389" y="192"/>
                  </a:moveTo>
                  <a:cubicBezTo>
                    <a:pt x="389" y="191"/>
                    <a:pt x="389" y="191"/>
                    <a:pt x="389" y="191"/>
                  </a:cubicBezTo>
                  <a:cubicBezTo>
                    <a:pt x="390" y="191"/>
                    <a:pt x="390" y="191"/>
                    <a:pt x="390" y="191"/>
                  </a:cubicBezTo>
                  <a:cubicBezTo>
                    <a:pt x="391" y="191"/>
                    <a:pt x="391" y="191"/>
                    <a:pt x="391" y="191"/>
                  </a:cubicBezTo>
                  <a:cubicBezTo>
                    <a:pt x="391" y="191"/>
                    <a:pt x="391" y="191"/>
                    <a:pt x="391" y="191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9" y="192"/>
                    <a:pt x="389" y="192"/>
                    <a:pt x="389" y="192"/>
                  </a:cubicBezTo>
                  <a:close/>
                  <a:moveTo>
                    <a:pt x="386" y="202"/>
                  </a:moveTo>
                  <a:cubicBezTo>
                    <a:pt x="387" y="203"/>
                    <a:pt x="387" y="203"/>
                    <a:pt x="387" y="203"/>
                  </a:cubicBezTo>
                  <a:cubicBezTo>
                    <a:pt x="387" y="203"/>
                    <a:pt x="387" y="203"/>
                    <a:pt x="387" y="203"/>
                  </a:cubicBezTo>
                  <a:cubicBezTo>
                    <a:pt x="387" y="202"/>
                    <a:pt x="387" y="202"/>
                    <a:pt x="387" y="202"/>
                  </a:cubicBezTo>
                  <a:cubicBezTo>
                    <a:pt x="386" y="202"/>
                    <a:pt x="386" y="202"/>
                    <a:pt x="386" y="202"/>
                  </a:cubicBezTo>
                  <a:close/>
                  <a:moveTo>
                    <a:pt x="391" y="207"/>
                  </a:moveTo>
                  <a:cubicBezTo>
                    <a:pt x="392" y="208"/>
                    <a:pt x="392" y="208"/>
                    <a:pt x="392" y="208"/>
                  </a:cubicBezTo>
                  <a:cubicBezTo>
                    <a:pt x="392" y="207"/>
                    <a:pt x="392" y="207"/>
                    <a:pt x="392" y="207"/>
                  </a:cubicBezTo>
                  <a:cubicBezTo>
                    <a:pt x="392" y="207"/>
                    <a:pt x="392" y="207"/>
                    <a:pt x="392" y="207"/>
                  </a:cubicBezTo>
                  <a:cubicBezTo>
                    <a:pt x="391" y="207"/>
                    <a:pt x="391" y="207"/>
                    <a:pt x="391" y="207"/>
                  </a:cubicBezTo>
                  <a:cubicBezTo>
                    <a:pt x="391" y="207"/>
                    <a:pt x="391" y="207"/>
                    <a:pt x="391" y="207"/>
                  </a:cubicBezTo>
                  <a:close/>
                  <a:moveTo>
                    <a:pt x="399" y="215"/>
                  </a:moveTo>
                  <a:cubicBezTo>
                    <a:pt x="399" y="214"/>
                    <a:pt x="399" y="214"/>
                    <a:pt x="399" y="214"/>
                  </a:cubicBezTo>
                  <a:cubicBezTo>
                    <a:pt x="400" y="213"/>
                    <a:pt x="400" y="213"/>
                    <a:pt x="400" y="213"/>
                  </a:cubicBezTo>
                  <a:cubicBezTo>
                    <a:pt x="400" y="214"/>
                    <a:pt x="400" y="214"/>
                    <a:pt x="400" y="214"/>
                  </a:cubicBezTo>
                  <a:cubicBezTo>
                    <a:pt x="400" y="215"/>
                    <a:pt x="400" y="215"/>
                    <a:pt x="400" y="215"/>
                  </a:cubicBezTo>
                  <a:cubicBezTo>
                    <a:pt x="400" y="215"/>
                    <a:pt x="400" y="215"/>
                    <a:pt x="400" y="215"/>
                  </a:cubicBezTo>
                  <a:cubicBezTo>
                    <a:pt x="399" y="215"/>
                    <a:pt x="399" y="215"/>
                    <a:pt x="399" y="215"/>
                  </a:cubicBezTo>
                  <a:close/>
                  <a:moveTo>
                    <a:pt x="404" y="220"/>
                  </a:moveTo>
                  <a:cubicBezTo>
                    <a:pt x="404" y="219"/>
                    <a:pt x="404" y="219"/>
                    <a:pt x="404" y="219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9"/>
                    <a:pt x="405" y="219"/>
                    <a:pt x="405" y="219"/>
                  </a:cubicBezTo>
                  <a:cubicBezTo>
                    <a:pt x="404" y="219"/>
                    <a:pt x="404" y="219"/>
                    <a:pt x="404" y="219"/>
                  </a:cubicBezTo>
                  <a:cubicBezTo>
                    <a:pt x="404" y="219"/>
                    <a:pt x="404" y="220"/>
                    <a:pt x="404" y="220"/>
                  </a:cubicBezTo>
                  <a:close/>
                  <a:moveTo>
                    <a:pt x="373" y="111"/>
                  </a:moveTo>
                  <a:cubicBezTo>
                    <a:pt x="372" y="110"/>
                    <a:pt x="372" y="110"/>
                    <a:pt x="372" y="110"/>
                  </a:cubicBezTo>
                  <a:cubicBezTo>
                    <a:pt x="373" y="110"/>
                    <a:pt x="373" y="110"/>
                    <a:pt x="373" y="110"/>
                  </a:cubicBezTo>
                  <a:cubicBezTo>
                    <a:pt x="374" y="109"/>
                    <a:pt x="374" y="109"/>
                    <a:pt x="374" y="109"/>
                  </a:cubicBezTo>
                  <a:cubicBezTo>
                    <a:pt x="376" y="107"/>
                    <a:pt x="376" y="107"/>
                    <a:pt x="376" y="107"/>
                  </a:cubicBezTo>
                  <a:cubicBezTo>
                    <a:pt x="377" y="107"/>
                    <a:pt x="377" y="107"/>
                    <a:pt x="377" y="107"/>
                  </a:cubicBezTo>
                  <a:cubicBezTo>
                    <a:pt x="377" y="108"/>
                    <a:pt x="377" y="108"/>
                    <a:pt x="377" y="108"/>
                  </a:cubicBezTo>
                  <a:cubicBezTo>
                    <a:pt x="375" y="109"/>
                    <a:pt x="375" y="109"/>
                    <a:pt x="375" y="109"/>
                  </a:cubicBezTo>
                  <a:cubicBezTo>
                    <a:pt x="375" y="110"/>
                    <a:pt x="375" y="110"/>
                    <a:pt x="375" y="110"/>
                  </a:cubicBezTo>
                  <a:cubicBezTo>
                    <a:pt x="375" y="111"/>
                    <a:pt x="375" y="111"/>
                    <a:pt x="375" y="111"/>
                  </a:cubicBezTo>
                  <a:cubicBezTo>
                    <a:pt x="375" y="111"/>
                    <a:pt x="375" y="111"/>
                    <a:pt x="375" y="111"/>
                  </a:cubicBezTo>
                  <a:cubicBezTo>
                    <a:pt x="374" y="111"/>
                    <a:pt x="374" y="111"/>
                    <a:pt x="374" y="111"/>
                  </a:cubicBezTo>
                  <a:cubicBezTo>
                    <a:pt x="374" y="110"/>
                    <a:pt x="374" y="110"/>
                    <a:pt x="374" y="110"/>
                  </a:cubicBezTo>
                  <a:cubicBezTo>
                    <a:pt x="373" y="111"/>
                    <a:pt x="373" y="111"/>
                    <a:pt x="373" y="111"/>
                  </a:cubicBezTo>
                  <a:cubicBezTo>
                    <a:pt x="373" y="111"/>
                    <a:pt x="373" y="111"/>
                    <a:pt x="373" y="111"/>
                  </a:cubicBezTo>
                  <a:cubicBezTo>
                    <a:pt x="373" y="111"/>
                    <a:pt x="373" y="111"/>
                    <a:pt x="373" y="111"/>
                  </a:cubicBezTo>
                  <a:close/>
                  <a:moveTo>
                    <a:pt x="367" y="106"/>
                  </a:moveTo>
                  <a:cubicBezTo>
                    <a:pt x="367" y="106"/>
                    <a:pt x="368" y="107"/>
                    <a:pt x="368" y="107"/>
                  </a:cubicBezTo>
                  <a:cubicBezTo>
                    <a:pt x="368" y="107"/>
                    <a:pt x="368" y="107"/>
                    <a:pt x="368" y="107"/>
                  </a:cubicBezTo>
                  <a:cubicBezTo>
                    <a:pt x="368" y="106"/>
                    <a:pt x="368" y="106"/>
                    <a:pt x="368" y="106"/>
                  </a:cubicBezTo>
                  <a:cubicBezTo>
                    <a:pt x="368" y="106"/>
                    <a:pt x="368" y="106"/>
                    <a:pt x="368" y="106"/>
                  </a:cubicBezTo>
                  <a:cubicBezTo>
                    <a:pt x="367" y="106"/>
                    <a:pt x="367" y="106"/>
                    <a:pt x="367" y="106"/>
                  </a:cubicBezTo>
                  <a:close/>
                  <a:moveTo>
                    <a:pt x="337" y="94"/>
                  </a:moveTo>
                  <a:cubicBezTo>
                    <a:pt x="335" y="94"/>
                    <a:pt x="335" y="94"/>
                    <a:pt x="335" y="94"/>
                  </a:cubicBezTo>
                  <a:cubicBezTo>
                    <a:pt x="335" y="93"/>
                    <a:pt x="335" y="93"/>
                    <a:pt x="335" y="93"/>
                  </a:cubicBezTo>
                  <a:cubicBezTo>
                    <a:pt x="335" y="91"/>
                    <a:pt x="335" y="91"/>
                    <a:pt x="335" y="91"/>
                  </a:cubicBezTo>
                  <a:cubicBezTo>
                    <a:pt x="335" y="90"/>
                    <a:pt x="335" y="90"/>
                    <a:pt x="335" y="90"/>
                  </a:cubicBezTo>
                  <a:cubicBezTo>
                    <a:pt x="335" y="89"/>
                    <a:pt x="335" y="89"/>
                    <a:pt x="335" y="89"/>
                  </a:cubicBezTo>
                  <a:cubicBezTo>
                    <a:pt x="335" y="89"/>
                    <a:pt x="335" y="89"/>
                    <a:pt x="335" y="89"/>
                  </a:cubicBezTo>
                  <a:cubicBezTo>
                    <a:pt x="336" y="88"/>
                    <a:pt x="336" y="88"/>
                    <a:pt x="336" y="88"/>
                  </a:cubicBezTo>
                  <a:cubicBezTo>
                    <a:pt x="338" y="89"/>
                    <a:pt x="338" y="89"/>
                    <a:pt x="338" y="89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37" y="93"/>
                    <a:pt x="337" y="93"/>
                    <a:pt x="337" y="93"/>
                  </a:cubicBezTo>
                  <a:cubicBezTo>
                    <a:pt x="337" y="93"/>
                    <a:pt x="337" y="93"/>
                    <a:pt x="337" y="93"/>
                  </a:cubicBezTo>
                  <a:cubicBezTo>
                    <a:pt x="337" y="94"/>
                    <a:pt x="337" y="94"/>
                    <a:pt x="337" y="94"/>
                  </a:cubicBezTo>
                  <a:cubicBezTo>
                    <a:pt x="337" y="94"/>
                    <a:pt x="337" y="94"/>
                    <a:pt x="337" y="94"/>
                  </a:cubicBezTo>
                  <a:close/>
                  <a:moveTo>
                    <a:pt x="336" y="38"/>
                  </a:moveTo>
                  <a:cubicBezTo>
                    <a:pt x="338" y="37"/>
                    <a:pt x="338" y="37"/>
                    <a:pt x="338" y="37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40" y="34"/>
                    <a:pt x="340" y="34"/>
                    <a:pt x="340" y="34"/>
                  </a:cubicBezTo>
                  <a:cubicBezTo>
                    <a:pt x="340" y="32"/>
                    <a:pt x="340" y="32"/>
                    <a:pt x="340" y="32"/>
                  </a:cubicBezTo>
                  <a:cubicBezTo>
                    <a:pt x="340" y="32"/>
                    <a:pt x="340" y="32"/>
                    <a:pt x="340" y="32"/>
                  </a:cubicBezTo>
                  <a:cubicBezTo>
                    <a:pt x="339" y="31"/>
                    <a:pt x="339" y="31"/>
                    <a:pt x="339" y="31"/>
                  </a:cubicBezTo>
                  <a:cubicBezTo>
                    <a:pt x="338" y="31"/>
                    <a:pt x="338" y="31"/>
                    <a:pt x="338" y="31"/>
                  </a:cubicBezTo>
                  <a:cubicBezTo>
                    <a:pt x="338" y="30"/>
                    <a:pt x="338" y="30"/>
                    <a:pt x="338" y="30"/>
                  </a:cubicBezTo>
                  <a:cubicBezTo>
                    <a:pt x="338" y="30"/>
                    <a:pt x="338" y="30"/>
                    <a:pt x="338" y="30"/>
                  </a:cubicBezTo>
                  <a:cubicBezTo>
                    <a:pt x="337" y="31"/>
                    <a:pt x="337" y="31"/>
                    <a:pt x="337" y="31"/>
                  </a:cubicBezTo>
                  <a:cubicBezTo>
                    <a:pt x="335" y="32"/>
                    <a:pt x="335" y="32"/>
                    <a:pt x="335" y="32"/>
                  </a:cubicBezTo>
                  <a:cubicBezTo>
                    <a:pt x="335" y="33"/>
                    <a:pt x="335" y="33"/>
                    <a:pt x="335" y="33"/>
                  </a:cubicBezTo>
                  <a:cubicBezTo>
                    <a:pt x="334" y="33"/>
                    <a:pt x="334" y="33"/>
                    <a:pt x="334" y="33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6" y="34"/>
                    <a:pt x="336" y="34"/>
                    <a:pt x="336" y="34"/>
                  </a:cubicBezTo>
                  <a:cubicBezTo>
                    <a:pt x="337" y="34"/>
                    <a:pt x="337" y="34"/>
                    <a:pt x="337" y="34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6" y="36"/>
                    <a:pt x="336" y="36"/>
                    <a:pt x="336" y="36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38"/>
                    <a:pt x="336" y="38"/>
                    <a:pt x="336" y="38"/>
                  </a:cubicBezTo>
                  <a:close/>
                  <a:moveTo>
                    <a:pt x="322" y="68"/>
                  </a:moveTo>
                  <a:cubicBezTo>
                    <a:pt x="322" y="67"/>
                    <a:pt x="322" y="67"/>
                    <a:pt x="322" y="67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5"/>
                    <a:pt x="322" y="65"/>
                    <a:pt x="322" y="65"/>
                  </a:cubicBezTo>
                  <a:cubicBezTo>
                    <a:pt x="321" y="64"/>
                    <a:pt x="321" y="64"/>
                    <a:pt x="321" y="64"/>
                  </a:cubicBezTo>
                  <a:cubicBezTo>
                    <a:pt x="321" y="63"/>
                    <a:pt x="321" y="63"/>
                    <a:pt x="321" y="63"/>
                  </a:cubicBezTo>
                  <a:cubicBezTo>
                    <a:pt x="322" y="63"/>
                    <a:pt x="322" y="63"/>
                    <a:pt x="322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1"/>
                    <a:pt x="322" y="61"/>
                    <a:pt x="322" y="61"/>
                  </a:cubicBezTo>
                  <a:cubicBezTo>
                    <a:pt x="322" y="60"/>
                    <a:pt x="322" y="60"/>
                    <a:pt x="322" y="60"/>
                  </a:cubicBezTo>
                  <a:cubicBezTo>
                    <a:pt x="323" y="60"/>
                    <a:pt x="323" y="60"/>
                    <a:pt x="323" y="60"/>
                  </a:cubicBezTo>
                  <a:cubicBezTo>
                    <a:pt x="323" y="59"/>
                    <a:pt x="323" y="59"/>
                    <a:pt x="323" y="59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3" y="57"/>
                    <a:pt x="323" y="57"/>
                    <a:pt x="323" y="57"/>
                  </a:cubicBezTo>
                  <a:cubicBezTo>
                    <a:pt x="324" y="55"/>
                    <a:pt x="324" y="55"/>
                    <a:pt x="324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6" y="53"/>
                    <a:pt x="326" y="53"/>
                    <a:pt x="326" y="53"/>
                  </a:cubicBezTo>
                  <a:cubicBezTo>
                    <a:pt x="326" y="53"/>
                    <a:pt x="326" y="53"/>
                    <a:pt x="326" y="53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30" y="53"/>
                    <a:pt x="330" y="53"/>
                    <a:pt x="330" y="53"/>
                  </a:cubicBezTo>
                  <a:cubicBezTo>
                    <a:pt x="331" y="54"/>
                    <a:pt x="331" y="54"/>
                    <a:pt x="331" y="54"/>
                  </a:cubicBezTo>
                  <a:cubicBezTo>
                    <a:pt x="331" y="55"/>
                    <a:pt x="331" y="55"/>
                    <a:pt x="331" y="55"/>
                  </a:cubicBezTo>
                  <a:cubicBezTo>
                    <a:pt x="331" y="56"/>
                    <a:pt x="331" y="56"/>
                    <a:pt x="331" y="56"/>
                  </a:cubicBezTo>
                  <a:cubicBezTo>
                    <a:pt x="332" y="56"/>
                    <a:pt x="332" y="56"/>
                    <a:pt x="332" y="56"/>
                  </a:cubicBezTo>
                  <a:cubicBezTo>
                    <a:pt x="332" y="57"/>
                    <a:pt x="332" y="57"/>
                    <a:pt x="332" y="57"/>
                  </a:cubicBezTo>
                  <a:cubicBezTo>
                    <a:pt x="332" y="57"/>
                    <a:pt x="332" y="57"/>
                    <a:pt x="332" y="57"/>
                  </a:cubicBezTo>
                  <a:cubicBezTo>
                    <a:pt x="332" y="58"/>
                    <a:pt x="332" y="58"/>
                    <a:pt x="332" y="58"/>
                  </a:cubicBezTo>
                  <a:cubicBezTo>
                    <a:pt x="333" y="59"/>
                    <a:pt x="333" y="59"/>
                    <a:pt x="333" y="59"/>
                  </a:cubicBezTo>
                  <a:cubicBezTo>
                    <a:pt x="334" y="59"/>
                    <a:pt x="334" y="59"/>
                    <a:pt x="334" y="59"/>
                  </a:cubicBezTo>
                  <a:cubicBezTo>
                    <a:pt x="334" y="60"/>
                    <a:pt x="334" y="60"/>
                    <a:pt x="334" y="60"/>
                  </a:cubicBezTo>
                  <a:cubicBezTo>
                    <a:pt x="334" y="61"/>
                    <a:pt x="334" y="61"/>
                    <a:pt x="334" y="61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33" y="64"/>
                    <a:pt x="333" y="64"/>
                    <a:pt x="333" y="64"/>
                  </a:cubicBezTo>
                  <a:cubicBezTo>
                    <a:pt x="332" y="64"/>
                    <a:pt x="332" y="64"/>
                    <a:pt x="332" y="64"/>
                  </a:cubicBezTo>
                  <a:cubicBezTo>
                    <a:pt x="331" y="64"/>
                    <a:pt x="331" y="64"/>
                    <a:pt x="331" y="64"/>
                  </a:cubicBezTo>
                  <a:cubicBezTo>
                    <a:pt x="332" y="65"/>
                    <a:pt x="332" y="65"/>
                    <a:pt x="332" y="65"/>
                  </a:cubicBezTo>
                  <a:cubicBezTo>
                    <a:pt x="333" y="65"/>
                    <a:pt x="333" y="65"/>
                    <a:pt x="333" y="65"/>
                  </a:cubicBezTo>
                  <a:cubicBezTo>
                    <a:pt x="333" y="66"/>
                    <a:pt x="333" y="66"/>
                    <a:pt x="333" y="66"/>
                  </a:cubicBezTo>
                  <a:cubicBezTo>
                    <a:pt x="333" y="67"/>
                    <a:pt x="333" y="67"/>
                    <a:pt x="333" y="67"/>
                  </a:cubicBezTo>
                  <a:cubicBezTo>
                    <a:pt x="331" y="68"/>
                    <a:pt x="331" y="68"/>
                    <a:pt x="331" y="68"/>
                  </a:cubicBezTo>
                  <a:cubicBezTo>
                    <a:pt x="330" y="69"/>
                    <a:pt x="330" y="69"/>
                    <a:pt x="330" y="69"/>
                  </a:cubicBezTo>
                  <a:cubicBezTo>
                    <a:pt x="329" y="69"/>
                    <a:pt x="329" y="69"/>
                    <a:pt x="329" y="69"/>
                  </a:cubicBezTo>
                  <a:cubicBezTo>
                    <a:pt x="329" y="68"/>
                    <a:pt x="329" y="68"/>
                    <a:pt x="329" y="68"/>
                  </a:cubicBezTo>
                  <a:cubicBezTo>
                    <a:pt x="329" y="68"/>
                    <a:pt x="329" y="68"/>
                    <a:pt x="329" y="68"/>
                  </a:cubicBezTo>
                  <a:cubicBezTo>
                    <a:pt x="328" y="68"/>
                    <a:pt x="328" y="68"/>
                    <a:pt x="328" y="68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5" y="68"/>
                    <a:pt x="325" y="68"/>
                    <a:pt x="325" y="68"/>
                  </a:cubicBezTo>
                  <a:cubicBezTo>
                    <a:pt x="324" y="68"/>
                    <a:pt x="324" y="68"/>
                    <a:pt x="324" y="68"/>
                  </a:cubicBezTo>
                  <a:cubicBezTo>
                    <a:pt x="324" y="67"/>
                    <a:pt x="324" y="67"/>
                    <a:pt x="324" y="67"/>
                  </a:cubicBezTo>
                  <a:cubicBezTo>
                    <a:pt x="323" y="67"/>
                    <a:pt x="323" y="67"/>
                    <a:pt x="323" y="67"/>
                  </a:cubicBezTo>
                  <a:cubicBezTo>
                    <a:pt x="323" y="68"/>
                    <a:pt x="323" y="68"/>
                    <a:pt x="323" y="68"/>
                  </a:cubicBezTo>
                  <a:cubicBezTo>
                    <a:pt x="322" y="68"/>
                    <a:pt x="322" y="68"/>
                    <a:pt x="322" y="68"/>
                  </a:cubicBezTo>
                  <a:close/>
                  <a:moveTo>
                    <a:pt x="335" y="67"/>
                  </a:moveTo>
                  <a:cubicBezTo>
                    <a:pt x="335" y="67"/>
                    <a:pt x="335" y="67"/>
                    <a:pt x="335" y="67"/>
                  </a:cubicBezTo>
                  <a:cubicBezTo>
                    <a:pt x="336" y="66"/>
                    <a:pt x="336" y="66"/>
                    <a:pt x="336" y="66"/>
                  </a:cubicBezTo>
                  <a:cubicBezTo>
                    <a:pt x="335" y="64"/>
                    <a:pt x="335" y="64"/>
                    <a:pt x="335" y="64"/>
                  </a:cubicBezTo>
                  <a:cubicBezTo>
                    <a:pt x="335" y="64"/>
                    <a:pt x="335" y="64"/>
                    <a:pt x="335" y="64"/>
                  </a:cubicBezTo>
                  <a:cubicBezTo>
                    <a:pt x="334" y="65"/>
                    <a:pt x="334" y="65"/>
                    <a:pt x="334" y="65"/>
                  </a:cubicBezTo>
                  <a:cubicBezTo>
                    <a:pt x="334" y="66"/>
                    <a:pt x="334" y="66"/>
                    <a:pt x="334" y="66"/>
                  </a:cubicBezTo>
                  <a:cubicBezTo>
                    <a:pt x="335" y="67"/>
                    <a:pt x="335" y="67"/>
                    <a:pt x="335" y="67"/>
                  </a:cubicBezTo>
                  <a:close/>
                  <a:moveTo>
                    <a:pt x="339" y="82"/>
                  </a:moveTo>
                  <a:cubicBezTo>
                    <a:pt x="339" y="83"/>
                    <a:pt x="339" y="83"/>
                    <a:pt x="339" y="83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1" y="84"/>
                    <a:pt x="341" y="84"/>
                    <a:pt x="341" y="84"/>
                  </a:cubicBezTo>
                  <a:cubicBezTo>
                    <a:pt x="342" y="83"/>
                    <a:pt x="342" y="83"/>
                    <a:pt x="342" y="83"/>
                  </a:cubicBezTo>
                  <a:cubicBezTo>
                    <a:pt x="343" y="82"/>
                    <a:pt x="343" y="82"/>
                    <a:pt x="343" y="82"/>
                  </a:cubicBezTo>
                  <a:cubicBezTo>
                    <a:pt x="343" y="81"/>
                    <a:pt x="343" y="81"/>
                    <a:pt x="343" y="81"/>
                  </a:cubicBezTo>
                  <a:cubicBezTo>
                    <a:pt x="343" y="81"/>
                    <a:pt x="343" y="81"/>
                    <a:pt x="343" y="81"/>
                  </a:cubicBezTo>
                  <a:cubicBezTo>
                    <a:pt x="343" y="80"/>
                    <a:pt x="343" y="80"/>
                    <a:pt x="343" y="80"/>
                  </a:cubicBezTo>
                  <a:cubicBezTo>
                    <a:pt x="343" y="79"/>
                    <a:pt x="343" y="79"/>
                    <a:pt x="343" y="79"/>
                  </a:cubicBezTo>
                  <a:cubicBezTo>
                    <a:pt x="342" y="79"/>
                    <a:pt x="342" y="79"/>
                    <a:pt x="342" y="79"/>
                  </a:cubicBezTo>
                  <a:cubicBezTo>
                    <a:pt x="341" y="78"/>
                    <a:pt x="341" y="78"/>
                    <a:pt x="341" y="78"/>
                  </a:cubicBezTo>
                  <a:cubicBezTo>
                    <a:pt x="340" y="78"/>
                    <a:pt x="340" y="78"/>
                    <a:pt x="340" y="78"/>
                  </a:cubicBezTo>
                  <a:cubicBezTo>
                    <a:pt x="339" y="79"/>
                    <a:pt x="339" y="79"/>
                    <a:pt x="339" y="79"/>
                  </a:cubicBezTo>
                  <a:cubicBezTo>
                    <a:pt x="339" y="80"/>
                    <a:pt x="339" y="80"/>
                    <a:pt x="339" y="80"/>
                  </a:cubicBezTo>
                  <a:cubicBezTo>
                    <a:pt x="339" y="81"/>
                    <a:pt x="339" y="81"/>
                    <a:pt x="339" y="81"/>
                  </a:cubicBezTo>
                  <a:cubicBezTo>
                    <a:pt x="339" y="82"/>
                    <a:pt x="339" y="82"/>
                    <a:pt x="339" y="82"/>
                  </a:cubicBezTo>
                  <a:close/>
                  <a:moveTo>
                    <a:pt x="337" y="83"/>
                  </a:moveTo>
                  <a:cubicBezTo>
                    <a:pt x="337" y="83"/>
                    <a:pt x="337" y="83"/>
                    <a:pt x="337" y="83"/>
                  </a:cubicBezTo>
                  <a:cubicBezTo>
                    <a:pt x="338" y="84"/>
                    <a:pt x="338" y="84"/>
                    <a:pt x="338" y="84"/>
                  </a:cubicBezTo>
                  <a:cubicBezTo>
                    <a:pt x="338" y="84"/>
                    <a:pt x="338" y="84"/>
                    <a:pt x="338" y="84"/>
                  </a:cubicBezTo>
                  <a:cubicBezTo>
                    <a:pt x="338" y="84"/>
                    <a:pt x="338" y="84"/>
                    <a:pt x="338" y="84"/>
                  </a:cubicBezTo>
                  <a:cubicBezTo>
                    <a:pt x="338" y="83"/>
                    <a:pt x="338" y="83"/>
                    <a:pt x="338" y="83"/>
                  </a:cubicBezTo>
                  <a:cubicBezTo>
                    <a:pt x="338" y="83"/>
                    <a:pt x="338" y="83"/>
                    <a:pt x="338" y="83"/>
                  </a:cubicBezTo>
                  <a:cubicBezTo>
                    <a:pt x="338" y="82"/>
                    <a:pt x="338" y="82"/>
                    <a:pt x="338" y="82"/>
                  </a:cubicBezTo>
                  <a:cubicBezTo>
                    <a:pt x="337" y="83"/>
                    <a:pt x="337" y="83"/>
                    <a:pt x="337" y="83"/>
                  </a:cubicBezTo>
                  <a:close/>
                  <a:moveTo>
                    <a:pt x="321" y="75"/>
                  </a:moveTo>
                  <a:cubicBezTo>
                    <a:pt x="321" y="73"/>
                    <a:pt x="321" y="73"/>
                    <a:pt x="321" y="73"/>
                  </a:cubicBezTo>
                  <a:cubicBezTo>
                    <a:pt x="321" y="72"/>
                    <a:pt x="321" y="72"/>
                    <a:pt x="321" y="72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3" y="71"/>
                    <a:pt x="323" y="71"/>
                    <a:pt x="323" y="71"/>
                  </a:cubicBezTo>
                  <a:cubicBezTo>
                    <a:pt x="324" y="71"/>
                    <a:pt x="324" y="71"/>
                    <a:pt x="324" y="71"/>
                  </a:cubicBezTo>
                  <a:cubicBezTo>
                    <a:pt x="325" y="71"/>
                    <a:pt x="325" y="71"/>
                    <a:pt x="325" y="71"/>
                  </a:cubicBezTo>
                  <a:cubicBezTo>
                    <a:pt x="326" y="71"/>
                    <a:pt x="326" y="71"/>
                    <a:pt x="326" y="71"/>
                  </a:cubicBezTo>
                  <a:cubicBezTo>
                    <a:pt x="326" y="71"/>
                    <a:pt x="326" y="71"/>
                    <a:pt x="326" y="71"/>
                  </a:cubicBezTo>
                  <a:cubicBezTo>
                    <a:pt x="327" y="71"/>
                    <a:pt x="327" y="71"/>
                    <a:pt x="327" y="71"/>
                  </a:cubicBezTo>
                  <a:cubicBezTo>
                    <a:pt x="328" y="72"/>
                    <a:pt x="328" y="72"/>
                    <a:pt x="328" y="72"/>
                  </a:cubicBezTo>
                  <a:cubicBezTo>
                    <a:pt x="328" y="71"/>
                    <a:pt x="328" y="71"/>
                    <a:pt x="328" y="71"/>
                  </a:cubicBezTo>
                  <a:cubicBezTo>
                    <a:pt x="329" y="72"/>
                    <a:pt x="329" y="72"/>
                    <a:pt x="329" y="72"/>
                  </a:cubicBezTo>
                  <a:cubicBezTo>
                    <a:pt x="330" y="72"/>
                    <a:pt x="330" y="72"/>
                    <a:pt x="330" y="72"/>
                  </a:cubicBezTo>
                  <a:cubicBezTo>
                    <a:pt x="331" y="73"/>
                    <a:pt x="331" y="73"/>
                    <a:pt x="331" y="73"/>
                  </a:cubicBezTo>
                  <a:cubicBezTo>
                    <a:pt x="332" y="73"/>
                    <a:pt x="332" y="73"/>
                    <a:pt x="332" y="73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2" y="74"/>
                    <a:pt x="332" y="74"/>
                    <a:pt x="332" y="74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4" y="75"/>
                    <a:pt x="334" y="75"/>
                    <a:pt x="334" y="75"/>
                  </a:cubicBezTo>
                  <a:cubicBezTo>
                    <a:pt x="334" y="75"/>
                    <a:pt x="334" y="75"/>
                    <a:pt x="334" y="75"/>
                  </a:cubicBezTo>
                  <a:cubicBezTo>
                    <a:pt x="334" y="76"/>
                    <a:pt x="334" y="76"/>
                    <a:pt x="334" y="76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4" y="77"/>
                    <a:pt x="334" y="77"/>
                    <a:pt x="334" y="77"/>
                  </a:cubicBezTo>
                  <a:cubicBezTo>
                    <a:pt x="333" y="76"/>
                    <a:pt x="333" y="76"/>
                    <a:pt x="333" y="76"/>
                  </a:cubicBezTo>
                  <a:cubicBezTo>
                    <a:pt x="331" y="78"/>
                    <a:pt x="331" y="78"/>
                    <a:pt x="331" y="78"/>
                  </a:cubicBezTo>
                  <a:cubicBezTo>
                    <a:pt x="330" y="78"/>
                    <a:pt x="330" y="78"/>
                    <a:pt x="330" y="78"/>
                  </a:cubicBezTo>
                  <a:cubicBezTo>
                    <a:pt x="329" y="77"/>
                    <a:pt x="329" y="77"/>
                    <a:pt x="329" y="77"/>
                  </a:cubicBezTo>
                  <a:cubicBezTo>
                    <a:pt x="327" y="77"/>
                    <a:pt x="327" y="77"/>
                    <a:pt x="327" y="77"/>
                  </a:cubicBezTo>
                  <a:cubicBezTo>
                    <a:pt x="326" y="76"/>
                    <a:pt x="326" y="76"/>
                    <a:pt x="326" y="76"/>
                  </a:cubicBezTo>
                  <a:cubicBezTo>
                    <a:pt x="325" y="76"/>
                    <a:pt x="325" y="76"/>
                    <a:pt x="325" y="76"/>
                  </a:cubicBezTo>
                  <a:cubicBezTo>
                    <a:pt x="324" y="75"/>
                    <a:pt x="324" y="75"/>
                    <a:pt x="324" y="75"/>
                  </a:cubicBezTo>
                  <a:cubicBezTo>
                    <a:pt x="323" y="75"/>
                    <a:pt x="323" y="75"/>
                    <a:pt x="323" y="75"/>
                  </a:cubicBezTo>
                  <a:cubicBezTo>
                    <a:pt x="322" y="75"/>
                    <a:pt x="322" y="75"/>
                    <a:pt x="322" y="75"/>
                  </a:cubicBezTo>
                  <a:cubicBezTo>
                    <a:pt x="321" y="75"/>
                    <a:pt x="321" y="75"/>
                    <a:pt x="321" y="75"/>
                  </a:cubicBezTo>
                  <a:close/>
                  <a:moveTo>
                    <a:pt x="307" y="58"/>
                  </a:moveTo>
                  <a:cubicBezTo>
                    <a:pt x="307" y="57"/>
                    <a:pt x="307" y="57"/>
                    <a:pt x="307" y="57"/>
                  </a:cubicBezTo>
                  <a:cubicBezTo>
                    <a:pt x="308" y="57"/>
                    <a:pt x="308" y="57"/>
                    <a:pt x="308" y="57"/>
                  </a:cubicBezTo>
                  <a:cubicBezTo>
                    <a:pt x="308" y="57"/>
                    <a:pt x="308" y="57"/>
                    <a:pt x="308" y="57"/>
                  </a:cubicBezTo>
                  <a:cubicBezTo>
                    <a:pt x="308" y="58"/>
                    <a:pt x="308" y="58"/>
                    <a:pt x="308" y="58"/>
                  </a:cubicBezTo>
                  <a:cubicBezTo>
                    <a:pt x="308" y="58"/>
                    <a:pt x="308" y="58"/>
                    <a:pt x="308" y="58"/>
                  </a:cubicBezTo>
                  <a:cubicBezTo>
                    <a:pt x="307" y="58"/>
                    <a:pt x="307" y="58"/>
                    <a:pt x="307" y="58"/>
                  </a:cubicBezTo>
                  <a:close/>
                  <a:moveTo>
                    <a:pt x="308" y="64"/>
                  </a:moveTo>
                  <a:cubicBezTo>
                    <a:pt x="309" y="65"/>
                    <a:pt x="309" y="65"/>
                    <a:pt x="309" y="65"/>
                  </a:cubicBezTo>
                  <a:cubicBezTo>
                    <a:pt x="309" y="66"/>
                    <a:pt x="309" y="66"/>
                    <a:pt x="309" y="66"/>
                  </a:cubicBezTo>
                  <a:cubicBezTo>
                    <a:pt x="310" y="66"/>
                    <a:pt x="310" y="66"/>
                    <a:pt x="310" y="66"/>
                  </a:cubicBezTo>
                  <a:cubicBezTo>
                    <a:pt x="311" y="66"/>
                    <a:pt x="311" y="66"/>
                    <a:pt x="311" y="66"/>
                  </a:cubicBezTo>
                  <a:cubicBezTo>
                    <a:pt x="311" y="66"/>
                    <a:pt x="311" y="66"/>
                    <a:pt x="311" y="66"/>
                  </a:cubicBezTo>
                  <a:cubicBezTo>
                    <a:pt x="312" y="66"/>
                    <a:pt x="312" y="66"/>
                    <a:pt x="312" y="66"/>
                  </a:cubicBezTo>
                  <a:cubicBezTo>
                    <a:pt x="314" y="65"/>
                    <a:pt x="314" y="65"/>
                    <a:pt x="314" y="65"/>
                  </a:cubicBezTo>
                  <a:cubicBezTo>
                    <a:pt x="314" y="65"/>
                    <a:pt x="314" y="65"/>
                    <a:pt x="314" y="65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6" y="60"/>
                    <a:pt x="316" y="60"/>
                    <a:pt x="316" y="60"/>
                  </a:cubicBezTo>
                  <a:cubicBezTo>
                    <a:pt x="317" y="59"/>
                    <a:pt x="317" y="59"/>
                    <a:pt x="317" y="59"/>
                  </a:cubicBezTo>
                  <a:cubicBezTo>
                    <a:pt x="316" y="59"/>
                    <a:pt x="316" y="59"/>
                    <a:pt x="316" y="59"/>
                  </a:cubicBezTo>
                  <a:cubicBezTo>
                    <a:pt x="316" y="58"/>
                    <a:pt x="316" y="58"/>
                    <a:pt x="316" y="58"/>
                  </a:cubicBezTo>
                  <a:cubicBezTo>
                    <a:pt x="317" y="58"/>
                    <a:pt x="317" y="58"/>
                    <a:pt x="317" y="58"/>
                  </a:cubicBezTo>
                  <a:cubicBezTo>
                    <a:pt x="318" y="56"/>
                    <a:pt x="318" y="56"/>
                    <a:pt x="318" y="56"/>
                  </a:cubicBezTo>
                  <a:cubicBezTo>
                    <a:pt x="319" y="56"/>
                    <a:pt x="319" y="56"/>
                    <a:pt x="319" y="56"/>
                  </a:cubicBezTo>
                  <a:cubicBezTo>
                    <a:pt x="319" y="55"/>
                    <a:pt x="319" y="55"/>
                    <a:pt x="319" y="55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18" y="48"/>
                    <a:pt x="318" y="48"/>
                    <a:pt x="318" y="48"/>
                  </a:cubicBezTo>
                  <a:cubicBezTo>
                    <a:pt x="318" y="48"/>
                    <a:pt x="318" y="48"/>
                    <a:pt x="318" y="48"/>
                  </a:cubicBezTo>
                  <a:cubicBezTo>
                    <a:pt x="319" y="47"/>
                    <a:pt x="319" y="47"/>
                    <a:pt x="319" y="47"/>
                  </a:cubicBezTo>
                  <a:cubicBezTo>
                    <a:pt x="320" y="46"/>
                    <a:pt x="320" y="46"/>
                    <a:pt x="320" y="46"/>
                  </a:cubicBezTo>
                  <a:cubicBezTo>
                    <a:pt x="320" y="46"/>
                    <a:pt x="320" y="46"/>
                    <a:pt x="320" y="46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320" y="44"/>
                    <a:pt x="320" y="44"/>
                    <a:pt x="320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9" y="42"/>
                    <a:pt x="319" y="42"/>
                    <a:pt x="319" y="42"/>
                  </a:cubicBezTo>
                  <a:cubicBezTo>
                    <a:pt x="318" y="42"/>
                    <a:pt x="318" y="42"/>
                    <a:pt x="318" y="42"/>
                  </a:cubicBezTo>
                  <a:cubicBezTo>
                    <a:pt x="317" y="43"/>
                    <a:pt x="317" y="43"/>
                    <a:pt x="317" y="43"/>
                  </a:cubicBezTo>
                  <a:cubicBezTo>
                    <a:pt x="315" y="43"/>
                    <a:pt x="315" y="43"/>
                    <a:pt x="315" y="43"/>
                  </a:cubicBezTo>
                  <a:cubicBezTo>
                    <a:pt x="315" y="44"/>
                    <a:pt x="315" y="44"/>
                    <a:pt x="315" y="44"/>
                  </a:cubicBezTo>
                  <a:cubicBezTo>
                    <a:pt x="314" y="45"/>
                    <a:pt x="314" y="45"/>
                    <a:pt x="314" y="45"/>
                  </a:cubicBezTo>
                  <a:cubicBezTo>
                    <a:pt x="313" y="45"/>
                    <a:pt x="313" y="45"/>
                    <a:pt x="313" y="45"/>
                  </a:cubicBezTo>
                  <a:cubicBezTo>
                    <a:pt x="313" y="44"/>
                    <a:pt x="313" y="44"/>
                    <a:pt x="313" y="44"/>
                  </a:cubicBezTo>
                  <a:cubicBezTo>
                    <a:pt x="314" y="43"/>
                    <a:pt x="314" y="43"/>
                    <a:pt x="314" y="43"/>
                  </a:cubicBezTo>
                  <a:cubicBezTo>
                    <a:pt x="315" y="42"/>
                    <a:pt x="315" y="42"/>
                    <a:pt x="315" y="42"/>
                  </a:cubicBezTo>
                  <a:cubicBezTo>
                    <a:pt x="315" y="41"/>
                    <a:pt x="315" y="41"/>
                    <a:pt x="315" y="41"/>
                  </a:cubicBezTo>
                  <a:cubicBezTo>
                    <a:pt x="315" y="39"/>
                    <a:pt x="315" y="39"/>
                    <a:pt x="315" y="39"/>
                  </a:cubicBezTo>
                  <a:cubicBezTo>
                    <a:pt x="315" y="38"/>
                    <a:pt x="315" y="38"/>
                    <a:pt x="315" y="38"/>
                  </a:cubicBezTo>
                  <a:cubicBezTo>
                    <a:pt x="314" y="38"/>
                    <a:pt x="314" y="38"/>
                    <a:pt x="314" y="38"/>
                  </a:cubicBezTo>
                  <a:cubicBezTo>
                    <a:pt x="314" y="37"/>
                    <a:pt x="314" y="37"/>
                    <a:pt x="314" y="37"/>
                  </a:cubicBezTo>
                  <a:cubicBezTo>
                    <a:pt x="313" y="36"/>
                    <a:pt x="313" y="36"/>
                    <a:pt x="313" y="36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0" y="36"/>
                    <a:pt x="310" y="36"/>
                    <a:pt x="310" y="36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7" y="36"/>
                    <a:pt x="307" y="36"/>
                    <a:pt x="307" y="36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7"/>
                    <a:pt x="305" y="37"/>
                    <a:pt x="305" y="37"/>
                  </a:cubicBezTo>
                  <a:cubicBezTo>
                    <a:pt x="305" y="38"/>
                    <a:pt x="305" y="38"/>
                    <a:pt x="305" y="38"/>
                  </a:cubicBezTo>
                  <a:cubicBezTo>
                    <a:pt x="304" y="40"/>
                    <a:pt x="304" y="40"/>
                    <a:pt x="304" y="40"/>
                  </a:cubicBezTo>
                  <a:cubicBezTo>
                    <a:pt x="304" y="40"/>
                    <a:pt x="304" y="40"/>
                    <a:pt x="304" y="40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306" y="40"/>
                    <a:pt x="306" y="40"/>
                    <a:pt x="306" y="40"/>
                  </a:cubicBezTo>
                  <a:cubicBezTo>
                    <a:pt x="307" y="41"/>
                    <a:pt x="307" y="41"/>
                    <a:pt x="307" y="41"/>
                  </a:cubicBezTo>
                  <a:cubicBezTo>
                    <a:pt x="306" y="42"/>
                    <a:pt x="306" y="42"/>
                    <a:pt x="306" y="42"/>
                  </a:cubicBezTo>
                  <a:cubicBezTo>
                    <a:pt x="304" y="42"/>
                    <a:pt x="304" y="42"/>
                    <a:pt x="304" y="42"/>
                  </a:cubicBezTo>
                  <a:cubicBezTo>
                    <a:pt x="303" y="44"/>
                    <a:pt x="303" y="44"/>
                    <a:pt x="303" y="44"/>
                  </a:cubicBezTo>
                  <a:cubicBezTo>
                    <a:pt x="303" y="44"/>
                    <a:pt x="303" y="44"/>
                    <a:pt x="303" y="44"/>
                  </a:cubicBezTo>
                  <a:cubicBezTo>
                    <a:pt x="305" y="44"/>
                    <a:pt x="305" y="44"/>
                    <a:pt x="305" y="44"/>
                  </a:cubicBezTo>
                  <a:cubicBezTo>
                    <a:pt x="306" y="42"/>
                    <a:pt x="306" y="42"/>
                    <a:pt x="306" y="42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308" y="42"/>
                    <a:pt x="308" y="42"/>
                    <a:pt x="308" y="42"/>
                  </a:cubicBezTo>
                  <a:cubicBezTo>
                    <a:pt x="308" y="43"/>
                    <a:pt x="308" y="43"/>
                    <a:pt x="308" y="43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7" y="44"/>
                    <a:pt x="307" y="44"/>
                    <a:pt x="307" y="44"/>
                  </a:cubicBezTo>
                  <a:cubicBezTo>
                    <a:pt x="306" y="45"/>
                    <a:pt x="306" y="45"/>
                    <a:pt x="306" y="45"/>
                  </a:cubicBezTo>
                  <a:cubicBezTo>
                    <a:pt x="306" y="46"/>
                    <a:pt x="306" y="46"/>
                    <a:pt x="306" y="46"/>
                  </a:cubicBezTo>
                  <a:cubicBezTo>
                    <a:pt x="306" y="46"/>
                    <a:pt x="306" y="46"/>
                    <a:pt x="306" y="46"/>
                  </a:cubicBezTo>
                  <a:cubicBezTo>
                    <a:pt x="307" y="46"/>
                    <a:pt x="307" y="46"/>
                    <a:pt x="307" y="46"/>
                  </a:cubicBezTo>
                  <a:cubicBezTo>
                    <a:pt x="308" y="47"/>
                    <a:pt x="308" y="47"/>
                    <a:pt x="308" y="47"/>
                  </a:cubicBezTo>
                  <a:cubicBezTo>
                    <a:pt x="307" y="47"/>
                    <a:pt x="307" y="47"/>
                    <a:pt x="307" y="47"/>
                  </a:cubicBezTo>
                  <a:cubicBezTo>
                    <a:pt x="306" y="48"/>
                    <a:pt x="306" y="48"/>
                    <a:pt x="306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4" y="51"/>
                    <a:pt x="304" y="51"/>
                    <a:pt x="304" y="51"/>
                  </a:cubicBezTo>
                  <a:cubicBezTo>
                    <a:pt x="304" y="51"/>
                    <a:pt x="304" y="51"/>
                    <a:pt x="304" y="51"/>
                  </a:cubicBezTo>
                  <a:cubicBezTo>
                    <a:pt x="303" y="49"/>
                    <a:pt x="303" y="49"/>
                    <a:pt x="303" y="49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301" y="48"/>
                    <a:pt x="301" y="48"/>
                    <a:pt x="301" y="48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98" y="51"/>
                    <a:pt x="298" y="51"/>
                    <a:pt x="298" y="51"/>
                  </a:cubicBezTo>
                  <a:cubicBezTo>
                    <a:pt x="299" y="52"/>
                    <a:pt x="299" y="52"/>
                    <a:pt x="299" y="52"/>
                  </a:cubicBezTo>
                  <a:cubicBezTo>
                    <a:pt x="299" y="53"/>
                    <a:pt x="299" y="53"/>
                    <a:pt x="299" y="53"/>
                  </a:cubicBezTo>
                  <a:cubicBezTo>
                    <a:pt x="300" y="54"/>
                    <a:pt x="300" y="54"/>
                    <a:pt x="300" y="54"/>
                  </a:cubicBezTo>
                  <a:cubicBezTo>
                    <a:pt x="300" y="53"/>
                    <a:pt x="300" y="53"/>
                    <a:pt x="300" y="53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3" y="53"/>
                    <a:pt x="303" y="53"/>
                    <a:pt x="303" y="53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53"/>
                    <a:pt x="307" y="53"/>
                    <a:pt x="307" y="53"/>
                  </a:cubicBezTo>
                  <a:cubicBezTo>
                    <a:pt x="307" y="54"/>
                    <a:pt x="307" y="54"/>
                    <a:pt x="307" y="54"/>
                  </a:cubicBezTo>
                  <a:cubicBezTo>
                    <a:pt x="306" y="54"/>
                    <a:pt x="306" y="54"/>
                    <a:pt x="306" y="54"/>
                  </a:cubicBezTo>
                  <a:cubicBezTo>
                    <a:pt x="306" y="55"/>
                    <a:pt x="306" y="55"/>
                    <a:pt x="306" y="55"/>
                  </a:cubicBezTo>
                  <a:cubicBezTo>
                    <a:pt x="306" y="56"/>
                    <a:pt x="306" y="56"/>
                    <a:pt x="306" y="56"/>
                  </a:cubicBezTo>
                  <a:cubicBezTo>
                    <a:pt x="307" y="56"/>
                    <a:pt x="307" y="56"/>
                    <a:pt x="307" y="56"/>
                  </a:cubicBezTo>
                  <a:cubicBezTo>
                    <a:pt x="308" y="57"/>
                    <a:pt x="308" y="57"/>
                    <a:pt x="308" y="57"/>
                  </a:cubicBezTo>
                  <a:cubicBezTo>
                    <a:pt x="309" y="58"/>
                    <a:pt x="309" y="58"/>
                    <a:pt x="309" y="58"/>
                  </a:cubicBezTo>
                  <a:cubicBezTo>
                    <a:pt x="310" y="58"/>
                    <a:pt x="310" y="58"/>
                    <a:pt x="310" y="58"/>
                  </a:cubicBezTo>
                  <a:cubicBezTo>
                    <a:pt x="310" y="59"/>
                    <a:pt x="310" y="59"/>
                    <a:pt x="310" y="59"/>
                  </a:cubicBezTo>
                  <a:cubicBezTo>
                    <a:pt x="310" y="59"/>
                    <a:pt x="310" y="59"/>
                    <a:pt x="310" y="59"/>
                  </a:cubicBezTo>
                  <a:cubicBezTo>
                    <a:pt x="310" y="60"/>
                    <a:pt x="310" y="60"/>
                    <a:pt x="310" y="60"/>
                  </a:cubicBezTo>
                  <a:cubicBezTo>
                    <a:pt x="308" y="64"/>
                    <a:pt x="308" y="64"/>
                    <a:pt x="308" y="64"/>
                  </a:cubicBezTo>
                  <a:close/>
                  <a:moveTo>
                    <a:pt x="302" y="56"/>
                  </a:moveTo>
                  <a:cubicBezTo>
                    <a:pt x="302" y="55"/>
                    <a:pt x="302" y="55"/>
                    <a:pt x="302" y="55"/>
                  </a:cubicBezTo>
                  <a:cubicBezTo>
                    <a:pt x="304" y="54"/>
                    <a:pt x="304" y="54"/>
                    <a:pt x="304" y="54"/>
                  </a:cubicBezTo>
                  <a:cubicBezTo>
                    <a:pt x="305" y="55"/>
                    <a:pt x="305" y="55"/>
                    <a:pt x="305" y="55"/>
                  </a:cubicBezTo>
                  <a:cubicBezTo>
                    <a:pt x="304" y="55"/>
                    <a:pt x="304" y="55"/>
                    <a:pt x="304" y="55"/>
                  </a:cubicBezTo>
                  <a:cubicBezTo>
                    <a:pt x="304" y="56"/>
                    <a:pt x="304" y="56"/>
                    <a:pt x="304" y="56"/>
                  </a:cubicBezTo>
                  <a:cubicBezTo>
                    <a:pt x="303" y="56"/>
                    <a:pt x="303" y="56"/>
                    <a:pt x="303" y="56"/>
                  </a:cubicBezTo>
                  <a:cubicBezTo>
                    <a:pt x="302" y="56"/>
                    <a:pt x="302" y="56"/>
                    <a:pt x="302" y="56"/>
                  </a:cubicBezTo>
                  <a:close/>
                  <a:moveTo>
                    <a:pt x="300" y="62"/>
                  </a:moveTo>
                  <a:cubicBezTo>
                    <a:pt x="300" y="61"/>
                    <a:pt x="300" y="61"/>
                    <a:pt x="300" y="61"/>
                  </a:cubicBezTo>
                  <a:cubicBezTo>
                    <a:pt x="302" y="61"/>
                    <a:pt x="302" y="61"/>
                    <a:pt x="302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5" y="63"/>
                    <a:pt x="305" y="63"/>
                    <a:pt x="305" y="63"/>
                  </a:cubicBezTo>
                  <a:cubicBezTo>
                    <a:pt x="305" y="64"/>
                    <a:pt x="305" y="64"/>
                    <a:pt x="305" y="64"/>
                  </a:cubicBezTo>
                  <a:cubicBezTo>
                    <a:pt x="306" y="65"/>
                    <a:pt x="306" y="65"/>
                    <a:pt x="306" y="65"/>
                  </a:cubicBezTo>
                  <a:cubicBezTo>
                    <a:pt x="305" y="65"/>
                    <a:pt x="305" y="65"/>
                    <a:pt x="305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3" y="65"/>
                    <a:pt x="303" y="65"/>
                    <a:pt x="303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1" y="64"/>
                    <a:pt x="301" y="64"/>
                    <a:pt x="301" y="64"/>
                  </a:cubicBezTo>
                  <a:cubicBezTo>
                    <a:pt x="300" y="63"/>
                    <a:pt x="300" y="63"/>
                    <a:pt x="300" y="63"/>
                  </a:cubicBezTo>
                  <a:cubicBezTo>
                    <a:pt x="300" y="62"/>
                    <a:pt x="300" y="62"/>
                    <a:pt x="300" y="62"/>
                  </a:cubicBezTo>
                  <a:close/>
                  <a:moveTo>
                    <a:pt x="286" y="70"/>
                  </a:moveTo>
                  <a:cubicBezTo>
                    <a:pt x="287" y="70"/>
                    <a:pt x="287" y="70"/>
                    <a:pt x="287" y="70"/>
                  </a:cubicBezTo>
                  <a:cubicBezTo>
                    <a:pt x="288" y="70"/>
                    <a:pt x="288" y="70"/>
                    <a:pt x="288" y="70"/>
                  </a:cubicBezTo>
                  <a:cubicBezTo>
                    <a:pt x="288" y="70"/>
                    <a:pt x="288" y="70"/>
                    <a:pt x="288" y="70"/>
                  </a:cubicBezTo>
                  <a:cubicBezTo>
                    <a:pt x="286" y="71"/>
                    <a:pt x="286" y="71"/>
                    <a:pt x="286" y="71"/>
                  </a:cubicBezTo>
                  <a:cubicBezTo>
                    <a:pt x="286" y="70"/>
                    <a:pt x="286" y="70"/>
                    <a:pt x="286" y="70"/>
                  </a:cubicBezTo>
                  <a:close/>
                  <a:moveTo>
                    <a:pt x="285" y="69"/>
                  </a:moveTo>
                  <a:cubicBezTo>
                    <a:pt x="284" y="68"/>
                    <a:pt x="284" y="68"/>
                    <a:pt x="284" y="68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5" y="65"/>
                    <a:pt x="285" y="65"/>
                    <a:pt x="285" y="65"/>
                  </a:cubicBezTo>
                  <a:cubicBezTo>
                    <a:pt x="285" y="64"/>
                    <a:pt x="285" y="64"/>
                    <a:pt x="285" y="64"/>
                  </a:cubicBezTo>
                  <a:cubicBezTo>
                    <a:pt x="286" y="63"/>
                    <a:pt x="286" y="63"/>
                    <a:pt x="286" y="63"/>
                  </a:cubicBezTo>
                  <a:cubicBezTo>
                    <a:pt x="286" y="63"/>
                    <a:pt x="286" y="63"/>
                    <a:pt x="286" y="63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0"/>
                    <a:pt x="287" y="60"/>
                    <a:pt x="287" y="60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8" y="59"/>
                    <a:pt x="288" y="59"/>
                    <a:pt x="288" y="59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9" y="64"/>
                    <a:pt x="289" y="64"/>
                    <a:pt x="289" y="64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68"/>
                    <a:pt x="288" y="68"/>
                    <a:pt x="288" y="68"/>
                  </a:cubicBezTo>
                  <a:cubicBezTo>
                    <a:pt x="286" y="69"/>
                    <a:pt x="286" y="69"/>
                    <a:pt x="286" y="69"/>
                  </a:cubicBezTo>
                  <a:cubicBezTo>
                    <a:pt x="285" y="69"/>
                    <a:pt x="285" y="69"/>
                    <a:pt x="285" y="69"/>
                  </a:cubicBezTo>
                  <a:close/>
                  <a:moveTo>
                    <a:pt x="272" y="46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4"/>
                    <a:pt x="271" y="44"/>
                    <a:pt x="271" y="44"/>
                  </a:cubicBezTo>
                  <a:cubicBezTo>
                    <a:pt x="272" y="43"/>
                    <a:pt x="272" y="43"/>
                    <a:pt x="272" y="43"/>
                  </a:cubicBezTo>
                  <a:cubicBezTo>
                    <a:pt x="271" y="42"/>
                    <a:pt x="271" y="42"/>
                    <a:pt x="271" y="42"/>
                  </a:cubicBezTo>
                  <a:cubicBezTo>
                    <a:pt x="270" y="43"/>
                    <a:pt x="270" y="43"/>
                    <a:pt x="270" y="43"/>
                  </a:cubicBezTo>
                  <a:cubicBezTo>
                    <a:pt x="269" y="42"/>
                    <a:pt x="269" y="42"/>
                    <a:pt x="269" y="42"/>
                  </a:cubicBezTo>
                  <a:cubicBezTo>
                    <a:pt x="268" y="43"/>
                    <a:pt x="268" y="43"/>
                    <a:pt x="268" y="43"/>
                  </a:cubicBezTo>
                  <a:cubicBezTo>
                    <a:pt x="267" y="42"/>
                    <a:pt x="267" y="42"/>
                    <a:pt x="267" y="42"/>
                  </a:cubicBezTo>
                  <a:cubicBezTo>
                    <a:pt x="266" y="43"/>
                    <a:pt x="266" y="43"/>
                    <a:pt x="266" y="43"/>
                  </a:cubicBezTo>
                  <a:cubicBezTo>
                    <a:pt x="266" y="42"/>
                    <a:pt x="266" y="42"/>
                    <a:pt x="266" y="42"/>
                  </a:cubicBezTo>
                  <a:cubicBezTo>
                    <a:pt x="267" y="41"/>
                    <a:pt x="267" y="41"/>
                    <a:pt x="267" y="41"/>
                  </a:cubicBezTo>
                  <a:cubicBezTo>
                    <a:pt x="267" y="40"/>
                    <a:pt x="267" y="40"/>
                    <a:pt x="267" y="40"/>
                  </a:cubicBezTo>
                  <a:cubicBezTo>
                    <a:pt x="269" y="40"/>
                    <a:pt x="269" y="40"/>
                    <a:pt x="269" y="40"/>
                  </a:cubicBezTo>
                  <a:cubicBezTo>
                    <a:pt x="270" y="40"/>
                    <a:pt x="270" y="40"/>
                    <a:pt x="270" y="40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4" y="40"/>
                    <a:pt x="274" y="40"/>
                    <a:pt x="274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8" y="39"/>
                    <a:pt x="278" y="39"/>
                    <a:pt x="278" y="39"/>
                  </a:cubicBezTo>
                  <a:cubicBezTo>
                    <a:pt x="280" y="39"/>
                    <a:pt x="280" y="39"/>
                    <a:pt x="280" y="39"/>
                  </a:cubicBezTo>
                  <a:cubicBezTo>
                    <a:pt x="281" y="39"/>
                    <a:pt x="281" y="39"/>
                    <a:pt x="281" y="39"/>
                  </a:cubicBezTo>
                  <a:cubicBezTo>
                    <a:pt x="281" y="39"/>
                    <a:pt x="281" y="39"/>
                    <a:pt x="281" y="39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83" y="42"/>
                    <a:pt x="283" y="42"/>
                    <a:pt x="283" y="42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2" y="46"/>
                    <a:pt x="282" y="46"/>
                    <a:pt x="282" y="46"/>
                  </a:cubicBezTo>
                  <a:cubicBezTo>
                    <a:pt x="280" y="47"/>
                    <a:pt x="280" y="47"/>
                    <a:pt x="280" y="47"/>
                  </a:cubicBezTo>
                  <a:cubicBezTo>
                    <a:pt x="279" y="48"/>
                    <a:pt x="279" y="48"/>
                    <a:pt x="279" y="48"/>
                  </a:cubicBezTo>
                  <a:cubicBezTo>
                    <a:pt x="278" y="48"/>
                    <a:pt x="278" y="48"/>
                    <a:pt x="278" y="48"/>
                  </a:cubicBezTo>
                  <a:cubicBezTo>
                    <a:pt x="277" y="48"/>
                    <a:pt x="277" y="48"/>
                    <a:pt x="277" y="48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5"/>
                    <a:pt x="274" y="45"/>
                    <a:pt x="274" y="45"/>
                  </a:cubicBezTo>
                  <a:cubicBezTo>
                    <a:pt x="274" y="44"/>
                    <a:pt x="274" y="44"/>
                    <a:pt x="274" y="44"/>
                  </a:cubicBezTo>
                  <a:cubicBezTo>
                    <a:pt x="273" y="44"/>
                    <a:pt x="273" y="44"/>
                    <a:pt x="273" y="44"/>
                  </a:cubicBezTo>
                  <a:cubicBezTo>
                    <a:pt x="273" y="45"/>
                    <a:pt x="273" y="45"/>
                    <a:pt x="273" y="45"/>
                  </a:cubicBezTo>
                  <a:cubicBezTo>
                    <a:pt x="272" y="46"/>
                    <a:pt x="272" y="46"/>
                    <a:pt x="272" y="46"/>
                  </a:cubicBezTo>
                  <a:close/>
                  <a:moveTo>
                    <a:pt x="257" y="54"/>
                  </a:moveTo>
                  <a:cubicBezTo>
                    <a:pt x="257" y="53"/>
                    <a:pt x="257" y="53"/>
                    <a:pt x="257" y="53"/>
                  </a:cubicBezTo>
                  <a:cubicBezTo>
                    <a:pt x="258" y="52"/>
                    <a:pt x="258" y="52"/>
                    <a:pt x="258" y="52"/>
                  </a:cubicBezTo>
                  <a:cubicBezTo>
                    <a:pt x="259" y="51"/>
                    <a:pt x="259" y="51"/>
                    <a:pt x="259" y="51"/>
                  </a:cubicBezTo>
                  <a:cubicBezTo>
                    <a:pt x="259" y="50"/>
                    <a:pt x="259" y="50"/>
                    <a:pt x="259" y="50"/>
                  </a:cubicBezTo>
                  <a:cubicBezTo>
                    <a:pt x="260" y="49"/>
                    <a:pt x="260" y="49"/>
                    <a:pt x="260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2" y="49"/>
                    <a:pt x="262" y="49"/>
                    <a:pt x="262" y="49"/>
                  </a:cubicBezTo>
                  <a:cubicBezTo>
                    <a:pt x="265" y="48"/>
                    <a:pt x="265" y="48"/>
                    <a:pt x="265" y="48"/>
                  </a:cubicBezTo>
                  <a:cubicBezTo>
                    <a:pt x="265" y="48"/>
                    <a:pt x="265" y="48"/>
                    <a:pt x="265" y="48"/>
                  </a:cubicBezTo>
                  <a:cubicBezTo>
                    <a:pt x="266" y="48"/>
                    <a:pt x="266" y="48"/>
                    <a:pt x="266" y="48"/>
                  </a:cubicBezTo>
                  <a:cubicBezTo>
                    <a:pt x="267" y="49"/>
                    <a:pt x="267" y="49"/>
                    <a:pt x="267" y="49"/>
                  </a:cubicBezTo>
                  <a:cubicBezTo>
                    <a:pt x="268" y="49"/>
                    <a:pt x="268" y="49"/>
                    <a:pt x="268" y="49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4" y="49"/>
                    <a:pt x="274" y="49"/>
                    <a:pt x="274" y="49"/>
                  </a:cubicBezTo>
                  <a:cubicBezTo>
                    <a:pt x="274" y="50"/>
                    <a:pt x="274" y="50"/>
                    <a:pt x="274" y="50"/>
                  </a:cubicBezTo>
                  <a:cubicBezTo>
                    <a:pt x="275" y="50"/>
                    <a:pt x="275" y="50"/>
                    <a:pt x="275" y="50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75" y="52"/>
                    <a:pt x="275" y="52"/>
                    <a:pt x="275" y="52"/>
                  </a:cubicBezTo>
                  <a:cubicBezTo>
                    <a:pt x="274" y="52"/>
                    <a:pt x="274" y="52"/>
                    <a:pt x="274" y="52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69" y="54"/>
                    <a:pt x="269" y="54"/>
                    <a:pt x="269" y="54"/>
                  </a:cubicBezTo>
                  <a:cubicBezTo>
                    <a:pt x="269" y="55"/>
                    <a:pt x="269" y="55"/>
                    <a:pt x="269" y="55"/>
                  </a:cubicBezTo>
                  <a:cubicBezTo>
                    <a:pt x="270" y="55"/>
                    <a:pt x="270" y="55"/>
                    <a:pt x="270" y="55"/>
                  </a:cubicBezTo>
                  <a:cubicBezTo>
                    <a:pt x="270" y="54"/>
                    <a:pt x="270" y="54"/>
                    <a:pt x="270" y="54"/>
                  </a:cubicBezTo>
                  <a:cubicBezTo>
                    <a:pt x="270" y="55"/>
                    <a:pt x="270" y="55"/>
                    <a:pt x="270" y="55"/>
                  </a:cubicBezTo>
                  <a:cubicBezTo>
                    <a:pt x="269" y="57"/>
                    <a:pt x="269" y="57"/>
                    <a:pt x="269" y="57"/>
                  </a:cubicBezTo>
                  <a:cubicBezTo>
                    <a:pt x="269" y="57"/>
                    <a:pt x="269" y="57"/>
                    <a:pt x="269" y="57"/>
                  </a:cubicBezTo>
                  <a:cubicBezTo>
                    <a:pt x="268" y="58"/>
                    <a:pt x="268" y="58"/>
                    <a:pt x="268" y="58"/>
                  </a:cubicBezTo>
                  <a:cubicBezTo>
                    <a:pt x="268" y="58"/>
                    <a:pt x="268" y="58"/>
                    <a:pt x="268" y="58"/>
                  </a:cubicBezTo>
                  <a:cubicBezTo>
                    <a:pt x="267" y="59"/>
                    <a:pt x="267" y="59"/>
                    <a:pt x="267" y="59"/>
                  </a:cubicBezTo>
                  <a:cubicBezTo>
                    <a:pt x="266" y="59"/>
                    <a:pt x="266" y="59"/>
                    <a:pt x="266" y="59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59" y="59"/>
                    <a:pt x="259" y="59"/>
                    <a:pt x="259" y="59"/>
                  </a:cubicBezTo>
                  <a:cubicBezTo>
                    <a:pt x="259" y="59"/>
                    <a:pt x="259" y="59"/>
                    <a:pt x="259" y="59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9" y="57"/>
                    <a:pt x="259" y="57"/>
                    <a:pt x="259" y="57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5"/>
                    <a:pt x="257" y="55"/>
                    <a:pt x="257" y="55"/>
                  </a:cubicBezTo>
                  <a:cubicBezTo>
                    <a:pt x="257" y="54"/>
                    <a:pt x="257" y="54"/>
                    <a:pt x="257" y="54"/>
                  </a:cubicBezTo>
                  <a:close/>
                  <a:moveTo>
                    <a:pt x="255" y="50"/>
                  </a:moveTo>
                  <a:cubicBezTo>
                    <a:pt x="256" y="50"/>
                    <a:pt x="256" y="50"/>
                    <a:pt x="256" y="50"/>
                  </a:cubicBezTo>
                  <a:cubicBezTo>
                    <a:pt x="257" y="50"/>
                    <a:pt x="257" y="50"/>
                    <a:pt x="257" y="50"/>
                  </a:cubicBezTo>
                  <a:cubicBezTo>
                    <a:pt x="258" y="49"/>
                    <a:pt x="258" y="49"/>
                    <a:pt x="258" y="49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47"/>
                    <a:pt x="258" y="47"/>
                    <a:pt x="258" y="47"/>
                  </a:cubicBezTo>
                  <a:cubicBezTo>
                    <a:pt x="258" y="46"/>
                    <a:pt x="258" y="46"/>
                    <a:pt x="258" y="46"/>
                  </a:cubicBezTo>
                  <a:cubicBezTo>
                    <a:pt x="259" y="45"/>
                    <a:pt x="259" y="45"/>
                    <a:pt x="259" y="45"/>
                  </a:cubicBezTo>
                  <a:cubicBezTo>
                    <a:pt x="258" y="45"/>
                    <a:pt x="258" y="45"/>
                    <a:pt x="258" y="45"/>
                  </a:cubicBezTo>
                  <a:cubicBezTo>
                    <a:pt x="257" y="45"/>
                    <a:pt x="257" y="45"/>
                    <a:pt x="257" y="45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7"/>
                    <a:pt x="255" y="47"/>
                    <a:pt x="255" y="47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5" y="50"/>
                    <a:pt x="255" y="50"/>
                    <a:pt x="255" y="50"/>
                  </a:cubicBezTo>
                  <a:close/>
                  <a:moveTo>
                    <a:pt x="350" y="125"/>
                  </a:moveTo>
                  <a:cubicBezTo>
                    <a:pt x="351" y="125"/>
                    <a:pt x="351" y="125"/>
                    <a:pt x="351" y="125"/>
                  </a:cubicBezTo>
                  <a:cubicBezTo>
                    <a:pt x="352" y="125"/>
                    <a:pt x="352" y="125"/>
                    <a:pt x="352" y="125"/>
                  </a:cubicBezTo>
                  <a:cubicBezTo>
                    <a:pt x="352" y="126"/>
                    <a:pt x="352" y="126"/>
                    <a:pt x="352" y="126"/>
                  </a:cubicBezTo>
                  <a:cubicBezTo>
                    <a:pt x="354" y="126"/>
                    <a:pt x="354" y="126"/>
                    <a:pt x="354" y="126"/>
                  </a:cubicBezTo>
                  <a:cubicBezTo>
                    <a:pt x="354" y="126"/>
                    <a:pt x="354" y="126"/>
                    <a:pt x="354" y="126"/>
                  </a:cubicBezTo>
                  <a:cubicBezTo>
                    <a:pt x="355" y="126"/>
                    <a:pt x="355" y="126"/>
                    <a:pt x="355" y="126"/>
                  </a:cubicBezTo>
                  <a:cubicBezTo>
                    <a:pt x="357" y="125"/>
                    <a:pt x="357" y="125"/>
                    <a:pt x="357" y="125"/>
                  </a:cubicBezTo>
                  <a:cubicBezTo>
                    <a:pt x="358" y="125"/>
                    <a:pt x="358" y="125"/>
                    <a:pt x="358" y="125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60" y="126"/>
                    <a:pt x="360" y="126"/>
                    <a:pt x="360" y="126"/>
                  </a:cubicBezTo>
                  <a:cubicBezTo>
                    <a:pt x="361" y="126"/>
                    <a:pt x="361" y="126"/>
                    <a:pt x="361" y="126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4"/>
                    <a:pt x="362" y="124"/>
                    <a:pt x="362" y="124"/>
                  </a:cubicBezTo>
                  <a:cubicBezTo>
                    <a:pt x="363" y="124"/>
                    <a:pt x="363" y="124"/>
                    <a:pt x="363" y="124"/>
                  </a:cubicBezTo>
                  <a:cubicBezTo>
                    <a:pt x="363" y="123"/>
                    <a:pt x="363" y="123"/>
                    <a:pt x="363" y="123"/>
                  </a:cubicBezTo>
                  <a:cubicBezTo>
                    <a:pt x="363" y="122"/>
                    <a:pt x="363" y="122"/>
                    <a:pt x="363" y="122"/>
                  </a:cubicBezTo>
                  <a:cubicBezTo>
                    <a:pt x="363" y="121"/>
                    <a:pt x="363" y="121"/>
                    <a:pt x="363" y="121"/>
                  </a:cubicBezTo>
                  <a:cubicBezTo>
                    <a:pt x="363" y="121"/>
                    <a:pt x="363" y="121"/>
                    <a:pt x="363" y="121"/>
                  </a:cubicBezTo>
                  <a:cubicBezTo>
                    <a:pt x="363" y="122"/>
                    <a:pt x="363" y="122"/>
                    <a:pt x="363" y="122"/>
                  </a:cubicBezTo>
                  <a:cubicBezTo>
                    <a:pt x="364" y="123"/>
                    <a:pt x="364" y="123"/>
                    <a:pt x="364" y="123"/>
                  </a:cubicBezTo>
                  <a:cubicBezTo>
                    <a:pt x="365" y="123"/>
                    <a:pt x="365" y="123"/>
                    <a:pt x="365" y="123"/>
                  </a:cubicBezTo>
                  <a:cubicBezTo>
                    <a:pt x="365" y="123"/>
                    <a:pt x="365" y="123"/>
                    <a:pt x="365" y="123"/>
                  </a:cubicBezTo>
                  <a:cubicBezTo>
                    <a:pt x="366" y="123"/>
                    <a:pt x="366" y="123"/>
                    <a:pt x="366" y="123"/>
                  </a:cubicBezTo>
                  <a:cubicBezTo>
                    <a:pt x="366" y="123"/>
                    <a:pt x="366" y="123"/>
                    <a:pt x="366" y="123"/>
                  </a:cubicBezTo>
                  <a:cubicBezTo>
                    <a:pt x="367" y="122"/>
                    <a:pt x="367" y="122"/>
                    <a:pt x="367" y="122"/>
                  </a:cubicBezTo>
                  <a:cubicBezTo>
                    <a:pt x="366" y="121"/>
                    <a:pt x="366" y="121"/>
                    <a:pt x="366" y="121"/>
                  </a:cubicBezTo>
                  <a:cubicBezTo>
                    <a:pt x="366" y="120"/>
                    <a:pt x="366" y="120"/>
                    <a:pt x="366" y="120"/>
                  </a:cubicBezTo>
                  <a:cubicBezTo>
                    <a:pt x="366" y="120"/>
                    <a:pt x="366" y="120"/>
                    <a:pt x="366" y="120"/>
                  </a:cubicBezTo>
                  <a:cubicBezTo>
                    <a:pt x="365" y="120"/>
                    <a:pt x="365" y="120"/>
                    <a:pt x="365" y="120"/>
                  </a:cubicBezTo>
                  <a:cubicBezTo>
                    <a:pt x="363" y="120"/>
                    <a:pt x="363" y="120"/>
                    <a:pt x="363" y="120"/>
                  </a:cubicBezTo>
                  <a:cubicBezTo>
                    <a:pt x="363" y="120"/>
                    <a:pt x="363" y="120"/>
                    <a:pt x="363" y="120"/>
                  </a:cubicBezTo>
                  <a:cubicBezTo>
                    <a:pt x="364" y="119"/>
                    <a:pt x="364" y="119"/>
                    <a:pt x="364" y="119"/>
                  </a:cubicBezTo>
                  <a:cubicBezTo>
                    <a:pt x="364" y="120"/>
                    <a:pt x="364" y="120"/>
                    <a:pt x="364" y="120"/>
                  </a:cubicBezTo>
                  <a:cubicBezTo>
                    <a:pt x="365" y="119"/>
                    <a:pt x="365" y="119"/>
                    <a:pt x="365" y="119"/>
                  </a:cubicBezTo>
                  <a:cubicBezTo>
                    <a:pt x="366" y="118"/>
                    <a:pt x="366" y="118"/>
                    <a:pt x="366" y="118"/>
                  </a:cubicBezTo>
                  <a:cubicBezTo>
                    <a:pt x="367" y="119"/>
                    <a:pt x="367" y="119"/>
                    <a:pt x="367" y="119"/>
                  </a:cubicBezTo>
                  <a:cubicBezTo>
                    <a:pt x="367" y="119"/>
                    <a:pt x="367" y="119"/>
                    <a:pt x="367" y="119"/>
                  </a:cubicBezTo>
                  <a:cubicBezTo>
                    <a:pt x="368" y="118"/>
                    <a:pt x="368" y="118"/>
                    <a:pt x="368" y="118"/>
                  </a:cubicBezTo>
                  <a:cubicBezTo>
                    <a:pt x="368" y="117"/>
                    <a:pt x="368" y="117"/>
                    <a:pt x="368" y="117"/>
                  </a:cubicBezTo>
                  <a:cubicBezTo>
                    <a:pt x="368" y="116"/>
                    <a:pt x="368" y="116"/>
                    <a:pt x="368" y="116"/>
                  </a:cubicBezTo>
                  <a:cubicBezTo>
                    <a:pt x="368" y="116"/>
                    <a:pt x="368" y="116"/>
                    <a:pt x="368" y="116"/>
                  </a:cubicBezTo>
                  <a:cubicBezTo>
                    <a:pt x="369" y="115"/>
                    <a:pt x="369" y="115"/>
                    <a:pt x="369" y="115"/>
                  </a:cubicBezTo>
                  <a:cubicBezTo>
                    <a:pt x="369" y="115"/>
                    <a:pt x="369" y="115"/>
                    <a:pt x="369" y="115"/>
                  </a:cubicBezTo>
                  <a:cubicBezTo>
                    <a:pt x="368" y="115"/>
                    <a:pt x="368" y="115"/>
                    <a:pt x="368" y="115"/>
                  </a:cubicBezTo>
                  <a:cubicBezTo>
                    <a:pt x="367" y="115"/>
                    <a:pt x="367" y="115"/>
                    <a:pt x="367" y="115"/>
                  </a:cubicBezTo>
                  <a:cubicBezTo>
                    <a:pt x="367" y="114"/>
                    <a:pt x="367" y="114"/>
                    <a:pt x="367" y="114"/>
                  </a:cubicBezTo>
                  <a:cubicBezTo>
                    <a:pt x="368" y="114"/>
                    <a:pt x="368" y="114"/>
                    <a:pt x="368" y="114"/>
                  </a:cubicBezTo>
                  <a:cubicBezTo>
                    <a:pt x="368" y="113"/>
                    <a:pt x="368" y="113"/>
                    <a:pt x="368" y="113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65" y="112"/>
                    <a:pt x="365" y="112"/>
                    <a:pt x="365" y="112"/>
                  </a:cubicBezTo>
                  <a:cubicBezTo>
                    <a:pt x="364" y="112"/>
                    <a:pt x="364" y="112"/>
                    <a:pt x="364" y="112"/>
                  </a:cubicBezTo>
                  <a:cubicBezTo>
                    <a:pt x="364" y="111"/>
                    <a:pt x="364" y="111"/>
                    <a:pt x="364" y="111"/>
                  </a:cubicBezTo>
                  <a:cubicBezTo>
                    <a:pt x="365" y="111"/>
                    <a:pt x="365" y="111"/>
                    <a:pt x="365" y="111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63" y="109"/>
                    <a:pt x="363" y="109"/>
                    <a:pt x="363" y="109"/>
                  </a:cubicBezTo>
                  <a:cubicBezTo>
                    <a:pt x="362" y="109"/>
                    <a:pt x="362" y="109"/>
                    <a:pt x="362" y="109"/>
                  </a:cubicBezTo>
                  <a:cubicBezTo>
                    <a:pt x="361" y="109"/>
                    <a:pt x="361" y="109"/>
                    <a:pt x="361" y="109"/>
                  </a:cubicBezTo>
                  <a:cubicBezTo>
                    <a:pt x="359" y="109"/>
                    <a:pt x="359" y="109"/>
                    <a:pt x="359" y="109"/>
                  </a:cubicBezTo>
                  <a:cubicBezTo>
                    <a:pt x="358" y="110"/>
                    <a:pt x="358" y="110"/>
                    <a:pt x="358" y="110"/>
                  </a:cubicBezTo>
                  <a:cubicBezTo>
                    <a:pt x="356" y="108"/>
                    <a:pt x="356" y="108"/>
                    <a:pt x="356" y="108"/>
                  </a:cubicBezTo>
                  <a:cubicBezTo>
                    <a:pt x="355" y="108"/>
                    <a:pt x="355" y="108"/>
                    <a:pt x="355" y="108"/>
                  </a:cubicBezTo>
                  <a:cubicBezTo>
                    <a:pt x="355" y="107"/>
                    <a:pt x="355" y="107"/>
                    <a:pt x="355" y="107"/>
                  </a:cubicBezTo>
                  <a:cubicBezTo>
                    <a:pt x="354" y="108"/>
                    <a:pt x="354" y="108"/>
                    <a:pt x="354" y="108"/>
                  </a:cubicBezTo>
                  <a:cubicBezTo>
                    <a:pt x="353" y="108"/>
                    <a:pt x="353" y="108"/>
                    <a:pt x="353" y="108"/>
                  </a:cubicBezTo>
                  <a:cubicBezTo>
                    <a:pt x="353" y="108"/>
                    <a:pt x="353" y="108"/>
                    <a:pt x="353" y="108"/>
                  </a:cubicBezTo>
                  <a:cubicBezTo>
                    <a:pt x="351" y="108"/>
                    <a:pt x="351" y="108"/>
                    <a:pt x="351" y="108"/>
                  </a:cubicBezTo>
                  <a:cubicBezTo>
                    <a:pt x="351" y="109"/>
                    <a:pt x="351" y="109"/>
                    <a:pt x="351" y="109"/>
                  </a:cubicBezTo>
                  <a:cubicBezTo>
                    <a:pt x="350" y="108"/>
                    <a:pt x="350" y="108"/>
                    <a:pt x="350" y="108"/>
                  </a:cubicBezTo>
                  <a:cubicBezTo>
                    <a:pt x="349" y="108"/>
                    <a:pt x="349" y="108"/>
                    <a:pt x="349" y="108"/>
                  </a:cubicBezTo>
                  <a:cubicBezTo>
                    <a:pt x="348" y="108"/>
                    <a:pt x="348" y="108"/>
                    <a:pt x="348" y="108"/>
                  </a:cubicBezTo>
                  <a:cubicBezTo>
                    <a:pt x="347" y="108"/>
                    <a:pt x="347" y="108"/>
                    <a:pt x="347" y="108"/>
                  </a:cubicBezTo>
                  <a:cubicBezTo>
                    <a:pt x="347" y="109"/>
                    <a:pt x="347" y="109"/>
                    <a:pt x="347" y="109"/>
                  </a:cubicBezTo>
                  <a:cubicBezTo>
                    <a:pt x="347" y="109"/>
                    <a:pt x="347" y="109"/>
                    <a:pt x="347" y="109"/>
                  </a:cubicBezTo>
                  <a:cubicBezTo>
                    <a:pt x="347" y="109"/>
                    <a:pt x="347" y="109"/>
                    <a:pt x="347" y="109"/>
                  </a:cubicBezTo>
                  <a:cubicBezTo>
                    <a:pt x="346" y="108"/>
                    <a:pt x="346" y="108"/>
                    <a:pt x="346" y="108"/>
                  </a:cubicBezTo>
                  <a:cubicBezTo>
                    <a:pt x="345" y="109"/>
                    <a:pt x="345" y="109"/>
                    <a:pt x="345" y="109"/>
                  </a:cubicBezTo>
                  <a:cubicBezTo>
                    <a:pt x="343" y="108"/>
                    <a:pt x="343" y="108"/>
                    <a:pt x="343" y="108"/>
                  </a:cubicBezTo>
                  <a:cubicBezTo>
                    <a:pt x="342" y="109"/>
                    <a:pt x="342" y="109"/>
                    <a:pt x="342" y="109"/>
                  </a:cubicBezTo>
                  <a:cubicBezTo>
                    <a:pt x="343" y="109"/>
                    <a:pt x="343" y="109"/>
                    <a:pt x="343" y="109"/>
                  </a:cubicBezTo>
                  <a:cubicBezTo>
                    <a:pt x="343" y="110"/>
                    <a:pt x="343" y="110"/>
                    <a:pt x="343" y="110"/>
                  </a:cubicBezTo>
                  <a:cubicBezTo>
                    <a:pt x="344" y="111"/>
                    <a:pt x="344" y="111"/>
                    <a:pt x="344" y="111"/>
                  </a:cubicBezTo>
                  <a:cubicBezTo>
                    <a:pt x="343" y="111"/>
                    <a:pt x="343" y="111"/>
                    <a:pt x="343" y="111"/>
                  </a:cubicBezTo>
                  <a:cubicBezTo>
                    <a:pt x="342" y="110"/>
                    <a:pt x="342" y="110"/>
                    <a:pt x="342" y="110"/>
                  </a:cubicBezTo>
                  <a:cubicBezTo>
                    <a:pt x="342" y="110"/>
                    <a:pt x="342" y="110"/>
                    <a:pt x="342" y="110"/>
                  </a:cubicBezTo>
                  <a:cubicBezTo>
                    <a:pt x="340" y="110"/>
                    <a:pt x="340" y="110"/>
                    <a:pt x="340" y="110"/>
                  </a:cubicBezTo>
                  <a:cubicBezTo>
                    <a:pt x="339" y="110"/>
                    <a:pt x="339" y="110"/>
                    <a:pt x="339" y="110"/>
                  </a:cubicBezTo>
                  <a:cubicBezTo>
                    <a:pt x="341" y="109"/>
                    <a:pt x="341" y="109"/>
                    <a:pt x="341" y="109"/>
                  </a:cubicBezTo>
                  <a:cubicBezTo>
                    <a:pt x="341" y="109"/>
                    <a:pt x="341" y="109"/>
                    <a:pt x="341" y="109"/>
                  </a:cubicBezTo>
                  <a:cubicBezTo>
                    <a:pt x="339" y="107"/>
                    <a:pt x="339" y="107"/>
                    <a:pt x="339" y="107"/>
                  </a:cubicBezTo>
                  <a:cubicBezTo>
                    <a:pt x="340" y="107"/>
                    <a:pt x="340" y="107"/>
                    <a:pt x="340" y="107"/>
                  </a:cubicBezTo>
                  <a:cubicBezTo>
                    <a:pt x="339" y="106"/>
                    <a:pt x="339" y="106"/>
                    <a:pt x="339" y="106"/>
                  </a:cubicBezTo>
                  <a:cubicBezTo>
                    <a:pt x="338" y="107"/>
                    <a:pt x="338" y="107"/>
                    <a:pt x="338" y="107"/>
                  </a:cubicBezTo>
                  <a:cubicBezTo>
                    <a:pt x="338" y="108"/>
                    <a:pt x="338" y="108"/>
                    <a:pt x="338" y="108"/>
                  </a:cubicBezTo>
                  <a:cubicBezTo>
                    <a:pt x="338" y="108"/>
                    <a:pt x="338" y="108"/>
                    <a:pt x="338" y="108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36" y="106"/>
                    <a:pt x="336" y="106"/>
                    <a:pt x="336" y="106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35" y="106"/>
                    <a:pt x="335" y="106"/>
                    <a:pt x="335" y="106"/>
                  </a:cubicBezTo>
                  <a:cubicBezTo>
                    <a:pt x="335" y="105"/>
                    <a:pt x="335" y="105"/>
                    <a:pt x="335" y="105"/>
                  </a:cubicBezTo>
                  <a:cubicBezTo>
                    <a:pt x="335" y="104"/>
                    <a:pt x="335" y="104"/>
                    <a:pt x="335" y="104"/>
                  </a:cubicBezTo>
                  <a:cubicBezTo>
                    <a:pt x="334" y="105"/>
                    <a:pt x="334" y="105"/>
                    <a:pt x="334" y="105"/>
                  </a:cubicBezTo>
                  <a:cubicBezTo>
                    <a:pt x="333" y="106"/>
                    <a:pt x="333" y="106"/>
                    <a:pt x="333" y="106"/>
                  </a:cubicBezTo>
                  <a:cubicBezTo>
                    <a:pt x="333" y="107"/>
                    <a:pt x="333" y="107"/>
                    <a:pt x="333" y="107"/>
                  </a:cubicBezTo>
                  <a:cubicBezTo>
                    <a:pt x="332" y="107"/>
                    <a:pt x="332" y="107"/>
                    <a:pt x="332" y="107"/>
                  </a:cubicBezTo>
                  <a:cubicBezTo>
                    <a:pt x="331" y="106"/>
                    <a:pt x="331" y="106"/>
                    <a:pt x="331" y="106"/>
                  </a:cubicBezTo>
                  <a:cubicBezTo>
                    <a:pt x="332" y="105"/>
                    <a:pt x="332" y="105"/>
                    <a:pt x="332" y="105"/>
                  </a:cubicBezTo>
                  <a:cubicBezTo>
                    <a:pt x="332" y="105"/>
                    <a:pt x="332" y="105"/>
                    <a:pt x="332" y="105"/>
                  </a:cubicBezTo>
                  <a:cubicBezTo>
                    <a:pt x="333" y="103"/>
                    <a:pt x="333" y="103"/>
                    <a:pt x="333" y="103"/>
                  </a:cubicBezTo>
                  <a:cubicBezTo>
                    <a:pt x="332" y="102"/>
                    <a:pt x="332" y="102"/>
                    <a:pt x="332" y="102"/>
                  </a:cubicBezTo>
                  <a:cubicBezTo>
                    <a:pt x="330" y="103"/>
                    <a:pt x="330" y="103"/>
                    <a:pt x="330" y="103"/>
                  </a:cubicBezTo>
                  <a:cubicBezTo>
                    <a:pt x="330" y="102"/>
                    <a:pt x="330" y="102"/>
                    <a:pt x="330" y="102"/>
                  </a:cubicBezTo>
                  <a:cubicBezTo>
                    <a:pt x="331" y="102"/>
                    <a:pt x="331" y="102"/>
                    <a:pt x="331" y="102"/>
                  </a:cubicBezTo>
                  <a:cubicBezTo>
                    <a:pt x="332" y="101"/>
                    <a:pt x="332" y="101"/>
                    <a:pt x="332" y="101"/>
                  </a:cubicBezTo>
                  <a:cubicBezTo>
                    <a:pt x="332" y="100"/>
                    <a:pt x="332" y="100"/>
                    <a:pt x="332" y="100"/>
                  </a:cubicBezTo>
                  <a:cubicBezTo>
                    <a:pt x="331" y="100"/>
                    <a:pt x="331" y="100"/>
                    <a:pt x="331" y="100"/>
                  </a:cubicBezTo>
                  <a:cubicBezTo>
                    <a:pt x="330" y="100"/>
                    <a:pt x="330" y="100"/>
                    <a:pt x="330" y="100"/>
                  </a:cubicBezTo>
                  <a:cubicBezTo>
                    <a:pt x="330" y="100"/>
                    <a:pt x="330" y="100"/>
                    <a:pt x="330" y="100"/>
                  </a:cubicBezTo>
                  <a:cubicBezTo>
                    <a:pt x="329" y="100"/>
                    <a:pt x="329" y="100"/>
                    <a:pt x="329" y="100"/>
                  </a:cubicBezTo>
                  <a:cubicBezTo>
                    <a:pt x="329" y="100"/>
                    <a:pt x="329" y="100"/>
                    <a:pt x="329" y="100"/>
                  </a:cubicBezTo>
                  <a:cubicBezTo>
                    <a:pt x="329" y="100"/>
                    <a:pt x="329" y="100"/>
                    <a:pt x="329" y="100"/>
                  </a:cubicBezTo>
                  <a:cubicBezTo>
                    <a:pt x="328" y="100"/>
                    <a:pt x="328" y="100"/>
                    <a:pt x="328" y="100"/>
                  </a:cubicBezTo>
                  <a:cubicBezTo>
                    <a:pt x="328" y="100"/>
                    <a:pt x="328" y="100"/>
                    <a:pt x="328" y="100"/>
                  </a:cubicBezTo>
                  <a:cubicBezTo>
                    <a:pt x="326" y="100"/>
                    <a:pt x="326" y="100"/>
                    <a:pt x="326" y="100"/>
                  </a:cubicBezTo>
                  <a:cubicBezTo>
                    <a:pt x="326" y="100"/>
                    <a:pt x="326" y="100"/>
                    <a:pt x="326" y="100"/>
                  </a:cubicBezTo>
                  <a:cubicBezTo>
                    <a:pt x="327" y="100"/>
                    <a:pt x="327" y="100"/>
                    <a:pt x="327" y="100"/>
                  </a:cubicBezTo>
                  <a:cubicBezTo>
                    <a:pt x="327" y="99"/>
                    <a:pt x="327" y="99"/>
                    <a:pt x="327" y="99"/>
                  </a:cubicBezTo>
                  <a:cubicBezTo>
                    <a:pt x="328" y="98"/>
                    <a:pt x="328" y="98"/>
                    <a:pt x="328" y="98"/>
                  </a:cubicBezTo>
                  <a:cubicBezTo>
                    <a:pt x="328" y="98"/>
                    <a:pt x="328" y="98"/>
                    <a:pt x="328" y="98"/>
                  </a:cubicBezTo>
                  <a:cubicBezTo>
                    <a:pt x="329" y="99"/>
                    <a:pt x="329" y="99"/>
                    <a:pt x="329" y="99"/>
                  </a:cubicBezTo>
                  <a:cubicBezTo>
                    <a:pt x="331" y="99"/>
                    <a:pt x="331" y="99"/>
                    <a:pt x="331" y="99"/>
                  </a:cubicBezTo>
                  <a:cubicBezTo>
                    <a:pt x="331" y="98"/>
                    <a:pt x="331" y="98"/>
                    <a:pt x="331" y="98"/>
                  </a:cubicBezTo>
                  <a:cubicBezTo>
                    <a:pt x="330" y="97"/>
                    <a:pt x="330" y="97"/>
                    <a:pt x="330" y="97"/>
                  </a:cubicBezTo>
                  <a:cubicBezTo>
                    <a:pt x="329" y="97"/>
                    <a:pt x="329" y="97"/>
                    <a:pt x="329" y="97"/>
                  </a:cubicBezTo>
                  <a:cubicBezTo>
                    <a:pt x="329" y="97"/>
                    <a:pt x="329" y="97"/>
                    <a:pt x="329" y="97"/>
                  </a:cubicBezTo>
                  <a:cubicBezTo>
                    <a:pt x="328" y="96"/>
                    <a:pt x="328" y="96"/>
                    <a:pt x="328" y="96"/>
                  </a:cubicBezTo>
                  <a:cubicBezTo>
                    <a:pt x="327" y="95"/>
                    <a:pt x="327" y="95"/>
                    <a:pt x="327" y="95"/>
                  </a:cubicBezTo>
                  <a:cubicBezTo>
                    <a:pt x="327" y="95"/>
                    <a:pt x="327" y="95"/>
                    <a:pt x="327" y="95"/>
                  </a:cubicBezTo>
                  <a:cubicBezTo>
                    <a:pt x="328" y="94"/>
                    <a:pt x="328" y="94"/>
                    <a:pt x="328" y="94"/>
                  </a:cubicBezTo>
                  <a:cubicBezTo>
                    <a:pt x="328" y="94"/>
                    <a:pt x="328" y="94"/>
                    <a:pt x="328" y="94"/>
                  </a:cubicBezTo>
                  <a:cubicBezTo>
                    <a:pt x="329" y="95"/>
                    <a:pt x="329" y="95"/>
                    <a:pt x="329" y="95"/>
                  </a:cubicBezTo>
                  <a:cubicBezTo>
                    <a:pt x="330" y="96"/>
                    <a:pt x="330" y="96"/>
                    <a:pt x="330" y="96"/>
                  </a:cubicBezTo>
                  <a:cubicBezTo>
                    <a:pt x="331" y="97"/>
                    <a:pt x="331" y="97"/>
                    <a:pt x="331" y="97"/>
                  </a:cubicBezTo>
                  <a:cubicBezTo>
                    <a:pt x="332" y="97"/>
                    <a:pt x="332" y="97"/>
                    <a:pt x="332" y="97"/>
                  </a:cubicBezTo>
                  <a:cubicBezTo>
                    <a:pt x="333" y="97"/>
                    <a:pt x="333" y="97"/>
                    <a:pt x="333" y="97"/>
                  </a:cubicBezTo>
                  <a:cubicBezTo>
                    <a:pt x="333" y="98"/>
                    <a:pt x="333" y="98"/>
                    <a:pt x="333" y="98"/>
                  </a:cubicBezTo>
                  <a:cubicBezTo>
                    <a:pt x="335" y="98"/>
                    <a:pt x="335" y="98"/>
                    <a:pt x="335" y="98"/>
                  </a:cubicBezTo>
                  <a:cubicBezTo>
                    <a:pt x="336" y="98"/>
                    <a:pt x="336" y="98"/>
                    <a:pt x="336" y="98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36" y="96"/>
                    <a:pt x="336" y="96"/>
                    <a:pt x="336" y="96"/>
                  </a:cubicBezTo>
                  <a:cubicBezTo>
                    <a:pt x="334" y="94"/>
                    <a:pt x="334" y="94"/>
                    <a:pt x="334" y="94"/>
                  </a:cubicBezTo>
                  <a:cubicBezTo>
                    <a:pt x="333" y="93"/>
                    <a:pt x="333" y="93"/>
                    <a:pt x="333" y="93"/>
                  </a:cubicBezTo>
                  <a:cubicBezTo>
                    <a:pt x="332" y="94"/>
                    <a:pt x="332" y="94"/>
                    <a:pt x="332" y="94"/>
                  </a:cubicBezTo>
                  <a:cubicBezTo>
                    <a:pt x="332" y="93"/>
                    <a:pt x="332" y="93"/>
                    <a:pt x="332" y="93"/>
                  </a:cubicBezTo>
                  <a:cubicBezTo>
                    <a:pt x="331" y="92"/>
                    <a:pt x="331" y="92"/>
                    <a:pt x="331" y="92"/>
                  </a:cubicBezTo>
                  <a:cubicBezTo>
                    <a:pt x="330" y="92"/>
                    <a:pt x="330" y="92"/>
                    <a:pt x="330" y="92"/>
                  </a:cubicBezTo>
                  <a:cubicBezTo>
                    <a:pt x="330" y="91"/>
                    <a:pt x="330" y="91"/>
                    <a:pt x="330" y="91"/>
                  </a:cubicBezTo>
                  <a:cubicBezTo>
                    <a:pt x="330" y="91"/>
                    <a:pt x="330" y="91"/>
                    <a:pt x="330" y="91"/>
                  </a:cubicBezTo>
                  <a:cubicBezTo>
                    <a:pt x="331" y="91"/>
                    <a:pt x="331" y="91"/>
                    <a:pt x="331" y="91"/>
                  </a:cubicBezTo>
                  <a:cubicBezTo>
                    <a:pt x="332" y="92"/>
                    <a:pt x="332" y="92"/>
                    <a:pt x="332" y="92"/>
                  </a:cubicBezTo>
                  <a:cubicBezTo>
                    <a:pt x="333" y="92"/>
                    <a:pt x="333" y="92"/>
                    <a:pt x="333" y="92"/>
                  </a:cubicBezTo>
                  <a:cubicBezTo>
                    <a:pt x="333" y="93"/>
                    <a:pt x="333" y="93"/>
                    <a:pt x="333" y="93"/>
                  </a:cubicBezTo>
                  <a:cubicBezTo>
                    <a:pt x="334" y="93"/>
                    <a:pt x="334" y="93"/>
                    <a:pt x="334" y="93"/>
                  </a:cubicBezTo>
                  <a:cubicBezTo>
                    <a:pt x="334" y="92"/>
                    <a:pt x="334" y="92"/>
                    <a:pt x="334" y="92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2" y="89"/>
                    <a:pt x="332" y="89"/>
                    <a:pt x="332" y="89"/>
                  </a:cubicBezTo>
                  <a:cubicBezTo>
                    <a:pt x="331" y="89"/>
                    <a:pt x="331" y="89"/>
                    <a:pt x="331" y="89"/>
                  </a:cubicBezTo>
                  <a:cubicBezTo>
                    <a:pt x="331" y="89"/>
                    <a:pt x="331" y="89"/>
                    <a:pt x="331" y="89"/>
                  </a:cubicBezTo>
                  <a:cubicBezTo>
                    <a:pt x="330" y="89"/>
                    <a:pt x="330" y="89"/>
                    <a:pt x="330" y="89"/>
                  </a:cubicBezTo>
                  <a:cubicBezTo>
                    <a:pt x="329" y="89"/>
                    <a:pt x="329" y="89"/>
                    <a:pt x="329" y="89"/>
                  </a:cubicBezTo>
                  <a:cubicBezTo>
                    <a:pt x="328" y="89"/>
                    <a:pt x="328" y="89"/>
                    <a:pt x="328" y="89"/>
                  </a:cubicBezTo>
                  <a:cubicBezTo>
                    <a:pt x="327" y="89"/>
                    <a:pt x="327" y="89"/>
                    <a:pt x="327" y="89"/>
                  </a:cubicBezTo>
                  <a:cubicBezTo>
                    <a:pt x="326" y="89"/>
                    <a:pt x="326" y="89"/>
                    <a:pt x="326" y="89"/>
                  </a:cubicBezTo>
                  <a:cubicBezTo>
                    <a:pt x="325" y="88"/>
                    <a:pt x="325" y="88"/>
                    <a:pt x="325" y="88"/>
                  </a:cubicBezTo>
                  <a:cubicBezTo>
                    <a:pt x="324" y="90"/>
                    <a:pt x="324" y="90"/>
                    <a:pt x="324" y="90"/>
                  </a:cubicBezTo>
                  <a:cubicBezTo>
                    <a:pt x="323" y="90"/>
                    <a:pt x="323" y="90"/>
                    <a:pt x="323" y="90"/>
                  </a:cubicBezTo>
                  <a:cubicBezTo>
                    <a:pt x="322" y="91"/>
                    <a:pt x="322" y="91"/>
                    <a:pt x="322" y="91"/>
                  </a:cubicBezTo>
                  <a:cubicBezTo>
                    <a:pt x="321" y="92"/>
                    <a:pt x="321" y="92"/>
                    <a:pt x="321" y="92"/>
                  </a:cubicBezTo>
                  <a:cubicBezTo>
                    <a:pt x="321" y="91"/>
                    <a:pt x="321" y="91"/>
                    <a:pt x="321" y="91"/>
                  </a:cubicBezTo>
                  <a:cubicBezTo>
                    <a:pt x="322" y="90"/>
                    <a:pt x="322" y="90"/>
                    <a:pt x="322" y="90"/>
                  </a:cubicBezTo>
                  <a:cubicBezTo>
                    <a:pt x="323" y="90"/>
                    <a:pt x="323" y="90"/>
                    <a:pt x="323" y="90"/>
                  </a:cubicBezTo>
                  <a:cubicBezTo>
                    <a:pt x="325" y="88"/>
                    <a:pt x="325" y="88"/>
                    <a:pt x="325" y="88"/>
                  </a:cubicBezTo>
                  <a:cubicBezTo>
                    <a:pt x="325" y="87"/>
                    <a:pt x="325" y="87"/>
                    <a:pt x="325" y="87"/>
                  </a:cubicBezTo>
                  <a:cubicBezTo>
                    <a:pt x="325" y="86"/>
                    <a:pt x="325" y="86"/>
                    <a:pt x="325" y="86"/>
                  </a:cubicBezTo>
                  <a:cubicBezTo>
                    <a:pt x="325" y="84"/>
                    <a:pt x="325" y="84"/>
                    <a:pt x="325" y="84"/>
                  </a:cubicBezTo>
                  <a:cubicBezTo>
                    <a:pt x="325" y="84"/>
                    <a:pt x="325" y="84"/>
                    <a:pt x="325" y="84"/>
                  </a:cubicBezTo>
                  <a:cubicBezTo>
                    <a:pt x="324" y="83"/>
                    <a:pt x="324" y="83"/>
                    <a:pt x="324" y="83"/>
                  </a:cubicBezTo>
                  <a:cubicBezTo>
                    <a:pt x="324" y="83"/>
                    <a:pt x="324" y="83"/>
                    <a:pt x="324" y="83"/>
                  </a:cubicBezTo>
                  <a:cubicBezTo>
                    <a:pt x="323" y="83"/>
                    <a:pt x="323" y="83"/>
                    <a:pt x="323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22" y="82"/>
                    <a:pt x="322" y="82"/>
                    <a:pt x="322" y="82"/>
                  </a:cubicBezTo>
                  <a:cubicBezTo>
                    <a:pt x="322" y="81"/>
                    <a:pt x="322" y="81"/>
                    <a:pt x="322" y="81"/>
                  </a:cubicBezTo>
                  <a:cubicBezTo>
                    <a:pt x="320" y="81"/>
                    <a:pt x="320" y="81"/>
                    <a:pt x="320" y="81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18" y="80"/>
                    <a:pt x="318" y="80"/>
                    <a:pt x="318" y="80"/>
                  </a:cubicBezTo>
                  <a:cubicBezTo>
                    <a:pt x="317" y="79"/>
                    <a:pt x="317" y="79"/>
                    <a:pt x="317" y="79"/>
                  </a:cubicBezTo>
                  <a:cubicBezTo>
                    <a:pt x="316" y="80"/>
                    <a:pt x="316" y="80"/>
                    <a:pt x="316" y="80"/>
                  </a:cubicBezTo>
                  <a:cubicBezTo>
                    <a:pt x="314" y="80"/>
                    <a:pt x="314" y="80"/>
                    <a:pt x="314" y="80"/>
                  </a:cubicBezTo>
                  <a:cubicBezTo>
                    <a:pt x="314" y="80"/>
                    <a:pt x="314" y="80"/>
                    <a:pt x="314" y="80"/>
                  </a:cubicBezTo>
                  <a:cubicBezTo>
                    <a:pt x="314" y="80"/>
                    <a:pt x="314" y="80"/>
                    <a:pt x="314" y="80"/>
                  </a:cubicBezTo>
                  <a:cubicBezTo>
                    <a:pt x="313" y="81"/>
                    <a:pt x="313" y="81"/>
                    <a:pt x="313" y="81"/>
                  </a:cubicBezTo>
                  <a:cubicBezTo>
                    <a:pt x="314" y="82"/>
                    <a:pt x="314" y="82"/>
                    <a:pt x="314" y="82"/>
                  </a:cubicBezTo>
                  <a:cubicBezTo>
                    <a:pt x="314" y="83"/>
                    <a:pt x="314" y="83"/>
                    <a:pt x="314" y="83"/>
                  </a:cubicBezTo>
                  <a:cubicBezTo>
                    <a:pt x="314" y="83"/>
                    <a:pt x="314" y="83"/>
                    <a:pt x="314" y="83"/>
                  </a:cubicBezTo>
                  <a:cubicBezTo>
                    <a:pt x="312" y="81"/>
                    <a:pt x="312" y="81"/>
                    <a:pt x="312" y="81"/>
                  </a:cubicBezTo>
                  <a:cubicBezTo>
                    <a:pt x="312" y="82"/>
                    <a:pt x="312" y="82"/>
                    <a:pt x="312" y="82"/>
                  </a:cubicBezTo>
                  <a:cubicBezTo>
                    <a:pt x="312" y="83"/>
                    <a:pt x="312" y="83"/>
                    <a:pt x="312" y="83"/>
                  </a:cubicBezTo>
                  <a:cubicBezTo>
                    <a:pt x="314" y="84"/>
                    <a:pt x="314" y="84"/>
                    <a:pt x="314" y="84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6" y="86"/>
                    <a:pt x="316" y="86"/>
                    <a:pt x="316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4" y="86"/>
                    <a:pt x="314" y="86"/>
                    <a:pt x="314" y="86"/>
                  </a:cubicBezTo>
                  <a:cubicBezTo>
                    <a:pt x="314" y="87"/>
                    <a:pt x="314" y="87"/>
                    <a:pt x="314" y="87"/>
                  </a:cubicBezTo>
                  <a:cubicBezTo>
                    <a:pt x="315" y="89"/>
                    <a:pt x="315" y="89"/>
                    <a:pt x="315" y="89"/>
                  </a:cubicBezTo>
                  <a:cubicBezTo>
                    <a:pt x="316" y="89"/>
                    <a:pt x="316" y="89"/>
                    <a:pt x="316" y="89"/>
                  </a:cubicBezTo>
                  <a:cubicBezTo>
                    <a:pt x="316" y="90"/>
                    <a:pt x="316" y="90"/>
                    <a:pt x="316" y="90"/>
                  </a:cubicBezTo>
                  <a:cubicBezTo>
                    <a:pt x="316" y="89"/>
                    <a:pt x="316" y="89"/>
                    <a:pt x="316" y="89"/>
                  </a:cubicBezTo>
                  <a:cubicBezTo>
                    <a:pt x="314" y="89"/>
                    <a:pt x="314" y="89"/>
                    <a:pt x="314" y="89"/>
                  </a:cubicBezTo>
                  <a:cubicBezTo>
                    <a:pt x="314" y="90"/>
                    <a:pt x="314" y="90"/>
                    <a:pt x="314" y="90"/>
                  </a:cubicBezTo>
                  <a:cubicBezTo>
                    <a:pt x="313" y="90"/>
                    <a:pt x="313" y="90"/>
                    <a:pt x="313" y="90"/>
                  </a:cubicBezTo>
                  <a:cubicBezTo>
                    <a:pt x="313" y="91"/>
                    <a:pt x="313" y="91"/>
                    <a:pt x="313" y="91"/>
                  </a:cubicBezTo>
                  <a:cubicBezTo>
                    <a:pt x="315" y="90"/>
                    <a:pt x="315" y="90"/>
                    <a:pt x="315" y="90"/>
                  </a:cubicBezTo>
                  <a:cubicBezTo>
                    <a:pt x="315" y="91"/>
                    <a:pt x="315" y="91"/>
                    <a:pt x="315" y="91"/>
                  </a:cubicBezTo>
                  <a:cubicBezTo>
                    <a:pt x="317" y="90"/>
                    <a:pt x="317" y="90"/>
                    <a:pt x="317" y="90"/>
                  </a:cubicBezTo>
                  <a:cubicBezTo>
                    <a:pt x="317" y="91"/>
                    <a:pt x="317" y="91"/>
                    <a:pt x="317" y="91"/>
                  </a:cubicBezTo>
                  <a:cubicBezTo>
                    <a:pt x="319" y="91"/>
                    <a:pt x="319" y="91"/>
                    <a:pt x="319" y="91"/>
                  </a:cubicBezTo>
                  <a:cubicBezTo>
                    <a:pt x="319" y="92"/>
                    <a:pt x="319" y="92"/>
                    <a:pt x="319" y="92"/>
                  </a:cubicBezTo>
                  <a:cubicBezTo>
                    <a:pt x="320" y="93"/>
                    <a:pt x="320" y="93"/>
                    <a:pt x="320" y="93"/>
                  </a:cubicBezTo>
                  <a:cubicBezTo>
                    <a:pt x="321" y="93"/>
                    <a:pt x="321" y="93"/>
                    <a:pt x="321" y="93"/>
                  </a:cubicBezTo>
                  <a:cubicBezTo>
                    <a:pt x="321" y="92"/>
                    <a:pt x="321" y="92"/>
                    <a:pt x="321" y="92"/>
                  </a:cubicBezTo>
                  <a:cubicBezTo>
                    <a:pt x="321" y="93"/>
                    <a:pt x="321" y="93"/>
                    <a:pt x="321" y="93"/>
                  </a:cubicBezTo>
                  <a:cubicBezTo>
                    <a:pt x="322" y="92"/>
                    <a:pt x="322" y="92"/>
                    <a:pt x="322" y="92"/>
                  </a:cubicBezTo>
                  <a:cubicBezTo>
                    <a:pt x="323" y="92"/>
                    <a:pt x="323" y="92"/>
                    <a:pt x="323" y="92"/>
                  </a:cubicBezTo>
                  <a:cubicBezTo>
                    <a:pt x="323" y="93"/>
                    <a:pt x="323" y="93"/>
                    <a:pt x="323" y="93"/>
                  </a:cubicBezTo>
                  <a:cubicBezTo>
                    <a:pt x="323" y="94"/>
                    <a:pt x="323" y="94"/>
                    <a:pt x="323" y="94"/>
                  </a:cubicBezTo>
                  <a:cubicBezTo>
                    <a:pt x="323" y="96"/>
                    <a:pt x="323" y="96"/>
                    <a:pt x="323" y="96"/>
                  </a:cubicBezTo>
                  <a:cubicBezTo>
                    <a:pt x="322" y="97"/>
                    <a:pt x="322" y="97"/>
                    <a:pt x="322" y="97"/>
                  </a:cubicBezTo>
                  <a:cubicBezTo>
                    <a:pt x="322" y="98"/>
                    <a:pt x="322" y="98"/>
                    <a:pt x="322" y="98"/>
                  </a:cubicBezTo>
                  <a:cubicBezTo>
                    <a:pt x="323" y="99"/>
                    <a:pt x="323" y="99"/>
                    <a:pt x="323" y="99"/>
                  </a:cubicBezTo>
                  <a:cubicBezTo>
                    <a:pt x="323" y="100"/>
                    <a:pt x="323" y="100"/>
                    <a:pt x="323" y="100"/>
                  </a:cubicBezTo>
                  <a:cubicBezTo>
                    <a:pt x="323" y="101"/>
                    <a:pt x="323" y="101"/>
                    <a:pt x="323" y="101"/>
                  </a:cubicBezTo>
                  <a:cubicBezTo>
                    <a:pt x="322" y="102"/>
                    <a:pt x="322" y="102"/>
                    <a:pt x="322" y="102"/>
                  </a:cubicBezTo>
                  <a:cubicBezTo>
                    <a:pt x="321" y="103"/>
                    <a:pt x="321" y="103"/>
                    <a:pt x="321" y="103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9" y="104"/>
                    <a:pt x="319" y="104"/>
                    <a:pt x="319" y="104"/>
                  </a:cubicBezTo>
                  <a:cubicBezTo>
                    <a:pt x="318" y="105"/>
                    <a:pt x="318" y="105"/>
                    <a:pt x="318" y="105"/>
                  </a:cubicBezTo>
                  <a:cubicBezTo>
                    <a:pt x="318" y="106"/>
                    <a:pt x="318" y="106"/>
                    <a:pt x="318" y="106"/>
                  </a:cubicBezTo>
                  <a:cubicBezTo>
                    <a:pt x="317" y="107"/>
                    <a:pt x="317" y="107"/>
                    <a:pt x="317" y="107"/>
                  </a:cubicBezTo>
                  <a:cubicBezTo>
                    <a:pt x="317" y="107"/>
                    <a:pt x="317" y="107"/>
                    <a:pt x="317" y="107"/>
                  </a:cubicBezTo>
                  <a:cubicBezTo>
                    <a:pt x="317" y="108"/>
                    <a:pt x="317" y="108"/>
                    <a:pt x="317" y="108"/>
                  </a:cubicBezTo>
                  <a:cubicBezTo>
                    <a:pt x="317" y="109"/>
                    <a:pt x="317" y="109"/>
                    <a:pt x="317" y="109"/>
                  </a:cubicBezTo>
                  <a:cubicBezTo>
                    <a:pt x="317" y="109"/>
                    <a:pt x="317" y="109"/>
                    <a:pt x="317" y="109"/>
                  </a:cubicBezTo>
                  <a:cubicBezTo>
                    <a:pt x="316" y="110"/>
                    <a:pt x="316" y="110"/>
                    <a:pt x="316" y="110"/>
                  </a:cubicBezTo>
                  <a:cubicBezTo>
                    <a:pt x="316" y="111"/>
                    <a:pt x="316" y="111"/>
                    <a:pt x="316" y="111"/>
                  </a:cubicBezTo>
                  <a:cubicBezTo>
                    <a:pt x="317" y="111"/>
                    <a:pt x="317" y="111"/>
                    <a:pt x="317" y="111"/>
                  </a:cubicBezTo>
                  <a:cubicBezTo>
                    <a:pt x="316" y="112"/>
                    <a:pt x="316" y="112"/>
                    <a:pt x="316" y="112"/>
                  </a:cubicBezTo>
                  <a:cubicBezTo>
                    <a:pt x="316" y="113"/>
                    <a:pt x="316" y="113"/>
                    <a:pt x="316" y="113"/>
                  </a:cubicBezTo>
                  <a:cubicBezTo>
                    <a:pt x="316" y="114"/>
                    <a:pt x="316" y="114"/>
                    <a:pt x="316" y="114"/>
                  </a:cubicBezTo>
                  <a:cubicBezTo>
                    <a:pt x="317" y="114"/>
                    <a:pt x="317" y="114"/>
                    <a:pt x="317" y="114"/>
                  </a:cubicBezTo>
                  <a:cubicBezTo>
                    <a:pt x="317" y="115"/>
                    <a:pt x="317" y="115"/>
                    <a:pt x="317" y="115"/>
                  </a:cubicBezTo>
                  <a:cubicBezTo>
                    <a:pt x="318" y="115"/>
                    <a:pt x="318" y="115"/>
                    <a:pt x="318" y="115"/>
                  </a:cubicBezTo>
                  <a:cubicBezTo>
                    <a:pt x="318" y="115"/>
                    <a:pt x="318" y="115"/>
                    <a:pt x="318" y="115"/>
                  </a:cubicBezTo>
                  <a:cubicBezTo>
                    <a:pt x="318" y="114"/>
                    <a:pt x="318" y="114"/>
                    <a:pt x="318" y="114"/>
                  </a:cubicBezTo>
                  <a:cubicBezTo>
                    <a:pt x="319" y="114"/>
                    <a:pt x="319" y="114"/>
                    <a:pt x="319" y="114"/>
                  </a:cubicBezTo>
                  <a:cubicBezTo>
                    <a:pt x="319" y="114"/>
                    <a:pt x="319" y="114"/>
                    <a:pt x="319" y="114"/>
                  </a:cubicBezTo>
                  <a:cubicBezTo>
                    <a:pt x="320" y="114"/>
                    <a:pt x="320" y="114"/>
                    <a:pt x="320" y="114"/>
                  </a:cubicBezTo>
                  <a:cubicBezTo>
                    <a:pt x="321" y="113"/>
                    <a:pt x="321" y="113"/>
                    <a:pt x="321" y="113"/>
                  </a:cubicBezTo>
                  <a:cubicBezTo>
                    <a:pt x="321" y="113"/>
                    <a:pt x="321" y="113"/>
                    <a:pt x="321" y="113"/>
                  </a:cubicBezTo>
                  <a:cubicBezTo>
                    <a:pt x="321" y="115"/>
                    <a:pt x="321" y="115"/>
                    <a:pt x="321" y="115"/>
                  </a:cubicBezTo>
                  <a:cubicBezTo>
                    <a:pt x="320" y="115"/>
                    <a:pt x="320" y="115"/>
                    <a:pt x="320" y="115"/>
                  </a:cubicBezTo>
                  <a:cubicBezTo>
                    <a:pt x="319" y="115"/>
                    <a:pt x="319" y="115"/>
                    <a:pt x="319" y="115"/>
                  </a:cubicBezTo>
                  <a:cubicBezTo>
                    <a:pt x="320" y="116"/>
                    <a:pt x="320" y="116"/>
                    <a:pt x="320" y="116"/>
                  </a:cubicBezTo>
                  <a:cubicBezTo>
                    <a:pt x="320" y="117"/>
                    <a:pt x="320" y="117"/>
                    <a:pt x="320" y="117"/>
                  </a:cubicBezTo>
                  <a:cubicBezTo>
                    <a:pt x="321" y="118"/>
                    <a:pt x="321" y="118"/>
                    <a:pt x="321" y="118"/>
                  </a:cubicBezTo>
                  <a:cubicBezTo>
                    <a:pt x="322" y="117"/>
                    <a:pt x="322" y="117"/>
                    <a:pt x="322" y="117"/>
                  </a:cubicBezTo>
                  <a:cubicBezTo>
                    <a:pt x="322" y="118"/>
                    <a:pt x="322" y="118"/>
                    <a:pt x="322" y="118"/>
                  </a:cubicBezTo>
                  <a:cubicBezTo>
                    <a:pt x="324" y="118"/>
                    <a:pt x="324" y="118"/>
                    <a:pt x="324" y="118"/>
                  </a:cubicBezTo>
                  <a:cubicBezTo>
                    <a:pt x="324" y="117"/>
                    <a:pt x="324" y="117"/>
                    <a:pt x="324" y="117"/>
                  </a:cubicBezTo>
                  <a:cubicBezTo>
                    <a:pt x="326" y="117"/>
                    <a:pt x="326" y="117"/>
                    <a:pt x="326" y="117"/>
                  </a:cubicBezTo>
                  <a:cubicBezTo>
                    <a:pt x="326" y="116"/>
                    <a:pt x="326" y="116"/>
                    <a:pt x="326" y="116"/>
                  </a:cubicBezTo>
                  <a:cubicBezTo>
                    <a:pt x="326" y="116"/>
                    <a:pt x="326" y="116"/>
                    <a:pt x="326" y="116"/>
                  </a:cubicBezTo>
                  <a:cubicBezTo>
                    <a:pt x="327" y="115"/>
                    <a:pt x="327" y="115"/>
                    <a:pt x="327" y="115"/>
                  </a:cubicBezTo>
                  <a:cubicBezTo>
                    <a:pt x="327" y="116"/>
                    <a:pt x="327" y="116"/>
                    <a:pt x="327" y="116"/>
                  </a:cubicBezTo>
                  <a:cubicBezTo>
                    <a:pt x="327" y="116"/>
                    <a:pt x="327" y="116"/>
                    <a:pt x="327" y="116"/>
                  </a:cubicBezTo>
                  <a:cubicBezTo>
                    <a:pt x="327" y="117"/>
                    <a:pt x="327" y="117"/>
                    <a:pt x="327" y="117"/>
                  </a:cubicBezTo>
                  <a:cubicBezTo>
                    <a:pt x="327" y="117"/>
                    <a:pt x="327" y="117"/>
                    <a:pt x="327" y="117"/>
                  </a:cubicBezTo>
                  <a:cubicBezTo>
                    <a:pt x="328" y="115"/>
                    <a:pt x="328" y="115"/>
                    <a:pt x="328" y="115"/>
                  </a:cubicBezTo>
                  <a:cubicBezTo>
                    <a:pt x="329" y="115"/>
                    <a:pt x="329" y="115"/>
                    <a:pt x="329" y="115"/>
                  </a:cubicBezTo>
                  <a:cubicBezTo>
                    <a:pt x="329" y="116"/>
                    <a:pt x="329" y="116"/>
                    <a:pt x="329" y="116"/>
                  </a:cubicBezTo>
                  <a:cubicBezTo>
                    <a:pt x="329" y="117"/>
                    <a:pt x="329" y="117"/>
                    <a:pt x="329" y="117"/>
                  </a:cubicBezTo>
                  <a:cubicBezTo>
                    <a:pt x="327" y="118"/>
                    <a:pt x="327" y="118"/>
                    <a:pt x="327" y="118"/>
                  </a:cubicBezTo>
                  <a:cubicBezTo>
                    <a:pt x="327" y="119"/>
                    <a:pt x="327" y="119"/>
                    <a:pt x="327" y="119"/>
                  </a:cubicBezTo>
                  <a:cubicBezTo>
                    <a:pt x="327" y="120"/>
                    <a:pt x="327" y="120"/>
                    <a:pt x="327" y="120"/>
                  </a:cubicBezTo>
                  <a:cubicBezTo>
                    <a:pt x="328" y="120"/>
                    <a:pt x="328" y="120"/>
                    <a:pt x="328" y="120"/>
                  </a:cubicBezTo>
                  <a:cubicBezTo>
                    <a:pt x="329" y="121"/>
                    <a:pt x="329" y="121"/>
                    <a:pt x="329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1"/>
                    <a:pt x="331" y="121"/>
                    <a:pt x="331" y="121"/>
                  </a:cubicBezTo>
                  <a:cubicBezTo>
                    <a:pt x="332" y="120"/>
                    <a:pt x="332" y="120"/>
                    <a:pt x="332" y="120"/>
                  </a:cubicBezTo>
                  <a:cubicBezTo>
                    <a:pt x="333" y="121"/>
                    <a:pt x="333" y="121"/>
                    <a:pt x="333" y="121"/>
                  </a:cubicBezTo>
                  <a:cubicBezTo>
                    <a:pt x="332" y="121"/>
                    <a:pt x="332" y="121"/>
                    <a:pt x="332" y="121"/>
                  </a:cubicBezTo>
                  <a:cubicBezTo>
                    <a:pt x="332" y="122"/>
                    <a:pt x="332" y="122"/>
                    <a:pt x="332" y="122"/>
                  </a:cubicBezTo>
                  <a:cubicBezTo>
                    <a:pt x="333" y="122"/>
                    <a:pt x="333" y="122"/>
                    <a:pt x="333" y="122"/>
                  </a:cubicBezTo>
                  <a:cubicBezTo>
                    <a:pt x="334" y="122"/>
                    <a:pt x="334" y="122"/>
                    <a:pt x="334" y="122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1"/>
                    <a:pt x="334" y="121"/>
                    <a:pt x="334" y="121"/>
                  </a:cubicBezTo>
                  <a:cubicBezTo>
                    <a:pt x="334" y="121"/>
                    <a:pt x="334" y="121"/>
                    <a:pt x="334" y="121"/>
                  </a:cubicBezTo>
                  <a:cubicBezTo>
                    <a:pt x="335" y="120"/>
                    <a:pt x="335" y="120"/>
                    <a:pt x="335" y="120"/>
                  </a:cubicBezTo>
                  <a:cubicBezTo>
                    <a:pt x="335" y="120"/>
                    <a:pt x="335" y="120"/>
                    <a:pt x="335" y="120"/>
                  </a:cubicBezTo>
                  <a:cubicBezTo>
                    <a:pt x="335" y="121"/>
                    <a:pt x="335" y="121"/>
                    <a:pt x="335" y="121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6" y="122"/>
                    <a:pt x="336" y="122"/>
                    <a:pt x="336" y="122"/>
                  </a:cubicBezTo>
                  <a:cubicBezTo>
                    <a:pt x="336" y="121"/>
                    <a:pt x="336" y="121"/>
                    <a:pt x="336" y="121"/>
                  </a:cubicBezTo>
                  <a:cubicBezTo>
                    <a:pt x="337" y="121"/>
                    <a:pt x="337" y="121"/>
                    <a:pt x="337" y="121"/>
                  </a:cubicBezTo>
                  <a:cubicBezTo>
                    <a:pt x="338" y="121"/>
                    <a:pt x="338" y="121"/>
                    <a:pt x="338" y="121"/>
                  </a:cubicBezTo>
                  <a:cubicBezTo>
                    <a:pt x="338" y="121"/>
                    <a:pt x="338" y="121"/>
                    <a:pt x="338" y="121"/>
                  </a:cubicBezTo>
                  <a:cubicBezTo>
                    <a:pt x="337" y="122"/>
                    <a:pt x="337" y="122"/>
                    <a:pt x="337" y="122"/>
                  </a:cubicBezTo>
                  <a:cubicBezTo>
                    <a:pt x="337" y="122"/>
                    <a:pt x="337" y="122"/>
                    <a:pt x="337" y="122"/>
                  </a:cubicBezTo>
                  <a:cubicBezTo>
                    <a:pt x="338" y="122"/>
                    <a:pt x="338" y="122"/>
                    <a:pt x="338" y="122"/>
                  </a:cubicBezTo>
                  <a:cubicBezTo>
                    <a:pt x="339" y="122"/>
                    <a:pt x="339" y="122"/>
                    <a:pt x="339" y="122"/>
                  </a:cubicBezTo>
                  <a:cubicBezTo>
                    <a:pt x="340" y="120"/>
                    <a:pt x="340" y="120"/>
                    <a:pt x="340" y="120"/>
                  </a:cubicBezTo>
                  <a:cubicBezTo>
                    <a:pt x="340" y="121"/>
                    <a:pt x="340" y="121"/>
                    <a:pt x="340" y="121"/>
                  </a:cubicBezTo>
                  <a:cubicBezTo>
                    <a:pt x="340" y="122"/>
                    <a:pt x="340" y="122"/>
                    <a:pt x="340" y="122"/>
                  </a:cubicBezTo>
                  <a:cubicBezTo>
                    <a:pt x="340" y="123"/>
                    <a:pt x="340" y="123"/>
                    <a:pt x="340" y="123"/>
                  </a:cubicBezTo>
                  <a:cubicBezTo>
                    <a:pt x="341" y="122"/>
                    <a:pt x="341" y="122"/>
                    <a:pt x="341" y="122"/>
                  </a:cubicBezTo>
                  <a:cubicBezTo>
                    <a:pt x="342" y="121"/>
                    <a:pt x="342" y="121"/>
                    <a:pt x="342" y="121"/>
                  </a:cubicBezTo>
                  <a:cubicBezTo>
                    <a:pt x="342" y="120"/>
                    <a:pt x="342" y="120"/>
                    <a:pt x="342" y="120"/>
                  </a:cubicBezTo>
                  <a:cubicBezTo>
                    <a:pt x="342" y="122"/>
                    <a:pt x="342" y="122"/>
                    <a:pt x="342" y="122"/>
                  </a:cubicBezTo>
                  <a:cubicBezTo>
                    <a:pt x="342" y="123"/>
                    <a:pt x="342" y="123"/>
                    <a:pt x="342" y="123"/>
                  </a:cubicBezTo>
                  <a:cubicBezTo>
                    <a:pt x="343" y="123"/>
                    <a:pt x="343" y="123"/>
                    <a:pt x="343" y="123"/>
                  </a:cubicBezTo>
                  <a:cubicBezTo>
                    <a:pt x="344" y="124"/>
                    <a:pt x="344" y="124"/>
                    <a:pt x="344" y="124"/>
                  </a:cubicBezTo>
                  <a:cubicBezTo>
                    <a:pt x="345" y="124"/>
                    <a:pt x="345" y="124"/>
                    <a:pt x="345" y="124"/>
                  </a:cubicBezTo>
                  <a:cubicBezTo>
                    <a:pt x="346" y="123"/>
                    <a:pt x="346" y="123"/>
                    <a:pt x="346" y="123"/>
                  </a:cubicBezTo>
                  <a:cubicBezTo>
                    <a:pt x="346" y="124"/>
                    <a:pt x="346" y="124"/>
                    <a:pt x="346" y="124"/>
                  </a:cubicBezTo>
                  <a:cubicBezTo>
                    <a:pt x="348" y="124"/>
                    <a:pt x="348" y="124"/>
                    <a:pt x="348" y="124"/>
                  </a:cubicBezTo>
                  <a:cubicBezTo>
                    <a:pt x="349" y="123"/>
                    <a:pt x="349" y="123"/>
                    <a:pt x="349" y="123"/>
                  </a:cubicBezTo>
                  <a:cubicBezTo>
                    <a:pt x="349" y="122"/>
                    <a:pt x="349" y="122"/>
                    <a:pt x="349" y="122"/>
                  </a:cubicBezTo>
                  <a:cubicBezTo>
                    <a:pt x="350" y="121"/>
                    <a:pt x="350" y="121"/>
                    <a:pt x="350" y="121"/>
                  </a:cubicBezTo>
                  <a:cubicBezTo>
                    <a:pt x="350" y="121"/>
                    <a:pt x="350" y="121"/>
                    <a:pt x="350" y="121"/>
                  </a:cubicBezTo>
                  <a:cubicBezTo>
                    <a:pt x="349" y="120"/>
                    <a:pt x="349" y="120"/>
                    <a:pt x="349" y="120"/>
                  </a:cubicBezTo>
                  <a:cubicBezTo>
                    <a:pt x="350" y="119"/>
                    <a:pt x="350" y="119"/>
                    <a:pt x="350" y="119"/>
                  </a:cubicBezTo>
                  <a:cubicBezTo>
                    <a:pt x="350" y="119"/>
                    <a:pt x="350" y="119"/>
                    <a:pt x="350" y="119"/>
                  </a:cubicBezTo>
                  <a:cubicBezTo>
                    <a:pt x="350" y="120"/>
                    <a:pt x="350" y="120"/>
                    <a:pt x="350" y="120"/>
                  </a:cubicBezTo>
                  <a:cubicBezTo>
                    <a:pt x="351" y="120"/>
                    <a:pt x="351" y="120"/>
                    <a:pt x="351" y="120"/>
                  </a:cubicBezTo>
                  <a:cubicBezTo>
                    <a:pt x="351" y="121"/>
                    <a:pt x="351" y="121"/>
                    <a:pt x="351" y="121"/>
                  </a:cubicBezTo>
                  <a:cubicBezTo>
                    <a:pt x="350" y="121"/>
                    <a:pt x="350" y="121"/>
                    <a:pt x="350" y="121"/>
                  </a:cubicBezTo>
                  <a:cubicBezTo>
                    <a:pt x="350" y="123"/>
                    <a:pt x="350" y="123"/>
                    <a:pt x="350" y="123"/>
                  </a:cubicBezTo>
                  <a:cubicBezTo>
                    <a:pt x="350" y="125"/>
                    <a:pt x="350" y="125"/>
                    <a:pt x="350" y="125"/>
                  </a:cubicBezTo>
                  <a:close/>
                  <a:moveTo>
                    <a:pt x="311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1" y="79"/>
                    <a:pt x="311" y="79"/>
                    <a:pt x="311" y="79"/>
                  </a:cubicBezTo>
                  <a:cubicBezTo>
                    <a:pt x="311" y="79"/>
                    <a:pt x="311" y="79"/>
                    <a:pt x="311" y="79"/>
                  </a:cubicBezTo>
                  <a:close/>
                  <a:moveTo>
                    <a:pt x="309" y="85"/>
                  </a:moveTo>
                  <a:cubicBezTo>
                    <a:pt x="310" y="84"/>
                    <a:pt x="310" y="84"/>
                    <a:pt x="310" y="84"/>
                  </a:cubicBezTo>
                  <a:cubicBezTo>
                    <a:pt x="310" y="84"/>
                    <a:pt x="310" y="84"/>
                    <a:pt x="310" y="84"/>
                  </a:cubicBezTo>
                  <a:cubicBezTo>
                    <a:pt x="311" y="84"/>
                    <a:pt x="311" y="84"/>
                    <a:pt x="311" y="84"/>
                  </a:cubicBezTo>
                  <a:cubicBezTo>
                    <a:pt x="310" y="85"/>
                    <a:pt x="310" y="85"/>
                    <a:pt x="310" y="85"/>
                  </a:cubicBezTo>
                  <a:cubicBezTo>
                    <a:pt x="309" y="85"/>
                    <a:pt x="309" y="85"/>
                    <a:pt x="309" y="85"/>
                  </a:cubicBezTo>
                  <a:close/>
                  <a:moveTo>
                    <a:pt x="282" y="94"/>
                  </a:moveTo>
                  <a:cubicBezTo>
                    <a:pt x="282" y="94"/>
                    <a:pt x="282" y="94"/>
                    <a:pt x="282" y="94"/>
                  </a:cubicBezTo>
                  <a:cubicBezTo>
                    <a:pt x="283" y="95"/>
                    <a:pt x="283" y="95"/>
                    <a:pt x="283" y="95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2" y="94"/>
                    <a:pt x="282" y="94"/>
                    <a:pt x="282" y="94"/>
                  </a:cubicBezTo>
                  <a:close/>
                  <a:moveTo>
                    <a:pt x="300" y="79"/>
                  </a:moveTo>
                  <a:cubicBezTo>
                    <a:pt x="300" y="79"/>
                    <a:pt x="300" y="79"/>
                    <a:pt x="300" y="79"/>
                  </a:cubicBezTo>
                  <a:cubicBezTo>
                    <a:pt x="301" y="80"/>
                    <a:pt x="301" y="80"/>
                    <a:pt x="301" y="80"/>
                  </a:cubicBezTo>
                  <a:cubicBezTo>
                    <a:pt x="301" y="80"/>
                    <a:pt x="301" y="80"/>
                    <a:pt x="301" y="80"/>
                  </a:cubicBezTo>
                  <a:cubicBezTo>
                    <a:pt x="301" y="80"/>
                    <a:pt x="301" y="80"/>
                    <a:pt x="301" y="80"/>
                  </a:cubicBezTo>
                  <a:cubicBezTo>
                    <a:pt x="301" y="79"/>
                    <a:pt x="301" y="79"/>
                    <a:pt x="301" y="79"/>
                  </a:cubicBezTo>
                  <a:cubicBezTo>
                    <a:pt x="300" y="79"/>
                    <a:pt x="300" y="79"/>
                    <a:pt x="300" y="79"/>
                  </a:cubicBezTo>
                  <a:cubicBezTo>
                    <a:pt x="300" y="79"/>
                    <a:pt x="300" y="79"/>
                    <a:pt x="300" y="79"/>
                  </a:cubicBezTo>
                  <a:close/>
                  <a:moveTo>
                    <a:pt x="292" y="79"/>
                  </a:moveTo>
                  <a:cubicBezTo>
                    <a:pt x="292" y="79"/>
                    <a:pt x="292" y="79"/>
                    <a:pt x="292" y="79"/>
                  </a:cubicBezTo>
                  <a:cubicBezTo>
                    <a:pt x="292" y="80"/>
                    <a:pt x="292" y="80"/>
                    <a:pt x="292" y="80"/>
                  </a:cubicBezTo>
                  <a:cubicBezTo>
                    <a:pt x="293" y="79"/>
                    <a:pt x="293" y="79"/>
                    <a:pt x="293" y="79"/>
                  </a:cubicBezTo>
                  <a:cubicBezTo>
                    <a:pt x="294" y="79"/>
                    <a:pt x="294" y="79"/>
                    <a:pt x="294" y="79"/>
                  </a:cubicBezTo>
                  <a:cubicBezTo>
                    <a:pt x="295" y="79"/>
                    <a:pt x="295" y="79"/>
                    <a:pt x="295" y="79"/>
                  </a:cubicBezTo>
                  <a:cubicBezTo>
                    <a:pt x="296" y="79"/>
                    <a:pt x="296" y="79"/>
                    <a:pt x="296" y="79"/>
                  </a:cubicBezTo>
                  <a:cubicBezTo>
                    <a:pt x="297" y="79"/>
                    <a:pt x="297" y="79"/>
                    <a:pt x="297" y="79"/>
                  </a:cubicBezTo>
                  <a:cubicBezTo>
                    <a:pt x="298" y="78"/>
                    <a:pt x="298" y="78"/>
                    <a:pt x="298" y="78"/>
                  </a:cubicBezTo>
                  <a:cubicBezTo>
                    <a:pt x="298" y="78"/>
                    <a:pt x="298" y="78"/>
                    <a:pt x="298" y="78"/>
                  </a:cubicBezTo>
                  <a:cubicBezTo>
                    <a:pt x="296" y="78"/>
                    <a:pt x="296" y="78"/>
                    <a:pt x="296" y="78"/>
                  </a:cubicBezTo>
                  <a:cubicBezTo>
                    <a:pt x="295" y="78"/>
                    <a:pt x="295" y="78"/>
                    <a:pt x="295" y="78"/>
                  </a:cubicBezTo>
                  <a:cubicBezTo>
                    <a:pt x="295" y="78"/>
                    <a:pt x="294" y="78"/>
                    <a:pt x="294" y="78"/>
                  </a:cubicBezTo>
                  <a:cubicBezTo>
                    <a:pt x="294" y="78"/>
                    <a:pt x="293" y="78"/>
                    <a:pt x="293" y="78"/>
                  </a:cubicBezTo>
                  <a:cubicBezTo>
                    <a:pt x="292" y="79"/>
                    <a:pt x="292" y="79"/>
                    <a:pt x="292" y="79"/>
                  </a:cubicBezTo>
                  <a:cubicBezTo>
                    <a:pt x="292" y="79"/>
                    <a:pt x="292" y="79"/>
                    <a:pt x="292" y="79"/>
                  </a:cubicBezTo>
                  <a:close/>
                  <a:moveTo>
                    <a:pt x="283" y="82"/>
                  </a:moveTo>
                  <a:cubicBezTo>
                    <a:pt x="282" y="81"/>
                    <a:pt x="282" y="81"/>
                    <a:pt x="282" y="81"/>
                  </a:cubicBezTo>
                  <a:cubicBezTo>
                    <a:pt x="281" y="81"/>
                    <a:pt x="281" y="81"/>
                    <a:pt x="281" y="81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80" y="76"/>
                    <a:pt x="280" y="76"/>
                    <a:pt x="280" y="76"/>
                  </a:cubicBezTo>
                  <a:cubicBezTo>
                    <a:pt x="281" y="76"/>
                    <a:pt x="281" y="76"/>
                    <a:pt x="281" y="76"/>
                  </a:cubicBezTo>
                  <a:cubicBezTo>
                    <a:pt x="282" y="76"/>
                    <a:pt x="282" y="76"/>
                    <a:pt x="282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84" y="81"/>
                    <a:pt x="284" y="81"/>
                    <a:pt x="284" y="81"/>
                  </a:cubicBezTo>
                  <a:cubicBezTo>
                    <a:pt x="283" y="82"/>
                    <a:pt x="283" y="82"/>
                    <a:pt x="283" y="82"/>
                  </a:cubicBezTo>
                  <a:close/>
                  <a:moveTo>
                    <a:pt x="281" y="85"/>
                  </a:moveTo>
                  <a:cubicBezTo>
                    <a:pt x="284" y="85"/>
                    <a:pt x="284" y="85"/>
                    <a:pt x="284" y="85"/>
                  </a:cubicBezTo>
                  <a:cubicBezTo>
                    <a:pt x="284" y="85"/>
                    <a:pt x="284" y="85"/>
                    <a:pt x="284" y="85"/>
                  </a:cubicBezTo>
                  <a:cubicBezTo>
                    <a:pt x="285" y="83"/>
                    <a:pt x="285" y="83"/>
                    <a:pt x="285" y="83"/>
                  </a:cubicBezTo>
                  <a:cubicBezTo>
                    <a:pt x="284" y="83"/>
                    <a:pt x="284" y="83"/>
                    <a:pt x="284" y="83"/>
                  </a:cubicBezTo>
                  <a:cubicBezTo>
                    <a:pt x="283" y="83"/>
                    <a:pt x="283" y="83"/>
                    <a:pt x="283" y="83"/>
                  </a:cubicBezTo>
                  <a:cubicBezTo>
                    <a:pt x="282" y="82"/>
                    <a:pt x="282" y="82"/>
                    <a:pt x="282" y="82"/>
                  </a:cubicBezTo>
                  <a:cubicBezTo>
                    <a:pt x="281" y="82"/>
                    <a:pt x="281" y="82"/>
                    <a:pt x="281" y="82"/>
                  </a:cubicBezTo>
                  <a:cubicBezTo>
                    <a:pt x="280" y="82"/>
                    <a:pt x="280" y="82"/>
                    <a:pt x="280" y="82"/>
                  </a:cubicBezTo>
                  <a:cubicBezTo>
                    <a:pt x="279" y="82"/>
                    <a:pt x="279" y="82"/>
                    <a:pt x="279" y="82"/>
                  </a:cubicBezTo>
                  <a:cubicBezTo>
                    <a:pt x="278" y="82"/>
                    <a:pt x="278" y="82"/>
                    <a:pt x="278" y="82"/>
                  </a:cubicBezTo>
                  <a:cubicBezTo>
                    <a:pt x="278" y="83"/>
                    <a:pt x="278" y="83"/>
                    <a:pt x="278" y="83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8" y="84"/>
                    <a:pt x="278" y="84"/>
                    <a:pt x="278" y="84"/>
                  </a:cubicBezTo>
                  <a:cubicBezTo>
                    <a:pt x="278" y="84"/>
                    <a:pt x="278" y="84"/>
                    <a:pt x="278" y="84"/>
                  </a:cubicBezTo>
                  <a:cubicBezTo>
                    <a:pt x="278" y="84"/>
                    <a:pt x="278" y="84"/>
                    <a:pt x="278" y="84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81" y="85"/>
                    <a:pt x="281" y="85"/>
                    <a:pt x="281" y="85"/>
                  </a:cubicBezTo>
                  <a:close/>
                  <a:moveTo>
                    <a:pt x="277" y="87"/>
                  </a:moveTo>
                  <a:cubicBezTo>
                    <a:pt x="280" y="87"/>
                    <a:pt x="280" y="87"/>
                    <a:pt x="280" y="87"/>
                  </a:cubicBezTo>
                  <a:cubicBezTo>
                    <a:pt x="281" y="87"/>
                    <a:pt x="281" y="87"/>
                    <a:pt x="281" y="87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3" y="87"/>
                    <a:pt x="283" y="87"/>
                    <a:pt x="283" y="87"/>
                  </a:cubicBezTo>
                  <a:cubicBezTo>
                    <a:pt x="284" y="87"/>
                    <a:pt x="284" y="87"/>
                    <a:pt x="284" y="87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1" y="86"/>
                    <a:pt x="281" y="86"/>
                    <a:pt x="281" y="86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79" y="86"/>
                    <a:pt x="279" y="86"/>
                    <a:pt x="279" y="86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7" y="86"/>
                    <a:pt x="277" y="86"/>
                    <a:pt x="277" y="86"/>
                  </a:cubicBezTo>
                  <a:cubicBezTo>
                    <a:pt x="277" y="87"/>
                    <a:pt x="277" y="87"/>
                    <a:pt x="277" y="87"/>
                  </a:cubicBezTo>
                  <a:close/>
                  <a:moveTo>
                    <a:pt x="277" y="89"/>
                  </a:moveTo>
                  <a:cubicBezTo>
                    <a:pt x="278" y="89"/>
                    <a:pt x="278" y="89"/>
                    <a:pt x="278" y="89"/>
                  </a:cubicBezTo>
                  <a:cubicBezTo>
                    <a:pt x="279" y="89"/>
                    <a:pt x="279" y="89"/>
                    <a:pt x="279" y="89"/>
                  </a:cubicBezTo>
                  <a:cubicBezTo>
                    <a:pt x="280" y="88"/>
                    <a:pt x="280" y="88"/>
                    <a:pt x="280" y="88"/>
                  </a:cubicBezTo>
                  <a:cubicBezTo>
                    <a:pt x="282" y="88"/>
                    <a:pt x="282" y="88"/>
                    <a:pt x="282" y="88"/>
                  </a:cubicBezTo>
                  <a:cubicBezTo>
                    <a:pt x="283" y="88"/>
                    <a:pt x="283" y="88"/>
                    <a:pt x="283" y="88"/>
                  </a:cubicBezTo>
                  <a:cubicBezTo>
                    <a:pt x="283" y="88"/>
                    <a:pt x="283" y="88"/>
                    <a:pt x="283" y="88"/>
                  </a:cubicBezTo>
                  <a:cubicBezTo>
                    <a:pt x="284" y="88"/>
                    <a:pt x="284" y="88"/>
                    <a:pt x="284" y="88"/>
                  </a:cubicBezTo>
                  <a:cubicBezTo>
                    <a:pt x="284" y="88"/>
                    <a:pt x="284" y="88"/>
                    <a:pt x="284" y="88"/>
                  </a:cubicBezTo>
                  <a:cubicBezTo>
                    <a:pt x="283" y="89"/>
                    <a:pt x="283" y="89"/>
                    <a:pt x="283" y="89"/>
                  </a:cubicBezTo>
                  <a:cubicBezTo>
                    <a:pt x="283" y="89"/>
                    <a:pt x="283" y="89"/>
                    <a:pt x="283" y="89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1" y="90"/>
                    <a:pt x="281" y="90"/>
                    <a:pt x="281" y="90"/>
                  </a:cubicBezTo>
                  <a:cubicBezTo>
                    <a:pt x="280" y="90"/>
                    <a:pt x="280" y="90"/>
                    <a:pt x="280" y="90"/>
                  </a:cubicBezTo>
                  <a:cubicBezTo>
                    <a:pt x="279" y="90"/>
                    <a:pt x="279" y="90"/>
                    <a:pt x="279" y="90"/>
                  </a:cubicBezTo>
                  <a:cubicBezTo>
                    <a:pt x="278" y="90"/>
                    <a:pt x="278" y="90"/>
                    <a:pt x="278" y="90"/>
                  </a:cubicBezTo>
                  <a:cubicBezTo>
                    <a:pt x="277" y="90"/>
                    <a:pt x="277" y="90"/>
                    <a:pt x="277" y="90"/>
                  </a:cubicBezTo>
                  <a:cubicBezTo>
                    <a:pt x="277" y="90"/>
                    <a:pt x="277" y="90"/>
                    <a:pt x="277" y="90"/>
                  </a:cubicBezTo>
                  <a:cubicBezTo>
                    <a:pt x="277" y="89"/>
                    <a:pt x="277" y="89"/>
                    <a:pt x="277" y="89"/>
                  </a:cubicBezTo>
                  <a:close/>
                  <a:moveTo>
                    <a:pt x="250" y="59"/>
                  </a:moveTo>
                  <a:cubicBezTo>
                    <a:pt x="250" y="58"/>
                    <a:pt x="250" y="58"/>
                    <a:pt x="250" y="58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59"/>
                    <a:pt x="250" y="59"/>
                    <a:pt x="250" y="59"/>
                  </a:cubicBezTo>
                  <a:close/>
                  <a:moveTo>
                    <a:pt x="243" y="62"/>
                  </a:moveTo>
                  <a:cubicBezTo>
                    <a:pt x="244" y="62"/>
                    <a:pt x="244" y="62"/>
                    <a:pt x="244" y="62"/>
                  </a:cubicBezTo>
                  <a:cubicBezTo>
                    <a:pt x="244" y="61"/>
                    <a:pt x="244" y="61"/>
                    <a:pt x="244" y="61"/>
                  </a:cubicBezTo>
                  <a:cubicBezTo>
                    <a:pt x="246" y="62"/>
                    <a:pt x="246" y="62"/>
                    <a:pt x="246" y="62"/>
                  </a:cubicBezTo>
                  <a:cubicBezTo>
                    <a:pt x="247" y="62"/>
                    <a:pt x="247" y="62"/>
                    <a:pt x="247" y="62"/>
                  </a:cubicBezTo>
                  <a:cubicBezTo>
                    <a:pt x="248" y="62"/>
                    <a:pt x="248" y="62"/>
                    <a:pt x="248" y="62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45" y="64"/>
                    <a:pt x="245" y="64"/>
                    <a:pt x="245" y="64"/>
                  </a:cubicBezTo>
                  <a:cubicBezTo>
                    <a:pt x="244" y="63"/>
                    <a:pt x="244" y="63"/>
                    <a:pt x="244" y="63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3" y="62"/>
                    <a:pt x="243" y="62"/>
                    <a:pt x="243" y="62"/>
                  </a:cubicBezTo>
                  <a:cubicBezTo>
                    <a:pt x="243" y="62"/>
                    <a:pt x="243" y="62"/>
                    <a:pt x="243" y="62"/>
                  </a:cubicBezTo>
                  <a:close/>
                  <a:moveTo>
                    <a:pt x="203" y="64"/>
                  </a:moveTo>
                  <a:cubicBezTo>
                    <a:pt x="202" y="63"/>
                    <a:pt x="202" y="63"/>
                    <a:pt x="202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3" y="64"/>
                    <a:pt x="203" y="64"/>
                    <a:pt x="203" y="64"/>
                  </a:cubicBezTo>
                  <a:close/>
                  <a:moveTo>
                    <a:pt x="208" y="69"/>
                  </a:moveTo>
                  <a:cubicBezTo>
                    <a:pt x="209" y="68"/>
                    <a:pt x="209" y="68"/>
                    <a:pt x="209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8" y="69"/>
                    <a:pt x="208" y="69"/>
                    <a:pt x="208" y="69"/>
                  </a:cubicBezTo>
                  <a:cubicBezTo>
                    <a:pt x="208" y="69"/>
                    <a:pt x="208" y="69"/>
                    <a:pt x="208" y="69"/>
                  </a:cubicBezTo>
                  <a:close/>
                  <a:moveTo>
                    <a:pt x="210" y="67"/>
                  </a:moveTo>
                  <a:cubicBezTo>
                    <a:pt x="210" y="67"/>
                    <a:pt x="210" y="67"/>
                    <a:pt x="210" y="67"/>
                  </a:cubicBezTo>
                  <a:cubicBezTo>
                    <a:pt x="210" y="66"/>
                    <a:pt x="210" y="66"/>
                    <a:pt x="210" y="66"/>
                  </a:cubicBezTo>
                  <a:cubicBezTo>
                    <a:pt x="210" y="66"/>
                    <a:pt x="210" y="66"/>
                    <a:pt x="210" y="66"/>
                  </a:cubicBezTo>
                  <a:cubicBezTo>
                    <a:pt x="211" y="64"/>
                    <a:pt x="211" y="64"/>
                    <a:pt x="211" y="64"/>
                  </a:cubicBezTo>
                  <a:cubicBezTo>
                    <a:pt x="212" y="64"/>
                    <a:pt x="212" y="64"/>
                    <a:pt x="212" y="64"/>
                  </a:cubicBezTo>
                  <a:cubicBezTo>
                    <a:pt x="213" y="64"/>
                    <a:pt x="213" y="64"/>
                    <a:pt x="213" y="64"/>
                  </a:cubicBezTo>
                  <a:cubicBezTo>
                    <a:pt x="213" y="64"/>
                    <a:pt x="213" y="64"/>
                    <a:pt x="213" y="64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2" y="66"/>
                    <a:pt x="212" y="66"/>
                    <a:pt x="212" y="66"/>
                  </a:cubicBezTo>
                  <a:cubicBezTo>
                    <a:pt x="212" y="67"/>
                    <a:pt x="212" y="67"/>
                    <a:pt x="212" y="67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3" y="69"/>
                    <a:pt x="213" y="69"/>
                    <a:pt x="213" y="69"/>
                  </a:cubicBezTo>
                  <a:cubicBezTo>
                    <a:pt x="213" y="70"/>
                    <a:pt x="213" y="70"/>
                    <a:pt x="213" y="70"/>
                  </a:cubicBezTo>
                  <a:cubicBezTo>
                    <a:pt x="213" y="70"/>
                    <a:pt x="213" y="70"/>
                    <a:pt x="213" y="70"/>
                  </a:cubicBezTo>
                  <a:cubicBezTo>
                    <a:pt x="215" y="69"/>
                    <a:pt x="215" y="69"/>
                    <a:pt x="215" y="69"/>
                  </a:cubicBezTo>
                  <a:cubicBezTo>
                    <a:pt x="216" y="68"/>
                    <a:pt x="216" y="68"/>
                    <a:pt x="216" y="68"/>
                  </a:cubicBezTo>
                  <a:cubicBezTo>
                    <a:pt x="216" y="68"/>
                    <a:pt x="216" y="68"/>
                    <a:pt x="216" y="68"/>
                  </a:cubicBezTo>
                  <a:cubicBezTo>
                    <a:pt x="217" y="67"/>
                    <a:pt x="217" y="67"/>
                    <a:pt x="217" y="67"/>
                  </a:cubicBezTo>
                  <a:cubicBezTo>
                    <a:pt x="217" y="66"/>
                    <a:pt x="217" y="66"/>
                    <a:pt x="217" y="66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8" y="65"/>
                    <a:pt x="218" y="65"/>
                    <a:pt x="218" y="65"/>
                  </a:cubicBezTo>
                  <a:cubicBezTo>
                    <a:pt x="219" y="64"/>
                    <a:pt x="219" y="64"/>
                    <a:pt x="219" y="64"/>
                  </a:cubicBezTo>
                  <a:cubicBezTo>
                    <a:pt x="219" y="63"/>
                    <a:pt x="219" y="63"/>
                    <a:pt x="219" y="63"/>
                  </a:cubicBezTo>
                  <a:cubicBezTo>
                    <a:pt x="219" y="64"/>
                    <a:pt x="219" y="64"/>
                    <a:pt x="219" y="64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25" y="61"/>
                    <a:pt x="225" y="61"/>
                    <a:pt x="225" y="61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7" y="59"/>
                    <a:pt x="227" y="59"/>
                    <a:pt x="227" y="59"/>
                  </a:cubicBezTo>
                  <a:cubicBezTo>
                    <a:pt x="227" y="58"/>
                    <a:pt x="227" y="58"/>
                    <a:pt x="227" y="58"/>
                  </a:cubicBezTo>
                  <a:cubicBezTo>
                    <a:pt x="228" y="58"/>
                    <a:pt x="228" y="58"/>
                    <a:pt x="228" y="58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30" y="58"/>
                    <a:pt x="230" y="58"/>
                    <a:pt x="230" y="58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9"/>
                    <a:pt x="231" y="59"/>
                    <a:pt x="231" y="59"/>
                  </a:cubicBezTo>
                  <a:cubicBezTo>
                    <a:pt x="229" y="60"/>
                    <a:pt x="229" y="60"/>
                    <a:pt x="229" y="60"/>
                  </a:cubicBezTo>
                  <a:cubicBezTo>
                    <a:pt x="229" y="62"/>
                    <a:pt x="229" y="62"/>
                    <a:pt x="229" y="62"/>
                  </a:cubicBezTo>
                  <a:cubicBezTo>
                    <a:pt x="228" y="62"/>
                    <a:pt x="228" y="62"/>
                    <a:pt x="228" y="62"/>
                  </a:cubicBezTo>
                  <a:cubicBezTo>
                    <a:pt x="228" y="63"/>
                    <a:pt x="228" y="63"/>
                    <a:pt x="228" y="63"/>
                  </a:cubicBezTo>
                  <a:cubicBezTo>
                    <a:pt x="227" y="63"/>
                    <a:pt x="227" y="63"/>
                    <a:pt x="227" y="63"/>
                  </a:cubicBezTo>
                  <a:cubicBezTo>
                    <a:pt x="226" y="65"/>
                    <a:pt x="226" y="65"/>
                    <a:pt x="226" y="65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7" y="68"/>
                    <a:pt x="227" y="68"/>
                    <a:pt x="227" y="68"/>
                  </a:cubicBezTo>
                  <a:cubicBezTo>
                    <a:pt x="228" y="68"/>
                    <a:pt x="228" y="68"/>
                    <a:pt x="228" y="68"/>
                  </a:cubicBezTo>
                  <a:cubicBezTo>
                    <a:pt x="228" y="67"/>
                    <a:pt x="228" y="67"/>
                    <a:pt x="228" y="67"/>
                  </a:cubicBezTo>
                  <a:cubicBezTo>
                    <a:pt x="230" y="67"/>
                    <a:pt x="230" y="67"/>
                    <a:pt x="230" y="67"/>
                  </a:cubicBezTo>
                  <a:cubicBezTo>
                    <a:pt x="230" y="66"/>
                    <a:pt x="230" y="66"/>
                    <a:pt x="230" y="66"/>
                  </a:cubicBezTo>
                  <a:cubicBezTo>
                    <a:pt x="230" y="65"/>
                    <a:pt x="230" y="65"/>
                    <a:pt x="230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4" y="64"/>
                    <a:pt x="234" y="64"/>
                    <a:pt x="234" y="64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239" y="58"/>
                    <a:pt x="239" y="58"/>
                    <a:pt x="239" y="58"/>
                  </a:cubicBezTo>
                  <a:cubicBezTo>
                    <a:pt x="239" y="58"/>
                    <a:pt x="239" y="58"/>
                    <a:pt x="239" y="58"/>
                  </a:cubicBezTo>
                  <a:cubicBezTo>
                    <a:pt x="240" y="59"/>
                    <a:pt x="240" y="59"/>
                    <a:pt x="240" y="59"/>
                  </a:cubicBezTo>
                  <a:cubicBezTo>
                    <a:pt x="241" y="59"/>
                    <a:pt x="241" y="59"/>
                    <a:pt x="241" y="59"/>
                  </a:cubicBezTo>
                  <a:cubicBezTo>
                    <a:pt x="241" y="59"/>
                    <a:pt x="241" y="59"/>
                    <a:pt x="241" y="59"/>
                  </a:cubicBezTo>
                  <a:cubicBezTo>
                    <a:pt x="241" y="58"/>
                    <a:pt x="241" y="58"/>
                    <a:pt x="241" y="58"/>
                  </a:cubicBezTo>
                  <a:cubicBezTo>
                    <a:pt x="240" y="56"/>
                    <a:pt x="240" y="56"/>
                    <a:pt x="240" y="56"/>
                  </a:cubicBezTo>
                  <a:cubicBezTo>
                    <a:pt x="240" y="56"/>
                    <a:pt x="240" y="56"/>
                    <a:pt x="240" y="56"/>
                  </a:cubicBezTo>
                  <a:cubicBezTo>
                    <a:pt x="241" y="55"/>
                    <a:pt x="241" y="55"/>
                    <a:pt x="241" y="55"/>
                  </a:cubicBezTo>
                  <a:cubicBezTo>
                    <a:pt x="242" y="55"/>
                    <a:pt x="242" y="55"/>
                    <a:pt x="242" y="55"/>
                  </a:cubicBezTo>
                  <a:cubicBezTo>
                    <a:pt x="243" y="54"/>
                    <a:pt x="243" y="54"/>
                    <a:pt x="243" y="54"/>
                  </a:cubicBezTo>
                  <a:cubicBezTo>
                    <a:pt x="244" y="55"/>
                    <a:pt x="244" y="55"/>
                    <a:pt x="244" y="55"/>
                  </a:cubicBezTo>
                  <a:cubicBezTo>
                    <a:pt x="245" y="54"/>
                    <a:pt x="245" y="54"/>
                    <a:pt x="245" y="54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5" y="51"/>
                    <a:pt x="245" y="51"/>
                    <a:pt x="245" y="51"/>
                  </a:cubicBezTo>
                  <a:cubicBezTo>
                    <a:pt x="246" y="50"/>
                    <a:pt x="246" y="50"/>
                    <a:pt x="246" y="50"/>
                  </a:cubicBezTo>
                  <a:cubicBezTo>
                    <a:pt x="246" y="50"/>
                    <a:pt x="246" y="50"/>
                    <a:pt x="246" y="50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44" y="48"/>
                    <a:pt x="244" y="48"/>
                    <a:pt x="244" y="48"/>
                  </a:cubicBezTo>
                  <a:cubicBezTo>
                    <a:pt x="243" y="49"/>
                    <a:pt x="243" y="49"/>
                    <a:pt x="243" y="49"/>
                  </a:cubicBezTo>
                  <a:cubicBezTo>
                    <a:pt x="242" y="50"/>
                    <a:pt x="242" y="50"/>
                    <a:pt x="242" y="50"/>
                  </a:cubicBezTo>
                  <a:cubicBezTo>
                    <a:pt x="242" y="51"/>
                    <a:pt x="242" y="51"/>
                    <a:pt x="242" y="51"/>
                  </a:cubicBezTo>
                  <a:cubicBezTo>
                    <a:pt x="243" y="52"/>
                    <a:pt x="243" y="52"/>
                    <a:pt x="243" y="52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1" y="51"/>
                    <a:pt x="241" y="51"/>
                    <a:pt x="241" y="51"/>
                  </a:cubicBezTo>
                  <a:cubicBezTo>
                    <a:pt x="241" y="51"/>
                    <a:pt x="241" y="51"/>
                    <a:pt x="241" y="51"/>
                  </a:cubicBezTo>
                  <a:cubicBezTo>
                    <a:pt x="241" y="51"/>
                    <a:pt x="241" y="51"/>
                    <a:pt x="241" y="51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40" y="51"/>
                    <a:pt x="240" y="51"/>
                    <a:pt x="240" y="51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38" y="49"/>
                    <a:pt x="238" y="49"/>
                    <a:pt x="238" y="49"/>
                  </a:cubicBezTo>
                  <a:cubicBezTo>
                    <a:pt x="238" y="49"/>
                    <a:pt x="238" y="49"/>
                    <a:pt x="238" y="49"/>
                  </a:cubicBezTo>
                  <a:cubicBezTo>
                    <a:pt x="236" y="49"/>
                    <a:pt x="236" y="49"/>
                    <a:pt x="236" y="49"/>
                  </a:cubicBezTo>
                  <a:cubicBezTo>
                    <a:pt x="235" y="49"/>
                    <a:pt x="235" y="49"/>
                    <a:pt x="235" y="49"/>
                  </a:cubicBezTo>
                  <a:cubicBezTo>
                    <a:pt x="234" y="49"/>
                    <a:pt x="234" y="49"/>
                    <a:pt x="234" y="49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1"/>
                    <a:pt x="230" y="51"/>
                    <a:pt x="230" y="51"/>
                  </a:cubicBezTo>
                  <a:cubicBezTo>
                    <a:pt x="229" y="51"/>
                    <a:pt x="229" y="51"/>
                    <a:pt x="229" y="51"/>
                  </a:cubicBezTo>
                  <a:cubicBezTo>
                    <a:pt x="229" y="51"/>
                    <a:pt x="229" y="51"/>
                    <a:pt x="229" y="51"/>
                  </a:cubicBezTo>
                  <a:cubicBezTo>
                    <a:pt x="226" y="52"/>
                    <a:pt x="226" y="52"/>
                    <a:pt x="226" y="52"/>
                  </a:cubicBezTo>
                  <a:cubicBezTo>
                    <a:pt x="225" y="53"/>
                    <a:pt x="225" y="53"/>
                    <a:pt x="225" y="53"/>
                  </a:cubicBezTo>
                  <a:cubicBezTo>
                    <a:pt x="224" y="53"/>
                    <a:pt x="224" y="53"/>
                    <a:pt x="224" y="53"/>
                  </a:cubicBezTo>
                  <a:cubicBezTo>
                    <a:pt x="223" y="54"/>
                    <a:pt x="223" y="54"/>
                    <a:pt x="223" y="54"/>
                  </a:cubicBezTo>
                  <a:cubicBezTo>
                    <a:pt x="222" y="54"/>
                    <a:pt x="222" y="54"/>
                    <a:pt x="222" y="54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21" y="56"/>
                    <a:pt x="221" y="56"/>
                    <a:pt x="22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7" y="56"/>
                    <a:pt x="217" y="56"/>
                    <a:pt x="217" y="56"/>
                  </a:cubicBezTo>
                  <a:cubicBezTo>
                    <a:pt x="217" y="56"/>
                    <a:pt x="217" y="56"/>
                    <a:pt x="217" y="56"/>
                  </a:cubicBezTo>
                  <a:cubicBezTo>
                    <a:pt x="216" y="56"/>
                    <a:pt x="216" y="56"/>
                    <a:pt x="216" y="56"/>
                  </a:cubicBezTo>
                  <a:cubicBezTo>
                    <a:pt x="214" y="58"/>
                    <a:pt x="214" y="58"/>
                    <a:pt x="214" y="58"/>
                  </a:cubicBezTo>
                  <a:cubicBezTo>
                    <a:pt x="213" y="58"/>
                    <a:pt x="213" y="58"/>
                    <a:pt x="213" y="58"/>
                  </a:cubicBezTo>
                  <a:cubicBezTo>
                    <a:pt x="212" y="58"/>
                    <a:pt x="212" y="58"/>
                    <a:pt x="212" y="58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08" y="59"/>
                    <a:pt x="208" y="59"/>
                    <a:pt x="208" y="59"/>
                  </a:cubicBezTo>
                  <a:cubicBezTo>
                    <a:pt x="207" y="60"/>
                    <a:pt x="207" y="60"/>
                    <a:pt x="207" y="60"/>
                  </a:cubicBezTo>
                  <a:cubicBezTo>
                    <a:pt x="206" y="60"/>
                    <a:pt x="206" y="60"/>
                    <a:pt x="206" y="60"/>
                  </a:cubicBezTo>
                  <a:cubicBezTo>
                    <a:pt x="205" y="61"/>
                    <a:pt x="205" y="61"/>
                    <a:pt x="205" y="61"/>
                  </a:cubicBezTo>
                  <a:cubicBezTo>
                    <a:pt x="204" y="62"/>
                    <a:pt x="204" y="62"/>
                    <a:pt x="204" y="62"/>
                  </a:cubicBezTo>
                  <a:cubicBezTo>
                    <a:pt x="205" y="62"/>
                    <a:pt x="205" y="62"/>
                    <a:pt x="205" y="62"/>
                  </a:cubicBezTo>
                  <a:cubicBezTo>
                    <a:pt x="205" y="62"/>
                    <a:pt x="205" y="62"/>
                    <a:pt x="205" y="62"/>
                  </a:cubicBezTo>
                  <a:cubicBezTo>
                    <a:pt x="205" y="62"/>
                    <a:pt x="205" y="62"/>
                    <a:pt x="205" y="62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3" y="64"/>
                    <a:pt x="203" y="64"/>
                    <a:pt x="203" y="64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4" y="65"/>
                    <a:pt x="204" y="65"/>
                    <a:pt x="204" y="65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08" y="64"/>
                    <a:pt x="208" y="64"/>
                    <a:pt x="208" y="64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10" y="67"/>
                    <a:pt x="210" y="67"/>
                    <a:pt x="210" y="67"/>
                  </a:cubicBezTo>
                  <a:close/>
                  <a:moveTo>
                    <a:pt x="317" y="124"/>
                  </a:moveTo>
                  <a:cubicBezTo>
                    <a:pt x="317" y="124"/>
                    <a:pt x="317" y="124"/>
                    <a:pt x="317" y="124"/>
                  </a:cubicBezTo>
                  <a:cubicBezTo>
                    <a:pt x="319" y="124"/>
                    <a:pt x="319" y="124"/>
                    <a:pt x="319" y="124"/>
                  </a:cubicBezTo>
                  <a:cubicBezTo>
                    <a:pt x="319" y="125"/>
                    <a:pt x="319" y="125"/>
                    <a:pt x="319" y="125"/>
                  </a:cubicBezTo>
                  <a:cubicBezTo>
                    <a:pt x="318" y="125"/>
                    <a:pt x="318" y="125"/>
                    <a:pt x="318" y="125"/>
                  </a:cubicBezTo>
                  <a:cubicBezTo>
                    <a:pt x="318" y="125"/>
                    <a:pt x="318" y="125"/>
                    <a:pt x="318" y="125"/>
                  </a:cubicBezTo>
                  <a:cubicBezTo>
                    <a:pt x="317" y="124"/>
                    <a:pt x="317" y="124"/>
                    <a:pt x="317" y="124"/>
                  </a:cubicBezTo>
                  <a:close/>
                  <a:moveTo>
                    <a:pt x="304" y="102"/>
                  </a:moveTo>
                  <a:cubicBezTo>
                    <a:pt x="304" y="101"/>
                    <a:pt x="304" y="101"/>
                    <a:pt x="304" y="101"/>
                  </a:cubicBezTo>
                  <a:cubicBezTo>
                    <a:pt x="303" y="101"/>
                    <a:pt x="303" y="101"/>
                    <a:pt x="303" y="101"/>
                  </a:cubicBezTo>
                  <a:cubicBezTo>
                    <a:pt x="302" y="102"/>
                    <a:pt x="302" y="102"/>
                    <a:pt x="302" y="102"/>
                  </a:cubicBezTo>
                  <a:cubicBezTo>
                    <a:pt x="303" y="102"/>
                    <a:pt x="303" y="102"/>
                    <a:pt x="303" y="102"/>
                  </a:cubicBezTo>
                  <a:cubicBezTo>
                    <a:pt x="304" y="102"/>
                    <a:pt x="304" y="102"/>
                    <a:pt x="304" y="102"/>
                  </a:cubicBezTo>
                  <a:cubicBezTo>
                    <a:pt x="303" y="103"/>
                    <a:pt x="303" y="103"/>
                    <a:pt x="303" y="103"/>
                  </a:cubicBezTo>
                  <a:cubicBezTo>
                    <a:pt x="302" y="103"/>
                    <a:pt x="302" y="103"/>
                    <a:pt x="302" y="103"/>
                  </a:cubicBezTo>
                  <a:cubicBezTo>
                    <a:pt x="302" y="103"/>
                    <a:pt x="302" y="103"/>
                    <a:pt x="302" y="103"/>
                  </a:cubicBezTo>
                  <a:cubicBezTo>
                    <a:pt x="302" y="104"/>
                    <a:pt x="302" y="104"/>
                    <a:pt x="302" y="104"/>
                  </a:cubicBezTo>
                  <a:cubicBezTo>
                    <a:pt x="302" y="104"/>
                    <a:pt x="302" y="104"/>
                    <a:pt x="302" y="104"/>
                  </a:cubicBezTo>
                  <a:cubicBezTo>
                    <a:pt x="302" y="104"/>
                    <a:pt x="302" y="104"/>
                    <a:pt x="302" y="104"/>
                  </a:cubicBezTo>
                  <a:cubicBezTo>
                    <a:pt x="301" y="104"/>
                    <a:pt x="301" y="104"/>
                    <a:pt x="301" y="104"/>
                  </a:cubicBezTo>
                  <a:cubicBezTo>
                    <a:pt x="300" y="104"/>
                    <a:pt x="300" y="104"/>
                    <a:pt x="300" y="104"/>
                  </a:cubicBezTo>
                  <a:cubicBezTo>
                    <a:pt x="299" y="105"/>
                    <a:pt x="299" y="105"/>
                    <a:pt x="299" y="105"/>
                  </a:cubicBezTo>
                  <a:cubicBezTo>
                    <a:pt x="298" y="106"/>
                    <a:pt x="298" y="106"/>
                    <a:pt x="298" y="106"/>
                  </a:cubicBezTo>
                  <a:cubicBezTo>
                    <a:pt x="298" y="106"/>
                    <a:pt x="298" y="106"/>
                    <a:pt x="298" y="106"/>
                  </a:cubicBezTo>
                  <a:cubicBezTo>
                    <a:pt x="298" y="107"/>
                    <a:pt x="298" y="107"/>
                    <a:pt x="298" y="107"/>
                  </a:cubicBezTo>
                  <a:cubicBezTo>
                    <a:pt x="299" y="107"/>
                    <a:pt x="299" y="107"/>
                    <a:pt x="299" y="107"/>
                  </a:cubicBezTo>
                  <a:cubicBezTo>
                    <a:pt x="299" y="107"/>
                    <a:pt x="299" y="107"/>
                    <a:pt x="299" y="107"/>
                  </a:cubicBezTo>
                  <a:cubicBezTo>
                    <a:pt x="299" y="108"/>
                    <a:pt x="299" y="108"/>
                    <a:pt x="299" y="108"/>
                  </a:cubicBezTo>
                  <a:cubicBezTo>
                    <a:pt x="299" y="108"/>
                    <a:pt x="299" y="108"/>
                    <a:pt x="299" y="108"/>
                  </a:cubicBezTo>
                  <a:cubicBezTo>
                    <a:pt x="300" y="107"/>
                    <a:pt x="300" y="107"/>
                    <a:pt x="300" y="107"/>
                  </a:cubicBezTo>
                  <a:cubicBezTo>
                    <a:pt x="300" y="107"/>
                    <a:pt x="300" y="107"/>
                    <a:pt x="300" y="107"/>
                  </a:cubicBezTo>
                  <a:cubicBezTo>
                    <a:pt x="299" y="108"/>
                    <a:pt x="299" y="108"/>
                    <a:pt x="299" y="108"/>
                  </a:cubicBezTo>
                  <a:cubicBezTo>
                    <a:pt x="300" y="109"/>
                    <a:pt x="300" y="109"/>
                    <a:pt x="300" y="109"/>
                  </a:cubicBezTo>
                  <a:cubicBezTo>
                    <a:pt x="300" y="109"/>
                    <a:pt x="300" y="109"/>
                    <a:pt x="300" y="109"/>
                  </a:cubicBezTo>
                  <a:cubicBezTo>
                    <a:pt x="301" y="109"/>
                    <a:pt x="301" y="109"/>
                    <a:pt x="301" y="109"/>
                  </a:cubicBezTo>
                  <a:cubicBezTo>
                    <a:pt x="301" y="109"/>
                    <a:pt x="301" y="109"/>
                    <a:pt x="301" y="109"/>
                  </a:cubicBezTo>
                  <a:cubicBezTo>
                    <a:pt x="301" y="110"/>
                    <a:pt x="301" y="110"/>
                    <a:pt x="301" y="110"/>
                  </a:cubicBezTo>
                  <a:cubicBezTo>
                    <a:pt x="302" y="110"/>
                    <a:pt x="302" y="110"/>
                    <a:pt x="302" y="110"/>
                  </a:cubicBezTo>
                  <a:cubicBezTo>
                    <a:pt x="302" y="110"/>
                    <a:pt x="302" y="110"/>
                    <a:pt x="302" y="110"/>
                  </a:cubicBezTo>
                  <a:cubicBezTo>
                    <a:pt x="303" y="110"/>
                    <a:pt x="303" y="110"/>
                    <a:pt x="303" y="110"/>
                  </a:cubicBezTo>
                  <a:cubicBezTo>
                    <a:pt x="303" y="111"/>
                    <a:pt x="303" y="111"/>
                    <a:pt x="303" y="111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4" y="111"/>
                    <a:pt x="304" y="111"/>
                    <a:pt x="304" y="111"/>
                  </a:cubicBezTo>
                  <a:cubicBezTo>
                    <a:pt x="304" y="112"/>
                    <a:pt x="304" y="112"/>
                    <a:pt x="304" y="112"/>
                  </a:cubicBezTo>
                  <a:cubicBezTo>
                    <a:pt x="305" y="112"/>
                    <a:pt x="305" y="112"/>
                    <a:pt x="305" y="112"/>
                  </a:cubicBezTo>
                  <a:cubicBezTo>
                    <a:pt x="307" y="113"/>
                    <a:pt x="307" y="113"/>
                    <a:pt x="307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1"/>
                    <a:pt x="309" y="111"/>
                    <a:pt x="309" y="111"/>
                  </a:cubicBezTo>
                  <a:cubicBezTo>
                    <a:pt x="309" y="110"/>
                    <a:pt x="309" y="110"/>
                    <a:pt x="309" y="110"/>
                  </a:cubicBezTo>
                  <a:cubicBezTo>
                    <a:pt x="310" y="108"/>
                    <a:pt x="310" y="108"/>
                    <a:pt x="310" y="108"/>
                  </a:cubicBezTo>
                  <a:cubicBezTo>
                    <a:pt x="310" y="108"/>
                    <a:pt x="310" y="108"/>
                    <a:pt x="310" y="108"/>
                  </a:cubicBezTo>
                  <a:cubicBezTo>
                    <a:pt x="311" y="106"/>
                    <a:pt x="311" y="106"/>
                    <a:pt x="311" y="106"/>
                  </a:cubicBezTo>
                  <a:cubicBezTo>
                    <a:pt x="311" y="105"/>
                    <a:pt x="311" y="105"/>
                    <a:pt x="311" y="105"/>
                  </a:cubicBezTo>
                  <a:cubicBezTo>
                    <a:pt x="311" y="105"/>
                    <a:pt x="311" y="105"/>
                    <a:pt x="311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0" y="103"/>
                    <a:pt x="310" y="103"/>
                    <a:pt x="310" y="103"/>
                  </a:cubicBezTo>
                  <a:cubicBezTo>
                    <a:pt x="310" y="102"/>
                    <a:pt x="310" y="102"/>
                    <a:pt x="310" y="102"/>
                  </a:cubicBezTo>
                  <a:cubicBezTo>
                    <a:pt x="310" y="101"/>
                    <a:pt x="310" y="101"/>
                    <a:pt x="310" y="101"/>
                  </a:cubicBezTo>
                  <a:cubicBezTo>
                    <a:pt x="309" y="101"/>
                    <a:pt x="309" y="101"/>
                    <a:pt x="309" y="101"/>
                  </a:cubicBezTo>
                  <a:cubicBezTo>
                    <a:pt x="308" y="100"/>
                    <a:pt x="308" y="100"/>
                    <a:pt x="308" y="100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6" y="100"/>
                    <a:pt x="306" y="100"/>
                    <a:pt x="306" y="100"/>
                  </a:cubicBezTo>
                  <a:cubicBezTo>
                    <a:pt x="305" y="100"/>
                    <a:pt x="305" y="100"/>
                    <a:pt x="305" y="100"/>
                  </a:cubicBezTo>
                  <a:cubicBezTo>
                    <a:pt x="304" y="101"/>
                    <a:pt x="304" y="101"/>
                    <a:pt x="304" y="101"/>
                  </a:cubicBezTo>
                  <a:cubicBezTo>
                    <a:pt x="305" y="101"/>
                    <a:pt x="305" y="101"/>
                    <a:pt x="305" y="101"/>
                  </a:cubicBezTo>
                  <a:cubicBezTo>
                    <a:pt x="305" y="102"/>
                    <a:pt x="305" y="102"/>
                    <a:pt x="305" y="102"/>
                  </a:cubicBezTo>
                  <a:cubicBezTo>
                    <a:pt x="304" y="102"/>
                    <a:pt x="304" y="102"/>
                    <a:pt x="304" y="102"/>
                  </a:cubicBezTo>
                  <a:close/>
                  <a:moveTo>
                    <a:pt x="312" y="94"/>
                  </a:moveTo>
                  <a:cubicBezTo>
                    <a:pt x="311" y="94"/>
                    <a:pt x="311" y="94"/>
                    <a:pt x="311" y="94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2" y="93"/>
                    <a:pt x="312" y="93"/>
                    <a:pt x="312" y="93"/>
                  </a:cubicBezTo>
                  <a:cubicBezTo>
                    <a:pt x="312" y="93"/>
                    <a:pt x="312" y="94"/>
                    <a:pt x="312" y="94"/>
                  </a:cubicBezTo>
                  <a:close/>
                  <a:moveTo>
                    <a:pt x="310" y="99"/>
                  </a:moveTo>
                  <a:cubicBezTo>
                    <a:pt x="310" y="98"/>
                    <a:pt x="310" y="98"/>
                    <a:pt x="310" y="98"/>
                  </a:cubicBezTo>
                  <a:cubicBezTo>
                    <a:pt x="310" y="98"/>
                    <a:pt x="310" y="98"/>
                    <a:pt x="310" y="98"/>
                  </a:cubicBezTo>
                  <a:cubicBezTo>
                    <a:pt x="310" y="98"/>
                    <a:pt x="310" y="98"/>
                    <a:pt x="310" y="98"/>
                  </a:cubicBezTo>
                  <a:cubicBezTo>
                    <a:pt x="310" y="97"/>
                    <a:pt x="310" y="97"/>
                    <a:pt x="310" y="97"/>
                  </a:cubicBezTo>
                  <a:cubicBezTo>
                    <a:pt x="310" y="96"/>
                    <a:pt x="310" y="96"/>
                    <a:pt x="310" y="96"/>
                  </a:cubicBezTo>
                  <a:cubicBezTo>
                    <a:pt x="310" y="96"/>
                    <a:pt x="310" y="96"/>
                    <a:pt x="310" y="96"/>
                  </a:cubicBezTo>
                  <a:cubicBezTo>
                    <a:pt x="312" y="96"/>
                    <a:pt x="312" y="96"/>
                    <a:pt x="312" y="96"/>
                  </a:cubicBezTo>
                  <a:cubicBezTo>
                    <a:pt x="311" y="98"/>
                    <a:pt x="311" y="98"/>
                    <a:pt x="311" y="98"/>
                  </a:cubicBezTo>
                  <a:cubicBezTo>
                    <a:pt x="311" y="99"/>
                    <a:pt x="311" y="99"/>
                    <a:pt x="311" y="99"/>
                  </a:cubicBezTo>
                  <a:cubicBezTo>
                    <a:pt x="311" y="99"/>
                    <a:pt x="310" y="99"/>
                    <a:pt x="310" y="99"/>
                  </a:cubicBezTo>
                  <a:close/>
                  <a:moveTo>
                    <a:pt x="303" y="97"/>
                  </a:moveTo>
                  <a:cubicBezTo>
                    <a:pt x="302" y="96"/>
                    <a:pt x="302" y="96"/>
                    <a:pt x="302" y="96"/>
                  </a:cubicBezTo>
                  <a:cubicBezTo>
                    <a:pt x="303" y="96"/>
                    <a:pt x="303" y="96"/>
                    <a:pt x="303" y="96"/>
                  </a:cubicBezTo>
                  <a:cubicBezTo>
                    <a:pt x="304" y="96"/>
                    <a:pt x="304" y="96"/>
                    <a:pt x="304" y="96"/>
                  </a:cubicBezTo>
                  <a:cubicBezTo>
                    <a:pt x="304" y="96"/>
                    <a:pt x="304" y="96"/>
                    <a:pt x="304" y="96"/>
                  </a:cubicBezTo>
                  <a:cubicBezTo>
                    <a:pt x="303" y="96"/>
                    <a:pt x="303" y="96"/>
                    <a:pt x="303" y="96"/>
                  </a:cubicBezTo>
                  <a:cubicBezTo>
                    <a:pt x="303" y="97"/>
                    <a:pt x="303" y="97"/>
                    <a:pt x="303" y="97"/>
                  </a:cubicBezTo>
                  <a:cubicBezTo>
                    <a:pt x="303" y="97"/>
                    <a:pt x="303" y="97"/>
                    <a:pt x="303" y="97"/>
                  </a:cubicBezTo>
                  <a:close/>
                  <a:moveTo>
                    <a:pt x="301" y="98"/>
                  </a:moveTo>
                  <a:cubicBezTo>
                    <a:pt x="300" y="98"/>
                    <a:pt x="300" y="98"/>
                    <a:pt x="300" y="98"/>
                  </a:cubicBezTo>
                  <a:cubicBezTo>
                    <a:pt x="301" y="97"/>
                    <a:pt x="301" y="97"/>
                    <a:pt x="301" y="97"/>
                  </a:cubicBezTo>
                  <a:cubicBezTo>
                    <a:pt x="301" y="97"/>
                    <a:pt x="301" y="97"/>
                    <a:pt x="301" y="97"/>
                  </a:cubicBezTo>
                  <a:cubicBezTo>
                    <a:pt x="301" y="98"/>
                    <a:pt x="301" y="98"/>
                    <a:pt x="301" y="98"/>
                  </a:cubicBezTo>
                  <a:cubicBezTo>
                    <a:pt x="301" y="98"/>
                    <a:pt x="301" y="98"/>
                    <a:pt x="301" y="98"/>
                  </a:cubicBezTo>
                  <a:close/>
                  <a:moveTo>
                    <a:pt x="302" y="100"/>
                  </a:moveTo>
                  <a:cubicBezTo>
                    <a:pt x="302" y="100"/>
                    <a:pt x="302" y="100"/>
                    <a:pt x="302" y="100"/>
                  </a:cubicBezTo>
                  <a:cubicBezTo>
                    <a:pt x="302" y="99"/>
                    <a:pt x="302" y="99"/>
                    <a:pt x="302" y="99"/>
                  </a:cubicBezTo>
                  <a:cubicBezTo>
                    <a:pt x="302" y="99"/>
                    <a:pt x="302" y="99"/>
                    <a:pt x="302" y="99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3" y="99"/>
                    <a:pt x="303" y="99"/>
                    <a:pt x="303" y="99"/>
                  </a:cubicBezTo>
                  <a:cubicBezTo>
                    <a:pt x="303" y="100"/>
                    <a:pt x="303" y="100"/>
                    <a:pt x="303" y="100"/>
                  </a:cubicBezTo>
                  <a:cubicBezTo>
                    <a:pt x="303" y="100"/>
                    <a:pt x="303" y="100"/>
                    <a:pt x="303" y="100"/>
                  </a:cubicBezTo>
                  <a:cubicBezTo>
                    <a:pt x="302" y="100"/>
                    <a:pt x="302" y="100"/>
                    <a:pt x="302" y="100"/>
                  </a:cubicBezTo>
                  <a:close/>
                  <a:moveTo>
                    <a:pt x="300" y="101"/>
                  </a:moveTo>
                  <a:cubicBezTo>
                    <a:pt x="299" y="101"/>
                    <a:pt x="299" y="101"/>
                    <a:pt x="299" y="101"/>
                  </a:cubicBezTo>
                  <a:cubicBezTo>
                    <a:pt x="299" y="100"/>
                    <a:pt x="299" y="100"/>
                    <a:pt x="299" y="100"/>
                  </a:cubicBezTo>
                  <a:cubicBezTo>
                    <a:pt x="299" y="99"/>
                    <a:pt x="299" y="99"/>
                    <a:pt x="299" y="99"/>
                  </a:cubicBezTo>
                  <a:cubicBezTo>
                    <a:pt x="300" y="99"/>
                    <a:pt x="300" y="99"/>
                    <a:pt x="300" y="99"/>
                  </a:cubicBezTo>
                  <a:cubicBezTo>
                    <a:pt x="301" y="99"/>
                    <a:pt x="301" y="99"/>
                    <a:pt x="301" y="99"/>
                  </a:cubicBezTo>
                  <a:cubicBezTo>
                    <a:pt x="301" y="99"/>
                    <a:pt x="301" y="99"/>
                    <a:pt x="301" y="99"/>
                  </a:cubicBezTo>
                  <a:cubicBezTo>
                    <a:pt x="302" y="100"/>
                    <a:pt x="302" y="100"/>
                    <a:pt x="302" y="100"/>
                  </a:cubicBezTo>
                  <a:cubicBezTo>
                    <a:pt x="301" y="100"/>
                    <a:pt x="301" y="100"/>
                    <a:pt x="301" y="100"/>
                  </a:cubicBezTo>
                  <a:cubicBezTo>
                    <a:pt x="301" y="101"/>
                    <a:pt x="301" y="101"/>
                    <a:pt x="301" y="101"/>
                  </a:cubicBezTo>
                  <a:cubicBezTo>
                    <a:pt x="301" y="101"/>
                    <a:pt x="301" y="101"/>
                    <a:pt x="301" y="101"/>
                  </a:cubicBezTo>
                  <a:cubicBezTo>
                    <a:pt x="300" y="101"/>
                    <a:pt x="300" y="101"/>
                    <a:pt x="300" y="101"/>
                  </a:cubicBezTo>
                  <a:cubicBezTo>
                    <a:pt x="300" y="101"/>
                    <a:pt x="300" y="101"/>
                    <a:pt x="300" y="101"/>
                  </a:cubicBezTo>
                  <a:close/>
                  <a:moveTo>
                    <a:pt x="297" y="102"/>
                  </a:moveTo>
                  <a:cubicBezTo>
                    <a:pt x="297" y="101"/>
                    <a:pt x="297" y="101"/>
                    <a:pt x="297" y="101"/>
                  </a:cubicBezTo>
                  <a:cubicBezTo>
                    <a:pt x="297" y="101"/>
                    <a:pt x="297" y="101"/>
                    <a:pt x="297" y="101"/>
                  </a:cubicBezTo>
                  <a:cubicBezTo>
                    <a:pt x="297" y="101"/>
                    <a:pt x="297" y="101"/>
                    <a:pt x="297" y="101"/>
                  </a:cubicBezTo>
                  <a:cubicBezTo>
                    <a:pt x="297" y="102"/>
                    <a:pt x="297" y="102"/>
                    <a:pt x="297" y="102"/>
                  </a:cubicBezTo>
                  <a:cubicBezTo>
                    <a:pt x="297" y="102"/>
                    <a:pt x="297" y="102"/>
                    <a:pt x="297" y="102"/>
                  </a:cubicBezTo>
                  <a:close/>
                  <a:moveTo>
                    <a:pt x="285" y="103"/>
                  </a:moveTo>
                  <a:cubicBezTo>
                    <a:pt x="285" y="103"/>
                    <a:pt x="285" y="103"/>
                    <a:pt x="285" y="103"/>
                  </a:cubicBezTo>
                  <a:cubicBezTo>
                    <a:pt x="284" y="103"/>
                    <a:pt x="284" y="103"/>
                    <a:pt x="284" y="103"/>
                  </a:cubicBezTo>
                  <a:cubicBezTo>
                    <a:pt x="283" y="102"/>
                    <a:pt x="283" y="102"/>
                    <a:pt x="283" y="102"/>
                  </a:cubicBezTo>
                  <a:cubicBezTo>
                    <a:pt x="283" y="101"/>
                    <a:pt x="283" y="101"/>
                    <a:pt x="283" y="101"/>
                  </a:cubicBezTo>
                  <a:cubicBezTo>
                    <a:pt x="283" y="101"/>
                    <a:pt x="283" y="101"/>
                    <a:pt x="283" y="101"/>
                  </a:cubicBezTo>
                  <a:cubicBezTo>
                    <a:pt x="283" y="100"/>
                    <a:pt x="283" y="100"/>
                    <a:pt x="283" y="100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5" y="100"/>
                    <a:pt x="285" y="100"/>
                    <a:pt x="285" y="100"/>
                  </a:cubicBezTo>
                  <a:cubicBezTo>
                    <a:pt x="285" y="100"/>
                    <a:pt x="285" y="100"/>
                    <a:pt x="285" y="100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4" y="98"/>
                    <a:pt x="284" y="98"/>
                    <a:pt x="284" y="98"/>
                  </a:cubicBezTo>
                  <a:cubicBezTo>
                    <a:pt x="284" y="98"/>
                    <a:pt x="284" y="98"/>
                    <a:pt x="284" y="98"/>
                  </a:cubicBezTo>
                  <a:cubicBezTo>
                    <a:pt x="284" y="97"/>
                    <a:pt x="284" y="97"/>
                    <a:pt x="284" y="97"/>
                  </a:cubicBezTo>
                  <a:cubicBezTo>
                    <a:pt x="283" y="97"/>
                    <a:pt x="283" y="97"/>
                    <a:pt x="283" y="97"/>
                  </a:cubicBezTo>
                  <a:cubicBezTo>
                    <a:pt x="284" y="97"/>
                    <a:pt x="284" y="97"/>
                    <a:pt x="284" y="97"/>
                  </a:cubicBezTo>
                  <a:cubicBezTo>
                    <a:pt x="284" y="98"/>
                    <a:pt x="284" y="98"/>
                    <a:pt x="284" y="98"/>
                  </a:cubicBezTo>
                  <a:cubicBezTo>
                    <a:pt x="285" y="97"/>
                    <a:pt x="285" y="97"/>
                    <a:pt x="285" y="97"/>
                  </a:cubicBezTo>
                  <a:cubicBezTo>
                    <a:pt x="284" y="97"/>
                    <a:pt x="284" y="97"/>
                    <a:pt x="284" y="97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6"/>
                    <a:pt x="288" y="96"/>
                    <a:pt x="288" y="96"/>
                  </a:cubicBezTo>
                  <a:cubicBezTo>
                    <a:pt x="287" y="96"/>
                    <a:pt x="287" y="96"/>
                    <a:pt x="287" y="96"/>
                  </a:cubicBezTo>
                  <a:cubicBezTo>
                    <a:pt x="287" y="96"/>
                    <a:pt x="287" y="96"/>
                    <a:pt x="287" y="96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90" y="95"/>
                    <a:pt x="290" y="95"/>
                    <a:pt x="290" y="95"/>
                  </a:cubicBezTo>
                  <a:cubicBezTo>
                    <a:pt x="291" y="95"/>
                    <a:pt x="291" y="95"/>
                    <a:pt x="291" y="95"/>
                  </a:cubicBezTo>
                  <a:cubicBezTo>
                    <a:pt x="293" y="95"/>
                    <a:pt x="293" y="95"/>
                    <a:pt x="293" y="95"/>
                  </a:cubicBezTo>
                  <a:cubicBezTo>
                    <a:pt x="294" y="95"/>
                    <a:pt x="294" y="95"/>
                    <a:pt x="294" y="95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7" y="94"/>
                    <a:pt x="287" y="94"/>
                    <a:pt x="287" y="94"/>
                  </a:cubicBezTo>
                  <a:cubicBezTo>
                    <a:pt x="286" y="93"/>
                    <a:pt x="286" y="93"/>
                    <a:pt x="286" y="93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4" y="93"/>
                    <a:pt x="284" y="93"/>
                    <a:pt x="284" y="93"/>
                  </a:cubicBezTo>
                  <a:cubicBezTo>
                    <a:pt x="283" y="93"/>
                    <a:pt x="283" y="93"/>
                    <a:pt x="283" y="93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1" y="93"/>
                    <a:pt x="281" y="93"/>
                    <a:pt x="281" y="93"/>
                  </a:cubicBezTo>
                  <a:cubicBezTo>
                    <a:pt x="281" y="93"/>
                    <a:pt x="281" y="93"/>
                    <a:pt x="281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79" y="93"/>
                    <a:pt x="279" y="93"/>
                    <a:pt x="279" y="93"/>
                  </a:cubicBezTo>
                  <a:cubicBezTo>
                    <a:pt x="279" y="92"/>
                    <a:pt x="279" y="92"/>
                    <a:pt x="279" y="92"/>
                  </a:cubicBezTo>
                  <a:cubicBezTo>
                    <a:pt x="280" y="92"/>
                    <a:pt x="280" y="92"/>
                    <a:pt x="280" y="92"/>
                  </a:cubicBezTo>
                  <a:cubicBezTo>
                    <a:pt x="281" y="91"/>
                    <a:pt x="281" y="91"/>
                    <a:pt x="281" y="91"/>
                  </a:cubicBezTo>
                  <a:cubicBezTo>
                    <a:pt x="281" y="92"/>
                    <a:pt x="281" y="92"/>
                    <a:pt x="281" y="92"/>
                  </a:cubicBezTo>
                  <a:cubicBezTo>
                    <a:pt x="282" y="91"/>
                    <a:pt x="282" y="91"/>
                    <a:pt x="282" y="91"/>
                  </a:cubicBezTo>
                  <a:cubicBezTo>
                    <a:pt x="281" y="91"/>
                    <a:pt x="281" y="91"/>
                    <a:pt x="281" y="91"/>
                  </a:cubicBezTo>
                  <a:cubicBezTo>
                    <a:pt x="282" y="90"/>
                    <a:pt x="282" y="90"/>
                    <a:pt x="282" y="90"/>
                  </a:cubicBezTo>
                  <a:cubicBezTo>
                    <a:pt x="282" y="90"/>
                    <a:pt x="282" y="90"/>
                    <a:pt x="282" y="90"/>
                  </a:cubicBezTo>
                  <a:cubicBezTo>
                    <a:pt x="284" y="90"/>
                    <a:pt x="284" y="90"/>
                    <a:pt x="284" y="90"/>
                  </a:cubicBezTo>
                  <a:cubicBezTo>
                    <a:pt x="284" y="89"/>
                    <a:pt x="284" y="89"/>
                    <a:pt x="284" y="89"/>
                  </a:cubicBezTo>
                  <a:cubicBezTo>
                    <a:pt x="284" y="90"/>
                    <a:pt x="284" y="90"/>
                    <a:pt x="284" y="90"/>
                  </a:cubicBezTo>
                  <a:cubicBezTo>
                    <a:pt x="285" y="91"/>
                    <a:pt x="285" y="91"/>
                    <a:pt x="285" y="91"/>
                  </a:cubicBezTo>
                  <a:cubicBezTo>
                    <a:pt x="285" y="92"/>
                    <a:pt x="285" y="92"/>
                    <a:pt x="285" y="92"/>
                  </a:cubicBezTo>
                  <a:cubicBezTo>
                    <a:pt x="285" y="92"/>
                    <a:pt x="285" y="92"/>
                    <a:pt x="285" y="92"/>
                  </a:cubicBezTo>
                  <a:cubicBezTo>
                    <a:pt x="286" y="92"/>
                    <a:pt x="286" y="92"/>
                    <a:pt x="286" y="92"/>
                  </a:cubicBezTo>
                  <a:cubicBezTo>
                    <a:pt x="285" y="91"/>
                    <a:pt x="285" y="91"/>
                    <a:pt x="285" y="91"/>
                  </a:cubicBezTo>
                  <a:cubicBezTo>
                    <a:pt x="285" y="90"/>
                    <a:pt x="285" y="90"/>
                    <a:pt x="285" y="90"/>
                  </a:cubicBezTo>
                  <a:cubicBezTo>
                    <a:pt x="285" y="89"/>
                    <a:pt x="285" y="89"/>
                    <a:pt x="285" y="89"/>
                  </a:cubicBezTo>
                  <a:cubicBezTo>
                    <a:pt x="286" y="89"/>
                    <a:pt x="286" y="89"/>
                    <a:pt x="286" y="89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6" y="88"/>
                    <a:pt x="286" y="88"/>
                    <a:pt x="286" y="88"/>
                  </a:cubicBezTo>
                  <a:cubicBezTo>
                    <a:pt x="286" y="87"/>
                    <a:pt x="286" y="87"/>
                    <a:pt x="286" y="87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8" y="85"/>
                    <a:pt x="288" y="85"/>
                    <a:pt x="288" y="85"/>
                  </a:cubicBezTo>
                  <a:cubicBezTo>
                    <a:pt x="288" y="85"/>
                    <a:pt x="288" y="85"/>
                    <a:pt x="288" y="85"/>
                  </a:cubicBezTo>
                  <a:cubicBezTo>
                    <a:pt x="287" y="85"/>
                    <a:pt x="287" y="85"/>
                    <a:pt x="287" y="85"/>
                  </a:cubicBezTo>
                  <a:cubicBezTo>
                    <a:pt x="287" y="84"/>
                    <a:pt x="287" y="84"/>
                    <a:pt x="287" y="84"/>
                  </a:cubicBezTo>
                  <a:cubicBezTo>
                    <a:pt x="287" y="84"/>
                    <a:pt x="287" y="84"/>
                    <a:pt x="287" y="84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9" y="82"/>
                    <a:pt x="289" y="82"/>
                    <a:pt x="289" y="82"/>
                  </a:cubicBezTo>
                  <a:cubicBezTo>
                    <a:pt x="290" y="82"/>
                    <a:pt x="290" y="82"/>
                    <a:pt x="290" y="82"/>
                  </a:cubicBezTo>
                  <a:cubicBezTo>
                    <a:pt x="290" y="83"/>
                    <a:pt x="290" y="83"/>
                    <a:pt x="290" y="83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1" y="85"/>
                    <a:pt x="291" y="85"/>
                    <a:pt x="291" y="85"/>
                  </a:cubicBezTo>
                  <a:cubicBezTo>
                    <a:pt x="290" y="85"/>
                    <a:pt x="290" y="85"/>
                    <a:pt x="290" y="85"/>
                  </a:cubicBezTo>
                  <a:cubicBezTo>
                    <a:pt x="291" y="86"/>
                    <a:pt x="291" y="86"/>
                    <a:pt x="291" y="86"/>
                  </a:cubicBezTo>
                  <a:cubicBezTo>
                    <a:pt x="291" y="86"/>
                    <a:pt x="291" y="86"/>
                    <a:pt x="291" y="86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1" y="90"/>
                    <a:pt x="291" y="90"/>
                    <a:pt x="291" y="90"/>
                  </a:cubicBezTo>
                  <a:cubicBezTo>
                    <a:pt x="291" y="91"/>
                    <a:pt x="291" y="91"/>
                    <a:pt x="291" y="91"/>
                  </a:cubicBezTo>
                  <a:cubicBezTo>
                    <a:pt x="292" y="91"/>
                    <a:pt x="292" y="91"/>
                    <a:pt x="292" y="91"/>
                  </a:cubicBezTo>
                  <a:cubicBezTo>
                    <a:pt x="293" y="90"/>
                    <a:pt x="293" y="90"/>
                    <a:pt x="293" y="90"/>
                  </a:cubicBezTo>
                  <a:cubicBezTo>
                    <a:pt x="293" y="90"/>
                    <a:pt x="293" y="90"/>
                    <a:pt x="293" y="90"/>
                  </a:cubicBezTo>
                  <a:cubicBezTo>
                    <a:pt x="293" y="88"/>
                    <a:pt x="293" y="88"/>
                    <a:pt x="293" y="88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2" y="86"/>
                    <a:pt x="292" y="86"/>
                    <a:pt x="292" y="86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3" y="85"/>
                    <a:pt x="293" y="85"/>
                    <a:pt x="293" y="85"/>
                  </a:cubicBezTo>
                  <a:cubicBezTo>
                    <a:pt x="293" y="83"/>
                    <a:pt x="293" y="83"/>
                    <a:pt x="293" y="83"/>
                  </a:cubicBezTo>
                  <a:cubicBezTo>
                    <a:pt x="293" y="83"/>
                    <a:pt x="293" y="83"/>
                    <a:pt x="293" y="83"/>
                  </a:cubicBezTo>
                  <a:cubicBezTo>
                    <a:pt x="293" y="81"/>
                    <a:pt x="293" y="81"/>
                    <a:pt x="293" y="81"/>
                  </a:cubicBezTo>
                  <a:cubicBezTo>
                    <a:pt x="294" y="81"/>
                    <a:pt x="294" y="81"/>
                    <a:pt x="294" y="81"/>
                  </a:cubicBezTo>
                  <a:cubicBezTo>
                    <a:pt x="295" y="81"/>
                    <a:pt x="295" y="81"/>
                    <a:pt x="295" y="81"/>
                  </a:cubicBezTo>
                  <a:cubicBezTo>
                    <a:pt x="295" y="80"/>
                    <a:pt x="295" y="80"/>
                    <a:pt x="295" y="80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296" y="80"/>
                    <a:pt x="297" y="80"/>
                    <a:pt x="298" y="80"/>
                  </a:cubicBezTo>
                  <a:cubicBezTo>
                    <a:pt x="298" y="80"/>
                    <a:pt x="298" y="80"/>
                    <a:pt x="298" y="80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300" y="81"/>
                    <a:pt x="300" y="81"/>
                    <a:pt x="300" y="81"/>
                  </a:cubicBezTo>
                  <a:cubicBezTo>
                    <a:pt x="301" y="81"/>
                    <a:pt x="301" y="81"/>
                    <a:pt x="301" y="81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00" y="84"/>
                    <a:pt x="300" y="84"/>
                    <a:pt x="300" y="84"/>
                  </a:cubicBezTo>
                  <a:cubicBezTo>
                    <a:pt x="300" y="85"/>
                    <a:pt x="300" y="85"/>
                    <a:pt x="300" y="85"/>
                  </a:cubicBezTo>
                  <a:cubicBezTo>
                    <a:pt x="300" y="85"/>
                    <a:pt x="300" y="85"/>
                    <a:pt x="300" y="85"/>
                  </a:cubicBezTo>
                  <a:cubicBezTo>
                    <a:pt x="301" y="84"/>
                    <a:pt x="301" y="84"/>
                    <a:pt x="301" y="84"/>
                  </a:cubicBezTo>
                  <a:cubicBezTo>
                    <a:pt x="301" y="84"/>
                    <a:pt x="301" y="84"/>
                    <a:pt x="301" y="84"/>
                  </a:cubicBezTo>
                  <a:cubicBezTo>
                    <a:pt x="302" y="84"/>
                    <a:pt x="302" y="84"/>
                    <a:pt x="302" y="84"/>
                  </a:cubicBezTo>
                  <a:cubicBezTo>
                    <a:pt x="302" y="82"/>
                    <a:pt x="302" y="82"/>
                    <a:pt x="302" y="82"/>
                  </a:cubicBezTo>
                  <a:cubicBezTo>
                    <a:pt x="303" y="82"/>
                    <a:pt x="303" y="82"/>
                    <a:pt x="303" y="82"/>
                  </a:cubicBezTo>
                  <a:cubicBezTo>
                    <a:pt x="304" y="82"/>
                    <a:pt x="304" y="82"/>
                    <a:pt x="304" y="82"/>
                  </a:cubicBezTo>
                  <a:cubicBezTo>
                    <a:pt x="304" y="82"/>
                    <a:pt x="304" y="82"/>
                    <a:pt x="304" y="82"/>
                  </a:cubicBezTo>
                  <a:cubicBezTo>
                    <a:pt x="304" y="81"/>
                    <a:pt x="304" y="81"/>
                    <a:pt x="304" y="81"/>
                  </a:cubicBezTo>
                  <a:cubicBezTo>
                    <a:pt x="304" y="81"/>
                    <a:pt x="304" y="81"/>
                    <a:pt x="304" y="81"/>
                  </a:cubicBezTo>
                  <a:cubicBezTo>
                    <a:pt x="305" y="81"/>
                    <a:pt x="305" y="81"/>
                    <a:pt x="305" y="81"/>
                  </a:cubicBezTo>
                  <a:cubicBezTo>
                    <a:pt x="305" y="82"/>
                    <a:pt x="305" y="82"/>
                    <a:pt x="305" y="82"/>
                  </a:cubicBezTo>
                  <a:cubicBezTo>
                    <a:pt x="305" y="82"/>
                    <a:pt x="305" y="82"/>
                    <a:pt x="305" y="82"/>
                  </a:cubicBezTo>
                  <a:cubicBezTo>
                    <a:pt x="305" y="83"/>
                    <a:pt x="305" y="83"/>
                    <a:pt x="305" y="83"/>
                  </a:cubicBezTo>
                  <a:cubicBezTo>
                    <a:pt x="305" y="83"/>
                    <a:pt x="305" y="83"/>
                    <a:pt x="305" y="83"/>
                  </a:cubicBezTo>
                  <a:cubicBezTo>
                    <a:pt x="304" y="83"/>
                    <a:pt x="304" y="83"/>
                    <a:pt x="304" y="83"/>
                  </a:cubicBezTo>
                  <a:cubicBezTo>
                    <a:pt x="305" y="84"/>
                    <a:pt x="305" y="84"/>
                    <a:pt x="305" y="84"/>
                  </a:cubicBezTo>
                  <a:cubicBezTo>
                    <a:pt x="306" y="84"/>
                    <a:pt x="306" y="84"/>
                    <a:pt x="306" y="84"/>
                  </a:cubicBezTo>
                  <a:cubicBezTo>
                    <a:pt x="306" y="85"/>
                    <a:pt x="306" y="85"/>
                    <a:pt x="306" y="85"/>
                  </a:cubicBezTo>
                  <a:cubicBezTo>
                    <a:pt x="306" y="86"/>
                    <a:pt x="306" y="86"/>
                    <a:pt x="306" y="86"/>
                  </a:cubicBezTo>
                  <a:cubicBezTo>
                    <a:pt x="305" y="87"/>
                    <a:pt x="305" y="87"/>
                    <a:pt x="305" y="87"/>
                  </a:cubicBezTo>
                  <a:cubicBezTo>
                    <a:pt x="304" y="88"/>
                    <a:pt x="304" y="88"/>
                    <a:pt x="304" y="88"/>
                  </a:cubicBezTo>
                  <a:cubicBezTo>
                    <a:pt x="304" y="90"/>
                    <a:pt x="304" y="90"/>
                    <a:pt x="304" y="90"/>
                  </a:cubicBezTo>
                  <a:cubicBezTo>
                    <a:pt x="304" y="90"/>
                    <a:pt x="304" y="90"/>
                    <a:pt x="304" y="90"/>
                  </a:cubicBezTo>
                  <a:cubicBezTo>
                    <a:pt x="303" y="91"/>
                    <a:pt x="303" y="91"/>
                    <a:pt x="303" y="91"/>
                  </a:cubicBezTo>
                  <a:cubicBezTo>
                    <a:pt x="302" y="92"/>
                    <a:pt x="302" y="92"/>
                    <a:pt x="302" y="92"/>
                  </a:cubicBezTo>
                  <a:cubicBezTo>
                    <a:pt x="301" y="93"/>
                    <a:pt x="301" y="93"/>
                    <a:pt x="301" y="93"/>
                  </a:cubicBezTo>
                  <a:cubicBezTo>
                    <a:pt x="300" y="94"/>
                    <a:pt x="300" y="94"/>
                    <a:pt x="300" y="94"/>
                  </a:cubicBezTo>
                  <a:cubicBezTo>
                    <a:pt x="300" y="94"/>
                    <a:pt x="300" y="94"/>
                    <a:pt x="300" y="94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298" y="95"/>
                    <a:pt x="298" y="95"/>
                    <a:pt x="298" y="95"/>
                  </a:cubicBezTo>
                  <a:cubicBezTo>
                    <a:pt x="298" y="96"/>
                    <a:pt x="298" y="96"/>
                    <a:pt x="298" y="96"/>
                  </a:cubicBezTo>
                  <a:cubicBezTo>
                    <a:pt x="299" y="96"/>
                    <a:pt x="299" y="96"/>
                    <a:pt x="299" y="96"/>
                  </a:cubicBezTo>
                  <a:cubicBezTo>
                    <a:pt x="299" y="97"/>
                    <a:pt x="299" y="97"/>
                    <a:pt x="299" y="97"/>
                  </a:cubicBezTo>
                  <a:cubicBezTo>
                    <a:pt x="298" y="99"/>
                    <a:pt x="298" y="99"/>
                    <a:pt x="298" y="99"/>
                  </a:cubicBezTo>
                  <a:cubicBezTo>
                    <a:pt x="298" y="99"/>
                    <a:pt x="298" y="99"/>
                    <a:pt x="298" y="99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6" y="98"/>
                    <a:pt x="296" y="98"/>
                    <a:pt x="296" y="98"/>
                  </a:cubicBezTo>
                  <a:cubicBezTo>
                    <a:pt x="296" y="99"/>
                    <a:pt x="296" y="99"/>
                    <a:pt x="296" y="99"/>
                  </a:cubicBezTo>
                  <a:cubicBezTo>
                    <a:pt x="295" y="99"/>
                    <a:pt x="295" y="99"/>
                    <a:pt x="295" y="99"/>
                  </a:cubicBezTo>
                  <a:cubicBezTo>
                    <a:pt x="295" y="100"/>
                    <a:pt x="295" y="100"/>
                    <a:pt x="295" y="100"/>
                  </a:cubicBezTo>
                  <a:cubicBezTo>
                    <a:pt x="294" y="100"/>
                    <a:pt x="294" y="100"/>
                    <a:pt x="294" y="100"/>
                  </a:cubicBezTo>
                  <a:cubicBezTo>
                    <a:pt x="293" y="101"/>
                    <a:pt x="293" y="101"/>
                    <a:pt x="293" y="101"/>
                  </a:cubicBezTo>
                  <a:cubicBezTo>
                    <a:pt x="294" y="101"/>
                    <a:pt x="294" y="101"/>
                    <a:pt x="294" y="101"/>
                  </a:cubicBezTo>
                  <a:cubicBezTo>
                    <a:pt x="295" y="101"/>
                    <a:pt x="295" y="101"/>
                    <a:pt x="295" y="101"/>
                  </a:cubicBezTo>
                  <a:cubicBezTo>
                    <a:pt x="295" y="101"/>
                    <a:pt x="295" y="101"/>
                    <a:pt x="295" y="101"/>
                  </a:cubicBezTo>
                  <a:cubicBezTo>
                    <a:pt x="294" y="102"/>
                    <a:pt x="294" y="102"/>
                    <a:pt x="294" y="102"/>
                  </a:cubicBezTo>
                  <a:cubicBezTo>
                    <a:pt x="294" y="102"/>
                    <a:pt x="294" y="102"/>
                    <a:pt x="294" y="102"/>
                  </a:cubicBezTo>
                  <a:cubicBezTo>
                    <a:pt x="294" y="103"/>
                    <a:pt x="294" y="103"/>
                    <a:pt x="294" y="103"/>
                  </a:cubicBezTo>
                  <a:cubicBezTo>
                    <a:pt x="294" y="104"/>
                    <a:pt x="294" y="104"/>
                    <a:pt x="294" y="104"/>
                  </a:cubicBezTo>
                  <a:cubicBezTo>
                    <a:pt x="293" y="103"/>
                    <a:pt x="293" y="103"/>
                    <a:pt x="293" y="103"/>
                  </a:cubicBezTo>
                  <a:cubicBezTo>
                    <a:pt x="293" y="102"/>
                    <a:pt x="293" y="102"/>
                    <a:pt x="293" y="102"/>
                  </a:cubicBezTo>
                  <a:cubicBezTo>
                    <a:pt x="293" y="101"/>
                    <a:pt x="293" y="101"/>
                    <a:pt x="293" y="101"/>
                  </a:cubicBezTo>
                  <a:cubicBezTo>
                    <a:pt x="293" y="102"/>
                    <a:pt x="293" y="102"/>
                    <a:pt x="293" y="102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93" y="103"/>
                    <a:pt x="293" y="103"/>
                    <a:pt x="293" y="103"/>
                  </a:cubicBezTo>
                  <a:cubicBezTo>
                    <a:pt x="292" y="104"/>
                    <a:pt x="292" y="104"/>
                    <a:pt x="292" y="104"/>
                  </a:cubicBezTo>
                  <a:cubicBezTo>
                    <a:pt x="289" y="104"/>
                    <a:pt x="289" y="104"/>
                    <a:pt x="289" y="104"/>
                  </a:cubicBezTo>
                  <a:cubicBezTo>
                    <a:pt x="289" y="103"/>
                    <a:pt x="289" y="103"/>
                    <a:pt x="289" y="103"/>
                  </a:cubicBezTo>
                  <a:cubicBezTo>
                    <a:pt x="289" y="103"/>
                    <a:pt x="289" y="103"/>
                    <a:pt x="289" y="103"/>
                  </a:cubicBezTo>
                  <a:cubicBezTo>
                    <a:pt x="288" y="103"/>
                    <a:pt x="288" y="103"/>
                    <a:pt x="288" y="103"/>
                  </a:cubicBezTo>
                  <a:cubicBezTo>
                    <a:pt x="287" y="103"/>
                    <a:pt x="287" y="103"/>
                    <a:pt x="287" y="103"/>
                  </a:cubicBezTo>
                  <a:cubicBezTo>
                    <a:pt x="287" y="103"/>
                    <a:pt x="287" y="103"/>
                    <a:pt x="287" y="103"/>
                  </a:cubicBezTo>
                  <a:cubicBezTo>
                    <a:pt x="288" y="102"/>
                    <a:pt x="288" y="102"/>
                    <a:pt x="288" y="102"/>
                  </a:cubicBezTo>
                  <a:cubicBezTo>
                    <a:pt x="286" y="102"/>
                    <a:pt x="286" y="102"/>
                    <a:pt x="286" y="102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5" y="103"/>
                    <a:pt x="285" y="103"/>
                    <a:pt x="285" y="103"/>
                  </a:cubicBezTo>
                  <a:close/>
                  <a:moveTo>
                    <a:pt x="212" y="75"/>
                  </a:moveTo>
                  <a:cubicBezTo>
                    <a:pt x="212" y="75"/>
                    <a:pt x="212" y="75"/>
                    <a:pt x="212" y="75"/>
                  </a:cubicBezTo>
                  <a:cubicBezTo>
                    <a:pt x="212" y="74"/>
                    <a:pt x="212" y="74"/>
                    <a:pt x="212" y="74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17" y="71"/>
                    <a:pt x="217" y="71"/>
                    <a:pt x="217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18" y="74"/>
                    <a:pt x="218" y="74"/>
                    <a:pt x="218" y="74"/>
                  </a:cubicBezTo>
                  <a:cubicBezTo>
                    <a:pt x="217" y="75"/>
                    <a:pt x="217" y="75"/>
                    <a:pt x="217" y="75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15" y="76"/>
                    <a:pt x="215" y="76"/>
                    <a:pt x="215" y="76"/>
                  </a:cubicBezTo>
                  <a:cubicBezTo>
                    <a:pt x="214" y="76"/>
                    <a:pt x="214" y="76"/>
                    <a:pt x="214" y="76"/>
                  </a:cubicBezTo>
                  <a:cubicBezTo>
                    <a:pt x="214" y="76"/>
                    <a:pt x="214" y="76"/>
                    <a:pt x="214" y="76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3" y="75"/>
                    <a:pt x="213" y="75"/>
                    <a:pt x="213" y="75"/>
                  </a:cubicBezTo>
                  <a:cubicBezTo>
                    <a:pt x="212" y="75"/>
                    <a:pt x="212" y="75"/>
                    <a:pt x="212" y="75"/>
                  </a:cubicBezTo>
                  <a:close/>
                  <a:moveTo>
                    <a:pt x="266" y="96"/>
                  </a:moveTo>
                  <a:cubicBezTo>
                    <a:pt x="266" y="96"/>
                    <a:pt x="266" y="96"/>
                    <a:pt x="266" y="96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70" y="93"/>
                    <a:pt x="270" y="93"/>
                    <a:pt x="270" y="93"/>
                  </a:cubicBezTo>
                  <a:cubicBezTo>
                    <a:pt x="270" y="93"/>
                    <a:pt x="270" y="93"/>
                    <a:pt x="270" y="93"/>
                  </a:cubicBezTo>
                  <a:cubicBezTo>
                    <a:pt x="271" y="93"/>
                    <a:pt x="271" y="93"/>
                    <a:pt x="271" y="93"/>
                  </a:cubicBezTo>
                  <a:cubicBezTo>
                    <a:pt x="271" y="93"/>
                    <a:pt x="271" y="93"/>
                    <a:pt x="271" y="93"/>
                  </a:cubicBezTo>
                  <a:cubicBezTo>
                    <a:pt x="271" y="94"/>
                    <a:pt x="271" y="94"/>
                    <a:pt x="271" y="94"/>
                  </a:cubicBezTo>
                  <a:cubicBezTo>
                    <a:pt x="271" y="95"/>
                    <a:pt x="271" y="95"/>
                    <a:pt x="271" y="95"/>
                  </a:cubicBezTo>
                  <a:cubicBezTo>
                    <a:pt x="271" y="96"/>
                    <a:pt x="271" y="96"/>
                    <a:pt x="271" y="96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7" y="97"/>
                    <a:pt x="267" y="97"/>
                    <a:pt x="267" y="97"/>
                  </a:cubicBezTo>
                  <a:cubicBezTo>
                    <a:pt x="266" y="96"/>
                    <a:pt x="266" y="96"/>
                    <a:pt x="266" y="96"/>
                  </a:cubicBezTo>
                  <a:close/>
                  <a:moveTo>
                    <a:pt x="223" y="95"/>
                  </a:moveTo>
                  <a:cubicBezTo>
                    <a:pt x="223" y="94"/>
                    <a:pt x="223" y="94"/>
                    <a:pt x="223" y="94"/>
                  </a:cubicBezTo>
                  <a:cubicBezTo>
                    <a:pt x="223" y="93"/>
                    <a:pt x="223" y="93"/>
                    <a:pt x="223" y="93"/>
                  </a:cubicBezTo>
                  <a:cubicBezTo>
                    <a:pt x="223" y="91"/>
                    <a:pt x="223" y="91"/>
                    <a:pt x="223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7" y="91"/>
                    <a:pt x="227" y="91"/>
                    <a:pt x="227" y="91"/>
                  </a:cubicBezTo>
                  <a:cubicBezTo>
                    <a:pt x="228" y="91"/>
                    <a:pt x="228" y="91"/>
                    <a:pt x="228" y="91"/>
                  </a:cubicBezTo>
                  <a:cubicBezTo>
                    <a:pt x="229" y="91"/>
                    <a:pt x="229" y="91"/>
                    <a:pt x="229" y="91"/>
                  </a:cubicBezTo>
                  <a:cubicBezTo>
                    <a:pt x="230" y="91"/>
                    <a:pt x="230" y="91"/>
                    <a:pt x="230" y="91"/>
                  </a:cubicBezTo>
                  <a:cubicBezTo>
                    <a:pt x="231" y="90"/>
                    <a:pt x="231" y="90"/>
                    <a:pt x="231" y="90"/>
                  </a:cubicBezTo>
                  <a:cubicBezTo>
                    <a:pt x="233" y="90"/>
                    <a:pt x="233" y="90"/>
                    <a:pt x="233" y="90"/>
                  </a:cubicBezTo>
                  <a:cubicBezTo>
                    <a:pt x="235" y="91"/>
                    <a:pt x="235" y="91"/>
                    <a:pt x="235" y="91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7" y="91"/>
                    <a:pt x="237" y="91"/>
                    <a:pt x="237" y="91"/>
                  </a:cubicBezTo>
                  <a:cubicBezTo>
                    <a:pt x="238" y="90"/>
                    <a:pt x="238" y="90"/>
                    <a:pt x="238" y="90"/>
                  </a:cubicBezTo>
                  <a:cubicBezTo>
                    <a:pt x="241" y="90"/>
                    <a:pt x="241" y="90"/>
                    <a:pt x="241" y="90"/>
                  </a:cubicBezTo>
                  <a:cubicBezTo>
                    <a:pt x="241" y="90"/>
                    <a:pt x="241" y="90"/>
                    <a:pt x="241" y="90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1" y="89"/>
                    <a:pt x="241" y="89"/>
                    <a:pt x="241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37" y="89"/>
                    <a:pt x="237" y="89"/>
                    <a:pt x="237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4" y="89"/>
                    <a:pt x="234" y="89"/>
                    <a:pt x="234" y="89"/>
                  </a:cubicBezTo>
                  <a:cubicBezTo>
                    <a:pt x="233" y="89"/>
                    <a:pt x="233" y="89"/>
                    <a:pt x="233" y="89"/>
                  </a:cubicBezTo>
                  <a:cubicBezTo>
                    <a:pt x="232" y="89"/>
                    <a:pt x="232" y="89"/>
                    <a:pt x="232" y="89"/>
                  </a:cubicBezTo>
                  <a:cubicBezTo>
                    <a:pt x="232" y="89"/>
                    <a:pt x="232" y="89"/>
                    <a:pt x="232" y="89"/>
                  </a:cubicBezTo>
                  <a:cubicBezTo>
                    <a:pt x="231" y="89"/>
                    <a:pt x="231" y="89"/>
                    <a:pt x="231" y="89"/>
                  </a:cubicBezTo>
                  <a:cubicBezTo>
                    <a:pt x="229" y="89"/>
                    <a:pt x="229" y="89"/>
                    <a:pt x="229" y="89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0" y="87"/>
                    <a:pt x="230" y="87"/>
                    <a:pt x="230" y="87"/>
                  </a:cubicBezTo>
                  <a:cubicBezTo>
                    <a:pt x="232" y="86"/>
                    <a:pt x="232" y="86"/>
                    <a:pt x="232" y="86"/>
                  </a:cubicBezTo>
                  <a:cubicBezTo>
                    <a:pt x="231" y="86"/>
                    <a:pt x="231" y="86"/>
                    <a:pt x="231" y="86"/>
                  </a:cubicBezTo>
                  <a:cubicBezTo>
                    <a:pt x="230" y="86"/>
                    <a:pt x="230" y="86"/>
                    <a:pt x="230" y="86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8" y="86"/>
                    <a:pt x="228" y="86"/>
                    <a:pt x="228" y="86"/>
                  </a:cubicBezTo>
                  <a:cubicBezTo>
                    <a:pt x="228" y="86"/>
                    <a:pt x="228" y="86"/>
                    <a:pt x="228" y="86"/>
                  </a:cubicBezTo>
                  <a:cubicBezTo>
                    <a:pt x="228" y="87"/>
                    <a:pt x="228" y="87"/>
                    <a:pt x="228" y="87"/>
                  </a:cubicBezTo>
                  <a:cubicBezTo>
                    <a:pt x="226" y="88"/>
                    <a:pt x="226" y="88"/>
                    <a:pt x="226" y="88"/>
                  </a:cubicBezTo>
                  <a:cubicBezTo>
                    <a:pt x="226" y="89"/>
                    <a:pt x="226" y="89"/>
                    <a:pt x="226" y="89"/>
                  </a:cubicBezTo>
                  <a:cubicBezTo>
                    <a:pt x="225" y="89"/>
                    <a:pt x="225" y="89"/>
                    <a:pt x="225" y="89"/>
                  </a:cubicBezTo>
                  <a:cubicBezTo>
                    <a:pt x="223" y="88"/>
                    <a:pt x="223" y="88"/>
                    <a:pt x="223" y="88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4" y="87"/>
                    <a:pt x="224" y="87"/>
                    <a:pt x="224" y="87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3" y="86"/>
                    <a:pt x="223" y="86"/>
                    <a:pt x="223" y="86"/>
                  </a:cubicBezTo>
                  <a:cubicBezTo>
                    <a:pt x="222" y="88"/>
                    <a:pt x="222" y="88"/>
                    <a:pt x="222" y="88"/>
                  </a:cubicBezTo>
                  <a:cubicBezTo>
                    <a:pt x="222" y="88"/>
                    <a:pt x="222" y="88"/>
                    <a:pt x="222" y="88"/>
                  </a:cubicBezTo>
                  <a:cubicBezTo>
                    <a:pt x="221" y="88"/>
                    <a:pt x="221" y="88"/>
                    <a:pt x="221" y="88"/>
                  </a:cubicBezTo>
                  <a:cubicBezTo>
                    <a:pt x="221" y="87"/>
                    <a:pt x="221" y="87"/>
                    <a:pt x="221" y="87"/>
                  </a:cubicBezTo>
                  <a:cubicBezTo>
                    <a:pt x="219" y="86"/>
                    <a:pt x="219" y="86"/>
                    <a:pt x="219" y="86"/>
                  </a:cubicBezTo>
                  <a:cubicBezTo>
                    <a:pt x="220" y="85"/>
                    <a:pt x="220" y="85"/>
                    <a:pt x="220" y="85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86"/>
                    <a:pt x="219" y="86"/>
                    <a:pt x="219" y="86"/>
                  </a:cubicBezTo>
                  <a:cubicBezTo>
                    <a:pt x="218" y="86"/>
                    <a:pt x="218" y="86"/>
                    <a:pt x="218" y="86"/>
                  </a:cubicBezTo>
                  <a:cubicBezTo>
                    <a:pt x="217" y="84"/>
                    <a:pt x="217" y="84"/>
                    <a:pt x="217" y="84"/>
                  </a:cubicBezTo>
                  <a:cubicBezTo>
                    <a:pt x="215" y="83"/>
                    <a:pt x="215" y="83"/>
                    <a:pt x="215" y="83"/>
                  </a:cubicBezTo>
                  <a:cubicBezTo>
                    <a:pt x="215" y="83"/>
                    <a:pt x="215" y="83"/>
                    <a:pt x="215" y="83"/>
                  </a:cubicBezTo>
                  <a:cubicBezTo>
                    <a:pt x="217" y="83"/>
                    <a:pt x="217" y="83"/>
                    <a:pt x="217" y="83"/>
                  </a:cubicBezTo>
                  <a:cubicBezTo>
                    <a:pt x="217" y="82"/>
                    <a:pt x="217" y="82"/>
                    <a:pt x="217" y="82"/>
                  </a:cubicBezTo>
                  <a:cubicBezTo>
                    <a:pt x="216" y="81"/>
                    <a:pt x="216" y="81"/>
                    <a:pt x="216" y="81"/>
                  </a:cubicBezTo>
                  <a:cubicBezTo>
                    <a:pt x="218" y="80"/>
                    <a:pt x="218" y="80"/>
                    <a:pt x="218" y="80"/>
                  </a:cubicBezTo>
                  <a:cubicBezTo>
                    <a:pt x="219" y="79"/>
                    <a:pt x="219" y="79"/>
                    <a:pt x="219" y="79"/>
                  </a:cubicBezTo>
                  <a:cubicBezTo>
                    <a:pt x="220" y="80"/>
                    <a:pt x="220" y="80"/>
                    <a:pt x="220" y="80"/>
                  </a:cubicBezTo>
                  <a:cubicBezTo>
                    <a:pt x="222" y="80"/>
                    <a:pt x="222" y="80"/>
                    <a:pt x="222" y="80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7" y="80"/>
                    <a:pt x="227" y="80"/>
                    <a:pt x="227" y="80"/>
                  </a:cubicBezTo>
                  <a:cubicBezTo>
                    <a:pt x="228" y="79"/>
                    <a:pt x="228" y="79"/>
                    <a:pt x="228" y="79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6" y="78"/>
                    <a:pt x="226" y="78"/>
                    <a:pt x="226" y="78"/>
                  </a:cubicBezTo>
                  <a:cubicBezTo>
                    <a:pt x="225" y="78"/>
                    <a:pt x="225" y="78"/>
                    <a:pt x="225" y="78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3" y="76"/>
                    <a:pt x="223" y="76"/>
                    <a:pt x="223" y="76"/>
                  </a:cubicBezTo>
                  <a:cubicBezTo>
                    <a:pt x="224" y="75"/>
                    <a:pt x="224" y="75"/>
                    <a:pt x="224" y="75"/>
                  </a:cubicBezTo>
                  <a:cubicBezTo>
                    <a:pt x="225" y="74"/>
                    <a:pt x="225" y="74"/>
                    <a:pt x="225" y="74"/>
                  </a:cubicBezTo>
                  <a:cubicBezTo>
                    <a:pt x="226" y="75"/>
                    <a:pt x="226" y="75"/>
                    <a:pt x="226" y="75"/>
                  </a:cubicBezTo>
                  <a:cubicBezTo>
                    <a:pt x="228" y="74"/>
                    <a:pt x="228" y="74"/>
                    <a:pt x="228" y="74"/>
                  </a:cubicBezTo>
                  <a:cubicBezTo>
                    <a:pt x="231" y="74"/>
                    <a:pt x="231" y="74"/>
                    <a:pt x="231" y="74"/>
                  </a:cubicBezTo>
                  <a:cubicBezTo>
                    <a:pt x="232" y="75"/>
                    <a:pt x="232" y="75"/>
                    <a:pt x="232" y="75"/>
                  </a:cubicBezTo>
                  <a:cubicBezTo>
                    <a:pt x="232" y="75"/>
                    <a:pt x="232" y="75"/>
                    <a:pt x="232" y="75"/>
                  </a:cubicBezTo>
                  <a:cubicBezTo>
                    <a:pt x="232" y="74"/>
                    <a:pt x="232" y="74"/>
                    <a:pt x="232" y="74"/>
                  </a:cubicBezTo>
                  <a:cubicBezTo>
                    <a:pt x="231" y="74"/>
                    <a:pt x="231" y="74"/>
                    <a:pt x="231" y="74"/>
                  </a:cubicBezTo>
                  <a:cubicBezTo>
                    <a:pt x="230" y="74"/>
                    <a:pt x="230" y="74"/>
                    <a:pt x="230" y="7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27" y="73"/>
                    <a:pt x="227" y="73"/>
                    <a:pt x="227" y="73"/>
                  </a:cubicBezTo>
                  <a:cubicBezTo>
                    <a:pt x="226" y="72"/>
                    <a:pt x="226" y="72"/>
                    <a:pt x="226" y="72"/>
                  </a:cubicBezTo>
                  <a:cubicBezTo>
                    <a:pt x="227" y="71"/>
                    <a:pt x="227" y="71"/>
                    <a:pt x="227" y="71"/>
                  </a:cubicBezTo>
                  <a:cubicBezTo>
                    <a:pt x="228" y="70"/>
                    <a:pt x="228" y="70"/>
                    <a:pt x="228" y="70"/>
                  </a:cubicBezTo>
                  <a:cubicBezTo>
                    <a:pt x="229" y="70"/>
                    <a:pt x="229" y="70"/>
                    <a:pt x="229" y="70"/>
                  </a:cubicBezTo>
                  <a:cubicBezTo>
                    <a:pt x="230" y="70"/>
                    <a:pt x="230" y="70"/>
                    <a:pt x="230" y="70"/>
                  </a:cubicBezTo>
                  <a:cubicBezTo>
                    <a:pt x="231" y="69"/>
                    <a:pt x="231" y="69"/>
                    <a:pt x="231" y="69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2" y="70"/>
                    <a:pt x="232" y="70"/>
                    <a:pt x="232" y="70"/>
                  </a:cubicBezTo>
                  <a:cubicBezTo>
                    <a:pt x="233" y="70"/>
                    <a:pt x="233" y="70"/>
                    <a:pt x="233" y="70"/>
                  </a:cubicBezTo>
                  <a:cubicBezTo>
                    <a:pt x="234" y="71"/>
                    <a:pt x="234" y="71"/>
                    <a:pt x="234" y="71"/>
                  </a:cubicBezTo>
                  <a:cubicBezTo>
                    <a:pt x="235" y="71"/>
                    <a:pt x="235" y="71"/>
                    <a:pt x="235" y="71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34" y="69"/>
                    <a:pt x="234" y="69"/>
                    <a:pt x="234" y="69"/>
                  </a:cubicBezTo>
                  <a:cubicBezTo>
                    <a:pt x="233" y="68"/>
                    <a:pt x="233" y="68"/>
                    <a:pt x="233" y="68"/>
                  </a:cubicBezTo>
                  <a:cubicBezTo>
                    <a:pt x="233" y="68"/>
                    <a:pt x="233" y="68"/>
                    <a:pt x="233" y="68"/>
                  </a:cubicBezTo>
                  <a:cubicBezTo>
                    <a:pt x="234" y="67"/>
                    <a:pt x="234" y="67"/>
                    <a:pt x="234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1" y="69"/>
                    <a:pt x="241" y="69"/>
                    <a:pt x="241" y="69"/>
                  </a:cubicBezTo>
                  <a:cubicBezTo>
                    <a:pt x="240" y="70"/>
                    <a:pt x="240" y="70"/>
                    <a:pt x="240" y="70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2" y="71"/>
                    <a:pt x="242" y="71"/>
                    <a:pt x="242" y="71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44" y="72"/>
                    <a:pt x="244" y="72"/>
                    <a:pt x="244" y="72"/>
                  </a:cubicBezTo>
                  <a:cubicBezTo>
                    <a:pt x="244" y="72"/>
                    <a:pt x="244" y="72"/>
                    <a:pt x="244" y="72"/>
                  </a:cubicBezTo>
                  <a:cubicBezTo>
                    <a:pt x="244" y="73"/>
                    <a:pt x="244" y="73"/>
                    <a:pt x="244" y="73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4" y="75"/>
                    <a:pt x="244" y="75"/>
                    <a:pt x="244" y="75"/>
                  </a:cubicBezTo>
                  <a:cubicBezTo>
                    <a:pt x="244" y="75"/>
                    <a:pt x="244" y="75"/>
                    <a:pt x="244" y="75"/>
                  </a:cubicBezTo>
                  <a:cubicBezTo>
                    <a:pt x="245" y="76"/>
                    <a:pt x="245" y="76"/>
                    <a:pt x="245" y="76"/>
                  </a:cubicBezTo>
                  <a:cubicBezTo>
                    <a:pt x="245" y="79"/>
                    <a:pt x="245" y="79"/>
                    <a:pt x="245" y="79"/>
                  </a:cubicBezTo>
                  <a:cubicBezTo>
                    <a:pt x="244" y="79"/>
                    <a:pt x="244" y="79"/>
                    <a:pt x="244" y="79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3" y="80"/>
                    <a:pt x="243" y="80"/>
                    <a:pt x="243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5" y="80"/>
                    <a:pt x="245" y="80"/>
                    <a:pt x="245" y="80"/>
                  </a:cubicBezTo>
                  <a:cubicBezTo>
                    <a:pt x="246" y="80"/>
                    <a:pt x="246" y="80"/>
                    <a:pt x="246" y="80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3"/>
                    <a:pt x="244" y="83"/>
                    <a:pt x="244" y="83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5"/>
                    <a:pt x="247" y="85"/>
                    <a:pt x="247" y="85"/>
                  </a:cubicBezTo>
                  <a:cubicBezTo>
                    <a:pt x="247" y="85"/>
                    <a:pt x="247" y="85"/>
                    <a:pt x="247" y="85"/>
                  </a:cubicBezTo>
                  <a:cubicBezTo>
                    <a:pt x="248" y="85"/>
                    <a:pt x="248" y="85"/>
                    <a:pt x="248" y="85"/>
                  </a:cubicBezTo>
                  <a:cubicBezTo>
                    <a:pt x="249" y="85"/>
                    <a:pt x="249" y="85"/>
                    <a:pt x="249" y="85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2" y="87"/>
                    <a:pt x="252" y="87"/>
                    <a:pt x="252" y="87"/>
                  </a:cubicBezTo>
                  <a:cubicBezTo>
                    <a:pt x="253" y="87"/>
                    <a:pt x="253" y="87"/>
                    <a:pt x="253" y="87"/>
                  </a:cubicBezTo>
                  <a:cubicBezTo>
                    <a:pt x="252" y="86"/>
                    <a:pt x="252" y="86"/>
                    <a:pt x="252" y="86"/>
                  </a:cubicBezTo>
                  <a:cubicBezTo>
                    <a:pt x="252" y="86"/>
                    <a:pt x="252" y="86"/>
                    <a:pt x="252" y="86"/>
                  </a:cubicBezTo>
                  <a:cubicBezTo>
                    <a:pt x="254" y="85"/>
                    <a:pt x="254" y="85"/>
                    <a:pt x="254" y="85"/>
                  </a:cubicBezTo>
                  <a:cubicBezTo>
                    <a:pt x="253" y="83"/>
                    <a:pt x="253" y="83"/>
                    <a:pt x="253" y="83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2" y="81"/>
                    <a:pt x="252" y="81"/>
                    <a:pt x="252" y="81"/>
                  </a:cubicBezTo>
                  <a:cubicBezTo>
                    <a:pt x="252" y="80"/>
                    <a:pt x="252" y="80"/>
                    <a:pt x="252" y="80"/>
                  </a:cubicBezTo>
                  <a:cubicBezTo>
                    <a:pt x="253" y="80"/>
                    <a:pt x="253" y="80"/>
                    <a:pt x="253" y="80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78"/>
                    <a:pt x="256" y="78"/>
                    <a:pt x="256" y="78"/>
                  </a:cubicBezTo>
                  <a:cubicBezTo>
                    <a:pt x="256" y="77"/>
                    <a:pt x="256" y="77"/>
                    <a:pt x="256" y="77"/>
                  </a:cubicBezTo>
                  <a:cubicBezTo>
                    <a:pt x="255" y="76"/>
                    <a:pt x="255" y="76"/>
                    <a:pt x="255" y="76"/>
                  </a:cubicBezTo>
                  <a:cubicBezTo>
                    <a:pt x="255" y="75"/>
                    <a:pt x="255" y="75"/>
                    <a:pt x="255" y="75"/>
                  </a:cubicBezTo>
                  <a:cubicBezTo>
                    <a:pt x="255" y="74"/>
                    <a:pt x="255" y="74"/>
                    <a:pt x="255" y="74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8" y="72"/>
                    <a:pt x="258" y="72"/>
                    <a:pt x="258" y="72"/>
                  </a:cubicBezTo>
                  <a:cubicBezTo>
                    <a:pt x="258" y="72"/>
                    <a:pt x="258" y="72"/>
                    <a:pt x="258" y="72"/>
                  </a:cubicBezTo>
                  <a:cubicBezTo>
                    <a:pt x="258" y="71"/>
                    <a:pt x="258" y="71"/>
                    <a:pt x="258" y="71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3" y="68"/>
                    <a:pt x="263" y="68"/>
                    <a:pt x="263" y="68"/>
                  </a:cubicBezTo>
                  <a:cubicBezTo>
                    <a:pt x="265" y="69"/>
                    <a:pt x="265" y="69"/>
                    <a:pt x="265" y="69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64" y="71"/>
                    <a:pt x="264" y="71"/>
                    <a:pt x="264" y="71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3" y="72"/>
                    <a:pt x="263" y="72"/>
                    <a:pt x="263" y="72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5"/>
                    <a:pt x="262" y="75"/>
                    <a:pt x="262" y="75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3" y="78"/>
                    <a:pt x="263" y="78"/>
                    <a:pt x="263" y="78"/>
                  </a:cubicBezTo>
                  <a:cubicBezTo>
                    <a:pt x="262" y="78"/>
                    <a:pt x="262" y="78"/>
                    <a:pt x="262" y="78"/>
                  </a:cubicBezTo>
                  <a:cubicBezTo>
                    <a:pt x="262" y="78"/>
                    <a:pt x="262" y="78"/>
                    <a:pt x="262" y="78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60" y="80"/>
                    <a:pt x="260" y="80"/>
                    <a:pt x="260" y="80"/>
                  </a:cubicBezTo>
                  <a:cubicBezTo>
                    <a:pt x="261" y="80"/>
                    <a:pt x="261" y="80"/>
                    <a:pt x="261" y="80"/>
                  </a:cubicBezTo>
                  <a:cubicBezTo>
                    <a:pt x="262" y="80"/>
                    <a:pt x="262" y="80"/>
                    <a:pt x="262" y="80"/>
                  </a:cubicBezTo>
                  <a:cubicBezTo>
                    <a:pt x="263" y="81"/>
                    <a:pt x="263" y="81"/>
                    <a:pt x="263" y="81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0" y="83"/>
                    <a:pt x="260" y="83"/>
                    <a:pt x="260" y="83"/>
                  </a:cubicBezTo>
                  <a:cubicBezTo>
                    <a:pt x="258" y="84"/>
                    <a:pt x="258" y="84"/>
                    <a:pt x="258" y="84"/>
                  </a:cubicBezTo>
                  <a:cubicBezTo>
                    <a:pt x="258" y="85"/>
                    <a:pt x="258" y="85"/>
                    <a:pt x="258" y="85"/>
                  </a:cubicBezTo>
                  <a:cubicBezTo>
                    <a:pt x="259" y="85"/>
                    <a:pt x="259" y="85"/>
                    <a:pt x="259" y="85"/>
                  </a:cubicBezTo>
                  <a:cubicBezTo>
                    <a:pt x="259" y="84"/>
                    <a:pt x="259" y="84"/>
                    <a:pt x="259" y="84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2" y="83"/>
                    <a:pt x="262" y="83"/>
                    <a:pt x="262" y="83"/>
                  </a:cubicBezTo>
                  <a:cubicBezTo>
                    <a:pt x="262" y="83"/>
                    <a:pt x="262" y="83"/>
                    <a:pt x="262" y="83"/>
                  </a:cubicBezTo>
                  <a:cubicBezTo>
                    <a:pt x="264" y="83"/>
                    <a:pt x="264" y="83"/>
                    <a:pt x="264" y="83"/>
                  </a:cubicBezTo>
                  <a:cubicBezTo>
                    <a:pt x="264" y="85"/>
                    <a:pt x="264" y="85"/>
                    <a:pt x="264" y="85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87"/>
                    <a:pt x="263" y="87"/>
                    <a:pt x="263" y="87"/>
                  </a:cubicBezTo>
                  <a:cubicBezTo>
                    <a:pt x="264" y="86"/>
                    <a:pt x="264" y="86"/>
                    <a:pt x="264" y="86"/>
                  </a:cubicBezTo>
                  <a:cubicBezTo>
                    <a:pt x="265" y="86"/>
                    <a:pt x="265" y="86"/>
                    <a:pt x="265" y="86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6" y="83"/>
                    <a:pt x="266" y="83"/>
                    <a:pt x="266" y="83"/>
                  </a:cubicBezTo>
                  <a:cubicBezTo>
                    <a:pt x="268" y="82"/>
                    <a:pt x="268" y="82"/>
                    <a:pt x="268" y="82"/>
                  </a:cubicBezTo>
                  <a:cubicBezTo>
                    <a:pt x="268" y="82"/>
                    <a:pt x="268" y="82"/>
                    <a:pt x="268" y="82"/>
                  </a:cubicBezTo>
                  <a:cubicBezTo>
                    <a:pt x="270" y="83"/>
                    <a:pt x="270" y="83"/>
                    <a:pt x="270" y="83"/>
                  </a:cubicBezTo>
                  <a:cubicBezTo>
                    <a:pt x="270" y="84"/>
                    <a:pt x="270" y="84"/>
                    <a:pt x="270" y="84"/>
                  </a:cubicBezTo>
                  <a:cubicBezTo>
                    <a:pt x="271" y="85"/>
                    <a:pt x="271" y="85"/>
                    <a:pt x="271" y="85"/>
                  </a:cubicBezTo>
                  <a:cubicBezTo>
                    <a:pt x="271" y="86"/>
                    <a:pt x="271" y="86"/>
                    <a:pt x="271" y="86"/>
                  </a:cubicBezTo>
                  <a:cubicBezTo>
                    <a:pt x="269" y="89"/>
                    <a:pt x="269" y="89"/>
                    <a:pt x="269" y="89"/>
                  </a:cubicBezTo>
                  <a:cubicBezTo>
                    <a:pt x="268" y="90"/>
                    <a:pt x="268" y="90"/>
                    <a:pt x="268" y="90"/>
                  </a:cubicBezTo>
                  <a:cubicBezTo>
                    <a:pt x="267" y="90"/>
                    <a:pt x="267" y="90"/>
                    <a:pt x="267" y="90"/>
                  </a:cubicBezTo>
                  <a:cubicBezTo>
                    <a:pt x="266" y="90"/>
                    <a:pt x="266" y="90"/>
                    <a:pt x="266" y="90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5" y="93"/>
                    <a:pt x="265" y="93"/>
                    <a:pt x="265" y="93"/>
                  </a:cubicBezTo>
                  <a:cubicBezTo>
                    <a:pt x="264" y="93"/>
                    <a:pt x="264" y="93"/>
                    <a:pt x="264" y="93"/>
                  </a:cubicBezTo>
                  <a:cubicBezTo>
                    <a:pt x="263" y="94"/>
                    <a:pt x="263" y="94"/>
                    <a:pt x="263" y="94"/>
                  </a:cubicBezTo>
                  <a:cubicBezTo>
                    <a:pt x="263" y="95"/>
                    <a:pt x="263" y="95"/>
                    <a:pt x="263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59" y="96"/>
                    <a:pt x="259" y="96"/>
                    <a:pt x="259" y="96"/>
                  </a:cubicBezTo>
                  <a:cubicBezTo>
                    <a:pt x="258" y="96"/>
                    <a:pt x="258" y="96"/>
                    <a:pt x="258" y="96"/>
                  </a:cubicBezTo>
                  <a:cubicBezTo>
                    <a:pt x="256" y="97"/>
                    <a:pt x="256" y="97"/>
                    <a:pt x="256" y="97"/>
                  </a:cubicBezTo>
                  <a:cubicBezTo>
                    <a:pt x="255" y="97"/>
                    <a:pt x="255" y="97"/>
                    <a:pt x="255" y="97"/>
                  </a:cubicBezTo>
                  <a:cubicBezTo>
                    <a:pt x="253" y="96"/>
                    <a:pt x="253" y="96"/>
                    <a:pt x="253" y="96"/>
                  </a:cubicBezTo>
                  <a:cubicBezTo>
                    <a:pt x="253" y="96"/>
                    <a:pt x="253" y="96"/>
                    <a:pt x="253" y="96"/>
                  </a:cubicBezTo>
                  <a:cubicBezTo>
                    <a:pt x="254" y="95"/>
                    <a:pt x="254" y="95"/>
                    <a:pt x="254" y="95"/>
                  </a:cubicBezTo>
                  <a:cubicBezTo>
                    <a:pt x="254" y="94"/>
                    <a:pt x="254" y="94"/>
                    <a:pt x="254" y="94"/>
                  </a:cubicBezTo>
                  <a:cubicBezTo>
                    <a:pt x="253" y="94"/>
                    <a:pt x="253" y="94"/>
                    <a:pt x="253" y="94"/>
                  </a:cubicBezTo>
                  <a:cubicBezTo>
                    <a:pt x="252" y="95"/>
                    <a:pt x="252" y="95"/>
                    <a:pt x="252" y="95"/>
                  </a:cubicBezTo>
                  <a:cubicBezTo>
                    <a:pt x="252" y="95"/>
                    <a:pt x="252" y="95"/>
                    <a:pt x="252" y="95"/>
                  </a:cubicBezTo>
                  <a:cubicBezTo>
                    <a:pt x="251" y="96"/>
                    <a:pt x="251" y="96"/>
                    <a:pt x="251" y="96"/>
                  </a:cubicBezTo>
                  <a:cubicBezTo>
                    <a:pt x="250" y="95"/>
                    <a:pt x="250" y="95"/>
                    <a:pt x="250" y="95"/>
                  </a:cubicBezTo>
                  <a:cubicBezTo>
                    <a:pt x="250" y="95"/>
                    <a:pt x="250" y="95"/>
                    <a:pt x="250" y="95"/>
                  </a:cubicBezTo>
                  <a:cubicBezTo>
                    <a:pt x="250" y="94"/>
                    <a:pt x="250" y="94"/>
                    <a:pt x="250" y="94"/>
                  </a:cubicBezTo>
                  <a:cubicBezTo>
                    <a:pt x="250" y="93"/>
                    <a:pt x="250" y="93"/>
                    <a:pt x="250" y="93"/>
                  </a:cubicBezTo>
                  <a:cubicBezTo>
                    <a:pt x="249" y="93"/>
                    <a:pt x="249" y="93"/>
                    <a:pt x="249" y="93"/>
                  </a:cubicBezTo>
                  <a:cubicBezTo>
                    <a:pt x="249" y="94"/>
                    <a:pt x="249" y="94"/>
                    <a:pt x="249" y="94"/>
                  </a:cubicBezTo>
                  <a:cubicBezTo>
                    <a:pt x="248" y="94"/>
                    <a:pt x="248" y="94"/>
                    <a:pt x="248" y="94"/>
                  </a:cubicBezTo>
                  <a:cubicBezTo>
                    <a:pt x="247" y="94"/>
                    <a:pt x="247" y="94"/>
                    <a:pt x="247" y="94"/>
                  </a:cubicBezTo>
                  <a:cubicBezTo>
                    <a:pt x="246" y="95"/>
                    <a:pt x="246" y="95"/>
                    <a:pt x="246" y="95"/>
                  </a:cubicBezTo>
                  <a:cubicBezTo>
                    <a:pt x="245" y="95"/>
                    <a:pt x="245" y="95"/>
                    <a:pt x="245" y="95"/>
                  </a:cubicBezTo>
                  <a:cubicBezTo>
                    <a:pt x="244" y="95"/>
                    <a:pt x="244" y="95"/>
                    <a:pt x="244" y="95"/>
                  </a:cubicBezTo>
                  <a:cubicBezTo>
                    <a:pt x="243" y="95"/>
                    <a:pt x="243" y="95"/>
                    <a:pt x="243" y="95"/>
                  </a:cubicBezTo>
                  <a:cubicBezTo>
                    <a:pt x="242" y="95"/>
                    <a:pt x="242" y="95"/>
                    <a:pt x="242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0" y="95"/>
                    <a:pt x="240" y="95"/>
                    <a:pt x="240" y="95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39" y="96"/>
                    <a:pt x="239" y="96"/>
                    <a:pt x="239" y="96"/>
                  </a:cubicBezTo>
                  <a:cubicBezTo>
                    <a:pt x="239" y="97"/>
                    <a:pt x="239" y="97"/>
                    <a:pt x="239" y="97"/>
                  </a:cubicBezTo>
                  <a:cubicBezTo>
                    <a:pt x="237" y="97"/>
                    <a:pt x="237" y="97"/>
                    <a:pt x="237" y="97"/>
                  </a:cubicBezTo>
                  <a:cubicBezTo>
                    <a:pt x="237" y="97"/>
                    <a:pt x="237" y="97"/>
                    <a:pt x="237" y="97"/>
                  </a:cubicBezTo>
                  <a:cubicBezTo>
                    <a:pt x="236" y="98"/>
                    <a:pt x="236" y="98"/>
                    <a:pt x="236" y="98"/>
                  </a:cubicBezTo>
                  <a:cubicBezTo>
                    <a:pt x="235" y="97"/>
                    <a:pt x="235" y="97"/>
                    <a:pt x="235" y="97"/>
                  </a:cubicBezTo>
                  <a:cubicBezTo>
                    <a:pt x="234" y="98"/>
                    <a:pt x="234" y="98"/>
                    <a:pt x="234" y="98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28" y="98"/>
                    <a:pt x="228" y="98"/>
                    <a:pt x="228" y="98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5" y="97"/>
                    <a:pt x="225" y="97"/>
                    <a:pt x="225" y="97"/>
                  </a:cubicBezTo>
                  <a:cubicBezTo>
                    <a:pt x="224" y="96"/>
                    <a:pt x="224" y="96"/>
                    <a:pt x="224" y="96"/>
                  </a:cubicBezTo>
                  <a:cubicBezTo>
                    <a:pt x="223" y="95"/>
                    <a:pt x="223" y="95"/>
                    <a:pt x="223" y="95"/>
                  </a:cubicBezTo>
                  <a:close/>
                  <a:moveTo>
                    <a:pt x="156" y="126"/>
                  </a:moveTo>
                  <a:cubicBezTo>
                    <a:pt x="156" y="125"/>
                    <a:pt x="156" y="125"/>
                    <a:pt x="156" y="125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7" y="122"/>
                    <a:pt x="157" y="122"/>
                    <a:pt x="157" y="122"/>
                  </a:cubicBezTo>
                  <a:cubicBezTo>
                    <a:pt x="157" y="120"/>
                    <a:pt x="157" y="120"/>
                    <a:pt x="157" y="120"/>
                  </a:cubicBezTo>
                  <a:cubicBezTo>
                    <a:pt x="157" y="119"/>
                    <a:pt x="157" y="119"/>
                    <a:pt x="157" y="119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2" y="109"/>
                    <a:pt x="162" y="109"/>
                    <a:pt x="162" y="109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5"/>
                    <a:pt x="167" y="105"/>
                    <a:pt x="167" y="105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70" y="100"/>
                    <a:pt x="170" y="100"/>
                    <a:pt x="170" y="100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4" y="98"/>
                    <a:pt x="174" y="98"/>
                    <a:pt x="174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6" y="96"/>
                    <a:pt x="176" y="96"/>
                    <a:pt x="176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7" y="92"/>
                    <a:pt x="177" y="92"/>
                    <a:pt x="177" y="92"/>
                  </a:cubicBezTo>
                  <a:cubicBezTo>
                    <a:pt x="177" y="91"/>
                    <a:pt x="177" y="91"/>
                    <a:pt x="177" y="91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7" y="89"/>
                    <a:pt x="177" y="89"/>
                    <a:pt x="177" y="89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80" y="88"/>
                    <a:pt x="180" y="88"/>
                    <a:pt x="180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94" y="88"/>
                    <a:pt x="194" y="88"/>
                    <a:pt x="194" y="88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95" y="91"/>
                    <a:pt x="195" y="91"/>
                    <a:pt x="195" y="91"/>
                  </a:cubicBezTo>
                  <a:cubicBezTo>
                    <a:pt x="198" y="92"/>
                    <a:pt x="198" y="92"/>
                    <a:pt x="198" y="92"/>
                  </a:cubicBezTo>
                  <a:cubicBezTo>
                    <a:pt x="198" y="93"/>
                    <a:pt x="198" y="93"/>
                    <a:pt x="198" y="93"/>
                  </a:cubicBezTo>
                  <a:cubicBezTo>
                    <a:pt x="197" y="94"/>
                    <a:pt x="197" y="94"/>
                    <a:pt x="197" y="94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199" y="93"/>
                    <a:pt x="199" y="93"/>
                    <a:pt x="199" y="93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200" y="95"/>
                    <a:pt x="200" y="95"/>
                    <a:pt x="200" y="95"/>
                  </a:cubicBezTo>
                  <a:cubicBezTo>
                    <a:pt x="198" y="97"/>
                    <a:pt x="198" y="97"/>
                    <a:pt x="198" y="97"/>
                  </a:cubicBezTo>
                  <a:cubicBezTo>
                    <a:pt x="199" y="97"/>
                    <a:pt x="199" y="97"/>
                    <a:pt x="199" y="97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2" y="94"/>
                    <a:pt x="202" y="94"/>
                    <a:pt x="202" y="94"/>
                  </a:cubicBezTo>
                  <a:cubicBezTo>
                    <a:pt x="203" y="94"/>
                    <a:pt x="203" y="94"/>
                    <a:pt x="203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94"/>
                    <a:pt x="205" y="94"/>
                    <a:pt x="205" y="94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8" y="97"/>
                    <a:pt x="208" y="97"/>
                    <a:pt x="208" y="97"/>
                  </a:cubicBezTo>
                  <a:cubicBezTo>
                    <a:pt x="208" y="100"/>
                    <a:pt x="208" y="100"/>
                    <a:pt x="208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8" y="102"/>
                    <a:pt x="208" y="102"/>
                    <a:pt x="208" y="102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8" y="105"/>
                    <a:pt x="208" y="105"/>
                    <a:pt x="208" y="105"/>
                  </a:cubicBezTo>
                  <a:cubicBezTo>
                    <a:pt x="208" y="106"/>
                    <a:pt x="208" y="106"/>
                    <a:pt x="208" y="106"/>
                  </a:cubicBezTo>
                  <a:cubicBezTo>
                    <a:pt x="208" y="107"/>
                    <a:pt x="208" y="107"/>
                    <a:pt x="208" y="107"/>
                  </a:cubicBezTo>
                  <a:cubicBezTo>
                    <a:pt x="208" y="108"/>
                    <a:pt x="208" y="108"/>
                    <a:pt x="208" y="108"/>
                  </a:cubicBezTo>
                  <a:cubicBezTo>
                    <a:pt x="205" y="108"/>
                    <a:pt x="205" y="108"/>
                    <a:pt x="205" y="108"/>
                  </a:cubicBezTo>
                  <a:cubicBezTo>
                    <a:pt x="205" y="109"/>
                    <a:pt x="205" y="109"/>
                    <a:pt x="205" y="109"/>
                  </a:cubicBezTo>
                  <a:cubicBezTo>
                    <a:pt x="202" y="109"/>
                    <a:pt x="202" y="109"/>
                    <a:pt x="202" y="109"/>
                  </a:cubicBezTo>
                  <a:cubicBezTo>
                    <a:pt x="201" y="109"/>
                    <a:pt x="201" y="109"/>
                    <a:pt x="201" y="109"/>
                  </a:cubicBezTo>
                  <a:cubicBezTo>
                    <a:pt x="197" y="110"/>
                    <a:pt x="197" y="110"/>
                    <a:pt x="197" y="110"/>
                  </a:cubicBezTo>
                  <a:cubicBezTo>
                    <a:pt x="195" y="110"/>
                    <a:pt x="195" y="110"/>
                    <a:pt x="195" y="110"/>
                  </a:cubicBezTo>
                  <a:cubicBezTo>
                    <a:pt x="193" y="111"/>
                    <a:pt x="193" y="111"/>
                    <a:pt x="193" y="111"/>
                  </a:cubicBezTo>
                  <a:cubicBezTo>
                    <a:pt x="192" y="111"/>
                    <a:pt x="192" y="111"/>
                    <a:pt x="192" y="111"/>
                  </a:cubicBezTo>
                  <a:cubicBezTo>
                    <a:pt x="191" y="112"/>
                    <a:pt x="191" y="112"/>
                    <a:pt x="191" y="112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5" y="113"/>
                    <a:pt x="185" y="113"/>
                    <a:pt x="185" y="113"/>
                  </a:cubicBezTo>
                  <a:cubicBezTo>
                    <a:pt x="184" y="114"/>
                    <a:pt x="184" y="114"/>
                    <a:pt x="184" y="114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0" y="118"/>
                    <a:pt x="180" y="118"/>
                    <a:pt x="180" y="118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7" y="118"/>
                    <a:pt x="177" y="118"/>
                    <a:pt x="177" y="118"/>
                  </a:cubicBezTo>
                  <a:cubicBezTo>
                    <a:pt x="176" y="119"/>
                    <a:pt x="176" y="119"/>
                    <a:pt x="176" y="119"/>
                  </a:cubicBezTo>
                  <a:cubicBezTo>
                    <a:pt x="175" y="119"/>
                    <a:pt x="175" y="119"/>
                    <a:pt x="175" y="119"/>
                  </a:cubicBezTo>
                  <a:cubicBezTo>
                    <a:pt x="174" y="121"/>
                    <a:pt x="174" y="121"/>
                    <a:pt x="174" y="121"/>
                  </a:cubicBezTo>
                  <a:cubicBezTo>
                    <a:pt x="173" y="121"/>
                    <a:pt x="173" y="121"/>
                    <a:pt x="173" y="121"/>
                  </a:cubicBezTo>
                  <a:cubicBezTo>
                    <a:pt x="172" y="123"/>
                    <a:pt x="172" y="123"/>
                    <a:pt x="172" y="123"/>
                  </a:cubicBezTo>
                  <a:cubicBezTo>
                    <a:pt x="172" y="123"/>
                    <a:pt x="172" y="123"/>
                    <a:pt x="172" y="123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68" y="126"/>
                    <a:pt x="168" y="126"/>
                    <a:pt x="168" y="126"/>
                  </a:cubicBezTo>
                  <a:cubicBezTo>
                    <a:pt x="167" y="126"/>
                    <a:pt x="167" y="126"/>
                    <a:pt x="167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65" y="125"/>
                    <a:pt x="165" y="125"/>
                    <a:pt x="165" y="125"/>
                  </a:cubicBezTo>
                  <a:cubicBezTo>
                    <a:pt x="166" y="125"/>
                    <a:pt x="166" y="125"/>
                    <a:pt x="166" y="125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4" y="125"/>
                    <a:pt x="164" y="125"/>
                    <a:pt x="164" y="125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0" y="126"/>
                    <a:pt x="160" y="126"/>
                    <a:pt x="160" y="126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8" y="126"/>
                    <a:pt x="158" y="126"/>
                    <a:pt x="158" y="126"/>
                  </a:cubicBezTo>
                  <a:cubicBezTo>
                    <a:pt x="157" y="127"/>
                    <a:pt x="157" y="127"/>
                    <a:pt x="157" y="127"/>
                  </a:cubicBezTo>
                  <a:cubicBezTo>
                    <a:pt x="157" y="127"/>
                    <a:pt x="157" y="127"/>
                    <a:pt x="157" y="127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6"/>
                    <a:pt x="156" y="126"/>
                    <a:pt x="156" y="126"/>
                  </a:cubicBezTo>
                  <a:close/>
                  <a:moveTo>
                    <a:pt x="299" y="111"/>
                  </a:moveTo>
                  <a:cubicBezTo>
                    <a:pt x="300" y="111"/>
                    <a:pt x="300" y="111"/>
                    <a:pt x="300" y="111"/>
                  </a:cubicBezTo>
                  <a:cubicBezTo>
                    <a:pt x="300" y="112"/>
                    <a:pt x="300" y="112"/>
                    <a:pt x="300" y="112"/>
                  </a:cubicBezTo>
                  <a:cubicBezTo>
                    <a:pt x="300" y="113"/>
                    <a:pt x="300" y="113"/>
                    <a:pt x="300" y="113"/>
                  </a:cubicBezTo>
                  <a:cubicBezTo>
                    <a:pt x="299" y="113"/>
                    <a:pt x="299" y="113"/>
                    <a:pt x="299" y="113"/>
                  </a:cubicBezTo>
                  <a:cubicBezTo>
                    <a:pt x="299" y="113"/>
                    <a:pt x="299" y="113"/>
                    <a:pt x="299" y="113"/>
                  </a:cubicBezTo>
                  <a:cubicBezTo>
                    <a:pt x="299" y="112"/>
                    <a:pt x="299" y="112"/>
                    <a:pt x="299" y="112"/>
                  </a:cubicBezTo>
                  <a:cubicBezTo>
                    <a:pt x="299" y="111"/>
                    <a:pt x="299" y="111"/>
                    <a:pt x="299" y="111"/>
                  </a:cubicBezTo>
                  <a:close/>
                  <a:moveTo>
                    <a:pt x="288" y="111"/>
                  </a:moveTo>
                  <a:cubicBezTo>
                    <a:pt x="289" y="110"/>
                    <a:pt x="289" y="110"/>
                    <a:pt x="289" y="110"/>
                  </a:cubicBezTo>
                  <a:cubicBezTo>
                    <a:pt x="290" y="110"/>
                    <a:pt x="290" y="110"/>
                    <a:pt x="290" y="110"/>
                  </a:cubicBezTo>
                  <a:cubicBezTo>
                    <a:pt x="291" y="110"/>
                    <a:pt x="291" y="110"/>
                    <a:pt x="291" y="110"/>
                  </a:cubicBezTo>
                  <a:cubicBezTo>
                    <a:pt x="291" y="111"/>
                    <a:pt x="291" y="111"/>
                    <a:pt x="291" y="111"/>
                  </a:cubicBezTo>
                  <a:cubicBezTo>
                    <a:pt x="290" y="111"/>
                    <a:pt x="290" y="111"/>
                    <a:pt x="290" y="111"/>
                  </a:cubicBezTo>
                  <a:cubicBezTo>
                    <a:pt x="289" y="111"/>
                    <a:pt x="289" y="111"/>
                    <a:pt x="289" y="111"/>
                  </a:cubicBezTo>
                  <a:cubicBezTo>
                    <a:pt x="288" y="111"/>
                    <a:pt x="288" y="111"/>
                    <a:pt x="288" y="111"/>
                  </a:cubicBezTo>
                  <a:close/>
                  <a:moveTo>
                    <a:pt x="277" y="117"/>
                  </a:moveTo>
                  <a:cubicBezTo>
                    <a:pt x="278" y="118"/>
                    <a:pt x="278" y="118"/>
                    <a:pt x="278" y="118"/>
                  </a:cubicBezTo>
                  <a:cubicBezTo>
                    <a:pt x="279" y="118"/>
                    <a:pt x="279" y="118"/>
                    <a:pt x="279" y="118"/>
                  </a:cubicBezTo>
                  <a:cubicBezTo>
                    <a:pt x="281" y="119"/>
                    <a:pt x="281" y="119"/>
                    <a:pt x="281" y="119"/>
                  </a:cubicBezTo>
                  <a:cubicBezTo>
                    <a:pt x="281" y="118"/>
                    <a:pt x="281" y="118"/>
                    <a:pt x="281" y="118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6" y="117"/>
                    <a:pt x="286" y="117"/>
                    <a:pt x="286" y="117"/>
                  </a:cubicBezTo>
                  <a:cubicBezTo>
                    <a:pt x="287" y="118"/>
                    <a:pt x="287" y="118"/>
                    <a:pt x="287" y="118"/>
                  </a:cubicBezTo>
                  <a:cubicBezTo>
                    <a:pt x="287" y="117"/>
                    <a:pt x="287" y="117"/>
                    <a:pt x="287" y="117"/>
                  </a:cubicBezTo>
                  <a:cubicBezTo>
                    <a:pt x="286" y="116"/>
                    <a:pt x="286" y="116"/>
                    <a:pt x="286" y="116"/>
                  </a:cubicBezTo>
                  <a:cubicBezTo>
                    <a:pt x="285" y="116"/>
                    <a:pt x="285" y="116"/>
                    <a:pt x="285" y="116"/>
                  </a:cubicBezTo>
                  <a:cubicBezTo>
                    <a:pt x="283" y="117"/>
                    <a:pt x="283" y="117"/>
                    <a:pt x="283" y="117"/>
                  </a:cubicBezTo>
                  <a:cubicBezTo>
                    <a:pt x="283" y="116"/>
                    <a:pt x="283" y="116"/>
                    <a:pt x="283" y="116"/>
                  </a:cubicBezTo>
                  <a:cubicBezTo>
                    <a:pt x="282" y="117"/>
                    <a:pt x="282" y="117"/>
                    <a:pt x="282" y="117"/>
                  </a:cubicBezTo>
                  <a:cubicBezTo>
                    <a:pt x="280" y="116"/>
                    <a:pt x="280" y="116"/>
                    <a:pt x="280" y="116"/>
                  </a:cubicBezTo>
                  <a:cubicBezTo>
                    <a:pt x="279" y="117"/>
                    <a:pt x="279" y="117"/>
                    <a:pt x="279" y="117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7" y="117"/>
                    <a:pt x="277" y="117"/>
                    <a:pt x="277" y="117"/>
                  </a:cubicBezTo>
                  <a:close/>
                  <a:moveTo>
                    <a:pt x="271" y="152"/>
                  </a:moveTo>
                  <a:cubicBezTo>
                    <a:pt x="271" y="152"/>
                    <a:pt x="271" y="152"/>
                    <a:pt x="271" y="152"/>
                  </a:cubicBezTo>
                  <a:cubicBezTo>
                    <a:pt x="271" y="151"/>
                    <a:pt x="271" y="151"/>
                    <a:pt x="271" y="151"/>
                  </a:cubicBezTo>
                  <a:cubicBezTo>
                    <a:pt x="272" y="151"/>
                    <a:pt x="272" y="151"/>
                    <a:pt x="272" y="151"/>
                  </a:cubicBezTo>
                  <a:cubicBezTo>
                    <a:pt x="272" y="152"/>
                    <a:pt x="272" y="152"/>
                    <a:pt x="272" y="152"/>
                  </a:cubicBezTo>
                  <a:cubicBezTo>
                    <a:pt x="271" y="152"/>
                    <a:pt x="271" y="152"/>
                    <a:pt x="271" y="152"/>
                  </a:cubicBezTo>
                  <a:close/>
                  <a:moveTo>
                    <a:pt x="264" y="151"/>
                  </a:moveTo>
                  <a:cubicBezTo>
                    <a:pt x="264" y="151"/>
                    <a:pt x="264" y="151"/>
                    <a:pt x="264" y="151"/>
                  </a:cubicBezTo>
                  <a:cubicBezTo>
                    <a:pt x="264" y="150"/>
                    <a:pt x="264" y="150"/>
                    <a:pt x="264" y="150"/>
                  </a:cubicBezTo>
                  <a:cubicBezTo>
                    <a:pt x="263" y="149"/>
                    <a:pt x="263" y="149"/>
                    <a:pt x="263" y="149"/>
                  </a:cubicBezTo>
                  <a:cubicBezTo>
                    <a:pt x="263" y="150"/>
                    <a:pt x="263" y="150"/>
                    <a:pt x="263" y="150"/>
                  </a:cubicBezTo>
                  <a:cubicBezTo>
                    <a:pt x="262" y="149"/>
                    <a:pt x="262" y="149"/>
                    <a:pt x="262" y="149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2" y="147"/>
                    <a:pt x="262" y="147"/>
                    <a:pt x="262" y="147"/>
                  </a:cubicBezTo>
                  <a:cubicBezTo>
                    <a:pt x="262" y="147"/>
                    <a:pt x="262" y="147"/>
                    <a:pt x="262" y="147"/>
                  </a:cubicBezTo>
                  <a:cubicBezTo>
                    <a:pt x="262" y="145"/>
                    <a:pt x="262" y="145"/>
                    <a:pt x="262" y="145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1" y="142"/>
                    <a:pt x="261" y="142"/>
                    <a:pt x="261" y="142"/>
                  </a:cubicBezTo>
                  <a:cubicBezTo>
                    <a:pt x="261" y="141"/>
                    <a:pt x="261" y="141"/>
                    <a:pt x="261" y="141"/>
                  </a:cubicBezTo>
                  <a:cubicBezTo>
                    <a:pt x="260" y="140"/>
                    <a:pt x="260" y="140"/>
                    <a:pt x="260" y="140"/>
                  </a:cubicBezTo>
                  <a:cubicBezTo>
                    <a:pt x="260" y="139"/>
                    <a:pt x="260" y="139"/>
                    <a:pt x="260" y="139"/>
                  </a:cubicBezTo>
                  <a:cubicBezTo>
                    <a:pt x="260" y="137"/>
                    <a:pt x="260" y="137"/>
                    <a:pt x="260" y="137"/>
                  </a:cubicBezTo>
                  <a:cubicBezTo>
                    <a:pt x="259" y="137"/>
                    <a:pt x="259" y="137"/>
                    <a:pt x="259" y="137"/>
                  </a:cubicBezTo>
                  <a:cubicBezTo>
                    <a:pt x="259" y="137"/>
                    <a:pt x="259" y="137"/>
                    <a:pt x="259" y="137"/>
                  </a:cubicBezTo>
                  <a:cubicBezTo>
                    <a:pt x="259" y="136"/>
                    <a:pt x="259" y="136"/>
                    <a:pt x="259" y="136"/>
                  </a:cubicBezTo>
                  <a:cubicBezTo>
                    <a:pt x="258" y="136"/>
                    <a:pt x="258" y="136"/>
                    <a:pt x="258" y="136"/>
                  </a:cubicBezTo>
                  <a:cubicBezTo>
                    <a:pt x="257" y="136"/>
                    <a:pt x="257" y="136"/>
                    <a:pt x="257" y="136"/>
                  </a:cubicBezTo>
                  <a:cubicBezTo>
                    <a:pt x="257" y="136"/>
                    <a:pt x="257" y="136"/>
                    <a:pt x="257" y="136"/>
                  </a:cubicBezTo>
                  <a:cubicBezTo>
                    <a:pt x="256" y="136"/>
                    <a:pt x="256" y="136"/>
                    <a:pt x="256" y="136"/>
                  </a:cubicBezTo>
                  <a:cubicBezTo>
                    <a:pt x="255" y="135"/>
                    <a:pt x="255" y="135"/>
                    <a:pt x="255" y="135"/>
                  </a:cubicBezTo>
                  <a:cubicBezTo>
                    <a:pt x="255" y="134"/>
                    <a:pt x="255" y="134"/>
                    <a:pt x="255" y="134"/>
                  </a:cubicBezTo>
                  <a:cubicBezTo>
                    <a:pt x="257" y="134"/>
                    <a:pt x="257" y="134"/>
                    <a:pt x="257" y="134"/>
                  </a:cubicBezTo>
                  <a:cubicBezTo>
                    <a:pt x="257" y="132"/>
                    <a:pt x="257" y="132"/>
                    <a:pt x="257" y="132"/>
                  </a:cubicBezTo>
                  <a:cubicBezTo>
                    <a:pt x="256" y="132"/>
                    <a:pt x="256" y="132"/>
                    <a:pt x="256" y="132"/>
                  </a:cubicBezTo>
                  <a:cubicBezTo>
                    <a:pt x="256" y="131"/>
                    <a:pt x="256" y="131"/>
                    <a:pt x="256" y="131"/>
                  </a:cubicBezTo>
                  <a:cubicBezTo>
                    <a:pt x="256" y="129"/>
                    <a:pt x="256" y="129"/>
                    <a:pt x="256" y="129"/>
                  </a:cubicBezTo>
                  <a:cubicBezTo>
                    <a:pt x="256" y="128"/>
                    <a:pt x="256" y="128"/>
                    <a:pt x="256" y="128"/>
                  </a:cubicBezTo>
                  <a:cubicBezTo>
                    <a:pt x="257" y="127"/>
                    <a:pt x="257" y="127"/>
                    <a:pt x="257" y="127"/>
                  </a:cubicBezTo>
                  <a:cubicBezTo>
                    <a:pt x="258" y="127"/>
                    <a:pt x="258" y="127"/>
                    <a:pt x="258" y="127"/>
                  </a:cubicBezTo>
                  <a:cubicBezTo>
                    <a:pt x="259" y="126"/>
                    <a:pt x="259" y="126"/>
                    <a:pt x="259" y="126"/>
                  </a:cubicBezTo>
                  <a:cubicBezTo>
                    <a:pt x="260" y="126"/>
                    <a:pt x="260" y="126"/>
                    <a:pt x="260" y="126"/>
                  </a:cubicBezTo>
                  <a:cubicBezTo>
                    <a:pt x="260" y="126"/>
                    <a:pt x="260" y="126"/>
                    <a:pt x="260" y="126"/>
                  </a:cubicBezTo>
                  <a:cubicBezTo>
                    <a:pt x="261" y="126"/>
                    <a:pt x="261" y="126"/>
                    <a:pt x="261" y="126"/>
                  </a:cubicBezTo>
                  <a:cubicBezTo>
                    <a:pt x="262" y="126"/>
                    <a:pt x="262" y="126"/>
                    <a:pt x="262" y="126"/>
                  </a:cubicBezTo>
                  <a:cubicBezTo>
                    <a:pt x="263" y="127"/>
                    <a:pt x="263" y="127"/>
                    <a:pt x="263" y="127"/>
                  </a:cubicBezTo>
                  <a:cubicBezTo>
                    <a:pt x="263" y="127"/>
                    <a:pt x="263" y="127"/>
                    <a:pt x="263" y="127"/>
                  </a:cubicBezTo>
                  <a:cubicBezTo>
                    <a:pt x="262" y="127"/>
                    <a:pt x="262" y="127"/>
                    <a:pt x="262" y="127"/>
                  </a:cubicBezTo>
                  <a:cubicBezTo>
                    <a:pt x="262" y="128"/>
                    <a:pt x="262" y="128"/>
                    <a:pt x="262" y="128"/>
                  </a:cubicBezTo>
                  <a:cubicBezTo>
                    <a:pt x="263" y="128"/>
                    <a:pt x="263" y="128"/>
                    <a:pt x="263" y="128"/>
                  </a:cubicBezTo>
                  <a:cubicBezTo>
                    <a:pt x="263" y="129"/>
                    <a:pt x="263" y="129"/>
                    <a:pt x="263" y="129"/>
                  </a:cubicBezTo>
                  <a:cubicBezTo>
                    <a:pt x="263" y="129"/>
                    <a:pt x="263" y="129"/>
                    <a:pt x="263" y="129"/>
                  </a:cubicBezTo>
                  <a:cubicBezTo>
                    <a:pt x="264" y="131"/>
                    <a:pt x="264" y="131"/>
                    <a:pt x="264" y="131"/>
                  </a:cubicBezTo>
                  <a:cubicBezTo>
                    <a:pt x="264" y="132"/>
                    <a:pt x="264" y="132"/>
                    <a:pt x="264" y="132"/>
                  </a:cubicBezTo>
                  <a:cubicBezTo>
                    <a:pt x="265" y="132"/>
                    <a:pt x="265" y="132"/>
                    <a:pt x="265" y="132"/>
                  </a:cubicBezTo>
                  <a:cubicBezTo>
                    <a:pt x="266" y="133"/>
                    <a:pt x="266" y="133"/>
                    <a:pt x="266" y="133"/>
                  </a:cubicBezTo>
                  <a:cubicBezTo>
                    <a:pt x="267" y="132"/>
                    <a:pt x="267" y="132"/>
                    <a:pt x="267" y="132"/>
                  </a:cubicBezTo>
                  <a:cubicBezTo>
                    <a:pt x="266" y="131"/>
                    <a:pt x="266" y="131"/>
                    <a:pt x="266" y="131"/>
                  </a:cubicBezTo>
                  <a:cubicBezTo>
                    <a:pt x="267" y="131"/>
                    <a:pt x="267" y="131"/>
                    <a:pt x="267" y="131"/>
                  </a:cubicBezTo>
                  <a:cubicBezTo>
                    <a:pt x="268" y="130"/>
                    <a:pt x="268" y="130"/>
                    <a:pt x="268" y="130"/>
                  </a:cubicBezTo>
                  <a:cubicBezTo>
                    <a:pt x="268" y="129"/>
                    <a:pt x="268" y="129"/>
                    <a:pt x="268" y="129"/>
                  </a:cubicBezTo>
                  <a:cubicBezTo>
                    <a:pt x="268" y="129"/>
                    <a:pt x="268" y="129"/>
                    <a:pt x="268" y="129"/>
                  </a:cubicBezTo>
                  <a:cubicBezTo>
                    <a:pt x="268" y="128"/>
                    <a:pt x="268" y="128"/>
                    <a:pt x="268" y="128"/>
                  </a:cubicBezTo>
                  <a:cubicBezTo>
                    <a:pt x="268" y="127"/>
                    <a:pt x="268" y="127"/>
                    <a:pt x="268" y="127"/>
                  </a:cubicBezTo>
                  <a:cubicBezTo>
                    <a:pt x="268" y="127"/>
                    <a:pt x="268" y="127"/>
                    <a:pt x="268" y="127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70" y="127"/>
                    <a:pt x="270" y="127"/>
                    <a:pt x="270" y="127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71" y="127"/>
                    <a:pt x="271" y="127"/>
                    <a:pt x="271" y="127"/>
                  </a:cubicBezTo>
                  <a:cubicBezTo>
                    <a:pt x="271" y="126"/>
                    <a:pt x="271" y="126"/>
                    <a:pt x="271" y="126"/>
                  </a:cubicBezTo>
                  <a:cubicBezTo>
                    <a:pt x="270" y="125"/>
                    <a:pt x="270" y="125"/>
                    <a:pt x="270" y="125"/>
                  </a:cubicBezTo>
                  <a:cubicBezTo>
                    <a:pt x="270" y="125"/>
                    <a:pt x="270" y="125"/>
                    <a:pt x="270" y="125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68" y="126"/>
                    <a:pt x="268" y="126"/>
                    <a:pt x="268" y="126"/>
                  </a:cubicBezTo>
                  <a:cubicBezTo>
                    <a:pt x="267" y="125"/>
                    <a:pt x="267" y="125"/>
                    <a:pt x="267" y="125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2"/>
                    <a:pt x="266" y="122"/>
                    <a:pt x="266" y="122"/>
                  </a:cubicBezTo>
                  <a:cubicBezTo>
                    <a:pt x="267" y="121"/>
                    <a:pt x="267" y="121"/>
                    <a:pt x="267" y="121"/>
                  </a:cubicBezTo>
                  <a:cubicBezTo>
                    <a:pt x="268" y="121"/>
                    <a:pt x="268" y="121"/>
                    <a:pt x="268" y="121"/>
                  </a:cubicBezTo>
                  <a:cubicBezTo>
                    <a:pt x="268" y="120"/>
                    <a:pt x="268" y="120"/>
                    <a:pt x="268" y="120"/>
                  </a:cubicBezTo>
                  <a:cubicBezTo>
                    <a:pt x="269" y="121"/>
                    <a:pt x="269" y="121"/>
                    <a:pt x="269" y="121"/>
                  </a:cubicBezTo>
                  <a:cubicBezTo>
                    <a:pt x="270" y="122"/>
                    <a:pt x="270" y="122"/>
                    <a:pt x="270" y="122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1" y="121"/>
                    <a:pt x="271" y="121"/>
                    <a:pt x="271" y="121"/>
                  </a:cubicBezTo>
                  <a:cubicBezTo>
                    <a:pt x="270" y="121"/>
                    <a:pt x="270" y="121"/>
                    <a:pt x="270" y="121"/>
                  </a:cubicBezTo>
                  <a:cubicBezTo>
                    <a:pt x="270" y="120"/>
                    <a:pt x="270" y="120"/>
                    <a:pt x="270" y="120"/>
                  </a:cubicBezTo>
                  <a:cubicBezTo>
                    <a:pt x="270" y="119"/>
                    <a:pt x="270" y="119"/>
                    <a:pt x="270" y="119"/>
                  </a:cubicBezTo>
                  <a:cubicBezTo>
                    <a:pt x="270" y="119"/>
                    <a:pt x="270" y="119"/>
                    <a:pt x="270" y="119"/>
                  </a:cubicBezTo>
                  <a:cubicBezTo>
                    <a:pt x="270" y="118"/>
                    <a:pt x="270" y="118"/>
                    <a:pt x="270" y="118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73" y="118"/>
                    <a:pt x="273" y="118"/>
                    <a:pt x="273" y="118"/>
                  </a:cubicBezTo>
                  <a:cubicBezTo>
                    <a:pt x="275" y="119"/>
                    <a:pt x="275" y="119"/>
                    <a:pt x="275" y="119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4" y="117"/>
                    <a:pt x="274" y="117"/>
                    <a:pt x="274" y="117"/>
                  </a:cubicBezTo>
                  <a:cubicBezTo>
                    <a:pt x="274" y="117"/>
                    <a:pt x="274" y="117"/>
                    <a:pt x="274" y="117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6" y="117"/>
                    <a:pt x="276" y="117"/>
                    <a:pt x="276" y="117"/>
                  </a:cubicBezTo>
                  <a:cubicBezTo>
                    <a:pt x="277" y="117"/>
                    <a:pt x="277" y="117"/>
                    <a:pt x="277" y="117"/>
                  </a:cubicBezTo>
                  <a:cubicBezTo>
                    <a:pt x="276" y="118"/>
                    <a:pt x="276" y="118"/>
                    <a:pt x="276" y="118"/>
                  </a:cubicBezTo>
                  <a:cubicBezTo>
                    <a:pt x="276" y="118"/>
                    <a:pt x="276" y="118"/>
                    <a:pt x="276" y="118"/>
                  </a:cubicBezTo>
                  <a:cubicBezTo>
                    <a:pt x="277" y="119"/>
                    <a:pt x="277" y="119"/>
                    <a:pt x="277" y="119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19"/>
                    <a:pt x="279" y="119"/>
                    <a:pt x="279" y="119"/>
                  </a:cubicBezTo>
                  <a:cubicBezTo>
                    <a:pt x="280" y="120"/>
                    <a:pt x="280" y="120"/>
                    <a:pt x="280" y="120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83" y="120"/>
                    <a:pt x="283" y="120"/>
                    <a:pt x="283" y="120"/>
                  </a:cubicBezTo>
                  <a:cubicBezTo>
                    <a:pt x="285" y="120"/>
                    <a:pt x="285" y="120"/>
                    <a:pt x="285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7" y="122"/>
                    <a:pt x="287" y="122"/>
                    <a:pt x="287" y="122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285" y="124"/>
                    <a:pt x="285" y="124"/>
                    <a:pt x="285" y="124"/>
                  </a:cubicBezTo>
                  <a:cubicBezTo>
                    <a:pt x="284" y="123"/>
                    <a:pt x="284" y="123"/>
                    <a:pt x="284" y="123"/>
                  </a:cubicBezTo>
                  <a:cubicBezTo>
                    <a:pt x="284" y="123"/>
                    <a:pt x="284" y="123"/>
                    <a:pt x="284" y="123"/>
                  </a:cubicBezTo>
                  <a:cubicBezTo>
                    <a:pt x="284" y="123"/>
                    <a:pt x="284" y="123"/>
                    <a:pt x="284" y="123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7"/>
                    <a:pt x="284" y="127"/>
                    <a:pt x="284" y="127"/>
                  </a:cubicBezTo>
                  <a:cubicBezTo>
                    <a:pt x="283" y="127"/>
                    <a:pt x="283" y="127"/>
                    <a:pt x="283" y="127"/>
                  </a:cubicBezTo>
                  <a:cubicBezTo>
                    <a:pt x="283" y="127"/>
                    <a:pt x="283" y="127"/>
                    <a:pt x="283" y="127"/>
                  </a:cubicBezTo>
                  <a:cubicBezTo>
                    <a:pt x="282" y="127"/>
                    <a:pt x="282" y="127"/>
                    <a:pt x="282" y="127"/>
                  </a:cubicBezTo>
                  <a:cubicBezTo>
                    <a:pt x="281" y="127"/>
                    <a:pt x="281" y="127"/>
                    <a:pt x="281" y="127"/>
                  </a:cubicBezTo>
                  <a:cubicBezTo>
                    <a:pt x="280" y="128"/>
                    <a:pt x="280" y="128"/>
                    <a:pt x="280" y="128"/>
                  </a:cubicBezTo>
                  <a:cubicBezTo>
                    <a:pt x="278" y="128"/>
                    <a:pt x="278" y="128"/>
                    <a:pt x="278" y="128"/>
                  </a:cubicBezTo>
                  <a:cubicBezTo>
                    <a:pt x="277" y="129"/>
                    <a:pt x="277" y="129"/>
                    <a:pt x="277" y="129"/>
                  </a:cubicBezTo>
                  <a:cubicBezTo>
                    <a:pt x="276" y="129"/>
                    <a:pt x="276" y="129"/>
                    <a:pt x="276" y="129"/>
                  </a:cubicBezTo>
                  <a:cubicBezTo>
                    <a:pt x="275" y="130"/>
                    <a:pt x="275" y="130"/>
                    <a:pt x="275" y="130"/>
                  </a:cubicBezTo>
                  <a:cubicBezTo>
                    <a:pt x="275" y="131"/>
                    <a:pt x="275" y="131"/>
                    <a:pt x="275" y="131"/>
                  </a:cubicBezTo>
                  <a:cubicBezTo>
                    <a:pt x="276" y="131"/>
                    <a:pt x="276" y="131"/>
                    <a:pt x="276" y="131"/>
                  </a:cubicBezTo>
                  <a:cubicBezTo>
                    <a:pt x="276" y="130"/>
                    <a:pt x="276" y="130"/>
                    <a:pt x="276" y="130"/>
                  </a:cubicBezTo>
                  <a:cubicBezTo>
                    <a:pt x="278" y="130"/>
                    <a:pt x="278" y="130"/>
                    <a:pt x="278" y="130"/>
                  </a:cubicBezTo>
                  <a:cubicBezTo>
                    <a:pt x="279" y="130"/>
                    <a:pt x="279" y="130"/>
                    <a:pt x="279" y="130"/>
                  </a:cubicBezTo>
                  <a:cubicBezTo>
                    <a:pt x="280" y="131"/>
                    <a:pt x="280" y="131"/>
                    <a:pt x="280" y="131"/>
                  </a:cubicBezTo>
                  <a:cubicBezTo>
                    <a:pt x="281" y="132"/>
                    <a:pt x="281" y="132"/>
                    <a:pt x="281" y="132"/>
                  </a:cubicBezTo>
                  <a:cubicBezTo>
                    <a:pt x="280" y="132"/>
                    <a:pt x="280" y="132"/>
                    <a:pt x="280" y="132"/>
                  </a:cubicBezTo>
                  <a:cubicBezTo>
                    <a:pt x="280" y="132"/>
                    <a:pt x="280" y="132"/>
                    <a:pt x="280" y="132"/>
                  </a:cubicBezTo>
                  <a:cubicBezTo>
                    <a:pt x="280" y="132"/>
                    <a:pt x="280" y="132"/>
                    <a:pt x="280" y="132"/>
                  </a:cubicBezTo>
                  <a:cubicBezTo>
                    <a:pt x="281" y="133"/>
                    <a:pt x="281" y="133"/>
                    <a:pt x="281" y="133"/>
                  </a:cubicBezTo>
                  <a:cubicBezTo>
                    <a:pt x="280" y="134"/>
                    <a:pt x="280" y="134"/>
                    <a:pt x="280" y="134"/>
                  </a:cubicBezTo>
                  <a:cubicBezTo>
                    <a:pt x="280" y="135"/>
                    <a:pt x="280" y="135"/>
                    <a:pt x="280" y="135"/>
                  </a:cubicBezTo>
                  <a:cubicBezTo>
                    <a:pt x="280" y="136"/>
                    <a:pt x="280" y="136"/>
                    <a:pt x="280" y="136"/>
                  </a:cubicBezTo>
                  <a:cubicBezTo>
                    <a:pt x="280" y="136"/>
                    <a:pt x="280" y="136"/>
                    <a:pt x="280" y="136"/>
                  </a:cubicBezTo>
                  <a:cubicBezTo>
                    <a:pt x="281" y="135"/>
                    <a:pt x="281" y="135"/>
                    <a:pt x="281" y="135"/>
                  </a:cubicBezTo>
                  <a:cubicBezTo>
                    <a:pt x="282" y="135"/>
                    <a:pt x="282" y="135"/>
                    <a:pt x="282" y="135"/>
                  </a:cubicBezTo>
                  <a:cubicBezTo>
                    <a:pt x="282" y="134"/>
                    <a:pt x="282" y="134"/>
                    <a:pt x="282" y="134"/>
                  </a:cubicBezTo>
                  <a:cubicBezTo>
                    <a:pt x="283" y="134"/>
                    <a:pt x="283" y="134"/>
                    <a:pt x="283" y="134"/>
                  </a:cubicBezTo>
                  <a:cubicBezTo>
                    <a:pt x="282" y="135"/>
                    <a:pt x="282" y="135"/>
                    <a:pt x="282" y="135"/>
                  </a:cubicBezTo>
                  <a:cubicBezTo>
                    <a:pt x="282" y="136"/>
                    <a:pt x="282" y="136"/>
                    <a:pt x="282" y="136"/>
                  </a:cubicBezTo>
                  <a:cubicBezTo>
                    <a:pt x="282" y="138"/>
                    <a:pt x="282" y="138"/>
                    <a:pt x="282" y="138"/>
                  </a:cubicBezTo>
                  <a:cubicBezTo>
                    <a:pt x="282" y="139"/>
                    <a:pt x="282" y="139"/>
                    <a:pt x="282" y="139"/>
                  </a:cubicBezTo>
                  <a:cubicBezTo>
                    <a:pt x="280" y="140"/>
                    <a:pt x="280" y="140"/>
                    <a:pt x="280" y="140"/>
                  </a:cubicBezTo>
                  <a:cubicBezTo>
                    <a:pt x="279" y="140"/>
                    <a:pt x="279" y="140"/>
                    <a:pt x="279" y="140"/>
                  </a:cubicBezTo>
                  <a:cubicBezTo>
                    <a:pt x="279" y="140"/>
                    <a:pt x="279" y="140"/>
                    <a:pt x="279" y="140"/>
                  </a:cubicBezTo>
                  <a:cubicBezTo>
                    <a:pt x="279" y="141"/>
                    <a:pt x="279" y="141"/>
                    <a:pt x="279" y="141"/>
                  </a:cubicBezTo>
                  <a:cubicBezTo>
                    <a:pt x="278" y="142"/>
                    <a:pt x="278" y="142"/>
                    <a:pt x="278" y="142"/>
                  </a:cubicBezTo>
                  <a:cubicBezTo>
                    <a:pt x="278" y="142"/>
                    <a:pt x="278" y="142"/>
                    <a:pt x="278" y="142"/>
                  </a:cubicBezTo>
                  <a:cubicBezTo>
                    <a:pt x="278" y="142"/>
                    <a:pt x="278" y="142"/>
                    <a:pt x="278" y="142"/>
                  </a:cubicBezTo>
                  <a:cubicBezTo>
                    <a:pt x="277" y="142"/>
                    <a:pt x="277" y="142"/>
                    <a:pt x="277" y="142"/>
                  </a:cubicBezTo>
                  <a:cubicBezTo>
                    <a:pt x="277" y="143"/>
                    <a:pt x="277" y="143"/>
                    <a:pt x="277" y="143"/>
                  </a:cubicBezTo>
                  <a:cubicBezTo>
                    <a:pt x="278" y="143"/>
                    <a:pt x="278" y="143"/>
                    <a:pt x="278" y="143"/>
                  </a:cubicBezTo>
                  <a:cubicBezTo>
                    <a:pt x="278" y="144"/>
                    <a:pt x="278" y="144"/>
                    <a:pt x="278" y="144"/>
                  </a:cubicBezTo>
                  <a:cubicBezTo>
                    <a:pt x="277" y="144"/>
                    <a:pt x="277" y="144"/>
                    <a:pt x="277" y="144"/>
                  </a:cubicBezTo>
                  <a:cubicBezTo>
                    <a:pt x="278" y="145"/>
                    <a:pt x="278" y="145"/>
                    <a:pt x="278" y="145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4" y="146"/>
                    <a:pt x="274" y="146"/>
                    <a:pt x="274" y="146"/>
                  </a:cubicBezTo>
                  <a:cubicBezTo>
                    <a:pt x="273" y="147"/>
                    <a:pt x="273" y="147"/>
                    <a:pt x="273" y="147"/>
                  </a:cubicBezTo>
                  <a:cubicBezTo>
                    <a:pt x="273" y="147"/>
                    <a:pt x="273" y="147"/>
                    <a:pt x="273" y="147"/>
                  </a:cubicBezTo>
                  <a:cubicBezTo>
                    <a:pt x="271" y="148"/>
                    <a:pt x="271" y="148"/>
                    <a:pt x="271" y="148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8" y="147"/>
                    <a:pt x="268" y="147"/>
                    <a:pt x="268" y="147"/>
                  </a:cubicBezTo>
                  <a:cubicBezTo>
                    <a:pt x="268" y="145"/>
                    <a:pt x="268" y="145"/>
                    <a:pt x="268" y="145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9" y="143"/>
                    <a:pt x="269" y="143"/>
                    <a:pt x="269" y="143"/>
                  </a:cubicBezTo>
                  <a:cubicBezTo>
                    <a:pt x="267" y="145"/>
                    <a:pt x="267" y="145"/>
                    <a:pt x="267" y="145"/>
                  </a:cubicBezTo>
                  <a:cubicBezTo>
                    <a:pt x="267" y="146"/>
                    <a:pt x="267" y="146"/>
                    <a:pt x="267" y="146"/>
                  </a:cubicBezTo>
                  <a:cubicBezTo>
                    <a:pt x="268" y="148"/>
                    <a:pt x="268" y="148"/>
                    <a:pt x="268" y="148"/>
                  </a:cubicBezTo>
                  <a:cubicBezTo>
                    <a:pt x="268" y="148"/>
                    <a:pt x="268" y="148"/>
                    <a:pt x="268" y="148"/>
                  </a:cubicBezTo>
                  <a:cubicBezTo>
                    <a:pt x="268" y="149"/>
                    <a:pt x="268" y="149"/>
                    <a:pt x="268" y="149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6" y="151"/>
                    <a:pt x="266" y="151"/>
                    <a:pt x="266" y="151"/>
                  </a:cubicBezTo>
                  <a:cubicBezTo>
                    <a:pt x="266" y="151"/>
                    <a:pt x="265" y="151"/>
                    <a:pt x="264" y="151"/>
                  </a:cubicBezTo>
                  <a:close/>
                  <a:moveTo>
                    <a:pt x="283" y="128"/>
                  </a:moveTo>
                  <a:cubicBezTo>
                    <a:pt x="283" y="128"/>
                    <a:pt x="283" y="128"/>
                    <a:pt x="283" y="128"/>
                  </a:cubicBezTo>
                  <a:cubicBezTo>
                    <a:pt x="284" y="128"/>
                    <a:pt x="284" y="128"/>
                    <a:pt x="284" y="128"/>
                  </a:cubicBezTo>
                  <a:cubicBezTo>
                    <a:pt x="284" y="128"/>
                    <a:pt x="284" y="128"/>
                    <a:pt x="284" y="128"/>
                  </a:cubicBezTo>
                  <a:cubicBezTo>
                    <a:pt x="283" y="128"/>
                    <a:pt x="283" y="128"/>
                    <a:pt x="283" y="128"/>
                  </a:cubicBezTo>
                  <a:close/>
                  <a:moveTo>
                    <a:pt x="283" y="132"/>
                  </a:moveTo>
                  <a:cubicBezTo>
                    <a:pt x="283" y="132"/>
                    <a:pt x="283" y="132"/>
                    <a:pt x="283" y="132"/>
                  </a:cubicBezTo>
                  <a:cubicBezTo>
                    <a:pt x="284" y="131"/>
                    <a:pt x="284" y="131"/>
                    <a:pt x="284" y="131"/>
                  </a:cubicBezTo>
                  <a:cubicBezTo>
                    <a:pt x="284" y="130"/>
                    <a:pt x="284" y="130"/>
                    <a:pt x="284" y="130"/>
                  </a:cubicBezTo>
                  <a:cubicBezTo>
                    <a:pt x="284" y="130"/>
                    <a:pt x="284" y="130"/>
                    <a:pt x="284" y="130"/>
                  </a:cubicBezTo>
                  <a:cubicBezTo>
                    <a:pt x="284" y="129"/>
                    <a:pt x="284" y="129"/>
                    <a:pt x="284" y="129"/>
                  </a:cubicBezTo>
                  <a:cubicBezTo>
                    <a:pt x="283" y="129"/>
                    <a:pt x="283" y="129"/>
                    <a:pt x="283" y="129"/>
                  </a:cubicBezTo>
                  <a:cubicBezTo>
                    <a:pt x="282" y="130"/>
                    <a:pt x="282" y="130"/>
                    <a:pt x="282" y="130"/>
                  </a:cubicBezTo>
                  <a:cubicBezTo>
                    <a:pt x="282" y="130"/>
                    <a:pt x="282" y="130"/>
                    <a:pt x="282" y="130"/>
                  </a:cubicBezTo>
                  <a:cubicBezTo>
                    <a:pt x="282" y="131"/>
                    <a:pt x="282" y="131"/>
                    <a:pt x="282" y="131"/>
                  </a:cubicBezTo>
                  <a:cubicBezTo>
                    <a:pt x="283" y="132"/>
                    <a:pt x="283" y="132"/>
                    <a:pt x="283" y="132"/>
                  </a:cubicBezTo>
                  <a:close/>
                  <a:moveTo>
                    <a:pt x="282" y="134"/>
                  </a:moveTo>
                  <a:cubicBezTo>
                    <a:pt x="282" y="134"/>
                    <a:pt x="282" y="134"/>
                    <a:pt x="282" y="134"/>
                  </a:cubicBezTo>
                  <a:cubicBezTo>
                    <a:pt x="283" y="133"/>
                    <a:pt x="283" y="133"/>
                    <a:pt x="283" y="133"/>
                  </a:cubicBezTo>
                  <a:cubicBezTo>
                    <a:pt x="282" y="133"/>
                    <a:pt x="282" y="133"/>
                    <a:pt x="282" y="133"/>
                  </a:cubicBezTo>
                  <a:cubicBezTo>
                    <a:pt x="281" y="133"/>
                    <a:pt x="281" y="133"/>
                    <a:pt x="281" y="133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2" y="134"/>
                    <a:pt x="282" y="134"/>
                    <a:pt x="282" y="134"/>
                  </a:cubicBezTo>
                  <a:close/>
                  <a:moveTo>
                    <a:pt x="239" y="112"/>
                  </a:moveTo>
                  <a:cubicBezTo>
                    <a:pt x="239" y="113"/>
                    <a:pt x="239" y="113"/>
                    <a:pt x="239" y="113"/>
                  </a:cubicBezTo>
                  <a:cubicBezTo>
                    <a:pt x="239" y="113"/>
                    <a:pt x="239" y="113"/>
                    <a:pt x="239" y="113"/>
                  </a:cubicBezTo>
                  <a:cubicBezTo>
                    <a:pt x="240" y="113"/>
                    <a:pt x="240" y="113"/>
                    <a:pt x="240" y="113"/>
                  </a:cubicBezTo>
                  <a:cubicBezTo>
                    <a:pt x="241" y="113"/>
                    <a:pt x="241" y="113"/>
                    <a:pt x="241" y="113"/>
                  </a:cubicBezTo>
                  <a:cubicBezTo>
                    <a:pt x="241" y="113"/>
                    <a:pt x="241" y="113"/>
                    <a:pt x="241" y="113"/>
                  </a:cubicBezTo>
                  <a:cubicBezTo>
                    <a:pt x="241" y="112"/>
                    <a:pt x="241" y="112"/>
                    <a:pt x="241" y="112"/>
                  </a:cubicBezTo>
                  <a:cubicBezTo>
                    <a:pt x="239" y="112"/>
                    <a:pt x="239" y="112"/>
                    <a:pt x="239" y="112"/>
                  </a:cubicBezTo>
                  <a:cubicBezTo>
                    <a:pt x="239" y="112"/>
                    <a:pt x="239" y="112"/>
                    <a:pt x="239" y="112"/>
                  </a:cubicBezTo>
                  <a:close/>
                  <a:moveTo>
                    <a:pt x="246" y="125"/>
                  </a:moveTo>
                  <a:cubicBezTo>
                    <a:pt x="245" y="124"/>
                    <a:pt x="245" y="124"/>
                    <a:pt x="245" y="124"/>
                  </a:cubicBezTo>
                  <a:cubicBezTo>
                    <a:pt x="245" y="122"/>
                    <a:pt x="245" y="122"/>
                    <a:pt x="245" y="122"/>
                  </a:cubicBezTo>
                  <a:cubicBezTo>
                    <a:pt x="245" y="121"/>
                    <a:pt x="245" y="121"/>
                    <a:pt x="245" y="121"/>
                  </a:cubicBezTo>
                  <a:cubicBezTo>
                    <a:pt x="245" y="120"/>
                    <a:pt x="245" y="120"/>
                    <a:pt x="245" y="120"/>
                  </a:cubicBezTo>
                  <a:cubicBezTo>
                    <a:pt x="245" y="120"/>
                    <a:pt x="245" y="120"/>
                    <a:pt x="245" y="120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117"/>
                    <a:pt x="244" y="117"/>
                    <a:pt x="244" y="117"/>
                  </a:cubicBezTo>
                  <a:cubicBezTo>
                    <a:pt x="244" y="116"/>
                    <a:pt x="244" y="116"/>
                    <a:pt x="244" y="116"/>
                  </a:cubicBezTo>
                  <a:cubicBezTo>
                    <a:pt x="243" y="115"/>
                    <a:pt x="243" y="115"/>
                    <a:pt x="243" y="115"/>
                  </a:cubicBezTo>
                  <a:cubicBezTo>
                    <a:pt x="243" y="115"/>
                    <a:pt x="243" y="115"/>
                    <a:pt x="243" y="115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5" y="113"/>
                    <a:pt x="245" y="113"/>
                    <a:pt x="245" y="113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8" y="112"/>
                    <a:pt x="248" y="112"/>
                    <a:pt x="248" y="112"/>
                  </a:cubicBezTo>
                  <a:cubicBezTo>
                    <a:pt x="249" y="113"/>
                    <a:pt x="249" y="113"/>
                    <a:pt x="249" y="113"/>
                  </a:cubicBezTo>
                  <a:cubicBezTo>
                    <a:pt x="249" y="113"/>
                    <a:pt x="249" y="113"/>
                    <a:pt x="249" y="113"/>
                  </a:cubicBezTo>
                  <a:cubicBezTo>
                    <a:pt x="250" y="113"/>
                    <a:pt x="250" y="113"/>
                    <a:pt x="250" y="113"/>
                  </a:cubicBezTo>
                  <a:cubicBezTo>
                    <a:pt x="251" y="113"/>
                    <a:pt x="251" y="113"/>
                    <a:pt x="251" y="113"/>
                  </a:cubicBezTo>
                  <a:cubicBezTo>
                    <a:pt x="252" y="114"/>
                    <a:pt x="252" y="114"/>
                    <a:pt x="252" y="114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254" y="114"/>
                    <a:pt x="254" y="114"/>
                    <a:pt x="254" y="114"/>
                  </a:cubicBezTo>
                  <a:cubicBezTo>
                    <a:pt x="255" y="115"/>
                    <a:pt x="255" y="115"/>
                    <a:pt x="255" y="115"/>
                  </a:cubicBezTo>
                  <a:cubicBezTo>
                    <a:pt x="255" y="116"/>
                    <a:pt x="255" y="116"/>
                    <a:pt x="255" y="116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5" y="117"/>
                    <a:pt x="255" y="117"/>
                    <a:pt x="255" y="117"/>
                  </a:cubicBezTo>
                  <a:cubicBezTo>
                    <a:pt x="255" y="118"/>
                    <a:pt x="255" y="118"/>
                    <a:pt x="255" y="118"/>
                  </a:cubicBezTo>
                  <a:cubicBezTo>
                    <a:pt x="254" y="118"/>
                    <a:pt x="254" y="118"/>
                    <a:pt x="254" y="118"/>
                  </a:cubicBezTo>
                  <a:cubicBezTo>
                    <a:pt x="254" y="119"/>
                    <a:pt x="254" y="119"/>
                    <a:pt x="254" y="119"/>
                  </a:cubicBezTo>
                  <a:cubicBezTo>
                    <a:pt x="253" y="120"/>
                    <a:pt x="253" y="120"/>
                    <a:pt x="253" y="120"/>
                  </a:cubicBezTo>
                  <a:cubicBezTo>
                    <a:pt x="252" y="120"/>
                    <a:pt x="252" y="120"/>
                    <a:pt x="252" y="120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49" y="122"/>
                    <a:pt x="249" y="122"/>
                    <a:pt x="249" y="122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6" y="124"/>
                    <a:pt x="246" y="124"/>
                    <a:pt x="246" y="124"/>
                  </a:cubicBezTo>
                  <a:cubicBezTo>
                    <a:pt x="247" y="125"/>
                    <a:pt x="247" y="125"/>
                    <a:pt x="247" y="125"/>
                  </a:cubicBezTo>
                  <a:cubicBezTo>
                    <a:pt x="246" y="125"/>
                    <a:pt x="246" y="125"/>
                    <a:pt x="246" y="125"/>
                  </a:cubicBezTo>
                  <a:close/>
                  <a:moveTo>
                    <a:pt x="287" y="146"/>
                  </a:moveTo>
                  <a:cubicBezTo>
                    <a:pt x="285" y="145"/>
                    <a:pt x="285" y="145"/>
                    <a:pt x="285" y="145"/>
                  </a:cubicBezTo>
                  <a:cubicBezTo>
                    <a:pt x="284" y="145"/>
                    <a:pt x="284" y="145"/>
                    <a:pt x="284" y="145"/>
                  </a:cubicBezTo>
                  <a:cubicBezTo>
                    <a:pt x="282" y="145"/>
                    <a:pt x="282" y="145"/>
                    <a:pt x="282" y="145"/>
                  </a:cubicBezTo>
                  <a:cubicBezTo>
                    <a:pt x="283" y="144"/>
                    <a:pt x="283" y="144"/>
                    <a:pt x="283" y="144"/>
                  </a:cubicBezTo>
                  <a:cubicBezTo>
                    <a:pt x="284" y="143"/>
                    <a:pt x="284" y="143"/>
                    <a:pt x="284" y="143"/>
                  </a:cubicBezTo>
                  <a:cubicBezTo>
                    <a:pt x="284" y="143"/>
                    <a:pt x="284" y="143"/>
                    <a:pt x="284" y="143"/>
                  </a:cubicBezTo>
                  <a:cubicBezTo>
                    <a:pt x="285" y="143"/>
                    <a:pt x="285" y="143"/>
                    <a:pt x="285" y="143"/>
                  </a:cubicBezTo>
                  <a:cubicBezTo>
                    <a:pt x="285" y="143"/>
                    <a:pt x="285" y="143"/>
                    <a:pt x="285" y="143"/>
                  </a:cubicBezTo>
                  <a:cubicBezTo>
                    <a:pt x="284" y="143"/>
                    <a:pt x="284" y="143"/>
                    <a:pt x="284" y="143"/>
                  </a:cubicBezTo>
                  <a:cubicBezTo>
                    <a:pt x="283" y="142"/>
                    <a:pt x="283" y="142"/>
                    <a:pt x="283" y="142"/>
                  </a:cubicBezTo>
                  <a:cubicBezTo>
                    <a:pt x="285" y="141"/>
                    <a:pt x="285" y="141"/>
                    <a:pt x="285" y="141"/>
                  </a:cubicBezTo>
                  <a:cubicBezTo>
                    <a:pt x="285" y="139"/>
                    <a:pt x="285" y="139"/>
                    <a:pt x="285" y="139"/>
                  </a:cubicBezTo>
                  <a:cubicBezTo>
                    <a:pt x="285" y="138"/>
                    <a:pt x="285" y="138"/>
                    <a:pt x="285" y="138"/>
                  </a:cubicBezTo>
                  <a:cubicBezTo>
                    <a:pt x="286" y="138"/>
                    <a:pt x="286" y="138"/>
                    <a:pt x="286" y="138"/>
                  </a:cubicBezTo>
                  <a:cubicBezTo>
                    <a:pt x="286" y="137"/>
                    <a:pt x="286" y="137"/>
                    <a:pt x="286" y="137"/>
                  </a:cubicBezTo>
                  <a:cubicBezTo>
                    <a:pt x="285" y="137"/>
                    <a:pt x="285" y="137"/>
                    <a:pt x="285" y="137"/>
                  </a:cubicBezTo>
                  <a:cubicBezTo>
                    <a:pt x="285" y="136"/>
                    <a:pt x="285" y="136"/>
                    <a:pt x="285" y="136"/>
                  </a:cubicBezTo>
                  <a:cubicBezTo>
                    <a:pt x="286" y="135"/>
                    <a:pt x="286" y="135"/>
                    <a:pt x="286" y="135"/>
                  </a:cubicBezTo>
                  <a:cubicBezTo>
                    <a:pt x="287" y="133"/>
                    <a:pt x="287" y="133"/>
                    <a:pt x="287" y="133"/>
                  </a:cubicBezTo>
                  <a:cubicBezTo>
                    <a:pt x="287" y="132"/>
                    <a:pt x="287" y="132"/>
                    <a:pt x="287" y="132"/>
                  </a:cubicBezTo>
                  <a:cubicBezTo>
                    <a:pt x="287" y="131"/>
                    <a:pt x="287" y="131"/>
                    <a:pt x="287" y="131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9" y="129"/>
                    <a:pt x="289" y="129"/>
                    <a:pt x="289" y="129"/>
                  </a:cubicBezTo>
                  <a:cubicBezTo>
                    <a:pt x="289" y="128"/>
                    <a:pt x="289" y="128"/>
                    <a:pt x="289" y="128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1" y="125"/>
                    <a:pt x="291" y="125"/>
                    <a:pt x="291" y="125"/>
                  </a:cubicBezTo>
                  <a:cubicBezTo>
                    <a:pt x="292" y="125"/>
                    <a:pt x="292" y="125"/>
                    <a:pt x="292" y="125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3" y="123"/>
                    <a:pt x="293" y="123"/>
                    <a:pt x="293" y="123"/>
                  </a:cubicBezTo>
                  <a:cubicBezTo>
                    <a:pt x="293" y="123"/>
                    <a:pt x="293" y="123"/>
                    <a:pt x="293" y="123"/>
                  </a:cubicBezTo>
                  <a:cubicBezTo>
                    <a:pt x="294" y="124"/>
                    <a:pt x="294" y="124"/>
                    <a:pt x="294" y="124"/>
                  </a:cubicBezTo>
                  <a:cubicBezTo>
                    <a:pt x="294" y="125"/>
                    <a:pt x="294" y="125"/>
                    <a:pt x="294" y="125"/>
                  </a:cubicBezTo>
                  <a:cubicBezTo>
                    <a:pt x="296" y="125"/>
                    <a:pt x="296" y="125"/>
                    <a:pt x="296" y="125"/>
                  </a:cubicBezTo>
                  <a:cubicBezTo>
                    <a:pt x="295" y="124"/>
                    <a:pt x="295" y="124"/>
                    <a:pt x="295" y="124"/>
                  </a:cubicBezTo>
                  <a:cubicBezTo>
                    <a:pt x="295" y="123"/>
                    <a:pt x="295" y="123"/>
                    <a:pt x="295" y="123"/>
                  </a:cubicBezTo>
                  <a:cubicBezTo>
                    <a:pt x="295" y="123"/>
                    <a:pt x="295" y="123"/>
                    <a:pt x="295" y="123"/>
                  </a:cubicBezTo>
                  <a:cubicBezTo>
                    <a:pt x="296" y="122"/>
                    <a:pt x="296" y="122"/>
                    <a:pt x="296" y="122"/>
                  </a:cubicBezTo>
                  <a:cubicBezTo>
                    <a:pt x="295" y="121"/>
                    <a:pt x="295" y="121"/>
                    <a:pt x="295" y="121"/>
                  </a:cubicBezTo>
                  <a:cubicBezTo>
                    <a:pt x="296" y="120"/>
                    <a:pt x="296" y="120"/>
                    <a:pt x="296" y="120"/>
                  </a:cubicBezTo>
                  <a:cubicBezTo>
                    <a:pt x="298" y="120"/>
                    <a:pt x="298" y="120"/>
                    <a:pt x="298" y="120"/>
                  </a:cubicBezTo>
                  <a:cubicBezTo>
                    <a:pt x="300" y="120"/>
                    <a:pt x="300" y="120"/>
                    <a:pt x="300" y="120"/>
                  </a:cubicBezTo>
                  <a:cubicBezTo>
                    <a:pt x="301" y="119"/>
                    <a:pt x="301" y="119"/>
                    <a:pt x="301" y="119"/>
                  </a:cubicBezTo>
                  <a:cubicBezTo>
                    <a:pt x="301" y="120"/>
                    <a:pt x="301" y="120"/>
                    <a:pt x="301" y="120"/>
                  </a:cubicBezTo>
                  <a:cubicBezTo>
                    <a:pt x="302" y="120"/>
                    <a:pt x="302" y="120"/>
                    <a:pt x="302" y="120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5" y="120"/>
                    <a:pt x="305" y="120"/>
                    <a:pt x="305" y="120"/>
                  </a:cubicBezTo>
                  <a:cubicBezTo>
                    <a:pt x="305" y="121"/>
                    <a:pt x="305" y="121"/>
                    <a:pt x="305" y="121"/>
                  </a:cubicBezTo>
                  <a:cubicBezTo>
                    <a:pt x="307" y="121"/>
                    <a:pt x="307" y="121"/>
                    <a:pt x="307" y="121"/>
                  </a:cubicBezTo>
                  <a:cubicBezTo>
                    <a:pt x="307" y="121"/>
                    <a:pt x="307" y="121"/>
                    <a:pt x="307" y="121"/>
                  </a:cubicBezTo>
                  <a:cubicBezTo>
                    <a:pt x="307" y="121"/>
                    <a:pt x="307" y="121"/>
                    <a:pt x="307" y="121"/>
                  </a:cubicBezTo>
                  <a:cubicBezTo>
                    <a:pt x="308" y="122"/>
                    <a:pt x="308" y="122"/>
                    <a:pt x="308" y="122"/>
                  </a:cubicBezTo>
                  <a:cubicBezTo>
                    <a:pt x="308" y="123"/>
                    <a:pt x="308" y="123"/>
                    <a:pt x="308" y="123"/>
                  </a:cubicBezTo>
                  <a:cubicBezTo>
                    <a:pt x="308" y="123"/>
                    <a:pt x="308" y="123"/>
                    <a:pt x="308" y="123"/>
                  </a:cubicBezTo>
                  <a:cubicBezTo>
                    <a:pt x="309" y="123"/>
                    <a:pt x="309" y="123"/>
                    <a:pt x="309" y="123"/>
                  </a:cubicBezTo>
                  <a:cubicBezTo>
                    <a:pt x="311" y="123"/>
                    <a:pt x="311" y="123"/>
                    <a:pt x="311" y="123"/>
                  </a:cubicBezTo>
                  <a:cubicBezTo>
                    <a:pt x="313" y="124"/>
                    <a:pt x="313" y="124"/>
                    <a:pt x="313" y="124"/>
                  </a:cubicBezTo>
                  <a:cubicBezTo>
                    <a:pt x="315" y="124"/>
                    <a:pt x="315" y="124"/>
                    <a:pt x="315" y="124"/>
                  </a:cubicBezTo>
                  <a:cubicBezTo>
                    <a:pt x="315" y="125"/>
                    <a:pt x="315" y="125"/>
                    <a:pt x="315" y="125"/>
                  </a:cubicBezTo>
                  <a:cubicBezTo>
                    <a:pt x="315" y="126"/>
                    <a:pt x="315" y="126"/>
                    <a:pt x="315" y="126"/>
                  </a:cubicBezTo>
                  <a:cubicBezTo>
                    <a:pt x="316" y="126"/>
                    <a:pt x="316" y="126"/>
                    <a:pt x="316" y="126"/>
                  </a:cubicBezTo>
                  <a:cubicBezTo>
                    <a:pt x="315" y="126"/>
                    <a:pt x="315" y="126"/>
                    <a:pt x="315" y="126"/>
                  </a:cubicBezTo>
                  <a:cubicBezTo>
                    <a:pt x="315" y="126"/>
                    <a:pt x="315" y="126"/>
                    <a:pt x="315" y="126"/>
                  </a:cubicBezTo>
                  <a:cubicBezTo>
                    <a:pt x="314" y="127"/>
                    <a:pt x="314" y="127"/>
                    <a:pt x="314" y="127"/>
                  </a:cubicBezTo>
                  <a:cubicBezTo>
                    <a:pt x="313" y="129"/>
                    <a:pt x="313" y="129"/>
                    <a:pt x="313" y="129"/>
                  </a:cubicBezTo>
                  <a:cubicBezTo>
                    <a:pt x="312" y="130"/>
                    <a:pt x="312" y="130"/>
                    <a:pt x="312" y="130"/>
                  </a:cubicBezTo>
                  <a:cubicBezTo>
                    <a:pt x="311" y="130"/>
                    <a:pt x="311" y="130"/>
                    <a:pt x="311" y="130"/>
                  </a:cubicBezTo>
                  <a:cubicBezTo>
                    <a:pt x="311" y="131"/>
                    <a:pt x="311" y="131"/>
                    <a:pt x="311" y="131"/>
                  </a:cubicBezTo>
                  <a:cubicBezTo>
                    <a:pt x="308" y="132"/>
                    <a:pt x="308" y="132"/>
                    <a:pt x="308" y="132"/>
                  </a:cubicBezTo>
                  <a:cubicBezTo>
                    <a:pt x="307" y="134"/>
                    <a:pt x="307" y="134"/>
                    <a:pt x="307" y="134"/>
                  </a:cubicBezTo>
                  <a:cubicBezTo>
                    <a:pt x="306" y="134"/>
                    <a:pt x="306" y="134"/>
                    <a:pt x="306" y="134"/>
                  </a:cubicBezTo>
                  <a:cubicBezTo>
                    <a:pt x="306" y="134"/>
                    <a:pt x="306" y="134"/>
                    <a:pt x="306" y="134"/>
                  </a:cubicBezTo>
                  <a:cubicBezTo>
                    <a:pt x="306" y="134"/>
                    <a:pt x="306" y="134"/>
                    <a:pt x="306" y="134"/>
                  </a:cubicBezTo>
                  <a:cubicBezTo>
                    <a:pt x="306" y="135"/>
                    <a:pt x="306" y="135"/>
                    <a:pt x="306" y="135"/>
                  </a:cubicBezTo>
                  <a:cubicBezTo>
                    <a:pt x="304" y="136"/>
                    <a:pt x="304" y="136"/>
                    <a:pt x="304" y="136"/>
                  </a:cubicBezTo>
                  <a:cubicBezTo>
                    <a:pt x="303" y="138"/>
                    <a:pt x="303" y="138"/>
                    <a:pt x="303" y="138"/>
                  </a:cubicBezTo>
                  <a:cubicBezTo>
                    <a:pt x="301" y="139"/>
                    <a:pt x="301" y="139"/>
                    <a:pt x="301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7"/>
                    <a:pt x="296" y="137"/>
                    <a:pt x="296" y="137"/>
                  </a:cubicBezTo>
                  <a:cubicBezTo>
                    <a:pt x="295" y="136"/>
                    <a:pt x="295" y="136"/>
                    <a:pt x="295" y="136"/>
                  </a:cubicBezTo>
                  <a:cubicBezTo>
                    <a:pt x="294" y="137"/>
                    <a:pt x="294" y="137"/>
                    <a:pt x="294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1" y="137"/>
                    <a:pt x="291" y="137"/>
                    <a:pt x="291" y="137"/>
                  </a:cubicBezTo>
                  <a:cubicBezTo>
                    <a:pt x="291" y="137"/>
                    <a:pt x="291" y="137"/>
                    <a:pt x="291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8"/>
                    <a:pt x="293" y="138"/>
                    <a:pt x="293" y="138"/>
                  </a:cubicBezTo>
                  <a:cubicBezTo>
                    <a:pt x="292" y="139"/>
                    <a:pt x="292" y="139"/>
                    <a:pt x="292" y="139"/>
                  </a:cubicBezTo>
                  <a:cubicBezTo>
                    <a:pt x="293" y="139"/>
                    <a:pt x="293" y="139"/>
                    <a:pt x="293" y="139"/>
                  </a:cubicBezTo>
                  <a:cubicBezTo>
                    <a:pt x="293" y="140"/>
                    <a:pt x="293" y="140"/>
                    <a:pt x="293" y="140"/>
                  </a:cubicBezTo>
                  <a:cubicBezTo>
                    <a:pt x="292" y="141"/>
                    <a:pt x="292" y="141"/>
                    <a:pt x="292" y="141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91" y="142"/>
                    <a:pt x="291" y="142"/>
                    <a:pt x="291" y="142"/>
                  </a:cubicBezTo>
                  <a:cubicBezTo>
                    <a:pt x="290" y="142"/>
                    <a:pt x="290" y="142"/>
                    <a:pt x="290" y="142"/>
                  </a:cubicBezTo>
                  <a:cubicBezTo>
                    <a:pt x="289" y="143"/>
                    <a:pt x="289" y="143"/>
                    <a:pt x="289" y="143"/>
                  </a:cubicBezTo>
                  <a:cubicBezTo>
                    <a:pt x="289" y="144"/>
                    <a:pt x="289" y="144"/>
                    <a:pt x="289" y="144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7" y="145"/>
                    <a:pt x="287" y="145"/>
                    <a:pt x="287" y="145"/>
                  </a:cubicBezTo>
                  <a:cubicBezTo>
                    <a:pt x="287" y="146"/>
                    <a:pt x="287" y="146"/>
                    <a:pt x="287" y="146"/>
                  </a:cubicBezTo>
                  <a:cubicBezTo>
                    <a:pt x="287" y="146"/>
                    <a:pt x="287" y="146"/>
                    <a:pt x="287" y="146"/>
                  </a:cubicBezTo>
                  <a:close/>
                  <a:moveTo>
                    <a:pt x="356" y="150"/>
                  </a:moveTo>
                  <a:cubicBezTo>
                    <a:pt x="354" y="149"/>
                    <a:pt x="354" y="149"/>
                    <a:pt x="354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8"/>
                    <a:pt x="353" y="148"/>
                    <a:pt x="353" y="148"/>
                  </a:cubicBezTo>
                  <a:cubicBezTo>
                    <a:pt x="352" y="148"/>
                    <a:pt x="352" y="148"/>
                    <a:pt x="352" y="148"/>
                  </a:cubicBezTo>
                  <a:cubicBezTo>
                    <a:pt x="351" y="147"/>
                    <a:pt x="351" y="147"/>
                    <a:pt x="351" y="147"/>
                  </a:cubicBezTo>
                  <a:cubicBezTo>
                    <a:pt x="352" y="145"/>
                    <a:pt x="352" y="145"/>
                    <a:pt x="352" y="145"/>
                  </a:cubicBezTo>
                  <a:cubicBezTo>
                    <a:pt x="353" y="145"/>
                    <a:pt x="353" y="145"/>
                    <a:pt x="353" y="145"/>
                  </a:cubicBezTo>
                  <a:cubicBezTo>
                    <a:pt x="353" y="144"/>
                    <a:pt x="353" y="144"/>
                    <a:pt x="353" y="144"/>
                  </a:cubicBezTo>
                  <a:cubicBezTo>
                    <a:pt x="353" y="143"/>
                    <a:pt x="353" y="143"/>
                    <a:pt x="353" y="143"/>
                  </a:cubicBezTo>
                  <a:cubicBezTo>
                    <a:pt x="353" y="142"/>
                    <a:pt x="353" y="142"/>
                    <a:pt x="353" y="142"/>
                  </a:cubicBezTo>
                  <a:cubicBezTo>
                    <a:pt x="352" y="142"/>
                    <a:pt x="352" y="142"/>
                    <a:pt x="352" y="142"/>
                  </a:cubicBezTo>
                  <a:cubicBezTo>
                    <a:pt x="351" y="142"/>
                    <a:pt x="351" y="142"/>
                    <a:pt x="351" y="142"/>
                  </a:cubicBezTo>
                  <a:cubicBezTo>
                    <a:pt x="352" y="139"/>
                    <a:pt x="352" y="139"/>
                    <a:pt x="352" y="139"/>
                  </a:cubicBezTo>
                  <a:cubicBezTo>
                    <a:pt x="353" y="140"/>
                    <a:pt x="353" y="140"/>
                    <a:pt x="353" y="140"/>
                  </a:cubicBezTo>
                  <a:cubicBezTo>
                    <a:pt x="353" y="139"/>
                    <a:pt x="353" y="139"/>
                    <a:pt x="353" y="139"/>
                  </a:cubicBezTo>
                  <a:cubicBezTo>
                    <a:pt x="353" y="138"/>
                    <a:pt x="353" y="138"/>
                    <a:pt x="353" y="138"/>
                  </a:cubicBezTo>
                  <a:cubicBezTo>
                    <a:pt x="354" y="137"/>
                    <a:pt x="354" y="137"/>
                    <a:pt x="354" y="137"/>
                  </a:cubicBezTo>
                  <a:cubicBezTo>
                    <a:pt x="354" y="136"/>
                    <a:pt x="354" y="136"/>
                    <a:pt x="354" y="136"/>
                  </a:cubicBezTo>
                  <a:cubicBezTo>
                    <a:pt x="355" y="136"/>
                    <a:pt x="355" y="136"/>
                    <a:pt x="355" y="136"/>
                  </a:cubicBezTo>
                  <a:cubicBezTo>
                    <a:pt x="356" y="136"/>
                    <a:pt x="356" y="136"/>
                    <a:pt x="356" y="136"/>
                  </a:cubicBezTo>
                  <a:cubicBezTo>
                    <a:pt x="356" y="137"/>
                    <a:pt x="356" y="137"/>
                    <a:pt x="356" y="137"/>
                  </a:cubicBezTo>
                  <a:cubicBezTo>
                    <a:pt x="358" y="138"/>
                    <a:pt x="358" y="138"/>
                    <a:pt x="358" y="138"/>
                  </a:cubicBezTo>
                  <a:cubicBezTo>
                    <a:pt x="359" y="138"/>
                    <a:pt x="359" y="138"/>
                    <a:pt x="359" y="138"/>
                  </a:cubicBezTo>
                  <a:cubicBezTo>
                    <a:pt x="360" y="139"/>
                    <a:pt x="360" y="139"/>
                    <a:pt x="360" y="139"/>
                  </a:cubicBezTo>
                  <a:cubicBezTo>
                    <a:pt x="361" y="138"/>
                    <a:pt x="361" y="138"/>
                    <a:pt x="361" y="138"/>
                  </a:cubicBezTo>
                  <a:cubicBezTo>
                    <a:pt x="363" y="139"/>
                    <a:pt x="363" y="139"/>
                    <a:pt x="363" y="139"/>
                  </a:cubicBezTo>
                  <a:cubicBezTo>
                    <a:pt x="364" y="139"/>
                    <a:pt x="364" y="139"/>
                    <a:pt x="364" y="139"/>
                  </a:cubicBezTo>
                  <a:cubicBezTo>
                    <a:pt x="365" y="139"/>
                    <a:pt x="365" y="139"/>
                    <a:pt x="365" y="139"/>
                  </a:cubicBezTo>
                  <a:cubicBezTo>
                    <a:pt x="365" y="140"/>
                    <a:pt x="365" y="140"/>
                    <a:pt x="365" y="140"/>
                  </a:cubicBezTo>
                  <a:cubicBezTo>
                    <a:pt x="367" y="141"/>
                    <a:pt x="367" y="141"/>
                    <a:pt x="367" y="141"/>
                  </a:cubicBezTo>
                  <a:cubicBezTo>
                    <a:pt x="367" y="142"/>
                    <a:pt x="367" y="142"/>
                    <a:pt x="367" y="142"/>
                  </a:cubicBezTo>
                  <a:cubicBezTo>
                    <a:pt x="367" y="143"/>
                    <a:pt x="367" y="143"/>
                    <a:pt x="367" y="143"/>
                  </a:cubicBezTo>
                  <a:cubicBezTo>
                    <a:pt x="367" y="144"/>
                    <a:pt x="367" y="144"/>
                    <a:pt x="367" y="144"/>
                  </a:cubicBezTo>
                  <a:cubicBezTo>
                    <a:pt x="368" y="145"/>
                    <a:pt x="368" y="145"/>
                    <a:pt x="368" y="145"/>
                  </a:cubicBezTo>
                  <a:cubicBezTo>
                    <a:pt x="368" y="145"/>
                    <a:pt x="368" y="145"/>
                    <a:pt x="368" y="145"/>
                  </a:cubicBezTo>
                  <a:cubicBezTo>
                    <a:pt x="368" y="146"/>
                    <a:pt x="368" y="146"/>
                    <a:pt x="368" y="146"/>
                  </a:cubicBezTo>
                  <a:cubicBezTo>
                    <a:pt x="368" y="147"/>
                    <a:pt x="368" y="147"/>
                    <a:pt x="368" y="147"/>
                  </a:cubicBezTo>
                  <a:cubicBezTo>
                    <a:pt x="368" y="148"/>
                    <a:pt x="368" y="148"/>
                    <a:pt x="368" y="148"/>
                  </a:cubicBezTo>
                  <a:cubicBezTo>
                    <a:pt x="368" y="149"/>
                    <a:pt x="368" y="149"/>
                    <a:pt x="368" y="149"/>
                  </a:cubicBezTo>
                  <a:cubicBezTo>
                    <a:pt x="368" y="149"/>
                    <a:pt x="368" y="149"/>
                    <a:pt x="368" y="149"/>
                  </a:cubicBezTo>
                  <a:cubicBezTo>
                    <a:pt x="369" y="150"/>
                    <a:pt x="369" y="150"/>
                    <a:pt x="369" y="150"/>
                  </a:cubicBezTo>
                  <a:cubicBezTo>
                    <a:pt x="369" y="150"/>
                    <a:pt x="369" y="150"/>
                    <a:pt x="369" y="150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6" y="151"/>
                    <a:pt x="366" y="151"/>
                    <a:pt x="366" y="151"/>
                  </a:cubicBezTo>
                  <a:cubicBezTo>
                    <a:pt x="366" y="150"/>
                    <a:pt x="366" y="150"/>
                    <a:pt x="366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3" y="149"/>
                    <a:pt x="363" y="149"/>
                    <a:pt x="363" y="149"/>
                  </a:cubicBezTo>
                  <a:cubicBezTo>
                    <a:pt x="361" y="149"/>
                    <a:pt x="361" y="149"/>
                    <a:pt x="361" y="149"/>
                  </a:cubicBezTo>
                  <a:cubicBezTo>
                    <a:pt x="361" y="149"/>
                    <a:pt x="361" y="149"/>
                    <a:pt x="361" y="149"/>
                  </a:cubicBezTo>
                  <a:cubicBezTo>
                    <a:pt x="360" y="149"/>
                    <a:pt x="360" y="149"/>
                    <a:pt x="360" y="149"/>
                  </a:cubicBezTo>
                  <a:cubicBezTo>
                    <a:pt x="358" y="149"/>
                    <a:pt x="358" y="149"/>
                    <a:pt x="358" y="149"/>
                  </a:cubicBezTo>
                  <a:cubicBezTo>
                    <a:pt x="357" y="149"/>
                    <a:pt x="357" y="149"/>
                    <a:pt x="357" y="149"/>
                  </a:cubicBezTo>
                  <a:cubicBezTo>
                    <a:pt x="356" y="150"/>
                    <a:pt x="356" y="150"/>
                    <a:pt x="356" y="150"/>
                  </a:cubicBezTo>
                  <a:cubicBezTo>
                    <a:pt x="356" y="150"/>
                    <a:pt x="356" y="150"/>
                    <a:pt x="356" y="150"/>
                  </a:cubicBezTo>
                  <a:close/>
                  <a:moveTo>
                    <a:pt x="349" y="152"/>
                  </a:moveTo>
                  <a:cubicBezTo>
                    <a:pt x="349" y="151"/>
                    <a:pt x="349" y="151"/>
                    <a:pt x="349" y="151"/>
                  </a:cubicBezTo>
                  <a:cubicBezTo>
                    <a:pt x="350" y="150"/>
                    <a:pt x="350" y="150"/>
                    <a:pt x="350" y="150"/>
                  </a:cubicBezTo>
                  <a:cubicBezTo>
                    <a:pt x="350" y="151"/>
                    <a:pt x="350" y="151"/>
                    <a:pt x="350" y="151"/>
                  </a:cubicBezTo>
                  <a:cubicBezTo>
                    <a:pt x="350" y="151"/>
                    <a:pt x="350" y="151"/>
                    <a:pt x="350" y="151"/>
                  </a:cubicBezTo>
                  <a:cubicBezTo>
                    <a:pt x="349" y="152"/>
                    <a:pt x="349" y="152"/>
                    <a:pt x="349" y="152"/>
                  </a:cubicBezTo>
                  <a:close/>
                  <a:moveTo>
                    <a:pt x="351" y="153"/>
                  </a:moveTo>
                  <a:cubicBezTo>
                    <a:pt x="351" y="152"/>
                    <a:pt x="351" y="152"/>
                    <a:pt x="351" y="152"/>
                  </a:cubicBezTo>
                  <a:cubicBezTo>
                    <a:pt x="351" y="152"/>
                    <a:pt x="351" y="152"/>
                    <a:pt x="351" y="152"/>
                  </a:cubicBezTo>
                  <a:cubicBezTo>
                    <a:pt x="351" y="152"/>
                    <a:pt x="351" y="152"/>
                    <a:pt x="351" y="152"/>
                  </a:cubicBezTo>
                  <a:cubicBezTo>
                    <a:pt x="352" y="152"/>
                    <a:pt x="352" y="152"/>
                    <a:pt x="352" y="152"/>
                  </a:cubicBezTo>
                  <a:cubicBezTo>
                    <a:pt x="351" y="153"/>
                    <a:pt x="351" y="153"/>
                    <a:pt x="351" y="153"/>
                  </a:cubicBezTo>
                  <a:close/>
                  <a:moveTo>
                    <a:pt x="354" y="153"/>
                  </a:moveTo>
                  <a:cubicBezTo>
                    <a:pt x="353" y="152"/>
                    <a:pt x="353" y="152"/>
                    <a:pt x="353" y="152"/>
                  </a:cubicBezTo>
                  <a:cubicBezTo>
                    <a:pt x="353" y="152"/>
                    <a:pt x="353" y="152"/>
                    <a:pt x="353" y="152"/>
                  </a:cubicBezTo>
                  <a:cubicBezTo>
                    <a:pt x="354" y="152"/>
                    <a:pt x="354" y="152"/>
                    <a:pt x="354" y="152"/>
                  </a:cubicBezTo>
                  <a:cubicBezTo>
                    <a:pt x="354" y="152"/>
                    <a:pt x="354" y="152"/>
                    <a:pt x="354" y="152"/>
                  </a:cubicBezTo>
                  <a:cubicBezTo>
                    <a:pt x="354" y="153"/>
                    <a:pt x="354" y="153"/>
                    <a:pt x="354" y="153"/>
                  </a:cubicBezTo>
                  <a:close/>
                  <a:moveTo>
                    <a:pt x="284" y="174"/>
                  </a:moveTo>
                  <a:cubicBezTo>
                    <a:pt x="284" y="174"/>
                    <a:pt x="284" y="174"/>
                    <a:pt x="284" y="174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5" y="174"/>
                    <a:pt x="285" y="174"/>
                    <a:pt x="285" y="174"/>
                  </a:cubicBezTo>
                  <a:cubicBezTo>
                    <a:pt x="285" y="174"/>
                    <a:pt x="285" y="174"/>
                    <a:pt x="285" y="174"/>
                  </a:cubicBezTo>
                  <a:cubicBezTo>
                    <a:pt x="285" y="174"/>
                    <a:pt x="285" y="174"/>
                    <a:pt x="285" y="174"/>
                  </a:cubicBezTo>
                  <a:cubicBezTo>
                    <a:pt x="284" y="174"/>
                    <a:pt x="284" y="174"/>
                    <a:pt x="284" y="174"/>
                  </a:cubicBezTo>
                  <a:close/>
                  <a:moveTo>
                    <a:pt x="287" y="179"/>
                  </a:moveTo>
                  <a:cubicBezTo>
                    <a:pt x="288" y="181"/>
                    <a:pt x="288" y="181"/>
                    <a:pt x="288" y="181"/>
                  </a:cubicBezTo>
                  <a:cubicBezTo>
                    <a:pt x="288" y="180"/>
                    <a:pt x="288" y="180"/>
                    <a:pt x="288" y="180"/>
                  </a:cubicBezTo>
                  <a:cubicBezTo>
                    <a:pt x="288" y="180"/>
                    <a:pt x="288" y="180"/>
                    <a:pt x="288" y="180"/>
                  </a:cubicBezTo>
                  <a:cubicBezTo>
                    <a:pt x="289" y="179"/>
                    <a:pt x="289" y="179"/>
                    <a:pt x="289" y="179"/>
                  </a:cubicBezTo>
                  <a:cubicBezTo>
                    <a:pt x="288" y="179"/>
                    <a:pt x="288" y="179"/>
                    <a:pt x="288" y="179"/>
                  </a:cubicBezTo>
                  <a:cubicBezTo>
                    <a:pt x="287" y="179"/>
                    <a:pt x="287" y="179"/>
                    <a:pt x="287" y="179"/>
                  </a:cubicBezTo>
                  <a:close/>
                  <a:moveTo>
                    <a:pt x="286" y="179"/>
                  </a:moveTo>
                  <a:cubicBezTo>
                    <a:pt x="286" y="180"/>
                    <a:pt x="286" y="180"/>
                    <a:pt x="286" y="180"/>
                  </a:cubicBezTo>
                  <a:cubicBezTo>
                    <a:pt x="287" y="181"/>
                    <a:pt x="287" y="181"/>
                    <a:pt x="287" y="181"/>
                  </a:cubicBezTo>
                  <a:cubicBezTo>
                    <a:pt x="287" y="181"/>
                    <a:pt x="287" y="181"/>
                    <a:pt x="287" y="181"/>
                  </a:cubicBezTo>
                  <a:cubicBezTo>
                    <a:pt x="287" y="181"/>
                    <a:pt x="287" y="181"/>
                    <a:pt x="287" y="181"/>
                  </a:cubicBezTo>
                  <a:cubicBezTo>
                    <a:pt x="287" y="181"/>
                    <a:pt x="287" y="181"/>
                    <a:pt x="287" y="181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79"/>
                    <a:pt x="287" y="179"/>
                    <a:pt x="287" y="179"/>
                  </a:cubicBezTo>
                  <a:cubicBezTo>
                    <a:pt x="286" y="179"/>
                    <a:pt x="286" y="179"/>
                    <a:pt x="286" y="179"/>
                  </a:cubicBezTo>
                  <a:close/>
                  <a:moveTo>
                    <a:pt x="308" y="176"/>
                  </a:moveTo>
                  <a:cubicBezTo>
                    <a:pt x="308" y="175"/>
                    <a:pt x="308" y="175"/>
                    <a:pt x="308" y="175"/>
                  </a:cubicBezTo>
                  <a:cubicBezTo>
                    <a:pt x="307" y="175"/>
                    <a:pt x="307" y="175"/>
                    <a:pt x="307" y="175"/>
                  </a:cubicBezTo>
                  <a:cubicBezTo>
                    <a:pt x="306" y="175"/>
                    <a:pt x="306" y="175"/>
                    <a:pt x="306" y="175"/>
                  </a:cubicBezTo>
                  <a:cubicBezTo>
                    <a:pt x="306" y="175"/>
                    <a:pt x="306" y="175"/>
                    <a:pt x="306" y="175"/>
                  </a:cubicBezTo>
                  <a:cubicBezTo>
                    <a:pt x="305" y="175"/>
                    <a:pt x="305" y="175"/>
                    <a:pt x="305" y="175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6" y="174"/>
                    <a:pt x="306" y="174"/>
                    <a:pt x="306" y="174"/>
                  </a:cubicBezTo>
                  <a:cubicBezTo>
                    <a:pt x="306" y="173"/>
                    <a:pt x="306" y="173"/>
                    <a:pt x="306" y="173"/>
                  </a:cubicBezTo>
                  <a:cubicBezTo>
                    <a:pt x="307" y="173"/>
                    <a:pt x="307" y="173"/>
                    <a:pt x="307" y="173"/>
                  </a:cubicBezTo>
                  <a:cubicBezTo>
                    <a:pt x="308" y="174"/>
                    <a:pt x="308" y="174"/>
                    <a:pt x="308" y="174"/>
                  </a:cubicBezTo>
                  <a:cubicBezTo>
                    <a:pt x="309" y="174"/>
                    <a:pt x="309" y="174"/>
                    <a:pt x="309" y="174"/>
                  </a:cubicBezTo>
                  <a:cubicBezTo>
                    <a:pt x="309" y="175"/>
                    <a:pt x="309" y="175"/>
                    <a:pt x="309" y="175"/>
                  </a:cubicBezTo>
                  <a:cubicBezTo>
                    <a:pt x="309" y="176"/>
                    <a:pt x="309" y="176"/>
                    <a:pt x="309" y="176"/>
                  </a:cubicBezTo>
                  <a:cubicBezTo>
                    <a:pt x="309" y="176"/>
                    <a:pt x="308" y="176"/>
                    <a:pt x="308" y="176"/>
                  </a:cubicBezTo>
                  <a:close/>
                  <a:moveTo>
                    <a:pt x="320" y="180"/>
                  </a:moveTo>
                  <a:cubicBezTo>
                    <a:pt x="320" y="180"/>
                    <a:pt x="320" y="180"/>
                    <a:pt x="320" y="180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1" y="180"/>
                    <a:pt x="321" y="180"/>
                    <a:pt x="321" y="180"/>
                  </a:cubicBezTo>
                  <a:cubicBezTo>
                    <a:pt x="320" y="180"/>
                    <a:pt x="320" y="180"/>
                    <a:pt x="320" y="180"/>
                  </a:cubicBezTo>
                  <a:close/>
                  <a:moveTo>
                    <a:pt x="322" y="180"/>
                  </a:moveTo>
                  <a:cubicBezTo>
                    <a:pt x="322" y="181"/>
                    <a:pt x="322" y="181"/>
                    <a:pt x="322" y="181"/>
                  </a:cubicBezTo>
                  <a:cubicBezTo>
                    <a:pt x="322" y="180"/>
                    <a:pt x="322" y="180"/>
                    <a:pt x="322" y="180"/>
                  </a:cubicBezTo>
                  <a:cubicBezTo>
                    <a:pt x="322" y="180"/>
                    <a:pt x="322" y="180"/>
                    <a:pt x="322" y="180"/>
                  </a:cubicBezTo>
                  <a:close/>
                  <a:moveTo>
                    <a:pt x="323" y="181"/>
                  </a:moveTo>
                  <a:cubicBezTo>
                    <a:pt x="324" y="181"/>
                    <a:pt x="324" y="181"/>
                    <a:pt x="324" y="181"/>
                  </a:cubicBezTo>
                  <a:cubicBezTo>
                    <a:pt x="325" y="181"/>
                    <a:pt x="325" y="181"/>
                    <a:pt x="325" y="181"/>
                  </a:cubicBezTo>
                  <a:cubicBezTo>
                    <a:pt x="325" y="181"/>
                    <a:pt x="325" y="181"/>
                    <a:pt x="325" y="181"/>
                  </a:cubicBezTo>
                  <a:cubicBezTo>
                    <a:pt x="325" y="181"/>
                    <a:pt x="325" y="181"/>
                    <a:pt x="325" y="181"/>
                  </a:cubicBezTo>
                  <a:cubicBezTo>
                    <a:pt x="324" y="181"/>
                    <a:pt x="324" y="181"/>
                    <a:pt x="324" y="181"/>
                  </a:cubicBezTo>
                  <a:cubicBezTo>
                    <a:pt x="324" y="180"/>
                    <a:pt x="324" y="180"/>
                    <a:pt x="324" y="180"/>
                  </a:cubicBezTo>
                  <a:cubicBezTo>
                    <a:pt x="323" y="180"/>
                    <a:pt x="323" y="180"/>
                    <a:pt x="323" y="180"/>
                  </a:cubicBezTo>
                  <a:cubicBezTo>
                    <a:pt x="323" y="181"/>
                    <a:pt x="323" y="181"/>
                    <a:pt x="323" y="181"/>
                  </a:cubicBezTo>
                  <a:cubicBezTo>
                    <a:pt x="323" y="181"/>
                    <a:pt x="323" y="181"/>
                    <a:pt x="323" y="181"/>
                  </a:cubicBezTo>
                  <a:close/>
                  <a:moveTo>
                    <a:pt x="336" y="197"/>
                  </a:moveTo>
                  <a:cubicBezTo>
                    <a:pt x="336" y="196"/>
                    <a:pt x="336" y="196"/>
                    <a:pt x="336" y="196"/>
                  </a:cubicBezTo>
                  <a:cubicBezTo>
                    <a:pt x="337" y="196"/>
                    <a:pt x="337" y="196"/>
                    <a:pt x="337" y="196"/>
                  </a:cubicBezTo>
                  <a:cubicBezTo>
                    <a:pt x="337" y="195"/>
                    <a:pt x="337" y="195"/>
                    <a:pt x="337" y="195"/>
                  </a:cubicBezTo>
                  <a:cubicBezTo>
                    <a:pt x="337" y="195"/>
                    <a:pt x="337" y="195"/>
                    <a:pt x="337" y="195"/>
                  </a:cubicBezTo>
                  <a:cubicBezTo>
                    <a:pt x="338" y="196"/>
                    <a:pt x="338" y="196"/>
                    <a:pt x="338" y="196"/>
                  </a:cubicBezTo>
                  <a:cubicBezTo>
                    <a:pt x="337" y="196"/>
                    <a:pt x="337" y="196"/>
                    <a:pt x="337" y="196"/>
                  </a:cubicBezTo>
                  <a:cubicBezTo>
                    <a:pt x="337" y="197"/>
                    <a:pt x="337" y="197"/>
                    <a:pt x="337" y="197"/>
                  </a:cubicBezTo>
                  <a:cubicBezTo>
                    <a:pt x="336" y="197"/>
                    <a:pt x="336" y="197"/>
                    <a:pt x="336" y="197"/>
                  </a:cubicBezTo>
                  <a:close/>
                  <a:moveTo>
                    <a:pt x="335" y="200"/>
                  </a:moveTo>
                  <a:cubicBezTo>
                    <a:pt x="335" y="199"/>
                    <a:pt x="335" y="199"/>
                    <a:pt x="335" y="199"/>
                  </a:cubicBezTo>
                  <a:cubicBezTo>
                    <a:pt x="335" y="198"/>
                    <a:pt x="335" y="198"/>
                    <a:pt x="335" y="198"/>
                  </a:cubicBezTo>
                  <a:cubicBezTo>
                    <a:pt x="336" y="198"/>
                    <a:pt x="336" y="198"/>
                    <a:pt x="336" y="198"/>
                  </a:cubicBezTo>
                  <a:cubicBezTo>
                    <a:pt x="337" y="198"/>
                    <a:pt x="337" y="198"/>
                    <a:pt x="337" y="198"/>
                  </a:cubicBezTo>
                  <a:cubicBezTo>
                    <a:pt x="337" y="199"/>
                    <a:pt x="337" y="199"/>
                    <a:pt x="337" y="199"/>
                  </a:cubicBezTo>
                  <a:cubicBezTo>
                    <a:pt x="336" y="199"/>
                    <a:pt x="336" y="199"/>
                    <a:pt x="336" y="199"/>
                  </a:cubicBezTo>
                  <a:cubicBezTo>
                    <a:pt x="336" y="200"/>
                    <a:pt x="336" y="200"/>
                    <a:pt x="336" y="200"/>
                  </a:cubicBezTo>
                  <a:cubicBezTo>
                    <a:pt x="335" y="200"/>
                    <a:pt x="335" y="200"/>
                    <a:pt x="335" y="200"/>
                  </a:cubicBezTo>
                  <a:close/>
                  <a:moveTo>
                    <a:pt x="328" y="185"/>
                  </a:moveTo>
                  <a:cubicBezTo>
                    <a:pt x="327" y="184"/>
                    <a:pt x="327" y="184"/>
                    <a:pt x="327" y="184"/>
                  </a:cubicBezTo>
                  <a:cubicBezTo>
                    <a:pt x="328" y="184"/>
                    <a:pt x="328" y="184"/>
                    <a:pt x="328" y="184"/>
                  </a:cubicBezTo>
                  <a:cubicBezTo>
                    <a:pt x="328" y="185"/>
                    <a:pt x="328" y="185"/>
                    <a:pt x="328" y="185"/>
                  </a:cubicBezTo>
                  <a:close/>
                  <a:moveTo>
                    <a:pt x="326" y="185"/>
                  </a:moveTo>
                  <a:cubicBezTo>
                    <a:pt x="325" y="184"/>
                    <a:pt x="325" y="184"/>
                    <a:pt x="325" y="184"/>
                  </a:cubicBezTo>
                  <a:cubicBezTo>
                    <a:pt x="326" y="184"/>
                    <a:pt x="326" y="184"/>
                    <a:pt x="326" y="184"/>
                  </a:cubicBezTo>
                  <a:cubicBezTo>
                    <a:pt x="326" y="185"/>
                    <a:pt x="326" y="185"/>
                    <a:pt x="326" y="185"/>
                  </a:cubicBezTo>
                  <a:cubicBezTo>
                    <a:pt x="326" y="185"/>
                    <a:pt x="326" y="185"/>
                    <a:pt x="326" y="185"/>
                  </a:cubicBezTo>
                  <a:close/>
                  <a:moveTo>
                    <a:pt x="326" y="185"/>
                  </a:moveTo>
                  <a:cubicBezTo>
                    <a:pt x="327" y="186"/>
                    <a:pt x="327" y="186"/>
                    <a:pt x="327" y="186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8" y="186"/>
                    <a:pt x="328" y="186"/>
                    <a:pt x="328" y="186"/>
                  </a:cubicBezTo>
                  <a:cubicBezTo>
                    <a:pt x="328" y="186"/>
                    <a:pt x="328" y="186"/>
                    <a:pt x="328" y="186"/>
                  </a:cubicBezTo>
                  <a:cubicBezTo>
                    <a:pt x="327" y="185"/>
                    <a:pt x="327" y="185"/>
                    <a:pt x="327" y="185"/>
                  </a:cubicBezTo>
                  <a:cubicBezTo>
                    <a:pt x="327" y="185"/>
                    <a:pt x="327" y="185"/>
                    <a:pt x="327" y="185"/>
                  </a:cubicBezTo>
                  <a:cubicBezTo>
                    <a:pt x="326" y="185"/>
                    <a:pt x="326" y="185"/>
                    <a:pt x="326" y="185"/>
                  </a:cubicBezTo>
                  <a:close/>
                  <a:moveTo>
                    <a:pt x="334" y="183"/>
                  </a:moveTo>
                  <a:cubicBezTo>
                    <a:pt x="334" y="183"/>
                    <a:pt x="334" y="183"/>
                    <a:pt x="334" y="183"/>
                  </a:cubicBezTo>
                  <a:cubicBezTo>
                    <a:pt x="335" y="183"/>
                    <a:pt x="335" y="183"/>
                    <a:pt x="335" y="183"/>
                  </a:cubicBezTo>
                  <a:cubicBezTo>
                    <a:pt x="335" y="184"/>
                    <a:pt x="335" y="184"/>
                    <a:pt x="335" y="184"/>
                  </a:cubicBezTo>
                  <a:cubicBezTo>
                    <a:pt x="335" y="184"/>
                    <a:pt x="335" y="184"/>
                    <a:pt x="335" y="184"/>
                  </a:cubicBezTo>
                  <a:cubicBezTo>
                    <a:pt x="335" y="185"/>
                    <a:pt x="335" y="185"/>
                    <a:pt x="335" y="185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7" y="184"/>
                    <a:pt x="337" y="184"/>
                    <a:pt x="337" y="184"/>
                  </a:cubicBezTo>
                  <a:cubicBezTo>
                    <a:pt x="338" y="184"/>
                    <a:pt x="338" y="184"/>
                    <a:pt x="338" y="184"/>
                  </a:cubicBezTo>
                  <a:cubicBezTo>
                    <a:pt x="338" y="183"/>
                    <a:pt x="338" y="183"/>
                    <a:pt x="338" y="183"/>
                  </a:cubicBezTo>
                  <a:cubicBezTo>
                    <a:pt x="338" y="183"/>
                    <a:pt x="338" y="183"/>
                    <a:pt x="338" y="183"/>
                  </a:cubicBezTo>
                  <a:cubicBezTo>
                    <a:pt x="336" y="183"/>
                    <a:pt x="336" y="183"/>
                    <a:pt x="336" y="183"/>
                  </a:cubicBezTo>
                  <a:cubicBezTo>
                    <a:pt x="336" y="182"/>
                    <a:pt x="336" y="182"/>
                    <a:pt x="336" y="182"/>
                  </a:cubicBezTo>
                  <a:cubicBezTo>
                    <a:pt x="335" y="182"/>
                    <a:pt x="335" y="182"/>
                    <a:pt x="335" y="182"/>
                  </a:cubicBezTo>
                  <a:cubicBezTo>
                    <a:pt x="334" y="182"/>
                    <a:pt x="334" y="182"/>
                    <a:pt x="334" y="182"/>
                  </a:cubicBezTo>
                  <a:cubicBezTo>
                    <a:pt x="334" y="182"/>
                    <a:pt x="334" y="183"/>
                    <a:pt x="334" y="183"/>
                  </a:cubicBezTo>
                  <a:close/>
                  <a:moveTo>
                    <a:pt x="346" y="182"/>
                  </a:moveTo>
                  <a:cubicBezTo>
                    <a:pt x="346" y="181"/>
                    <a:pt x="346" y="181"/>
                    <a:pt x="346" y="181"/>
                  </a:cubicBezTo>
                  <a:cubicBezTo>
                    <a:pt x="347" y="181"/>
                    <a:pt x="347" y="181"/>
                    <a:pt x="347" y="181"/>
                  </a:cubicBezTo>
                  <a:cubicBezTo>
                    <a:pt x="347" y="182"/>
                    <a:pt x="347" y="182"/>
                    <a:pt x="347" y="182"/>
                  </a:cubicBezTo>
                  <a:cubicBezTo>
                    <a:pt x="346" y="182"/>
                    <a:pt x="346" y="182"/>
                    <a:pt x="346" y="182"/>
                  </a:cubicBezTo>
                  <a:close/>
                  <a:moveTo>
                    <a:pt x="342" y="187"/>
                  </a:moveTo>
                  <a:cubicBezTo>
                    <a:pt x="343" y="186"/>
                    <a:pt x="343" y="186"/>
                    <a:pt x="343" y="186"/>
                  </a:cubicBezTo>
                  <a:cubicBezTo>
                    <a:pt x="343" y="185"/>
                    <a:pt x="343" y="185"/>
                    <a:pt x="343" y="185"/>
                  </a:cubicBezTo>
                  <a:cubicBezTo>
                    <a:pt x="344" y="185"/>
                    <a:pt x="344" y="185"/>
                    <a:pt x="344" y="185"/>
                  </a:cubicBezTo>
                  <a:cubicBezTo>
                    <a:pt x="344" y="184"/>
                    <a:pt x="344" y="184"/>
                    <a:pt x="344" y="184"/>
                  </a:cubicBezTo>
                  <a:cubicBezTo>
                    <a:pt x="345" y="184"/>
                    <a:pt x="345" y="184"/>
                    <a:pt x="345" y="184"/>
                  </a:cubicBezTo>
                  <a:cubicBezTo>
                    <a:pt x="345" y="185"/>
                    <a:pt x="345" y="185"/>
                    <a:pt x="345" y="185"/>
                  </a:cubicBezTo>
                  <a:cubicBezTo>
                    <a:pt x="345" y="185"/>
                    <a:pt x="345" y="185"/>
                    <a:pt x="345" y="185"/>
                  </a:cubicBezTo>
                  <a:cubicBezTo>
                    <a:pt x="344" y="186"/>
                    <a:pt x="344" y="186"/>
                    <a:pt x="344" y="186"/>
                  </a:cubicBezTo>
                  <a:cubicBezTo>
                    <a:pt x="343" y="187"/>
                    <a:pt x="343" y="187"/>
                    <a:pt x="343" y="187"/>
                  </a:cubicBezTo>
                  <a:cubicBezTo>
                    <a:pt x="342" y="187"/>
                    <a:pt x="342" y="187"/>
                    <a:pt x="342" y="187"/>
                  </a:cubicBezTo>
                  <a:cubicBezTo>
                    <a:pt x="342" y="187"/>
                    <a:pt x="342" y="187"/>
                    <a:pt x="342" y="187"/>
                  </a:cubicBezTo>
                  <a:close/>
                  <a:moveTo>
                    <a:pt x="338" y="193"/>
                  </a:moveTo>
                  <a:cubicBezTo>
                    <a:pt x="340" y="191"/>
                    <a:pt x="340" y="191"/>
                    <a:pt x="340" y="191"/>
                  </a:cubicBezTo>
                  <a:cubicBezTo>
                    <a:pt x="340" y="191"/>
                    <a:pt x="340" y="191"/>
                    <a:pt x="340" y="191"/>
                  </a:cubicBezTo>
                  <a:cubicBezTo>
                    <a:pt x="341" y="191"/>
                    <a:pt x="341" y="191"/>
                    <a:pt x="341" y="191"/>
                  </a:cubicBezTo>
                  <a:cubicBezTo>
                    <a:pt x="342" y="190"/>
                    <a:pt x="342" y="190"/>
                    <a:pt x="342" y="190"/>
                  </a:cubicBezTo>
                  <a:cubicBezTo>
                    <a:pt x="343" y="189"/>
                    <a:pt x="343" y="189"/>
                    <a:pt x="343" y="189"/>
                  </a:cubicBezTo>
                  <a:cubicBezTo>
                    <a:pt x="343" y="188"/>
                    <a:pt x="343" y="188"/>
                    <a:pt x="343" y="188"/>
                  </a:cubicBezTo>
                  <a:cubicBezTo>
                    <a:pt x="342" y="188"/>
                    <a:pt x="342" y="188"/>
                    <a:pt x="342" y="188"/>
                  </a:cubicBezTo>
                  <a:cubicBezTo>
                    <a:pt x="341" y="188"/>
                    <a:pt x="341" y="188"/>
                    <a:pt x="341" y="188"/>
                  </a:cubicBezTo>
                  <a:cubicBezTo>
                    <a:pt x="341" y="189"/>
                    <a:pt x="341" y="189"/>
                    <a:pt x="341" y="189"/>
                  </a:cubicBezTo>
                  <a:cubicBezTo>
                    <a:pt x="341" y="189"/>
                    <a:pt x="341" y="189"/>
                    <a:pt x="341" y="189"/>
                  </a:cubicBezTo>
                  <a:cubicBezTo>
                    <a:pt x="340" y="190"/>
                    <a:pt x="340" y="190"/>
                    <a:pt x="340" y="190"/>
                  </a:cubicBezTo>
                  <a:cubicBezTo>
                    <a:pt x="339" y="190"/>
                    <a:pt x="339" y="190"/>
                    <a:pt x="339" y="190"/>
                  </a:cubicBezTo>
                  <a:cubicBezTo>
                    <a:pt x="337" y="190"/>
                    <a:pt x="337" y="190"/>
                    <a:pt x="337" y="190"/>
                  </a:cubicBezTo>
                  <a:cubicBezTo>
                    <a:pt x="336" y="191"/>
                    <a:pt x="336" y="191"/>
                    <a:pt x="336" y="191"/>
                  </a:cubicBezTo>
                  <a:cubicBezTo>
                    <a:pt x="336" y="191"/>
                    <a:pt x="336" y="191"/>
                    <a:pt x="336" y="191"/>
                  </a:cubicBezTo>
                  <a:cubicBezTo>
                    <a:pt x="335" y="192"/>
                    <a:pt x="335" y="192"/>
                    <a:pt x="335" y="192"/>
                  </a:cubicBezTo>
                  <a:cubicBezTo>
                    <a:pt x="336" y="193"/>
                    <a:pt x="336" y="193"/>
                    <a:pt x="336" y="193"/>
                  </a:cubicBezTo>
                  <a:cubicBezTo>
                    <a:pt x="336" y="193"/>
                    <a:pt x="336" y="193"/>
                    <a:pt x="336" y="193"/>
                  </a:cubicBezTo>
                  <a:cubicBezTo>
                    <a:pt x="337" y="193"/>
                    <a:pt x="337" y="193"/>
                    <a:pt x="337" y="193"/>
                  </a:cubicBezTo>
                  <a:cubicBezTo>
                    <a:pt x="338" y="193"/>
                    <a:pt x="338" y="193"/>
                    <a:pt x="338" y="193"/>
                  </a:cubicBezTo>
                  <a:close/>
                  <a:moveTo>
                    <a:pt x="347" y="192"/>
                  </a:moveTo>
                  <a:cubicBezTo>
                    <a:pt x="347" y="190"/>
                    <a:pt x="347" y="190"/>
                    <a:pt x="347" y="190"/>
                  </a:cubicBezTo>
                  <a:cubicBezTo>
                    <a:pt x="347" y="190"/>
                    <a:pt x="347" y="190"/>
                    <a:pt x="347" y="190"/>
                  </a:cubicBezTo>
                  <a:cubicBezTo>
                    <a:pt x="347" y="189"/>
                    <a:pt x="347" y="189"/>
                    <a:pt x="347" y="189"/>
                  </a:cubicBezTo>
                  <a:cubicBezTo>
                    <a:pt x="348" y="189"/>
                    <a:pt x="348" y="189"/>
                    <a:pt x="348" y="189"/>
                  </a:cubicBezTo>
                  <a:cubicBezTo>
                    <a:pt x="349" y="189"/>
                    <a:pt x="349" y="189"/>
                    <a:pt x="349" y="189"/>
                  </a:cubicBezTo>
                  <a:cubicBezTo>
                    <a:pt x="350" y="190"/>
                    <a:pt x="350" y="190"/>
                    <a:pt x="350" y="190"/>
                  </a:cubicBezTo>
                  <a:cubicBezTo>
                    <a:pt x="349" y="191"/>
                    <a:pt x="349" y="191"/>
                    <a:pt x="349" y="191"/>
                  </a:cubicBezTo>
                  <a:cubicBezTo>
                    <a:pt x="348" y="191"/>
                    <a:pt x="348" y="191"/>
                    <a:pt x="348" y="191"/>
                  </a:cubicBezTo>
                  <a:cubicBezTo>
                    <a:pt x="348" y="192"/>
                    <a:pt x="348" y="192"/>
                    <a:pt x="348" y="192"/>
                  </a:cubicBezTo>
                  <a:cubicBezTo>
                    <a:pt x="347" y="192"/>
                    <a:pt x="347" y="192"/>
                    <a:pt x="347" y="192"/>
                  </a:cubicBezTo>
                  <a:close/>
                  <a:moveTo>
                    <a:pt x="354" y="200"/>
                  </a:moveTo>
                  <a:cubicBezTo>
                    <a:pt x="354" y="199"/>
                    <a:pt x="354" y="199"/>
                    <a:pt x="354" y="199"/>
                  </a:cubicBezTo>
                  <a:cubicBezTo>
                    <a:pt x="354" y="197"/>
                    <a:pt x="354" y="197"/>
                    <a:pt x="354" y="197"/>
                  </a:cubicBezTo>
                  <a:cubicBezTo>
                    <a:pt x="354" y="197"/>
                    <a:pt x="354" y="197"/>
                    <a:pt x="354" y="197"/>
                  </a:cubicBezTo>
                  <a:cubicBezTo>
                    <a:pt x="353" y="197"/>
                    <a:pt x="353" y="197"/>
                    <a:pt x="353" y="197"/>
                  </a:cubicBezTo>
                  <a:cubicBezTo>
                    <a:pt x="353" y="198"/>
                    <a:pt x="353" y="198"/>
                    <a:pt x="353" y="198"/>
                  </a:cubicBezTo>
                  <a:cubicBezTo>
                    <a:pt x="352" y="199"/>
                    <a:pt x="352" y="199"/>
                    <a:pt x="352" y="199"/>
                  </a:cubicBezTo>
                  <a:cubicBezTo>
                    <a:pt x="353" y="200"/>
                    <a:pt x="353" y="200"/>
                    <a:pt x="353" y="200"/>
                  </a:cubicBezTo>
                  <a:cubicBezTo>
                    <a:pt x="353" y="200"/>
                    <a:pt x="353" y="200"/>
                    <a:pt x="353" y="200"/>
                  </a:cubicBezTo>
                  <a:cubicBezTo>
                    <a:pt x="353" y="201"/>
                    <a:pt x="353" y="201"/>
                    <a:pt x="353" y="201"/>
                  </a:cubicBezTo>
                  <a:cubicBezTo>
                    <a:pt x="354" y="200"/>
                    <a:pt x="354" y="200"/>
                    <a:pt x="354" y="200"/>
                  </a:cubicBezTo>
                  <a:cubicBezTo>
                    <a:pt x="354" y="200"/>
                    <a:pt x="354" y="200"/>
                    <a:pt x="354" y="200"/>
                  </a:cubicBezTo>
                  <a:close/>
                  <a:moveTo>
                    <a:pt x="355" y="200"/>
                  </a:moveTo>
                  <a:cubicBezTo>
                    <a:pt x="355" y="199"/>
                    <a:pt x="355" y="199"/>
                    <a:pt x="355" y="199"/>
                  </a:cubicBezTo>
                  <a:cubicBezTo>
                    <a:pt x="355" y="198"/>
                    <a:pt x="355" y="198"/>
                    <a:pt x="355" y="198"/>
                  </a:cubicBezTo>
                  <a:cubicBezTo>
                    <a:pt x="355" y="199"/>
                    <a:pt x="355" y="199"/>
                    <a:pt x="355" y="199"/>
                  </a:cubicBezTo>
                  <a:cubicBezTo>
                    <a:pt x="356" y="199"/>
                    <a:pt x="356" y="199"/>
                    <a:pt x="356" y="199"/>
                  </a:cubicBezTo>
                  <a:cubicBezTo>
                    <a:pt x="355" y="200"/>
                    <a:pt x="355" y="200"/>
                    <a:pt x="355" y="200"/>
                  </a:cubicBezTo>
                  <a:cubicBezTo>
                    <a:pt x="355" y="200"/>
                    <a:pt x="355" y="200"/>
                    <a:pt x="355" y="200"/>
                  </a:cubicBezTo>
                  <a:close/>
                  <a:moveTo>
                    <a:pt x="357" y="202"/>
                  </a:moveTo>
                  <a:cubicBezTo>
                    <a:pt x="356" y="201"/>
                    <a:pt x="356" y="201"/>
                    <a:pt x="356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7" y="201"/>
                    <a:pt x="357" y="201"/>
                    <a:pt x="357" y="201"/>
                  </a:cubicBezTo>
                  <a:cubicBezTo>
                    <a:pt x="357" y="201"/>
                    <a:pt x="357" y="201"/>
                    <a:pt x="357" y="201"/>
                  </a:cubicBezTo>
                  <a:cubicBezTo>
                    <a:pt x="357" y="202"/>
                    <a:pt x="357" y="202"/>
                    <a:pt x="357" y="202"/>
                  </a:cubicBezTo>
                  <a:close/>
                  <a:moveTo>
                    <a:pt x="353" y="204"/>
                  </a:moveTo>
                  <a:cubicBezTo>
                    <a:pt x="353" y="204"/>
                    <a:pt x="353" y="204"/>
                    <a:pt x="353" y="204"/>
                  </a:cubicBezTo>
                  <a:cubicBezTo>
                    <a:pt x="353" y="205"/>
                    <a:pt x="353" y="205"/>
                    <a:pt x="353" y="205"/>
                  </a:cubicBezTo>
                  <a:cubicBezTo>
                    <a:pt x="353" y="206"/>
                    <a:pt x="353" y="206"/>
                    <a:pt x="353" y="206"/>
                  </a:cubicBezTo>
                  <a:cubicBezTo>
                    <a:pt x="354" y="207"/>
                    <a:pt x="354" y="207"/>
                    <a:pt x="354" y="207"/>
                  </a:cubicBezTo>
                  <a:cubicBezTo>
                    <a:pt x="354" y="206"/>
                    <a:pt x="354" y="206"/>
                    <a:pt x="354" y="206"/>
                  </a:cubicBezTo>
                  <a:cubicBezTo>
                    <a:pt x="355" y="207"/>
                    <a:pt x="355" y="207"/>
                    <a:pt x="355" y="207"/>
                  </a:cubicBezTo>
                  <a:cubicBezTo>
                    <a:pt x="356" y="207"/>
                    <a:pt x="356" y="207"/>
                    <a:pt x="356" y="207"/>
                  </a:cubicBezTo>
                  <a:cubicBezTo>
                    <a:pt x="357" y="207"/>
                    <a:pt x="357" y="207"/>
                    <a:pt x="357" y="207"/>
                  </a:cubicBezTo>
                  <a:cubicBezTo>
                    <a:pt x="358" y="207"/>
                    <a:pt x="358" y="207"/>
                    <a:pt x="358" y="207"/>
                  </a:cubicBezTo>
                  <a:cubicBezTo>
                    <a:pt x="358" y="206"/>
                    <a:pt x="358" y="206"/>
                    <a:pt x="358" y="206"/>
                  </a:cubicBezTo>
                  <a:cubicBezTo>
                    <a:pt x="358" y="206"/>
                    <a:pt x="358" y="206"/>
                    <a:pt x="358" y="206"/>
                  </a:cubicBezTo>
                  <a:cubicBezTo>
                    <a:pt x="358" y="205"/>
                    <a:pt x="358" y="205"/>
                    <a:pt x="358" y="205"/>
                  </a:cubicBezTo>
                  <a:cubicBezTo>
                    <a:pt x="357" y="205"/>
                    <a:pt x="357" y="205"/>
                    <a:pt x="357" y="205"/>
                  </a:cubicBezTo>
                  <a:cubicBezTo>
                    <a:pt x="356" y="204"/>
                    <a:pt x="356" y="204"/>
                    <a:pt x="356" y="204"/>
                  </a:cubicBezTo>
                  <a:cubicBezTo>
                    <a:pt x="355" y="204"/>
                    <a:pt x="355" y="204"/>
                    <a:pt x="355" y="204"/>
                  </a:cubicBezTo>
                  <a:cubicBezTo>
                    <a:pt x="355" y="204"/>
                    <a:pt x="355" y="204"/>
                    <a:pt x="355" y="204"/>
                  </a:cubicBezTo>
                  <a:cubicBezTo>
                    <a:pt x="355" y="203"/>
                    <a:pt x="355" y="203"/>
                    <a:pt x="355" y="203"/>
                  </a:cubicBezTo>
                  <a:cubicBezTo>
                    <a:pt x="355" y="203"/>
                    <a:pt x="355" y="203"/>
                    <a:pt x="355" y="203"/>
                  </a:cubicBezTo>
                  <a:cubicBezTo>
                    <a:pt x="355" y="203"/>
                    <a:pt x="355" y="203"/>
                    <a:pt x="355" y="203"/>
                  </a:cubicBezTo>
                  <a:cubicBezTo>
                    <a:pt x="354" y="204"/>
                    <a:pt x="354" y="204"/>
                    <a:pt x="354" y="204"/>
                  </a:cubicBezTo>
                  <a:cubicBezTo>
                    <a:pt x="354" y="204"/>
                    <a:pt x="354" y="204"/>
                    <a:pt x="354" y="204"/>
                  </a:cubicBezTo>
                  <a:cubicBezTo>
                    <a:pt x="353" y="204"/>
                    <a:pt x="353" y="204"/>
                    <a:pt x="353" y="204"/>
                  </a:cubicBezTo>
                  <a:close/>
                  <a:moveTo>
                    <a:pt x="323" y="241"/>
                  </a:moveTo>
                  <a:cubicBezTo>
                    <a:pt x="325" y="241"/>
                    <a:pt x="325" y="241"/>
                    <a:pt x="325" y="241"/>
                  </a:cubicBezTo>
                  <a:cubicBezTo>
                    <a:pt x="325" y="241"/>
                    <a:pt x="325" y="241"/>
                    <a:pt x="325" y="241"/>
                  </a:cubicBezTo>
                  <a:cubicBezTo>
                    <a:pt x="324" y="240"/>
                    <a:pt x="324" y="240"/>
                    <a:pt x="324" y="240"/>
                  </a:cubicBezTo>
                  <a:cubicBezTo>
                    <a:pt x="324" y="240"/>
                    <a:pt x="324" y="240"/>
                    <a:pt x="324" y="240"/>
                  </a:cubicBezTo>
                  <a:cubicBezTo>
                    <a:pt x="323" y="241"/>
                    <a:pt x="323" y="241"/>
                    <a:pt x="323" y="241"/>
                  </a:cubicBezTo>
                  <a:close/>
                  <a:moveTo>
                    <a:pt x="307" y="216"/>
                  </a:moveTo>
                  <a:cubicBezTo>
                    <a:pt x="308" y="217"/>
                    <a:pt x="308" y="217"/>
                    <a:pt x="308" y="217"/>
                  </a:cubicBezTo>
                  <a:cubicBezTo>
                    <a:pt x="308" y="217"/>
                    <a:pt x="308" y="217"/>
                    <a:pt x="308" y="217"/>
                  </a:cubicBezTo>
                  <a:cubicBezTo>
                    <a:pt x="308" y="217"/>
                    <a:pt x="308" y="217"/>
                    <a:pt x="308" y="217"/>
                  </a:cubicBezTo>
                  <a:cubicBezTo>
                    <a:pt x="308" y="216"/>
                    <a:pt x="308" y="216"/>
                    <a:pt x="308" y="216"/>
                  </a:cubicBezTo>
                  <a:cubicBezTo>
                    <a:pt x="307" y="216"/>
                    <a:pt x="307" y="216"/>
                    <a:pt x="307" y="216"/>
                  </a:cubicBezTo>
                  <a:cubicBezTo>
                    <a:pt x="307" y="216"/>
                    <a:pt x="307" y="216"/>
                    <a:pt x="307" y="216"/>
                  </a:cubicBezTo>
                  <a:close/>
                  <a:moveTo>
                    <a:pt x="303" y="222"/>
                  </a:moveTo>
                  <a:cubicBezTo>
                    <a:pt x="303" y="221"/>
                    <a:pt x="303" y="221"/>
                    <a:pt x="303" y="221"/>
                  </a:cubicBezTo>
                  <a:cubicBezTo>
                    <a:pt x="303" y="221"/>
                    <a:pt x="303" y="221"/>
                    <a:pt x="303" y="221"/>
                  </a:cubicBezTo>
                  <a:cubicBezTo>
                    <a:pt x="302" y="220"/>
                    <a:pt x="302" y="220"/>
                    <a:pt x="302" y="220"/>
                  </a:cubicBezTo>
                  <a:cubicBezTo>
                    <a:pt x="302" y="220"/>
                    <a:pt x="302" y="220"/>
                    <a:pt x="302" y="220"/>
                  </a:cubicBezTo>
                  <a:cubicBezTo>
                    <a:pt x="301" y="219"/>
                    <a:pt x="301" y="219"/>
                    <a:pt x="301" y="219"/>
                  </a:cubicBezTo>
                  <a:cubicBezTo>
                    <a:pt x="301" y="218"/>
                    <a:pt x="301" y="218"/>
                    <a:pt x="301" y="218"/>
                  </a:cubicBezTo>
                  <a:cubicBezTo>
                    <a:pt x="301" y="217"/>
                    <a:pt x="301" y="217"/>
                    <a:pt x="301" y="217"/>
                  </a:cubicBezTo>
                  <a:cubicBezTo>
                    <a:pt x="301" y="216"/>
                    <a:pt x="301" y="216"/>
                    <a:pt x="301" y="216"/>
                  </a:cubicBezTo>
                  <a:cubicBezTo>
                    <a:pt x="301" y="217"/>
                    <a:pt x="301" y="217"/>
                    <a:pt x="301" y="217"/>
                  </a:cubicBezTo>
                  <a:cubicBezTo>
                    <a:pt x="302" y="218"/>
                    <a:pt x="302" y="218"/>
                    <a:pt x="302" y="218"/>
                  </a:cubicBezTo>
                  <a:cubicBezTo>
                    <a:pt x="303" y="218"/>
                    <a:pt x="303" y="218"/>
                    <a:pt x="303" y="218"/>
                  </a:cubicBezTo>
                  <a:cubicBezTo>
                    <a:pt x="303" y="219"/>
                    <a:pt x="303" y="219"/>
                    <a:pt x="303" y="219"/>
                  </a:cubicBezTo>
                  <a:cubicBezTo>
                    <a:pt x="303" y="220"/>
                    <a:pt x="303" y="220"/>
                    <a:pt x="303" y="220"/>
                  </a:cubicBezTo>
                  <a:cubicBezTo>
                    <a:pt x="304" y="221"/>
                    <a:pt x="304" y="221"/>
                    <a:pt x="304" y="221"/>
                  </a:cubicBezTo>
                  <a:cubicBezTo>
                    <a:pt x="305" y="221"/>
                    <a:pt x="305" y="221"/>
                    <a:pt x="305" y="221"/>
                  </a:cubicBezTo>
                  <a:cubicBezTo>
                    <a:pt x="305" y="222"/>
                    <a:pt x="305" y="222"/>
                    <a:pt x="305" y="222"/>
                  </a:cubicBezTo>
                  <a:cubicBezTo>
                    <a:pt x="304" y="222"/>
                    <a:pt x="304" y="222"/>
                    <a:pt x="304" y="222"/>
                  </a:cubicBezTo>
                  <a:cubicBezTo>
                    <a:pt x="303" y="222"/>
                    <a:pt x="303" y="222"/>
                    <a:pt x="303" y="222"/>
                  </a:cubicBezTo>
                  <a:close/>
                  <a:moveTo>
                    <a:pt x="297" y="222"/>
                  </a:moveTo>
                  <a:cubicBezTo>
                    <a:pt x="297" y="221"/>
                    <a:pt x="297" y="221"/>
                    <a:pt x="297" y="221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7" y="219"/>
                    <a:pt x="297" y="219"/>
                    <a:pt x="297" y="219"/>
                  </a:cubicBezTo>
                  <a:cubicBezTo>
                    <a:pt x="297" y="218"/>
                    <a:pt x="297" y="218"/>
                    <a:pt x="297" y="218"/>
                  </a:cubicBezTo>
                  <a:cubicBezTo>
                    <a:pt x="297" y="217"/>
                    <a:pt x="297" y="217"/>
                    <a:pt x="297" y="217"/>
                  </a:cubicBezTo>
                  <a:cubicBezTo>
                    <a:pt x="298" y="217"/>
                    <a:pt x="298" y="217"/>
                    <a:pt x="298" y="217"/>
                  </a:cubicBezTo>
                  <a:cubicBezTo>
                    <a:pt x="298" y="218"/>
                    <a:pt x="298" y="218"/>
                    <a:pt x="298" y="218"/>
                  </a:cubicBezTo>
                  <a:cubicBezTo>
                    <a:pt x="298" y="218"/>
                    <a:pt x="298" y="218"/>
                    <a:pt x="298" y="218"/>
                  </a:cubicBezTo>
                  <a:cubicBezTo>
                    <a:pt x="298" y="219"/>
                    <a:pt x="298" y="219"/>
                    <a:pt x="298" y="219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7" y="221"/>
                    <a:pt x="297" y="221"/>
                    <a:pt x="297" y="221"/>
                  </a:cubicBezTo>
                  <a:cubicBezTo>
                    <a:pt x="297" y="222"/>
                    <a:pt x="297" y="222"/>
                    <a:pt x="297" y="222"/>
                  </a:cubicBezTo>
                  <a:close/>
                  <a:moveTo>
                    <a:pt x="296" y="198"/>
                  </a:moveTo>
                  <a:cubicBezTo>
                    <a:pt x="296" y="198"/>
                    <a:pt x="296" y="198"/>
                    <a:pt x="296" y="198"/>
                  </a:cubicBezTo>
                  <a:cubicBezTo>
                    <a:pt x="296" y="199"/>
                    <a:pt x="296" y="199"/>
                    <a:pt x="296" y="199"/>
                  </a:cubicBezTo>
                  <a:cubicBezTo>
                    <a:pt x="298" y="199"/>
                    <a:pt x="298" y="199"/>
                    <a:pt x="298" y="199"/>
                  </a:cubicBezTo>
                  <a:cubicBezTo>
                    <a:pt x="298" y="198"/>
                    <a:pt x="298" y="198"/>
                    <a:pt x="298" y="198"/>
                  </a:cubicBezTo>
                  <a:cubicBezTo>
                    <a:pt x="298" y="198"/>
                    <a:pt x="298" y="198"/>
                    <a:pt x="298" y="198"/>
                  </a:cubicBezTo>
                  <a:cubicBezTo>
                    <a:pt x="297" y="197"/>
                    <a:pt x="297" y="197"/>
                    <a:pt x="297" y="197"/>
                  </a:cubicBezTo>
                  <a:cubicBezTo>
                    <a:pt x="296" y="198"/>
                    <a:pt x="296" y="198"/>
                    <a:pt x="296" y="198"/>
                  </a:cubicBezTo>
                  <a:close/>
                  <a:moveTo>
                    <a:pt x="296" y="197"/>
                  </a:moveTo>
                  <a:cubicBezTo>
                    <a:pt x="297" y="196"/>
                    <a:pt x="297" y="196"/>
                    <a:pt x="297" y="196"/>
                  </a:cubicBezTo>
                  <a:cubicBezTo>
                    <a:pt x="297" y="195"/>
                    <a:pt x="297" y="195"/>
                    <a:pt x="297" y="195"/>
                  </a:cubicBezTo>
                  <a:cubicBezTo>
                    <a:pt x="298" y="194"/>
                    <a:pt x="298" y="194"/>
                    <a:pt x="298" y="194"/>
                  </a:cubicBezTo>
                  <a:cubicBezTo>
                    <a:pt x="299" y="194"/>
                    <a:pt x="299" y="194"/>
                    <a:pt x="299" y="194"/>
                  </a:cubicBezTo>
                  <a:cubicBezTo>
                    <a:pt x="299" y="194"/>
                    <a:pt x="299" y="194"/>
                    <a:pt x="299" y="194"/>
                  </a:cubicBezTo>
                  <a:cubicBezTo>
                    <a:pt x="299" y="195"/>
                    <a:pt x="299" y="195"/>
                    <a:pt x="299" y="195"/>
                  </a:cubicBezTo>
                  <a:cubicBezTo>
                    <a:pt x="299" y="196"/>
                    <a:pt x="299" y="196"/>
                    <a:pt x="299" y="196"/>
                  </a:cubicBezTo>
                  <a:cubicBezTo>
                    <a:pt x="299" y="197"/>
                    <a:pt x="299" y="197"/>
                    <a:pt x="299" y="197"/>
                  </a:cubicBezTo>
                  <a:cubicBezTo>
                    <a:pt x="298" y="197"/>
                    <a:pt x="298" y="197"/>
                    <a:pt x="298" y="197"/>
                  </a:cubicBezTo>
                  <a:cubicBezTo>
                    <a:pt x="296" y="197"/>
                    <a:pt x="296" y="197"/>
                    <a:pt x="296" y="197"/>
                  </a:cubicBezTo>
                  <a:close/>
                  <a:moveTo>
                    <a:pt x="242" y="187"/>
                  </a:moveTo>
                  <a:cubicBezTo>
                    <a:pt x="243" y="187"/>
                    <a:pt x="243" y="187"/>
                    <a:pt x="243" y="187"/>
                  </a:cubicBezTo>
                  <a:cubicBezTo>
                    <a:pt x="243" y="186"/>
                    <a:pt x="243" y="186"/>
                    <a:pt x="243" y="186"/>
                  </a:cubicBezTo>
                  <a:cubicBezTo>
                    <a:pt x="242" y="186"/>
                    <a:pt x="242" y="186"/>
                    <a:pt x="242" y="186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2" y="187"/>
                    <a:pt x="242" y="187"/>
                    <a:pt x="242" y="187"/>
                  </a:cubicBezTo>
                  <a:close/>
                  <a:moveTo>
                    <a:pt x="196" y="175"/>
                  </a:moveTo>
                  <a:cubicBezTo>
                    <a:pt x="197" y="175"/>
                    <a:pt x="197" y="175"/>
                    <a:pt x="197" y="175"/>
                  </a:cubicBezTo>
                  <a:cubicBezTo>
                    <a:pt x="198" y="175"/>
                    <a:pt x="198" y="175"/>
                    <a:pt x="198" y="175"/>
                  </a:cubicBezTo>
                  <a:cubicBezTo>
                    <a:pt x="197" y="175"/>
                    <a:pt x="197" y="175"/>
                    <a:pt x="197" y="175"/>
                  </a:cubicBezTo>
                  <a:cubicBezTo>
                    <a:pt x="197" y="175"/>
                    <a:pt x="196" y="175"/>
                    <a:pt x="196" y="175"/>
                  </a:cubicBezTo>
                  <a:close/>
                  <a:moveTo>
                    <a:pt x="193" y="177"/>
                  </a:moveTo>
                  <a:cubicBezTo>
                    <a:pt x="194" y="177"/>
                    <a:pt x="194" y="177"/>
                    <a:pt x="194" y="177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3" y="176"/>
                    <a:pt x="193" y="176"/>
                    <a:pt x="193" y="176"/>
                  </a:cubicBezTo>
                  <a:cubicBezTo>
                    <a:pt x="193" y="177"/>
                    <a:pt x="193" y="177"/>
                    <a:pt x="193" y="177"/>
                  </a:cubicBezTo>
                  <a:close/>
                  <a:moveTo>
                    <a:pt x="194" y="180"/>
                  </a:moveTo>
                  <a:cubicBezTo>
                    <a:pt x="194" y="180"/>
                    <a:pt x="194" y="180"/>
                    <a:pt x="194" y="180"/>
                  </a:cubicBezTo>
                  <a:cubicBezTo>
                    <a:pt x="194" y="180"/>
                    <a:pt x="194" y="180"/>
                    <a:pt x="194" y="180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94" y="180"/>
                    <a:pt x="194" y="180"/>
                    <a:pt x="194" y="180"/>
                  </a:cubicBezTo>
                  <a:close/>
                  <a:moveTo>
                    <a:pt x="194" y="181"/>
                  </a:moveTo>
                  <a:cubicBezTo>
                    <a:pt x="194" y="180"/>
                    <a:pt x="194" y="180"/>
                    <a:pt x="194" y="180"/>
                  </a:cubicBezTo>
                  <a:cubicBezTo>
                    <a:pt x="193" y="180"/>
                    <a:pt x="193" y="180"/>
                    <a:pt x="193" y="180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4" y="181"/>
                    <a:pt x="194" y="181"/>
                    <a:pt x="194" y="181"/>
                  </a:cubicBezTo>
                  <a:close/>
                  <a:moveTo>
                    <a:pt x="196" y="183"/>
                  </a:moveTo>
                  <a:cubicBezTo>
                    <a:pt x="197" y="185"/>
                    <a:pt x="197" y="185"/>
                    <a:pt x="197" y="185"/>
                  </a:cubicBezTo>
                  <a:cubicBezTo>
                    <a:pt x="197" y="185"/>
                    <a:pt x="197" y="185"/>
                    <a:pt x="197" y="185"/>
                  </a:cubicBezTo>
                  <a:cubicBezTo>
                    <a:pt x="198" y="184"/>
                    <a:pt x="198" y="184"/>
                    <a:pt x="198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6" y="183"/>
                    <a:pt x="196" y="183"/>
                    <a:pt x="196" y="183"/>
                  </a:cubicBezTo>
                  <a:close/>
                  <a:moveTo>
                    <a:pt x="195" y="189"/>
                  </a:moveTo>
                  <a:cubicBezTo>
                    <a:pt x="194" y="188"/>
                    <a:pt x="194" y="188"/>
                    <a:pt x="194" y="188"/>
                  </a:cubicBezTo>
                  <a:cubicBezTo>
                    <a:pt x="195" y="187"/>
                    <a:pt x="195" y="187"/>
                    <a:pt x="195" y="187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6" y="185"/>
                    <a:pt x="196" y="185"/>
                    <a:pt x="196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6" y="187"/>
                    <a:pt x="196" y="187"/>
                    <a:pt x="196" y="187"/>
                  </a:cubicBezTo>
                  <a:cubicBezTo>
                    <a:pt x="196" y="187"/>
                    <a:pt x="196" y="187"/>
                    <a:pt x="196" y="187"/>
                  </a:cubicBezTo>
                  <a:cubicBezTo>
                    <a:pt x="196" y="188"/>
                    <a:pt x="196" y="188"/>
                    <a:pt x="196" y="188"/>
                  </a:cubicBezTo>
                  <a:cubicBezTo>
                    <a:pt x="196" y="188"/>
                    <a:pt x="196" y="188"/>
                    <a:pt x="196" y="188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5" y="189"/>
                    <a:pt x="195" y="189"/>
                    <a:pt x="195" y="189"/>
                  </a:cubicBezTo>
                  <a:close/>
                  <a:moveTo>
                    <a:pt x="236" y="166"/>
                  </a:moveTo>
                  <a:cubicBezTo>
                    <a:pt x="236" y="166"/>
                    <a:pt x="236" y="166"/>
                    <a:pt x="236" y="166"/>
                  </a:cubicBezTo>
                  <a:cubicBezTo>
                    <a:pt x="237" y="165"/>
                    <a:pt x="237" y="165"/>
                    <a:pt x="237" y="165"/>
                  </a:cubicBezTo>
                  <a:cubicBezTo>
                    <a:pt x="237" y="166"/>
                    <a:pt x="237" y="166"/>
                    <a:pt x="237" y="166"/>
                  </a:cubicBezTo>
                  <a:cubicBezTo>
                    <a:pt x="237" y="166"/>
                    <a:pt x="237" y="166"/>
                    <a:pt x="237" y="166"/>
                  </a:cubicBezTo>
                  <a:cubicBezTo>
                    <a:pt x="236" y="166"/>
                    <a:pt x="236" y="166"/>
                    <a:pt x="236" y="166"/>
                  </a:cubicBezTo>
                  <a:close/>
                  <a:moveTo>
                    <a:pt x="250" y="159"/>
                  </a:moveTo>
                  <a:cubicBezTo>
                    <a:pt x="250" y="157"/>
                    <a:pt x="250" y="157"/>
                    <a:pt x="250" y="157"/>
                  </a:cubicBezTo>
                  <a:cubicBezTo>
                    <a:pt x="250" y="157"/>
                    <a:pt x="250" y="157"/>
                    <a:pt x="250" y="157"/>
                  </a:cubicBezTo>
                  <a:cubicBezTo>
                    <a:pt x="250" y="156"/>
                    <a:pt x="250" y="156"/>
                    <a:pt x="250" y="156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8"/>
                    <a:pt x="251" y="158"/>
                    <a:pt x="251" y="158"/>
                  </a:cubicBezTo>
                  <a:cubicBezTo>
                    <a:pt x="250" y="159"/>
                    <a:pt x="250" y="159"/>
                    <a:pt x="250" y="159"/>
                  </a:cubicBezTo>
                  <a:close/>
                  <a:moveTo>
                    <a:pt x="235" y="174"/>
                  </a:moveTo>
                  <a:cubicBezTo>
                    <a:pt x="235" y="173"/>
                    <a:pt x="235" y="173"/>
                    <a:pt x="235" y="173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6" y="171"/>
                    <a:pt x="236" y="171"/>
                    <a:pt x="236" y="171"/>
                  </a:cubicBezTo>
                  <a:cubicBezTo>
                    <a:pt x="236" y="171"/>
                    <a:pt x="236" y="171"/>
                    <a:pt x="236" y="171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36" y="168"/>
                    <a:pt x="236" y="168"/>
                    <a:pt x="236" y="168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34" y="169"/>
                    <a:pt x="234" y="169"/>
                    <a:pt x="234" y="169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2" y="168"/>
                    <a:pt x="232" y="168"/>
                    <a:pt x="232" y="168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29" y="170"/>
                    <a:pt x="229" y="170"/>
                    <a:pt x="229" y="170"/>
                  </a:cubicBezTo>
                  <a:cubicBezTo>
                    <a:pt x="229" y="170"/>
                    <a:pt x="229" y="170"/>
                    <a:pt x="229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8"/>
                    <a:pt x="231" y="168"/>
                    <a:pt x="231" y="168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1" y="168"/>
                    <a:pt x="231" y="168"/>
                    <a:pt x="231" y="168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1" y="166"/>
                    <a:pt x="231" y="166"/>
                    <a:pt x="231" y="166"/>
                  </a:cubicBezTo>
                  <a:cubicBezTo>
                    <a:pt x="230" y="165"/>
                    <a:pt x="230" y="165"/>
                    <a:pt x="230" y="165"/>
                  </a:cubicBezTo>
                  <a:cubicBezTo>
                    <a:pt x="231" y="164"/>
                    <a:pt x="231" y="164"/>
                    <a:pt x="231" y="164"/>
                  </a:cubicBezTo>
                  <a:cubicBezTo>
                    <a:pt x="232" y="164"/>
                    <a:pt x="232" y="164"/>
                    <a:pt x="232" y="164"/>
                  </a:cubicBezTo>
                  <a:cubicBezTo>
                    <a:pt x="231" y="165"/>
                    <a:pt x="231" y="165"/>
                    <a:pt x="231" y="165"/>
                  </a:cubicBezTo>
                  <a:cubicBezTo>
                    <a:pt x="232" y="166"/>
                    <a:pt x="232" y="166"/>
                    <a:pt x="232" y="166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3" y="166"/>
                    <a:pt x="233" y="166"/>
                    <a:pt x="233" y="166"/>
                  </a:cubicBezTo>
                  <a:cubicBezTo>
                    <a:pt x="234" y="166"/>
                    <a:pt x="234" y="166"/>
                    <a:pt x="234" y="166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34" y="165"/>
                    <a:pt x="234" y="165"/>
                    <a:pt x="234" y="165"/>
                  </a:cubicBezTo>
                  <a:cubicBezTo>
                    <a:pt x="234" y="164"/>
                    <a:pt x="234" y="164"/>
                    <a:pt x="234" y="164"/>
                  </a:cubicBezTo>
                  <a:cubicBezTo>
                    <a:pt x="235" y="164"/>
                    <a:pt x="235" y="164"/>
                    <a:pt x="235" y="164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7" y="163"/>
                    <a:pt x="237" y="163"/>
                    <a:pt x="237" y="163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6"/>
                    <a:pt x="238" y="166"/>
                    <a:pt x="238" y="166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64"/>
                    <a:pt x="241" y="164"/>
                    <a:pt x="241" y="164"/>
                  </a:cubicBezTo>
                  <a:cubicBezTo>
                    <a:pt x="242" y="163"/>
                    <a:pt x="242" y="163"/>
                    <a:pt x="242" y="163"/>
                  </a:cubicBezTo>
                  <a:cubicBezTo>
                    <a:pt x="242" y="164"/>
                    <a:pt x="242" y="164"/>
                    <a:pt x="242" y="164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1" y="167"/>
                    <a:pt x="241" y="167"/>
                    <a:pt x="241" y="167"/>
                  </a:cubicBezTo>
                  <a:cubicBezTo>
                    <a:pt x="242" y="167"/>
                    <a:pt x="242" y="167"/>
                    <a:pt x="242" y="167"/>
                  </a:cubicBezTo>
                  <a:cubicBezTo>
                    <a:pt x="242" y="167"/>
                    <a:pt x="242" y="167"/>
                    <a:pt x="242" y="167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4" y="166"/>
                    <a:pt x="244" y="166"/>
                    <a:pt x="244" y="166"/>
                  </a:cubicBezTo>
                  <a:cubicBezTo>
                    <a:pt x="245" y="164"/>
                    <a:pt x="245" y="164"/>
                    <a:pt x="245" y="164"/>
                  </a:cubicBezTo>
                  <a:cubicBezTo>
                    <a:pt x="245" y="163"/>
                    <a:pt x="245" y="163"/>
                    <a:pt x="245" y="163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1"/>
                    <a:pt x="245" y="161"/>
                    <a:pt x="245" y="161"/>
                  </a:cubicBezTo>
                  <a:cubicBezTo>
                    <a:pt x="244" y="161"/>
                    <a:pt x="244" y="161"/>
                    <a:pt x="244" y="161"/>
                  </a:cubicBezTo>
                  <a:cubicBezTo>
                    <a:pt x="244" y="161"/>
                    <a:pt x="244" y="161"/>
                    <a:pt x="244" y="161"/>
                  </a:cubicBezTo>
                  <a:cubicBezTo>
                    <a:pt x="243" y="161"/>
                    <a:pt x="243" y="161"/>
                    <a:pt x="243" y="161"/>
                  </a:cubicBezTo>
                  <a:cubicBezTo>
                    <a:pt x="243" y="160"/>
                    <a:pt x="243" y="160"/>
                    <a:pt x="243" y="160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3" y="160"/>
                    <a:pt x="243" y="160"/>
                    <a:pt x="243" y="160"/>
                  </a:cubicBezTo>
                  <a:cubicBezTo>
                    <a:pt x="242" y="160"/>
                    <a:pt x="242" y="160"/>
                    <a:pt x="242" y="160"/>
                  </a:cubicBezTo>
                  <a:cubicBezTo>
                    <a:pt x="242" y="159"/>
                    <a:pt x="242" y="159"/>
                    <a:pt x="242" y="159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0" y="156"/>
                    <a:pt x="240" y="156"/>
                    <a:pt x="240" y="156"/>
                  </a:cubicBezTo>
                  <a:cubicBezTo>
                    <a:pt x="240" y="155"/>
                    <a:pt x="240" y="155"/>
                    <a:pt x="240" y="155"/>
                  </a:cubicBezTo>
                  <a:cubicBezTo>
                    <a:pt x="241" y="154"/>
                    <a:pt x="241" y="154"/>
                    <a:pt x="241" y="154"/>
                  </a:cubicBezTo>
                  <a:cubicBezTo>
                    <a:pt x="240" y="152"/>
                    <a:pt x="240" y="152"/>
                    <a:pt x="240" y="152"/>
                  </a:cubicBezTo>
                  <a:cubicBezTo>
                    <a:pt x="240" y="154"/>
                    <a:pt x="240" y="154"/>
                    <a:pt x="240" y="154"/>
                  </a:cubicBezTo>
                  <a:cubicBezTo>
                    <a:pt x="240" y="155"/>
                    <a:pt x="240" y="155"/>
                    <a:pt x="240" y="155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38" y="153"/>
                    <a:pt x="238" y="153"/>
                    <a:pt x="238" y="153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37" y="150"/>
                    <a:pt x="237" y="150"/>
                    <a:pt x="237" y="150"/>
                  </a:cubicBezTo>
                  <a:cubicBezTo>
                    <a:pt x="236" y="149"/>
                    <a:pt x="236" y="149"/>
                    <a:pt x="236" y="149"/>
                  </a:cubicBezTo>
                  <a:cubicBezTo>
                    <a:pt x="236" y="148"/>
                    <a:pt x="236" y="148"/>
                    <a:pt x="236" y="148"/>
                  </a:cubicBezTo>
                  <a:cubicBezTo>
                    <a:pt x="236" y="147"/>
                    <a:pt x="236" y="147"/>
                    <a:pt x="236" y="147"/>
                  </a:cubicBezTo>
                  <a:cubicBezTo>
                    <a:pt x="235" y="146"/>
                    <a:pt x="235" y="146"/>
                    <a:pt x="235" y="146"/>
                  </a:cubicBezTo>
                  <a:cubicBezTo>
                    <a:pt x="235" y="146"/>
                    <a:pt x="235" y="146"/>
                    <a:pt x="235" y="146"/>
                  </a:cubicBezTo>
                  <a:cubicBezTo>
                    <a:pt x="236" y="145"/>
                    <a:pt x="236" y="145"/>
                    <a:pt x="236" y="145"/>
                  </a:cubicBezTo>
                  <a:cubicBezTo>
                    <a:pt x="237" y="144"/>
                    <a:pt x="237" y="144"/>
                    <a:pt x="237" y="144"/>
                  </a:cubicBezTo>
                  <a:cubicBezTo>
                    <a:pt x="237" y="144"/>
                    <a:pt x="237" y="144"/>
                    <a:pt x="237" y="144"/>
                  </a:cubicBezTo>
                  <a:cubicBezTo>
                    <a:pt x="238" y="145"/>
                    <a:pt x="238" y="145"/>
                    <a:pt x="238" y="145"/>
                  </a:cubicBezTo>
                  <a:cubicBezTo>
                    <a:pt x="238" y="144"/>
                    <a:pt x="238" y="144"/>
                    <a:pt x="238" y="144"/>
                  </a:cubicBezTo>
                  <a:cubicBezTo>
                    <a:pt x="238" y="143"/>
                    <a:pt x="238" y="143"/>
                    <a:pt x="238" y="143"/>
                  </a:cubicBezTo>
                  <a:cubicBezTo>
                    <a:pt x="239" y="141"/>
                    <a:pt x="239" y="141"/>
                    <a:pt x="239" y="141"/>
                  </a:cubicBezTo>
                  <a:cubicBezTo>
                    <a:pt x="239" y="140"/>
                    <a:pt x="239" y="140"/>
                    <a:pt x="239" y="140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39" y="138"/>
                    <a:pt x="239" y="138"/>
                    <a:pt x="239" y="138"/>
                  </a:cubicBezTo>
                  <a:cubicBezTo>
                    <a:pt x="239" y="137"/>
                    <a:pt x="239" y="137"/>
                    <a:pt x="239" y="137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1" y="134"/>
                    <a:pt x="241" y="134"/>
                    <a:pt x="241" y="134"/>
                  </a:cubicBezTo>
                  <a:cubicBezTo>
                    <a:pt x="241" y="133"/>
                    <a:pt x="241" y="133"/>
                    <a:pt x="241" y="133"/>
                  </a:cubicBezTo>
                  <a:cubicBezTo>
                    <a:pt x="242" y="132"/>
                    <a:pt x="242" y="132"/>
                    <a:pt x="242" y="132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3" y="130"/>
                    <a:pt x="243" y="130"/>
                    <a:pt x="243" y="130"/>
                  </a:cubicBezTo>
                  <a:cubicBezTo>
                    <a:pt x="243" y="129"/>
                    <a:pt x="243" y="129"/>
                    <a:pt x="243" y="129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5" y="125"/>
                    <a:pt x="245" y="125"/>
                    <a:pt x="245" y="125"/>
                  </a:cubicBezTo>
                  <a:cubicBezTo>
                    <a:pt x="244" y="124"/>
                    <a:pt x="244" y="124"/>
                    <a:pt x="244" y="124"/>
                  </a:cubicBezTo>
                  <a:cubicBezTo>
                    <a:pt x="244" y="123"/>
                    <a:pt x="244" y="123"/>
                    <a:pt x="244" y="123"/>
                  </a:cubicBezTo>
                  <a:cubicBezTo>
                    <a:pt x="244" y="122"/>
                    <a:pt x="244" y="122"/>
                    <a:pt x="244" y="122"/>
                  </a:cubicBezTo>
                  <a:cubicBezTo>
                    <a:pt x="243" y="122"/>
                    <a:pt x="243" y="122"/>
                    <a:pt x="243" y="122"/>
                  </a:cubicBezTo>
                  <a:cubicBezTo>
                    <a:pt x="243" y="120"/>
                    <a:pt x="243" y="120"/>
                    <a:pt x="243" y="120"/>
                  </a:cubicBezTo>
                  <a:cubicBezTo>
                    <a:pt x="243" y="120"/>
                    <a:pt x="243" y="120"/>
                    <a:pt x="243" y="120"/>
                  </a:cubicBezTo>
                  <a:cubicBezTo>
                    <a:pt x="242" y="118"/>
                    <a:pt x="242" y="118"/>
                    <a:pt x="242" y="118"/>
                  </a:cubicBezTo>
                  <a:cubicBezTo>
                    <a:pt x="241" y="118"/>
                    <a:pt x="241" y="118"/>
                    <a:pt x="241" y="118"/>
                  </a:cubicBezTo>
                  <a:cubicBezTo>
                    <a:pt x="241" y="118"/>
                    <a:pt x="241" y="118"/>
                    <a:pt x="241" y="118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40" y="119"/>
                    <a:pt x="240" y="119"/>
                    <a:pt x="240" y="119"/>
                  </a:cubicBezTo>
                  <a:cubicBezTo>
                    <a:pt x="240" y="119"/>
                    <a:pt x="240" y="119"/>
                    <a:pt x="240" y="119"/>
                  </a:cubicBezTo>
                  <a:cubicBezTo>
                    <a:pt x="238" y="117"/>
                    <a:pt x="238" y="117"/>
                    <a:pt x="238" y="117"/>
                  </a:cubicBezTo>
                  <a:cubicBezTo>
                    <a:pt x="238" y="117"/>
                    <a:pt x="238" y="117"/>
                    <a:pt x="238" y="117"/>
                  </a:cubicBezTo>
                  <a:cubicBezTo>
                    <a:pt x="237" y="116"/>
                    <a:pt x="237" y="116"/>
                    <a:pt x="237" y="116"/>
                  </a:cubicBezTo>
                  <a:cubicBezTo>
                    <a:pt x="236" y="116"/>
                    <a:pt x="236" y="116"/>
                    <a:pt x="236" y="116"/>
                  </a:cubicBezTo>
                  <a:cubicBezTo>
                    <a:pt x="236" y="118"/>
                    <a:pt x="236" y="118"/>
                    <a:pt x="236" y="118"/>
                  </a:cubicBezTo>
                  <a:cubicBezTo>
                    <a:pt x="236" y="118"/>
                    <a:pt x="236" y="118"/>
                    <a:pt x="236" y="118"/>
                  </a:cubicBezTo>
                  <a:cubicBezTo>
                    <a:pt x="235" y="118"/>
                    <a:pt x="235" y="118"/>
                    <a:pt x="235" y="118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35" y="120"/>
                    <a:pt x="235" y="120"/>
                    <a:pt x="235" y="120"/>
                  </a:cubicBezTo>
                  <a:cubicBezTo>
                    <a:pt x="234" y="120"/>
                    <a:pt x="234" y="120"/>
                    <a:pt x="234" y="120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3" y="123"/>
                    <a:pt x="233" y="123"/>
                    <a:pt x="233" y="123"/>
                  </a:cubicBezTo>
                  <a:cubicBezTo>
                    <a:pt x="233" y="124"/>
                    <a:pt x="233" y="124"/>
                    <a:pt x="233" y="124"/>
                  </a:cubicBezTo>
                  <a:cubicBezTo>
                    <a:pt x="232" y="125"/>
                    <a:pt x="232" y="125"/>
                    <a:pt x="232" y="125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32" y="127"/>
                    <a:pt x="232" y="127"/>
                    <a:pt x="232" y="127"/>
                  </a:cubicBezTo>
                  <a:cubicBezTo>
                    <a:pt x="231" y="127"/>
                    <a:pt x="231" y="127"/>
                    <a:pt x="231" y="127"/>
                  </a:cubicBezTo>
                  <a:cubicBezTo>
                    <a:pt x="231" y="129"/>
                    <a:pt x="231" y="129"/>
                    <a:pt x="231" y="129"/>
                  </a:cubicBezTo>
                  <a:cubicBezTo>
                    <a:pt x="230" y="130"/>
                    <a:pt x="230" y="130"/>
                    <a:pt x="230" y="130"/>
                  </a:cubicBezTo>
                  <a:cubicBezTo>
                    <a:pt x="230" y="129"/>
                    <a:pt x="230" y="129"/>
                    <a:pt x="230" y="129"/>
                  </a:cubicBezTo>
                  <a:cubicBezTo>
                    <a:pt x="229" y="131"/>
                    <a:pt x="229" y="131"/>
                    <a:pt x="229" y="131"/>
                  </a:cubicBezTo>
                  <a:cubicBezTo>
                    <a:pt x="229" y="132"/>
                    <a:pt x="229" y="132"/>
                    <a:pt x="229" y="132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8" y="135"/>
                    <a:pt x="228" y="135"/>
                    <a:pt x="228" y="135"/>
                  </a:cubicBezTo>
                  <a:cubicBezTo>
                    <a:pt x="229" y="135"/>
                    <a:pt x="229" y="135"/>
                    <a:pt x="229" y="135"/>
                  </a:cubicBezTo>
                  <a:cubicBezTo>
                    <a:pt x="228" y="136"/>
                    <a:pt x="228" y="136"/>
                    <a:pt x="228" y="136"/>
                  </a:cubicBezTo>
                  <a:cubicBezTo>
                    <a:pt x="227" y="136"/>
                    <a:pt x="227" y="136"/>
                    <a:pt x="227" y="136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9" y="138"/>
                    <a:pt x="229" y="138"/>
                  </a:cubicBezTo>
                  <a:cubicBezTo>
                    <a:pt x="228" y="138"/>
                    <a:pt x="228" y="138"/>
                    <a:pt x="228" y="138"/>
                  </a:cubicBezTo>
                  <a:cubicBezTo>
                    <a:pt x="227" y="138"/>
                    <a:pt x="227" y="138"/>
                    <a:pt x="227" y="138"/>
                  </a:cubicBezTo>
                  <a:cubicBezTo>
                    <a:pt x="226" y="138"/>
                    <a:pt x="226" y="138"/>
                    <a:pt x="226" y="138"/>
                  </a:cubicBezTo>
                  <a:cubicBezTo>
                    <a:pt x="226" y="138"/>
                    <a:pt x="226" y="138"/>
                    <a:pt x="226" y="138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4" y="138"/>
                    <a:pt x="224" y="138"/>
                    <a:pt x="224" y="138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6"/>
                    <a:pt x="224" y="136"/>
                    <a:pt x="224" y="136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5" y="133"/>
                    <a:pt x="225" y="133"/>
                    <a:pt x="225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6" y="131"/>
                    <a:pt x="226" y="131"/>
                    <a:pt x="226" y="131"/>
                  </a:cubicBezTo>
                  <a:cubicBezTo>
                    <a:pt x="226" y="128"/>
                    <a:pt x="226" y="128"/>
                    <a:pt x="226" y="128"/>
                  </a:cubicBezTo>
                  <a:cubicBezTo>
                    <a:pt x="228" y="128"/>
                    <a:pt x="228" y="128"/>
                    <a:pt x="228" y="128"/>
                  </a:cubicBezTo>
                  <a:cubicBezTo>
                    <a:pt x="228" y="127"/>
                    <a:pt x="228" y="127"/>
                    <a:pt x="228" y="127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7" y="126"/>
                    <a:pt x="227" y="126"/>
                    <a:pt x="227" y="126"/>
                  </a:cubicBezTo>
                  <a:cubicBezTo>
                    <a:pt x="227" y="125"/>
                    <a:pt x="227" y="125"/>
                    <a:pt x="227" y="125"/>
                  </a:cubicBezTo>
                  <a:cubicBezTo>
                    <a:pt x="227" y="123"/>
                    <a:pt x="227" y="123"/>
                    <a:pt x="227" y="123"/>
                  </a:cubicBezTo>
                  <a:cubicBezTo>
                    <a:pt x="227" y="123"/>
                    <a:pt x="227" y="123"/>
                    <a:pt x="227" y="123"/>
                  </a:cubicBezTo>
                  <a:cubicBezTo>
                    <a:pt x="226" y="122"/>
                    <a:pt x="226" y="122"/>
                    <a:pt x="226" y="122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27" y="120"/>
                    <a:pt x="227" y="120"/>
                    <a:pt x="227" y="120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4" y="119"/>
                    <a:pt x="224" y="119"/>
                    <a:pt x="224" y="119"/>
                  </a:cubicBezTo>
                  <a:cubicBezTo>
                    <a:pt x="223" y="120"/>
                    <a:pt x="223" y="120"/>
                    <a:pt x="223" y="120"/>
                  </a:cubicBezTo>
                  <a:cubicBezTo>
                    <a:pt x="224" y="121"/>
                    <a:pt x="224" y="121"/>
                    <a:pt x="224" y="121"/>
                  </a:cubicBezTo>
                  <a:cubicBezTo>
                    <a:pt x="224" y="122"/>
                    <a:pt x="224" y="122"/>
                    <a:pt x="224" y="122"/>
                  </a:cubicBezTo>
                  <a:cubicBezTo>
                    <a:pt x="225" y="122"/>
                    <a:pt x="225" y="122"/>
                    <a:pt x="225" y="122"/>
                  </a:cubicBezTo>
                  <a:cubicBezTo>
                    <a:pt x="225" y="123"/>
                    <a:pt x="225" y="123"/>
                    <a:pt x="225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2"/>
                    <a:pt x="224" y="122"/>
                    <a:pt x="224" y="122"/>
                  </a:cubicBezTo>
                  <a:cubicBezTo>
                    <a:pt x="223" y="122"/>
                    <a:pt x="223" y="122"/>
                    <a:pt x="223" y="122"/>
                  </a:cubicBezTo>
                  <a:cubicBezTo>
                    <a:pt x="222" y="123"/>
                    <a:pt x="222" y="123"/>
                    <a:pt x="222" y="123"/>
                  </a:cubicBezTo>
                  <a:cubicBezTo>
                    <a:pt x="223" y="124"/>
                    <a:pt x="223" y="124"/>
                    <a:pt x="223" y="124"/>
                  </a:cubicBezTo>
                  <a:cubicBezTo>
                    <a:pt x="223" y="125"/>
                    <a:pt x="223" y="125"/>
                    <a:pt x="223" y="125"/>
                  </a:cubicBezTo>
                  <a:cubicBezTo>
                    <a:pt x="224" y="126"/>
                    <a:pt x="224" y="126"/>
                    <a:pt x="224" y="126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2" y="125"/>
                    <a:pt x="222" y="125"/>
                    <a:pt x="222" y="125"/>
                  </a:cubicBezTo>
                  <a:cubicBezTo>
                    <a:pt x="222" y="126"/>
                    <a:pt x="222" y="126"/>
                    <a:pt x="222" y="126"/>
                  </a:cubicBezTo>
                  <a:cubicBezTo>
                    <a:pt x="221" y="126"/>
                    <a:pt x="221" y="126"/>
                    <a:pt x="221" y="126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20" y="126"/>
                    <a:pt x="220" y="126"/>
                    <a:pt x="220" y="126"/>
                  </a:cubicBezTo>
                  <a:cubicBezTo>
                    <a:pt x="219" y="126"/>
                    <a:pt x="219" y="126"/>
                    <a:pt x="219" y="126"/>
                  </a:cubicBezTo>
                  <a:cubicBezTo>
                    <a:pt x="219" y="125"/>
                    <a:pt x="219" y="125"/>
                    <a:pt x="219" y="125"/>
                  </a:cubicBezTo>
                  <a:cubicBezTo>
                    <a:pt x="220" y="124"/>
                    <a:pt x="220" y="124"/>
                    <a:pt x="220" y="124"/>
                  </a:cubicBezTo>
                  <a:cubicBezTo>
                    <a:pt x="220" y="124"/>
                    <a:pt x="220" y="124"/>
                    <a:pt x="220" y="124"/>
                  </a:cubicBezTo>
                  <a:cubicBezTo>
                    <a:pt x="218" y="124"/>
                    <a:pt x="218" y="124"/>
                    <a:pt x="218" y="124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15" y="125"/>
                    <a:pt x="215" y="125"/>
                    <a:pt x="215" y="125"/>
                  </a:cubicBezTo>
                  <a:cubicBezTo>
                    <a:pt x="214" y="125"/>
                    <a:pt x="214" y="125"/>
                    <a:pt x="214" y="125"/>
                  </a:cubicBezTo>
                  <a:cubicBezTo>
                    <a:pt x="213" y="125"/>
                    <a:pt x="213" y="125"/>
                    <a:pt x="213" y="125"/>
                  </a:cubicBezTo>
                  <a:cubicBezTo>
                    <a:pt x="212" y="125"/>
                    <a:pt x="212" y="125"/>
                    <a:pt x="212" y="125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4" y="123"/>
                    <a:pt x="214" y="123"/>
                    <a:pt x="214" y="123"/>
                  </a:cubicBezTo>
                  <a:cubicBezTo>
                    <a:pt x="215" y="124"/>
                    <a:pt x="215" y="124"/>
                    <a:pt x="215" y="124"/>
                  </a:cubicBezTo>
                  <a:cubicBezTo>
                    <a:pt x="216" y="123"/>
                    <a:pt x="216" y="123"/>
                    <a:pt x="216" y="123"/>
                  </a:cubicBezTo>
                  <a:cubicBezTo>
                    <a:pt x="216" y="123"/>
                    <a:pt x="216" y="123"/>
                    <a:pt x="216" y="123"/>
                  </a:cubicBezTo>
                  <a:cubicBezTo>
                    <a:pt x="217" y="122"/>
                    <a:pt x="217" y="122"/>
                    <a:pt x="217" y="122"/>
                  </a:cubicBezTo>
                  <a:cubicBezTo>
                    <a:pt x="217" y="123"/>
                    <a:pt x="217" y="123"/>
                    <a:pt x="217" y="123"/>
                  </a:cubicBezTo>
                  <a:cubicBezTo>
                    <a:pt x="219" y="122"/>
                    <a:pt x="219" y="122"/>
                    <a:pt x="219" y="122"/>
                  </a:cubicBezTo>
                  <a:cubicBezTo>
                    <a:pt x="219" y="121"/>
                    <a:pt x="219" y="121"/>
                    <a:pt x="219" y="121"/>
                  </a:cubicBezTo>
                  <a:cubicBezTo>
                    <a:pt x="219" y="120"/>
                    <a:pt x="219" y="120"/>
                    <a:pt x="219" y="120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6" y="118"/>
                    <a:pt x="216" y="118"/>
                    <a:pt x="216" y="118"/>
                  </a:cubicBezTo>
                  <a:cubicBezTo>
                    <a:pt x="216" y="117"/>
                    <a:pt x="216" y="117"/>
                    <a:pt x="216" y="117"/>
                  </a:cubicBezTo>
                  <a:cubicBezTo>
                    <a:pt x="214" y="116"/>
                    <a:pt x="214" y="116"/>
                    <a:pt x="214" y="116"/>
                  </a:cubicBezTo>
                  <a:cubicBezTo>
                    <a:pt x="214" y="115"/>
                    <a:pt x="214" y="115"/>
                    <a:pt x="214" y="115"/>
                  </a:cubicBezTo>
                  <a:cubicBezTo>
                    <a:pt x="213" y="115"/>
                    <a:pt x="213" y="115"/>
                    <a:pt x="213" y="115"/>
                  </a:cubicBezTo>
                  <a:cubicBezTo>
                    <a:pt x="212" y="116"/>
                    <a:pt x="212" y="116"/>
                    <a:pt x="212" y="116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09" y="118"/>
                    <a:pt x="209" y="118"/>
                    <a:pt x="209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10" y="119"/>
                    <a:pt x="210" y="119"/>
                    <a:pt x="210" y="119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8" y="119"/>
                    <a:pt x="208" y="119"/>
                    <a:pt x="208" y="119"/>
                  </a:cubicBezTo>
                  <a:cubicBezTo>
                    <a:pt x="208" y="119"/>
                    <a:pt x="208" y="119"/>
                    <a:pt x="208" y="119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06" y="118"/>
                    <a:pt x="206" y="118"/>
                    <a:pt x="206" y="118"/>
                  </a:cubicBezTo>
                  <a:cubicBezTo>
                    <a:pt x="205" y="118"/>
                    <a:pt x="205" y="118"/>
                    <a:pt x="205" y="118"/>
                  </a:cubicBezTo>
                  <a:cubicBezTo>
                    <a:pt x="205" y="119"/>
                    <a:pt x="205" y="119"/>
                    <a:pt x="205" y="119"/>
                  </a:cubicBezTo>
                  <a:cubicBezTo>
                    <a:pt x="204" y="119"/>
                    <a:pt x="204" y="119"/>
                    <a:pt x="204" y="119"/>
                  </a:cubicBezTo>
                  <a:cubicBezTo>
                    <a:pt x="203" y="118"/>
                    <a:pt x="203" y="118"/>
                    <a:pt x="203" y="118"/>
                  </a:cubicBezTo>
                  <a:cubicBezTo>
                    <a:pt x="204" y="118"/>
                    <a:pt x="204" y="118"/>
                    <a:pt x="204" y="118"/>
                  </a:cubicBezTo>
                  <a:cubicBezTo>
                    <a:pt x="205" y="118"/>
                    <a:pt x="205" y="118"/>
                    <a:pt x="205" y="118"/>
                  </a:cubicBezTo>
                  <a:cubicBezTo>
                    <a:pt x="206" y="117"/>
                    <a:pt x="206" y="117"/>
                    <a:pt x="206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8" y="115"/>
                    <a:pt x="208" y="115"/>
                    <a:pt x="208" y="115"/>
                  </a:cubicBezTo>
                  <a:cubicBezTo>
                    <a:pt x="209" y="114"/>
                    <a:pt x="209" y="114"/>
                    <a:pt x="209" y="114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3"/>
                    <a:pt x="210" y="113"/>
                    <a:pt x="210" y="113"/>
                  </a:cubicBezTo>
                  <a:cubicBezTo>
                    <a:pt x="210" y="111"/>
                    <a:pt x="210" y="111"/>
                    <a:pt x="210" y="111"/>
                  </a:cubicBezTo>
                  <a:cubicBezTo>
                    <a:pt x="210" y="110"/>
                    <a:pt x="210" y="110"/>
                    <a:pt x="210" y="110"/>
                  </a:cubicBezTo>
                  <a:cubicBezTo>
                    <a:pt x="210" y="109"/>
                    <a:pt x="210" y="109"/>
                    <a:pt x="210" y="109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08" y="110"/>
                    <a:pt x="208" y="110"/>
                    <a:pt x="208" y="110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3" y="111"/>
                    <a:pt x="203" y="111"/>
                    <a:pt x="203" y="111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194" y="113"/>
                    <a:pt x="194" y="113"/>
                    <a:pt x="194" y="113"/>
                  </a:cubicBezTo>
                  <a:cubicBezTo>
                    <a:pt x="193" y="114"/>
                    <a:pt x="193" y="114"/>
                    <a:pt x="193" y="114"/>
                  </a:cubicBezTo>
                  <a:cubicBezTo>
                    <a:pt x="190" y="115"/>
                    <a:pt x="190" y="115"/>
                    <a:pt x="190" y="115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0" y="121"/>
                    <a:pt x="180" y="121"/>
                    <a:pt x="180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8" y="124"/>
                    <a:pt x="178" y="124"/>
                    <a:pt x="178" y="124"/>
                  </a:cubicBezTo>
                  <a:cubicBezTo>
                    <a:pt x="177" y="125"/>
                    <a:pt x="177" y="125"/>
                    <a:pt x="177" y="125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78" y="126"/>
                    <a:pt x="178" y="126"/>
                    <a:pt x="178" y="126"/>
                  </a:cubicBezTo>
                  <a:cubicBezTo>
                    <a:pt x="178" y="126"/>
                    <a:pt x="178" y="126"/>
                    <a:pt x="178" y="126"/>
                  </a:cubicBezTo>
                  <a:cubicBezTo>
                    <a:pt x="178" y="127"/>
                    <a:pt x="178" y="127"/>
                    <a:pt x="178" y="127"/>
                  </a:cubicBezTo>
                  <a:cubicBezTo>
                    <a:pt x="178" y="127"/>
                    <a:pt x="178" y="127"/>
                    <a:pt x="178" y="127"/>
                  </a:cubicBezTo>
                  <a:cubicBezTo>
                    <a:pt x="179" y="127"/>
                    <a:pt x="179" y="127"/>
                    <a:pt x="179" y="127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1" y="127"/>
                    <a:pt x="181" y="127"/>
                    <a:pt x="181" y="127"/>
                  </a:cubicBezTo>
                  <a:cubicBezTo>
                    <a:pt x="182" y="127"/>
                    <a:pt x="182" y="127"/>
                    <a:pt x="182" y="127"/>
                  </a:cubicBezTo>
                  <a:cubicBezTo>
                    <a:pt x="182" y="128"/>
                    <a:pt x="182" y="128"/>
                    <a:pt x="182" y="128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79" y="128"/>
                    <a:pt x="179" y="128"/>
                    <a:pt x="179" y="128"/>
                  </a:cubicBezTo>
                  <a:cubicBezTo>
                    <a:pt x="178" y="128"/>
                    <a:pt x="178" y="128"/>
                    <a:pt x="178" y="128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80" y="130"/>
                    <a:pt x="180" y="130"/>
                    <a:pt x="180" y="130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1" y="129"/>
                    <a:pt x="181" y="129"/>
                    <a:pt x="181" y="129"/>
                  </a:cubicBezTo>
                  <a:cubicBezTo>
                    <a:pt x="182" y="129"/>
                    <a:pt x="182" y="129"/>
                    <a:pt x="182" y="129"/>
                  </a:cubicBezTo>
                  <a:cubicBezTo>
                    <a:pt x="182" y="129"/>
                    <a:pt x="182" y="129"/>
                    <a:pt x="182" y="129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3" y="130"/>
                    <a:pt x="183" y="130"/>
                    <a:pt x="183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1" y="131"/>
                    <a:pt x="191" y="131"/>
                    <a:pt x="191" y="131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192" y="132"/>
                    <a:pt x="192" y="132"/>
                    <a:pt x="192" y="132"/>
                  </a:cubicBezTo>
                  <a:cubicBezTo>
                    <a:pt x="192" y="132"/>
                    <a:pt x="192" y="132"/>
                    <a:pt x="192" y="132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9" y="132"/>
                    <a:pt x="189" y="132"/>
                    <a:pt x="189" y="132"/>
                  </a:cubicBezTo>
                  <a:cubicBezTo>
                    <a:pt x="189" y="132"/>
                    <a:pt x="189" y="132"/>
                    <a:pt x="189" y="132"/>
                  </a:cubicBezTo>
                  <a:cubicBezTo>
                    <a:pt x="187" y="132"/>
                    <a:pt x="187" y="132"/>
                    <a:pt x="187" y="132"/>
                  </a:cubicBezTo>
                  <a:cubicBezTo>
                    <a:pt x="187" y="132"/>
                    <a:pt x="187" y="132"/>
                    <a:pt x="187" y="132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5" y="138"/>
                    <a:pt x="175" y="138"/>
                    <a:pt x="175" y="138"/>
                  </a:cubicBezTo>
                  <a:cubicBezTo>
                    <a:pt x="175" y="139"/>
                    <a:pt x="175" y="139"/>
                    <a:pt x="175" y="139"/>
                  </a:cubicBezTo>
                  <a:cubicBezTo>
                    <a:pt x="175" y="139"/>
                    <a:pt x="175" y="139"/>
                    <a:pt x="175" y="139"/>
                  </a:cubicBezTo>
                  <a:cubicBezTo>
                    <a:pt x="175" y="140"/>
                    <a:pt x="175" y="140"/>
                    <a:pt x="175" y="140"/>
                  </a:cubicBezTo>
                  <a:cubicBezTo>
                    <a:pt x="176" y="140"/>
                    <a:pt x="176" y="140"/>
                    <a:pt x="176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8" y="140"/>
                    <a:pt x="178" y="140"/>
                    <a:pt x="178" y="140"/>
                  </a:cubicBezTo>
                  <a:cubicBezTo>
                    <a:pt x="179" y="140"/>
                    <a:pt x="179" y="140"/>
                    <a:pt x="179" y="140"/>
                  </a:cubicBezTo>
                  <a:cubicBezTo>
                    <a:pt x="179" y="140"/>
                    <a:pt x="179" y="140"/>
                    <a:pt x="179" y="140"/>
                  </a:cubicBezTo>
                  <a:cubicBezTo>
                    <a:pt x="179" y="140"/>
                    <a:pt x="179" y="140"/>
                    <a:pt x="179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0" y="141"/>
                    <a:pt x="180" y="141"/>
                    <a:pt x="180" y="141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2" y="141"/>
                    <a:pt x="182" y="141"/>
                    <a:pt x="182" y="141"/>
                  </a:cubicBezTo>
                  <a:cubicBezTo>
                    <a:pt x="182" y="141"/>
                    <a:pt x="182" y="141"/>
                    <a:pt x="182" y="141"/>
                  </a:cubicBezTo>
                  <a:cubicBezTo>
                    <a:pt x="182" y="142"/>
                    <a:pt x="182" y="142"/>
                    <a:pt x="182" y="142"/>
                  </a:cubicBezTo>
                  <a:cubicBezTo>
                    <a:pt x="183" y="141"/>
                    <a:pt x="183" y="141"/>
                    <a:pt x="183" y="141"/>
                  </a:cubicBezTo>
                  <a:cubicBezTo>
                    <a:pt x="184" y="141"/>
                    <a:pt x="184" y="141"/>
                    <a:pt x="184" y="141"/>
                  </a:cubicBezTo>
                  <a:cubicBezTo>
                    <a:pt x="184" y="142"/>
                    <a:pt x="184" y="142"/>
                    <a:pt x="184" y="142"/>
                  </a:cubicBezTo>
                  <a:cubicBezTo>
                    <a:pt x="186" y="142"/>
                    <a:pt x="186" y="142"/>
                    <a:pt x="186" y="142"/>
                  </a:cubicBezTo>
                  <a:cubicBezTo>
                    <a:pt x="186" y="142"/>
                    <a:pt x="186" y="142"/>
                    <a:pt x="186" y="142"/>
                  </a:cubicBezTo>
                  <a:cubicBezTo>
                    <a:pt x="187" y="142"/>
                    <a:pt x="187" y="142"/>
                    <a:pt x="187" y="142"/>
                  </a:cubicBezTo>
                  <a:cubicBezTo>
                    <a:pt x="188" y="142"/>
                    <a:pt x="188" y="142"/>
                    <a:pt x="188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90" y="142"/>
                    <a:pt x="190" y="142"/>
                    <a:pt x="190" y="142"/>
                  </a:cubicBezTo>
                  <a:cubicBezTo>
                    <a:pt x="191" y="142"/>
                    <a:pt x="191" y="142"/>
                    <a:pt x="191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3" y="143"/>
                    <a:pt x="193" y="143"/>
                    <a:pt x="193" y="143"/>
                  </a:cubicBezTo>
                  <a:cubicBezTo>
                    <a:pt x="193" y="142"/>
                    <a:pt x="193" y="142"/>
                    <a:pt x="193" y="142"/>
                  </a:cubicBezTo>
                  <a:cubicBezTo>
                    <a:pt x="194" y="143"/>
                    <a:pt x="194" y="143"/>
                    <a:pt x="194" y="143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200" y="150"/>
                    <a:pt x="200" y="150"/>
                    <a:pt x="200" y="150"/>
                  </a:cubicBezTo>
                  <a:cubicBezTo>
                    <a:pt x="200" y="150"/>
                    <a:pt x="200" y="150"/>
                    <a:pt x="200" y="150"/>
                  </a:cubicBezTo>
                  <a:cubicBezTo>
                    <a:pt x="200" y="150"/>
                    <a:pt x="200" y="150"/>
                    <a:pt x="200" y="150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6" y="150"/>
                    <a:pt x="196" y="150"/>
                    <a:pt x="196" y="150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0" y="148"/>
                    <a:pt x="190" y="148"/>
                    <a:pt x="190" y="148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87" y="147"/>
                    <a:pt x="187" y="147"/>
                    <a:pt x="187" y="147"/>
                  </a:cubicBezTo>
                  <a:cubicBezTo>
                    <a:pt x="187" y="147"/>
                    <a:pt x="187" y="147"/>
                    <a:pt x="187" y="147"/>
                  </a:cubicBezTo>
                  <a:cubicBezTo>
                    <a:pt x="187" y="147"/>
                    <a:pt x="187" y="147"/>
                    <a:pt x="187" y="147"/>
                  </a:cubicBezTo>
                  <a:cubicBezTo>
                    <a:pt x="186" y="146"/>
                    <a:pt x="186" y="146"/>
                    <a:pt x="186" y="146"/>
                  </a:cubicBezTo>
                  <a:cubicBezTo>
                    <a:pt x="185" y="146"/>
                    <a:pt x="185" y="146"/>
                    <a:pt x="185" y="146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2" y="146"/>
                    <a:pt x="182" y="146"/>
                    <a:pt x="182" y="146"/>
                  </a:cubicBezTo>
                  <a:cubicBezTo>
                    <a:pt x="180" y="146"/>
                    <a:pt x="180" y="146"/>
                    <a:pt x="180" y="146"/>
                  </a:cubicBezTo>
                  <a:cubicBezTo>
                    <a:pt x="179" y="146"/>
                    <a:pt x="179" y="146"/>
                    <a:pt x="179" y="146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3" y="146"/>
                    <a:pt x="173" y="146"/>
                    <a:pt x="173" y="146"/>
                  </a:cubicBezTo>
                  <a:cubicBezTo>
                    <a:pt x="172" y="147"/>
                    <a:pt x="172" y="147"/>
                    <a:pt x="172" y="147"/>
                  </a:cubicBezTo>
                  <a:cubicBezTo>
                    <a:pt x="172" y="149"/>
                    <a:pt x="172" y="149"/>
                    <a:pt x="172" y="149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71" y="152"/>
                    <a:pt x="171" y="152"/>
                    <a:pt x="171" y="152"/>
                  </a:cubicBezTo>
                  <a:cubicBezTo>
                    <a:pt x="171" y="152"/>
                    <a:pt x="171" y="152"/>
                    <a:pt x="171" y="152"/>
                  </a:cubicBezTo>
                  <a:cubicBezTo>
                    <a:pt x="171" y="153"/>
                    <a:pt x="171" y="153"/>
                    <a:pt x="171" y="153"/>
                  </a:cubicBezTo>
                  <a:cubicBezTo>
                    <a:pt x="172" y="153"/>
                    <a:pt x="172" y="153"/>
                    <a:pt x="172" y="153"/>
                  </a:cubicBezTo>
                  <a:cubicBezTo>
                    <a:pt x="172" y="154"/>
                    <a:pt x="172" y="154"/>
                    <a:pt x="172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2" y="156"/>
                    <a:pt x="172" y="156"/>
                    <a:pt x="172" y="156"/>
                  </a:cubicBezTo>
                  <a:cubicBezTo>
                    <a:pt x="173" y="157"/>
                    <a:pt x="173" y="157"/>
                    <a:pt x="173" y="157"/>
                  </a:cubicBezTo>
                  <a:cubicBezTo>
                    <a:pt x="173" y="157"/>
                    <a:pt x="173" y="157"/>
                    <a:pt x="173" y="157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6" y="158"/>
                    <a:pt x="176" y="158"/>
                    <a:pt x="176" y="158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8" y="159"/>
                    <a:pt x="178" y="159"/>
                    <a:pt x="178" y="159"/>
                  </a:cubicBezTo>
                  <a:cubicBezTo>
                    <a:pt x="179" y="158"/>
                    <a:pt x="179" y="158"/>
                    <a:pt x="179" y="158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9"/>
                    <a:pt x="180" y="159"/>
                    <a:pt x="180" y="159"/>
                  </a:cubicBezTo>
                  <a:cubicBezTo>
                    <a:pt x="182" y="159"/>
                    <a:pt x="182" y="159"/>
                    <a:pt x="182" y="159"/>
                  </a:cubicBezTo>
                  <a:cubicBezTo>
                    <a:pt x="182" y="160"/>
                    <a:pt x="182" y="160"/>
                    <a:pt x="182" y="160"/>
                  </a:cubicBezTo>
                  <a:cubicBezTo>
                    <a:pt x="183" y="161"/>
                    <a:pt x="183" y="161"/>
                    <a:pt x="183" y="161"/>
                  </a:cubicBezTo>
                  <a:cubicBezTo>
                    <a:pt x="183" y="161"/>
                    <a:pt x="183" y="161"/>
                    <a:pt x="183" y="161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3"/>
                    <a:pt x="182" y="163"/>
                    <a:pt x="182" y="163"/>
                  </a:cubicBezTo>
                  <a:cubicBezTo>
                    <a:pt x="182" y="163"/>
                    <a:pt x="182" y="163"/>
                    <a:pt x="182" y="163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80" y="164"/>
                    <a:pt x="180" y="164"/>
                    <a:pt x="180" y="164"/>
                  </a:cubicBezTo>
                  <a:cubicBezTo>
                    <a:pt x="180" y="165"/>
                    <a:pt x="180" y="165"/>
                    <a:pt x="180" y="165"/>
                  </a:cubicBezTo>
                  <a:cubicBezTo>
                    <a:pt x="179" y="165"/>
                    <a:pt x="179" y="165"/>
                    <a:pt x="179" y="165"/>
                  </a:cubicBezTo>
                  <a:cubicBezTo>
                    <a:pt x="180" y="166"/>
                    <a:pt x="180" y="166"/>
                    <a:pt x="180" y="166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1" y="168"/>
                    <a:pt x="181" y="168"/>
                    <a:pt x="181" y="168"/>
                  </a:cubicBezTo>
                  <a:cubicBezTo>
                    <a:pt x="181" y="169"/>
                    <a:pt x="181" y="169"/>
                    <a:pt x="181" y="169"/>
                  </a:cubicBezTo>
                  <a:cubicBezTo>
                    <a:pt x="179" y="169"/>
                    <a:pt x="179" y="169"/>
                    <a:pt x="179" y="169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5" y="170"/>
                    <a:pt x="185" y="170"/>
                    <a:pt x="185" y="170"/>
                  </a:cubicBezTo>
                  <a:cubicBezTo>
                    <a:pt x="186" y="170"/>
                    <a:pt x="186" y="170"/>
                    <a:pt x="186" y="170"/>
                  </a:cubicBezTo>
                  <a:cubicBezTo>
                    <a:pt x="188" y="171"/>
                    <a:pt x="188" y="171"/>
                    <a:pt x="188" y="171"/>
                  </a:cubicBezTo>
                  <a:cubicBezTo>
                    <a:pt x="189" y="170"/>
                    <a:pt x="189" y="170"/>
                    <a:pt x="189" y="170"/>
                  </a:cubicBezTo>
                  <a:cubicBezTo>
                    <a:pt x="190" y="170"/>
                    <a:pt x="190" y="170"/>
                    <a:pt x="190" y="170"/>
                  </a:cubicBezTo>
                  <a:cubicBezTo>
                    <a:pt x="190" y="170"/>
                    <a:pt x="190" y="170"/>
                    <a:pt x="190" y="170"/>
                  </a:cubicBezTo>
                  <a:cubicBezTo>
                    <a:pt x="191" y="170"/>
                    <a:pt x="191" y="170"/>
                    <a:pt x="191" y="170"/>
                  </a:cubicBezTo>
                  <a:cubicBezTo>
                    <a:pt x="191" y="170"/>
                    <a:pt x="191" y="170"/>
                    <a:pt x="191" y="170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193" y="170"/>
                    <a:pt x="193" y="170"/>
                    <a:pt x="193" y="170"/>
                  </a:cubicBezTo>
                  <a:cubicBezTo>
                    <a:pt x="193" y="171"/>
                    <a:pt x="193" y="171"/>
                    <a:pt x="193" y="171"/>
                  </a:cubicBezTo>
                  <a:cubicBezTo>
                    <a:pt x="193" y="171"/>
                    <a:pt x="193" y="171"/>
                    <a:pt x="193" y="171"/>
                  </a:cubicBezTo>
                  <a:cubicBezTo>
                    <a:pt x="194" y="171"/>
                    <a:pt x="194" y="171"/>
                    <a:pt x="194" y="171"/>
                  </a:cubicBezTo>
                  <a:cubicBezTo>
                    <a:pt x="194" y="171"/>
                    <a:pt x="194" y="171"/>
                    <a:pt x="194" y="171"/>
                  </a:cubicBezTo>
                  <a:cubicBezTo>
                    <a:pt x="194" y="172"/>
                    <a:pt x="194" y="172"/>
                    <a:pt x="194" y="172"/>
                  </a:cubicBezTo>
                  <a:cubicBezTo>
                    <a:pt x="195" y="172"/>
                    <a:pt x="195" y="172"/>
                    <a:pt x="195" y="172"/>
                  </a:cubicBezTo>
                  <a:cubicBezTo>
                    <a:pt x="195" y="171"/>
                    <a:pt x="195" y="171"/>
                    <a:pt x="195" y="171"/>
                  </a:cubicBezTo>
                  <a:cubicBezTo>
                    <a:pt x="197" y="171"/>
                    <a:pt x="197" y="171"/>
                    <a:pt x="197" y="171"/>
                  </a:cubicBezTo>
                  <a:cubicBezTo>
                    <a:pt x="197" y="170"/>
                    <a:pt x="197" y="170"/>
                    <a:pt x="197" y="170"/>
                  </a:cubicBezTo>
                  <a:cubicBezTo>
                    <a:pt x="198" y="170"/>
                    <a:pt x="198" y="170"/>
                    <a:pt x="198" y="170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0" y="169"/>
                    <a:pt x="200" y="169"/>
                    <a:pt x="200" y="169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3" y="168"/>
                    <a:pt x="203" y="168"/>
                    <a:pt x="203" y="168"/>
                  </a:cubicBezTo>
                  <a:cubicBezTo>
                    <a:pt x="203" y="168"/>
                    <a:pt x="203" y="168"/>
                    <a:pt x="203" y="168"/>
                  </a:cubicBezTo>
                  <a:cubicBezTo>
                    <a:pt x="204" y="168"/>
                    <a:pt x="204" y="168"/>
                    <a:pt x="204" y="168"/>
                  </a:cubicBezTo>
                  <a:cubicBezTo>
                    <a:pt x="205" y="168"/>
                    <a:pt x="205" y="168"/>
                    <a:pt x="205" y="168"/>
                  </a:cubicBezTo>
                  <a:cubicBezTo>
                    <a:pt x="206" y="168"/>
                    <a:pt x="206" y="168"/>
                    <a:pt x="206" y="168"/>
                  </a:cubicBezTo>
                  <a:cubicBezTo>
                    <a:pt x="206" y="168"/>
                    <a:pt x="206" y="168"/>
                    <a:pt x="206" y="168"/>
                  </a:cubicBezTo>
                  <a:cubicBezTo>
                    <a:pt x="208" y="168"/>
                    <a:pt x="208" y="168"/>
                    <a:pt x="208" y="168"/>
                  </a:cubicBezTo>
                  <a:cubicBezTo>
                    <a:pt x="211" y="167"/>
                    <a:pt x="211" y="167"/>
                    <a:pt x="211" y="167"/>
                  </a:cubicBezTo>
                  <a:cubicBezTo>
                    <a:pt x="211" y="166"/>
                    <a:pt x="211" y="166"/>
                    <a:pt x="211" y="166"/>
                  </a:cubicBezTo>
                  <a:cubicBezTo>
                    <a:pt x="211" y="166"/>
                    <a:pt x="211" y="166"/>
                    <a:pt x="211" y="166"/>
                  </a:cubicBezTo>
                  <a:cubicBezTo>
                    <a:pt x="212" y="167"/>
                    <a:pt x="212" y="167"/>
                    <a:pt x="212" y="167"/>
                  </a:cubicBezTo>
                  <a:cubicBezTo>
                    <a:pt x="212" y="166"/>
                    <a:pt x="212" y="166"/>
                    <a:pt x="212" y="166"/>
                  </a:cubicBezTo>
                  <a:cubicBezTo>
                    <a:pt x="213" y="166"/>
                    <a:pt x="213" y="166"/>
                    <a:pt x="213" y="166"/>
                  </a:cubicBezTo>
                  <a:cubicBezTo>
                    <a:pt x="213" y="165"/>
                    <a:pt x="213" y="165"/>
                    <a:pt x="213" y="165"/>
                  </a:cubicBezTo>
                  <a:cubicBezTo>
                    <a:pt x="213" y="165"/>
                    <a:pt x="213" y="165"/>
                    <a:pt x="213" y="165"/>
                  </a:cubicBezTo>
                  <a:cubicBezTo>
                    <a:pt x="214" y="165"/>
                    <a:pt x="214" y="165"/>
                    <a:pt x="214" y="165"/>
                  </a:cubicBezTo>
                  <a:cubicBezTo>
                    <a:pt x="214" y="165"/>
                    <a:pt x="214" y="165"/>
                    <a:pt x="214" y="165"/>
                  </a:cubicBezTo>
                  <a:cubicBezTo>
                    <a:pt x="215" y="164"/>
                    <a:pt x="215" y="164"/>
                    <a:pt x="215" y="164"/>
                  </a:cubicBezTo>
                  <a:cubicBezTo>
                    <a:pt x="215" y="164"/>
                    <a:pt x="215" y="164"/>
                    <a:pt x="215" y="164"/>
                  </a:cubicBezTo>
                  <a:cubicBezTo>
                    <a:pt x="215" y="164"/>
                    <a:pt x="215" y="164"/>
                    <a:pt x="215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6" y="165"/>
                    <a:pt x="216" y="165"/>
                    <a:pt x="216" y="165"/>
                  </a:cubicBezTo>
                  <a:cubicBezTo>
                    <a:pt x="216" y="165"/>
                    <a:pt x="216" y="165"/>
                    <a:pt x="216" y="165"/>
                  </a:cubicBezTo>
                  <a:cubicBezTo>
                    <a:pt x="216" y="166"/>
                    <a:pt x="216" y="166"/>
                    <a:pt x="216" y="166"/>
                  </a:cubicBezTo>
                  <a:cubicBezTo>
                    <a:pt x="216" y="166"/>
                    <a:pt x="216" y="166"/>
                    <a:pt x="216" y="166"/>
                  </a:cubicBezTo>
                  <a:cubicBezTo>
                    <a:pt x="215" y="167"/>
                    <a:pt x="215" y="167"/>
                    <a:pt x="215" y="167"/>
                  </a:cubicBezTo>
                  <a:cubicBezTo>
                    <a:pt x="215" y="167"/>
                    <a:pt x="215" y="167"/>
                    <a:pt x="215" y="167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9"/>
                    <a:pt x="216" y="169"/>
                    <a:pt x="216" y="169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69"/>
                    <a:pt x="219" y="169"/>
                    <a:pt x="219" y="169"/>
                  </a:cubicBezTo>
                  <a:cubicBezTo>
                    <a:pt x="220" y="170"/>
                    <a:pt x="220" y="170"/>
                    <a:pt x="220" y="170"/>
                  </a:cubicBezTo>
                  <a:cubicBezTo>
                    <a:pt x="220" y="170"/>
                    <a:pt x="220" y="170"/>
                    <a:pt x="220" y="170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2"/>
                    <a:pt x="218" y="172"/>
                    <a:pt x="218" y="172"/>
                  </a:cubicBezTo>
                  <a:cubicBezTo>
                    <a:pt x="219" y="172"/>
                    <a:pt x="219" y="172"/>
                    <a:pt x="219" y="172"/>
                  </a:cubicBezTo>
                  <a:cubicBezTo>
                    <a:pt x="219" y="172"/>
                    <a:pt x="219" y="172"/>
                    <a:pt x="219" y="172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2" y="172"/>
                    <a:pt x="222" y="172"/>
                    <a:pt x="222" y="172"/>
                  </a:cubicBezTo>
                  <a:cubicBezTo>
                    <a:pt x="222" y="172"/>
                    <a:pt x="222" y="172"/>
                    <a:pt x="222" y="172"/>
                  </a:cubicBezTo>
                  <a:cubicBezTo>
                    <a:pt x="222" y="172"/>
                    <a:pt x="222" y="172"/>
                    <a:pt x="222" y="172"/>
                  </a:cubicBezTo>
                  <a:cubicBezTo>
                    <a:pt x="223" y="173"/>
                    <a:pt x="223" y="173"/>
                    <a:pt x="223" y="173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4" y="173"/>
                    <a:pt x="224" y="173"/>
                    <a:pt x="224" y="173"/>
                  </a:cubicBezTo>
                  <a:cubicBezTo>
                    <a:pt x="225" y="173"/>
                    <a:pt x="225" y="173"/>
                    <a:pt x="225" y="173"/>
                  </a:cubicBezTo>
                  <a:cubicBezTo>
                    <a:pt x="225" y="174"/>
                    <a:pt x="225" y="174"/>
                    <a:pt x="225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30" y="174"/>
                    <a:pt x="230" y="174"/>
                    <a:pt x="230" y="174"/>
                  </a:cubicBezTo>
                  <a:cubicBezTo>
                    <a:pt x="230" y="174"/>
                    <a:pt x="230" y="174"/>
                    <a:pt x="230" y="174"/>
                  </a:cubicBezTo>
                  <a:cubicBezTo>
                    <a:pt x="231" y="174"/>
                    <a:pt x="231" y="174"/>
                    <a:pt x="231" y="174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3" y="173"/>
                    <a:pt x="233" y="173"/>
                    <a:pt x="233" y="173"/>
                  </a:cubicBezTo>
                  <a:cubicBezTo>
                    <a:pt x="233" y="174"/>
                    <a:pt x="233" y="174"/>
                    <a:pt x="233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5" y="174"/>
                    <a:pt x="235" y="174"/>
                    <a:pt x="235" y="174"/>
                  </a:cubicBezTo>
                  <a:close/>
                  <a:moveTo>
                    <a:pt x="340" y="210"/>
                  </a:moveTo>
                  <a:cubicBezTo>
                    <a:pt x="340" y="209"/>
                    <a:pt x="340" y="209"/>
                    <a:pt x="340" y="209"/>
                  </a:cubicBezTo>
                  <a:cubicBezTo>
                    <a:pt x="340" y="208"/>
                    <a:pt x="340" y="208"/>
                    <a:pt x="340" y="208"/>
                  </a:cubicBezTo>
                  <a:cubicBezTo>
                    <a:pt x="340" y="207"/>
                    <a:pt x="340" y="207"/>
                    <a:pt x="340" y="207"/>
                  </a:cubicBezTo>
                  <a:cubicBezTo>
                    <a:pt x="340" y="206"/>
                    <a:pt x="340" y="206"/>
                    <a:pt x="340" y="206"/>
                  </a:cubicBezTo>
                  <a:cubicBezTo>
                    <a:pt x="341" y="205"/>
                    <a:pt x="341" y="205"/>
                    <a:pt x="341" y="205"/>
                  </a:cubicBezTo>
                  <a:cubicBezTo>
                    <a:pt x="342" y="203"/>
                    <a:pt x="342" y="203"/>
                    <a:pt x="342" y="203"/>
                  </a:cubicBezTo>
                  <a:cubicBezTo>
                    <a:pt x="343" y="203"/>
                    <a:pt x="343" y="203"/>
                    <a:pt x="343" y="203"/>
                  </a:cubicBezTo>
                  <a:cubicBezTo>
                    <a:pt x="344" y="201"/>
                    <a:pt x="344" y="201"/>
                    <a:pt x="344" y="201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7" y="200"/>
                    <a:pt x="347" y="200"/>
                    <a:pt x="347" y="200"/>
                  </a:cubicBezTo>
                  <a:cubicBezTo>
                    <a:pt x="347" y="200"/>
                    <a:pt x="347" y="200"/>
                    <a:pt x="347" y="200"/>
                  </a:cubicBezTo>
                  <a:cubicBezTo>
                    <a:pt x="348" y="199"/>
                    <a:pt x="348" y="199"/>
                    <a:pt x="348" y="199"/>
                  </a:cubicBezTo>
                  <a:cubicBezTo>
                    <a:pt x="349" y="200"/>
                    <a:pt x="349" y="200"/>
                    <a:pt x="349" y="200"/>
                  </a:cubicBezTo>
                  <a:cubicBezTo>
                    <a:pt x="350" y="200"/>
                    <a:pt x="350" y="200"/>
                    <a:pt x="350" y="200"/>
                  </a:cubicBezTo>
                  <a:cubicBezTo>
                    <a:pt x="351" y="200"/>
                    <a:pt x="351" y="200"/>
                    <a:pt x="351" y="200"/>
                  </a:cubicBezTo>
                  <a:cubicBezTo>
                    <a:pt x="351" y="201"/>
                    <a:pt x="351" y="201"/>
                    <a:pt x="351" y="201"/>
                  </a:cubicBezTo>
                  <a:cubicBezTo>
                    <a:pt x="352" y="202"/>
                    <a:pt x="352" y="202"/>
                    <a:pt x="352" y="202"/>
                  </a:cubicBezTo>
                  <a:cubicBezTo>
                    <a:pt x="352" y="203"/>
                    <a:pt x="352" y="203"/>
                    <a:pt x="352" y="203"/>
                  </a:cubicBezTo>
                  <a:cubicBezTo>
                    <a:pt x="351" y="204"/>
                    <a:pt x="351" y="204"/>
                    <a:pt x="351" y="204"/>
                  </a:cubicBezTo>
                  <a:cubicBezTo>
                    <a:pt x="350" y="205"/>
                    <a:pt x="350" y="205"/>
                    <a:pt x="350" y="205"/>
                  </a:cubicBezTo>
                  <a:cubicBezTo>
                    <a:pt x="350" y="206"/>
                    <a:pt x="350" y="206"/>
                    <a:pt x="350" y="206"/>
                  </a:cubicBezTo>
                  <a:cubicBezTo>
                    <a:pt x="349" y="208"/>
                    <a:pt x="349" y="208"/>
                    <a:pt x="349" y="208"/>
                  </a:cubicBezTo>
                  <a:cubicBezTo>
                    <a:pt x="348" y="209"/>
                    <a:pt x="348" y="209"/>
                    <a:pt x="348" y="209"/>
                  </a:cubicBezTo>
                  <a:cubicBezTo>
                    <a:pt x="347" y="209"/>
                    <a:pt x="347" y="209"/>
                    <a:pt x="347" y="20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346" y="210"/>
                    <a:pt x="346" y="210"/>
                    <a:pt x="346" y="210"/>
                  </a:cubicBezTo>
                  <a:cubicBezTo>
                    <a:pt x="345" y="210"/>
                    <a:pt x="345" y="210"/>
                    <a:pt x="345" y="210"/>
                  </a:cubicBezTo>
                  <a:cubicBezTo>
                    <a:pt x="344" y="210"/>
                    <a:pt x="344" y="210"/>
                    <a:pt x="344" y="210"/>
                  </a:cubicBezTo>
                  <a:cubicBezTo>
                    <a:pt x="343" y="210"/>
                    <a:pt x="343" y="210"/>
                    <a:pt x="343" y="210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40" y="210"/>
                    <a:pt x="340" y="210"/>
                    <a:pt x="340" y="210"/>
                  </a:cubicBezTo>
                  <a:cubicBezTo>
                    <a:pt x="340" y="210"/>
                    <a:pt x="340" y="210"/>
                    <a:pt x="340" y="210"/>
                  </a:cubicBezTo>
                  <a:close/>
                  <a:moveTo>
                    <a:pt x="240" y="171"/>
                  </a:moveTo>
                  <a:cubicBezTo>
                    <a:pt x="240" y="170"/>
                    <a:pt x="240" y="170"/>
                    <a:pt x="240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2" y="169"/>
                    <a:pt x="242" y="169"/>
                    <a:pt x="242" y="169"/>
                  </a:cubicBezTo>
                  <a:cubicBezTo>
                    <a:pt x="242" y="170"/>
                    <a:pt x="242" y="170"/>
                    <a:pt x="242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40" y="171"/>
                    <a:pt x="240" y="171"/>
                    <a:pt x="240" y="171"/>
                  </a:cubicBezTo>
                  <a:close/>
                  <a:moveTo>
                    <a:pt x="230" y="179"/>
                  </a:moveTo>
                  <a:cubicBezTo>
                    <a:pt x="231" y="178"/>
                    <a:pt x="231" y="178"/>
                    <a:pt x="231" y="178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30" y="177"/>
                    <a:pt x="230" y="177"/>
                    <a:pt x="230" y="177"/>
                  </a:cubicBezTo>
                  <a:cubicBezTo>
                    <a:pt x="229" y="177"/>
                    <a:pt x="229" y="177"/>
                    <a:pt x="229" y="177"/>
                  </a:cubicBezTo>
                  <a:cubicBezTo>
                    <a:pt x="229" y="177"/>
                    <a:pt x="229" y="177"/>
                    <a:pt x="229" y="177"/>
                  </a:cubicBezTo>
                  <a:cubicBezTo>
                    <a:pt x="230" y="178"/>
                    <a:pt x="230" y="178"/>
                    <a:pt x="230" y="178"/>
                  </a:cubicBezTo>
                  <a:cubicBezTo>
                    <a:pt x="230" y="179"/>
                    <a:pt x="230" y="179"/>
                    <a:pt x="230" y="179"/>
                  </a:cubicBezTo>
                  <a:close/>
                  <a:moveTo>
                    <a:pt x="242" y="177"/>
                  </a:moveTo>
                  <a:cubicBezTo>
                    <a:pt x="241" y="177"/>
                    <a:pt x="241" y="177"/>
                    <a:pt x="241" y="177"/>
                  </a:cubicBezTo>
                  <a:cubicBezTo>
                    <a:pt x="240" y="178"/>
                    <a:pt x="240" y="178"/>
                    <a:pt x="240" y="178"/>
                  </a:cubicBezTo>
                  <a:cubicBezTo>
                    <a:pt x="240" y="178"/>
                    <a:pt x="240" y="178"/>
                    <a:pt x="240" y="178"/>
                  </a:cubicBezTo>
                  <a:cubicBezTo>
                    <a:pt x="239" y="177"/>
                    <a:pt x="239" y="177"/>
                    <a:pt x="239" y="177"/>
                  </a:cubicBezTo>
                  <a:cubicBezTo>
                    <a:pt x="239" y="177"/>
                    <a:pt x="239" y="177"/>
                    <a:pt x="239" y="177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5"/>
                    <a:pt x="241" y="175"/>
                    <a:pt x="241" y="175"/>
                  </a:cubicBezTo>
                  <a:cubicBezTo>
                    <a:pt x="242" y="176"/>
                    <a:pt x="242" y="176"/>
                    <a:pt x="242" y="176"/>
                  </a:cubicBezTo>
                  <a:cubicBezTo>
                    <a:pt x="242" y="177"/>
                    <a:pt x="242" y="177"/>
                    <a:pt x="242" y="177"/>
                  </a:cubicBezTo>
                  <a:close/>
                  <a:moveTo>
                    <a:pt x="243" y="175"/>
                  </a:moveTo>
                  <a:cubicBezTo>
                    <a:pt x="243" y="175"/>
                    <a:pt x="243" y="175"/>
                    <a:pt x="243" y="175"/>
                  </a:cubicBezTo>
                  <a:cubicBezTo>
                    <a:pt x="242" y="174"/>
                    <a:pt x="242" y="174"/>
                    <a:pt x="242" y="174"/>
                  </a:cubicBezTo>
                  <a:cubicBezTo>
                    <a:pt x="243" y="173"/>
                    <a:pt x="243" y="173"/>
                    <a:pt x="243" y="173"/>
                  </a:cubicBezTo>
                  <a:cubicBezTo>
                    <a:pt x="244" y="173"/>
                    <a:pt x="244" y="173"/>
                    <a:pt x="244" y="173"/>
                  </a:cubicBezTo>
                  <a:cubicBezTo>
                    <a:pt x="244" y="174"/>
                    <a:pt x="244" y="174"/>
                    <a:pt x="244" y="174"/>
                  </a:cubicBezTo>
                  <a:cubicBezTo>
                    <a:pt x="244" y="174"/>
                    <a:pt x="244" y="174"/>
                    <a:pt x="244" y="174"/>
                  </a:cubicBezTo>
                  <a:cubicBezTo>
                    <a:pt x="243" y="175"/>
                    <a:pt x="243" y="175"/>
                    <a:pt x="243" y="175"/>
                  </a:cubicBezTo>
                  <a:cubicBezTo>
                    <a:pt x="243" y="175"/>
                    <a:pt x="243" y="175"/>
                    <a:pt x="243" y="175"/>
                  </a:cubicBezTo>
                  <a:close/>
                  <a:moveTo>
                    <a:pt x="264" y="176"/>
                  </a:moveTo>
                  <a:cubicBezTo>
                    <a:pt x="264" y="174"/>
                    <a:pt x="264" y="174"/>
                    <a:pt x="264" y="174"/>
                  </a:cubicBezTo>
                  <a:cubicBezTo>
                    <a:pt x="265" y="173"/>
                    <a:pt x="265" y="173"/>
                    <a:pt x="265" y="173"/>
                  </a:cubicBezTo>
                  <a:cubicBezTo>
                    <a:pt x="267" y="173"/>
                    <a:pt x="267" y="173"/>
                    <a:pt x="267" y="173"/>
                  </a:cubicBezTo>
                  <a:cubicBezTo>
                    <a:pt x="267" y="174"/>
                    <a:pt x="267" y="174"/>
                    <a:pt x="267" y="174"/>
                  </a:cubicBezTo>
                  <a:cubicBezTo>
                    <a:pt x="266" y="176"/>
                    <a:pt x="266" y="176"/>
                    <a:pt x="266" y="176"/>
                  </a:cubicBezTo>
                  <a:cubicBezTo>
                    <a:pt x="265" y="176"/>
                    <a:pt x="265" y="176"/>
                    <a:pt x="265" y="176"/>
                  </a:cubicBezTo>
                  <a:cubicBezTo>
                    <a:pt x="265" y="176"/>
                    <a:pt x="265" y="176"/>
                    <a:pt x="265" y="176"/>
                  </a:cubicBezTo>
                  <a:cubicBezTo>
                    <a:pt x="265" y="175"/>
                    <a:pt x="265" y="175"/>
                    <a:pt x="265" y="175"/>
                  </a:cubicBezTo>
                  <a:cubicBezTo>
                    <a:pt x="265" y="175"/>
                    <a:pt x="265" y="175"/>
                    <a:pt x="265" y="175"/>
                  </a:cubicBezTo>
                  <a:cubicBezTo>
                    <a:pt x="264" y="176"/>
                    <a:pt x="264" y="176"/>
                    <a:pt x="264" y="176"/>
                  </a:cubicBezTo>
                  <a:cubicBezTo>
                    <a:pt x="264" y="176"/>
                    <a:pt x="264" y="176"/>
                    <a:pt x="264" y="176"/>
                  </a:cubicBezTo>
                  <a:close/>
                  <a:moveTo>
                    <a:pt x="263" y="174"/>
                  </a:moveTo>
                  <a:cubicBezTo>
                    <a:pt x="263" y="175"/>
                    <a:pt x="263" y="175"/>
                    <a:pt x="263" y="175"/>
                  </a:cubicBezTo>
                  <a:cubicBezTo>
                    <a:pt x="264" y="174"/>
                    <a:pt x="264" y="174"/>
                    <a:pt x="264" y="174"/>
                  </a:cubicBezTo>
                  <a:cubicBezTo>
                    <a:pt x="263" y="172"/>
                    <a:pt x="263" y="172"/>
                    <a:pt x="263" y="172"/>
                  </a:cubicBezTo>
                  <a:cubicBezTo>
                    <a:pt x="263" y="173"/>
                    <a:pt x="263" y="173"/>
                    <a:pt x="263" y="173"/>
                  </a:cubicBezTo>
                  <a:cubicBezTo>
                    <a:pt x="263" y="174"/>
                    <a:pt x="263" y="174"/>
                    <a:pt x="263" y="174"/>
                  </a:cubicBezTo>
                  <a:close/>
                  <a:moveTo>
                    <a:pt x="262" y="183"/>
                  </a:moveTo>
                  <a:cubicBezTo>
                    <a:pt x="263" y="183"/>
                    <a:pt x="263" y="183"/>
                    <a:pt x="263" y="183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4" y="181"/>
                    <a:pt x="264" y="181"/>
                    <a:pt x="264" y="181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2" y="181"/>
                    <a:pt x="262" y="181"/>
                    <a:pt x="262" y="181"/>
                  </a:cubicBezTo>
                  <a:cubicBezTo>
                    <a:pt x="263" y="179"/>
                    <a:pt x="263" y="179"/>
                    <a:pt x="263" y="179"/>
                  </a:cubicBezTo>
                  <a:cubicBezTo>
                    <a:pt x="264" y="178"/>
                    <a:pt x="264" y="178"/>
                    <a:pt x="264" y="178"/>
                  </a:cubicBezTo>
                  <a:cubicBezTo>
                    <a:pt x="263" y="178"/>
                    <a:pt x="263" y="178"/>
                    <a:pt x="263" y="178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262" y="176"/>
                    <a:pt x="262" y="176"/>
                    <a:pt x="262" y="176"/>
                  </a:cubicBezTo>
                  <a:cubicBezTo>
                    <a:pt x="262" y="173"/>
                    <a:pt x="262" y="173"/>
                    <a:pt x="262" y="173"/>
                  </a:cubicBezTo>
                  <a:cubicBezTo>
                    <a:pt x="260" y="172"/>
                    <a:pt x="260" y="172"/>
                    <a:pt x="260" y="172"/>
                  </a:cubicBezTo>
                  <a:cubicBezTo>
                    <a:pt x="260" y="171"/>
                    <a:pt x="260" y="171"/>
                    <a:pt x="260" y="171"/>
                  </a:cubicBezTo>
                  <a:cubicBezTo>
                    <a:pt x="259" y="171"/>
                    <a:pt x="259" y="171"/>
                    <a:pt x="259" y="171"/>
                  </a:cubicBezTo>
                  <a:cubicBezTo>
                    <a:pt x="259" y="172"/>
                    <a:pt x="259" y="172"/>
                    <a:pt x="259" y="172"/>
                  </a:cubicBezTo>
                  <a:cubicBezTo>
                    <a:pt x="259" y="171"/>
                    <a:pt x="259" y="171"/>
                    <a:pt x="259" y="171"/>
                  </a:cubicBezTo>
                  <a:cubicBezTo>
                    <a:pt x="259" y="170"/>
                    <a:pt x="259" y="170"/>
                    <a:pt x="259" y="170"/>
                  </a:cubicBezTo>
                  <a:cubicBezTo>
                    <a:pt x="259" y="169"/>
                    <a:pt x="259" y="169"/>
                    <a:pt x="259" y="169"/>
                  </a:cubicBezTo>
                  <a:cubicBezTo>
                    <a:pt x="259" y="168"/>
                    <a:pt x="259" y="168"/>
                    <a:pt x="259" y="168"/>
                  </a:cubicBezTo>
                  <a:cubicBezTo>
                    <a:pt x="259" y="167"/>
                    <a:pt x="259" y="167"/>
                    <a:pt x="259" y="167"/>
                  </a:cubicBezTo>
                  <a:cubicBezTo>
                    <a:pt x="258" y="168"/>
                    <a:pt x="258" y="168"/>
                    <a:pt x="258" y="168"/>
                  </a:cubicBezTo>
                  <a:cubicBezTo>
                    <a:pt x="256" y="169"/>
                    <a:pt x="256" y="169"/>
                    <a:pt x="256" y="169"/>
                  </a:cubicBezTo>
                  <a:cubicBezTo>
                    <a:pt x="255" y="171"/>
                    <a:pt x="255" y="171"/>
                    <a:pt x="255" y="171"/>
                  </a:cubicBezTo>
                  <a:cubicBezTo>
                    <a:pt x="256" y="172"/>
                    <a:pt x="256" y="172"/>
                    <a:pt x="256" y="172"/>
                  </a:cubicBezTo>
                  <a:cubicBezTo>
                    <a:pt x="255" y="172"/>
                    <a:pt x="255" y="172"/>
                    <a:pt x="255" y="172"/>
                  </a:cubicBezTo>
                  <a:cubicBezTo>
                    <a:pt x="254" y="171"/>
                    <a:pt x="254" y="171"/>
                    <a:pt x="254" y="171"/>
                  </a:cubicBezTo>
                  <a:cubicBezTo>
                    <a:pt x="254" y="171"/>
                    <a:pt x="254" y="171"/>
                    <a:pt x="254" y="171"/>
                  </a:cubicBezTo>
                  <a:cubicBezTo>
                    <a:pt x="254" y="172"/>
                    <a:pt x="254" y="172"/>
                    <a:pt x="254" y="172"/>
                  </a:cubicBezTo>
                  <a:cubicBezTo>
                    <a:pt x="253" y="172"/>
                    <a:pt x="253" y="172"/>
                    <a:pt x="253" y="172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4"/>
                    <a:pt x="253" y="174"/>
                    <a:pt x="253" y="174"/>
                  </a:cubicBezTo>
                  <a:cubicBezTo>
                    <a:pt x="252" y="174"/>
                    <a:pt x="252" y="174"/>
                    <a:pt x="252" y="174"/>
                  </a:cubicBezTo>
                  <a:cubicBezTo>
                    <a:pt x="251" y="175"/>
                    <a:pt x="251" y="175"/>
                    <a:pt x="251" y="175"/>
                  </a:cubicBezTo>
                  <a:cubicBezTo>
                    <a:pt x="249" y="174"/>
                    <a:pt x="249" y="174"/>
                    <a:pt x="249" y="174"/>
                  </a:cubicBezTo>
                  <a:cubicBezTo>
                    <a:pt x="249" y="175"/>
                    <a:pt x="249" y="175"/>
                    <a:pt x="249" y="175"/>
                  </a:cubicBezTo>
                  <a:cubicBezTo>
                    <a:pt x="248" y="175"/>
                    <a:pt x="248" y="175"/>
                    <a:pt x="248" y="175"/>
                  </a:cubicBezTo>
                  <a:cubicBezTo>
                    <a:pt x="245" y="176"/>
                    <a:pt x="245" y="176"/>
                    <a:pt x="245" y="176"/>
                  </a:cubicBezTo>
                  <a:cubicBezTo>
                    <a:pt x="246" y="177"/>
                    <a:pt x="246" y="177"/>
                    <a:pt x="246" y="177"/>
                  </a:cubicBezTo>
                  <a:cubicBezTo>
                    <a:pt x="247" y="178"/>
                    <a:pt x="247" y="178"/>
                    <a:pt x="247" y="178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48" y="176"/>
                    <a:pt x="248" y="176"/>
                    <a:pt x="248" y="176"/>
                  </a:cubicBezTo>
                  <a:cubicBezTo>
                    <a:pt x="249" y="177"/>
                    <a:pt x="249" y="177"/>
                    <a:pt x="249" y="177"/>
                  </a:cubicBezTo>
                  <a:cubicBezTo>
                    <a:pt x="249" y="179"/>
                    <a:pt x="249" y="179"/>
                    <a:pt x="249" y="179"/>
                  </a:cubicBezTo>
                  <a:cubicBezTo>
                    <a:pt x="250" y="180"/>
                    <a:pt x="250" y="180"/>
                    <a:pt x="250" y="180"/>
                  </a:cubicBezTo>
                  <a:cubicBezTo>
                    <a:pt x="250" y="179"/>
                    <a:pt x="250" y="179"/>
                    <a:pt x="250" y="179"/>
                  </a:cubicBezTo>
                  <a:cubicBezTo>
                    <a:pt x="251" y="179"/>
                    <a:pt x="251" y="179"/>
                    <a:pt x="251" y="179"/>
                  </a:cubicBezTo>
                  <a:cubicBezTo>
                    <a:pt x="250" y="180"/>
                    <a:pt x="250" y="180"/>
                    <a:pt x="250" y="180"/>
                  </a:cubicBezTo>
                  <a:cubicBezTo>
                    <a:pt x="252" y="181"/>
                    <a:pt x="252" y="181"/>
                    <a:pt x="252" y="181"/>
                  </a:cubicBezTo>
                  <a:cubicBezTo>
                    <a:pt x="253" y="182"/>
                    <a:pt x="253" y="182"/>
                    <a:pt x="253" y="182"/>
                  </a:cubicBezTo>
                  <a:cubicBezTo>
                    <a:pt x="253" y="183"/>
                    <a:pt x="253" y="183"/>
                    <a:pt x="253" y="183"/>
                  </a:cubicBezTo>
                  <a:cubicBezTo>
                    <a:pt x="254" y="184"/>
                    <a:pt x="254" y="184"/>
                    <a:pt x="254" y="184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84"/>
                    <a:pt x="255" y="184"/>
                    <a:pt x="255" y="184"/>
                  </a:cubicBezTo>
                  <a:cubicBezTo>
                    <a:pt x="256" y="185"/>
                    <a:pt x="256" y="185"/>
                    <a:pt x="256" y="185"/>
                  </a:cubicBezTo>
                  <a:cubicBezTo>
                    <a:pt x="257" y="185"/>
                    <a:pt x="257" y="185"/>
                    <a:pt x="257" y="185"/>
                  </a:cubicBezTo>
                  <a:cubicBezTo>
                    <a:pt x="258" y="185"/>
                    <a:pt x="258" y="185"/>
                    <a:pt x="258" y="185"/>
                  </a:cubicBezTo>
                  <a:cubicBezTo>
                    <a:pt x="259" y="184"/>
                    <a:pt x="259" y="184"/>
                    <a:pt x="259" y="184"/>
                  </a:cubicBezTo>
                  <a:cubicBezTo>
                    <a:pt x="260" y="183"/>
                    <a:pt x="260" y="183"/>
                    <a:pt x="260" y="183"/>
                  </a:cubicBezTo>
                  <a:cubicBezTo>
                    <a:pt x="262" y="182"/>
                    <a:pt x="262" y="182"/>
                    <a:pt x="262" y="182"/>
                  </a:cubicBezTo>
                  <a:cubicBezTo>
                    <a:pt x="262" y="183"/>
                    <a:pt x="262" y="183"/>
                    <a:pt x="262" y="183"/>
                  </a:cubicBezTo>
                  <a:close/>
                  <a:moveTo>
                    <a:pt x="377" y="176"/>
                  </a:moveTo>
                  <a:cubicBezTo>
                    <a:pt x="377" y="175"/>
                    <a:pt x="377" y="175"/>
                    <a:pt x="377" y="175"/>
                  </a:cubicBezTo>
                  <a:cubicBezTo>
                    <a:pt x="377" y="175"/>
                    <a:pt x="377" y="175"/>
                    <a:pt x="377" y="175"/>
                  </a:cubicBezTo>
                  <a:cubicBezTo>
                    <a:pt x="377" y="174"/>
                    <a:pt x="377" y="174"/>
                    <a:pt x="377" y="174"/>
                  </a:cubicBezTo>
                  <a:cubicBezTo>
                    <a:pt x="378" y="174"/>
                    <a:pt x="378" y="174"/>
                    <a:pt x="378" y="174"/>
                  </a:cubicBezTo>
                  <a:cubicBezTo>
                    <a:pt x="379" y="174"/>
                    <a:pt x="379" y="174"/>
                    <a:pt x="379" y="174"/>
                  </a:cubicBezTo>
                  <a:cubicBezTo>
                    <a:pt x="379" y="174"/>
                    <a:pt x="379" y="174"/>
                    <a:pt x="379" y="174"/>
                  </a:cubicBezTo>
                  <a:cubicBezTo>
                    <a:pt x="380" y="174"/>
                    <a:pt x="380" y="174"/>
                    <a:pt x="380" y="174"/>
                  </a:cubicBezTo>
                  <a:cubicBezTo>
                    <a:pt x="380" y="175"/>
                    <a:pt x="380" y="175"/>
                    <a:pt x="380" y="175"/>
                  </a:cubicBezTo>
                  <a:cubicBezTo>
                    <a:pt x="380" y="176"/>
                    <a:pt x="380" y="176"/>
                    <a:pt x="380" y="176"/>
                  </a:cubicBezTo>
                  <a:cubicBezTo>
                    <a:pt x="379" y="176"/>
                    <a:pt x="379" y="176"/>
                    <a:pt x="379" y="176"/>
                  </a:cubicBezTo>
                  <a:cubicBezTo>
                    <a:pt x="378" y="176"/>
                    <a:pt x="378" y="176"/>
                    <a:pt x="378" y="176"/>
                  </a:cubicBezTo>
                  <a:cubicBezTo>
                    <a:pt x="378" y="176"/>
                    <a:pt x="378" y="176"/>
                    <a:pt x="378" y="176"/>
                  </a:cubicBezTo>
                  <a:cubicBezTo>
                    <a:pt x="377" y="176"/>
                    <a:pt x="377" y="176"/>
                    <a:pt x="377" y="176"/>
                  </a:cubicBezTo>
                  <a:cubicBezTo>
                    <a:pt x="377" y="176"/>
                    <a:pt x="377" y="176"/>
                    <a:pt x="377" y="176"/>
                  </a:cubicBezTo>
                  <a:close/>
                  <a:moveTo>
                    <a:pt x="375" y="265"/>
                  </a:moveTo>
                  <a:cubicBezTo>
                    <a:pt x="374" y="265"/>
                    <a:pt x="374" y="265"/>
                    <a:pt x="374" y="265"/>
                  </a:cubicBezTo>
                  <a:cubicBezTo>
                    <a:pt x="373" y="265"/>
                    <a:pt x="373" y="265"/>
                    <a:pt x="373" y="265"/>
                  </a:cubicBezTo>
                  <a:cubicBezTo>
                    <a:pt x="371" y="264"/>
                    <a:pt x="371" y="264"/>
                    <a:pt x="371" y="264"/>
                  </a:cubicBezTo>
                  <a:cubicBezTo>
                    <a:pt x="370" y="264"/>
                    <a:pt x="370" y="264"/>
                    <a:pt x="370" y="264"/>
                  </a:cubicBezTo>
                  <a:cubicBezTo>
                    <a:pt x="369" y="264"/>
                    <a:pt x="369" y="264"/>
                    <a:pt x="369" y="264"/>
                  </a:cubicBezTo>
                  <a:cubicBezTo>
                    <a:pt x="368" y="262"/>
                    <a:pt x="368" y="262"/>
                    <a:pt x="368" y="262"/>
                  </a:cubicBezTo>
                  <a:cubicBezTo>
                    <a:pt x="368" y="262"/>
                    <a:pt x="368" y="262"/>
                    <a:pt x="368" y="262"/>
                  </a:cubicBezTo>
                  <a:cubicBezTo>
                    <a:pt x="367" y="261"/>
                    <a:pt x="367" y="261"/>
                    <a:pt x="367" y="261"/>
                  </a:cubicBezTo>
                  <a:cubicBezTo>
                    <a:pt x="366" y="262"/>
                    <a:pt x="366" y="262"/>
                    <a:pt x="366" y="262"/>
                  </a:cubicBezTo>
                  <a:cubicBezTo>
                    <a:pt x="365" y="261"/>
                    <a:pt x="365" y="261"/>
                    <a:pt x="365" y="261"/>
                  </a:cubicBezTo>
                  <a:cubicBezTo>
                    <a:pt x="365" y="262"/>
                    <a:pt x="365" y="262"/>
                    <a:pt x="365" y="262"/>
                  </a:cubicBezTo>
                  <a:cubicBezTo>
                    <a:pt x="363" y="261"/>
                    <a:pt x="363" y="261"/>
                    <a:pt x="363" y="261"/>
                  </a:cubicBezTo>
                  <a:cubicBezTo>
                    <a:pt x="363" y="260"/>
                    <a:pt x="363" y="260"/>
                    <a:pt x="363" y="260"/>
                  </a:cubicBezTo>
                  <a:cubicBezTo>
                    <a:pt x="363" y="260"/>
                    <a:pt x="363" y="260"/>
                    <a:pt x="363" y="260"/>
                  </a:cubicBezTo>
                  <a:cubicBezTo>
                    <a:pt x="362" y="260"/>
                    <a:pt x="362" y="260"/>
                    <a:pt x="362" y="260"/>
                  </a:cubicBezTo>
                  <a:cubicBezTo>
                    <a:pt x="361" y="259"/>
                    <a:pt x="361" y="259"/>
                    <a:pt x="361" y="259"/>
                  </a:cubicBezTo>
                  <a:cubicBezTo>
                    <a:pt x="361" y="258"/>
                    <a:pt x="361" y="258"/>
                    <a:pt x="361" y="258"/>
                  </a:cubicBezTo>
                  <a:cubicBezTo>
                    <a:pt x="360" y="258"/>
                    <a:pt x="360" y="258"/>
                    <a:pt x="360" y="258"/>
                  </a:cubicBezTo>
                  <a:cubicBezTo>
                    <a:pt x="359" y="258"/>
                    <a:pt x="359" y="258"/>
                    <a:pt x="359" y="258"/>
                  </a:cubicBezTo>
                  <a:cubicBezTo>
                    <a:pt x="359" y="257"/>
                    <a:pt x="359" y="257"/>
                    <a:pt x="359" y="257"/>
                  </a:cubicBezTo>
                  <a:cubicBezTo>
                    <a:pt x="359" y="256"/>
                    <a:pt x="359" y="256"/>
                    <a:pt x="359" y="256"/>
                  </a:cubicBezTo>
                  <a:cubicBezTo>
                    <a:pt x="360" y="256"/>
                    <a:pt x="360" y="256"/>
                    <a:pt x="360" y="256"/>
                  </a:cubicBezTo>
                  <a:cubicBezTo>
                    <a:pt x="359" y="256"/>
                    <a:pt x="359" y="256"/>
                    <a:pt x="359" y="256"/>
                  </a:cubicBezTo>
                  <a:cubicBezTo>
                    <a:pt x="359" y="256"/>
                    <a:pt x="359" y="256"/>
                    <a:pt x="359" y="256"/>
                  </a:cubicBezTo>
                  <a:cubicBezTo>
                    <a:pt x="358" y="256"/>
                    <a:pt x="358" y="256"/>
                    <a:pt x="358" y="256"/>
                  </a:cubicBezTo>
                  <a:cubicBezTo>
                    <a:pt x="358" y="256"/>
                    <a:pt x="358" y="256"/>
                    <a:pt x="358" y="256"/>
                  </a:cubicBezTo>
                  <a:cubicBezTo>
                    <a:pt x="358" y="256"/>
                    <a:pt x="358" y="256"/>
                    <a:pt x="358" y="256"/>
                  </a:cubicBezTo>
                  <a:cubicBezTo>
                    <a:pt x="357" y="256"/>
                    <a:pt x="357" y="256"/>
                    <a:pt x="357" y="256"/>
                  </a:cubicBezTo>
                  <a:cubicBezTo>
                    <a:pt x="355" y="255"/>
                    <a:pt x="355" y="255"/>
                    <a:pt x="355" y="255"/>
                  </a:cubicBezTo>
                  <a:cubicBezTo>
                    <a:pt x="354" y="254"/>
                    <a:pt x="354" y="254"/>
                    <a:pt x="354" y="254"/>
                  </a:cubicBezTo>
                  <a:cubicBezTo>
                    <a:pt x="354" y="254"/>
                    <a:pt x="354" y="254"/>
                    <a:pt x="354" y="254"/>
                  </a:cubicBezTo>
                  <a:cubicBezTo>
                    <a:pt x="353" y="253"/>
                    <a:pt x="353" y="253"/>
                    <a:pt x="353" y="253"/>
                  </a:cubicBezTo>
                  <a:cubicBezTo>
                    <a:pt x="353" y="253"/>
                    <a:pt x="353" y="253"/>
                    <a:pt x="353" y="253"/>
                  </a:cubicBezTo>
                  <a:cubicBezTo>
                    <a:pt x="352" y="253"/>
                    <a:pt x="352" y="253"/>
                    <a:pt x="352" y="253"/>
                  </a:cubicBezTo>
                  <a:cubicBezTo>
                    <a:pt x="351" y="252"/>
                    <a:pt x="351" y="252"/>
                    <a:pt x="351" y="252"/>
                  </a:cubicBezTo>
                  <a:cubicBezTo>
                    <a:pt x="351" y="251"/>
                    <a:pt x="351" y="251"/>
                    <a:pt x="351" y="251"/>
                  </a:cubicBezTo>
                  <a:cubicBezTo>
                    <a:pt x="351" y="250"/>
                    <a:pt x="351" y="250"/>
                    <a:pt x="351" y="250"/>
                  </a:cubicBezTo>
                  <a:cubicBezTo>
                    <a:pt x="350" y="249"/>
                    <a:pt x="350" y="249"/>
                    <a:pt x="350" y="249"/>
                  </a:cubicBezTo>
                  <a:cubicBezTo>
                    <a:pt x="350" y="249"/>
                    <a:pt x="350" y="249"/>
                    <a:pt x="350" y="249"/>
                  </a:cubicBezTo>
                  <a:cubicBezTo>
                    <a:pt x="351" y="249"/>
                    <a:pt x="351" y="249"/>
                    <a:pt x="351" y="249"/>
                  </a:cubicBezTo>
                  <a:cubicBezTo>
                    <a:pt x="354" y="248"/>
                    <a:pt x="354" y="248"/>
                    <a:pt x="354" y="248"/>
                  </a:cubicBezTo>
                  <a:cubicBezTo>
                    <a:pt x="354" y="247"/>
                    <a:pt x="354" y="247"/>
                    <a:pt x="354" y="247"/>
                  </a:cubicBezTo>
                  <a:cubicBezTo>
                    <a:pt x="352" y="247"/>
                    <a:pt x="352" y="247"/>
                    <a:pt x="352" y="247"/>
                  </a:cubicBezTo>
                  <a:cubicBezTo>
                    <a:pt x="352" y="246"/>
                    <a:pt x="352" y="246"/>
                    <a:pt x="352" y="246"/>
                  </a:cubicBezTo>
                  <a:cubicBezTo>
                    <a:pt x="351" y="245"/>
                    <a:pt x="351" y="245"/>
                    <a:pt x="351" y="245"/>
                  </a:cubicBezTo>
                  <a:cubicBezTo>
                    <a:pt x="351" y="245"/>
                    <a:pt x="351" y="245"/>
                    <a:pt x="351" y="245"/>
                  </a:cubicBezTo>
                  <a:cubicBezTo>
                    <a:pt x="351" y="245"/>
                    <a:pt x="351" y="245"/>
                    <a:pt x="351" y="245"/>
                  </a:cubicBezTo>
                  <a:cubicBezTo>
                    <a:pt x="350" y="246"/>
                    <a:pt x="350" y="246"/>
                    <a:pt x="350" y="246"/>
                  </a:cubicBezTo>
                  <a:cubicBezTo>
                    <a:pt x="350" y="247"/>
                    <a:pt x="350" y="247"/>
                    <a:pt x="350" y="247"/>
                  </a:cubicBezTo>
                  <a:cubicBezTo>
                    <a:pt x="349" y="246"/>
                    <a:pt x="349" y="246"/>
                    <a:pt x="349" y="246"/>
                  </a:cubicBezTo>
                  <a:cubicBezTo>
                    <a:pt x="350" y="245"/>
                    <a:pt x="350" y="245"/>
                    <a:pt x="350" y="245"/>
                  </a:cubicBezTo>
                  <a:cubicBezTo>
                    <a:pt x="350" y="244"/>
                    <a:pt x="350" y="244"/>
                    <a:pt x="350" y="244"/>
                  </a:cubicBezTo>
                  <a:cubicBezTo>
                    <a:pt x="349" y="245"/>
                    <a:pt x="349" y="245"/>
                    <a:pt x="349" y="245"/>
                  </a:cubicBezTo>
                  <a:cubicBezTo>
                    <a:pt x="349" y="244"/>
                    <a:pt x="349" y="244"/>
                    <a:pt x="349" y="244"/>
                  </a:cubicBezTo>
                  <a:cubicBezTo>
                    <a:pt x="349" y="243"/>
                    <a:pt x="349" y="243"/>
                    <a:pt x="349" y="243"/>
                  </a:cubicBezTo>
                  <a:cubicBezTo>
                    <a:pt x="348" y="243"/>
                    <a:pt x="348" y="243"/>
                    <a:pt x="348" y="243"/>
                  </a:cubicBezTo>
                  <a:cubicBezTo>
                    <a:pt x="348" y="242"/>
                    <a:pt x="348" y="242"/>
                    <a:pt x="348" y="242"/>
                  </a:cubicBezTo>
                  <a:cubicBezTo>
                    <a:pt x="348" y="242"/>
                    <a:pt x="348" y="242"/>
                    <a:pt x="348" y="242"/>
                  </a:cubicBezTo>
                  <a:cubicBezTo>
                    <a:pt x="347" y="240"/>
                    <a:pt x="347" y="240"/>
                    <a:pt x="347" y="240"/>
                  </a:cubicBezTo>
                  <a:cubicBezTo>
                    <a:pt x="346" y="240"/>
                    <a:pt x="346" y="240"/>
                    <a:pt x="346" y="240"/>
                  </a:cubicBezTo>
                  <a:cubicBezTo>
                    <a:pt x="347" y="239"/>
                    <a:pt x="347" y="239"/>
                    <a:pt x="347" y="239"/>
                  </a:cubicBezTo>
                  <a:cubicBezTo>
                    <a:pt x="348" y="238"/>
                    <a:pt x="348" y="238"/>
                    <a:pt x="348" y="238"/>
                  </a:cubicBezTo>
                  <a:cubicBezTo>
                    <a:pt x="347" y="238"/>
                    <a:pt x="347" y="238"/>
                    <a:pt x="347" y="238"/>
                  </a:cubicBezTo>
                  <a:cubicBezTo>
                    <a:pt x="345" y="239"/>
                    <a:pt x="345" y="239"/>
                    <a:pt x="345" y="239"/>
                  </a:cubicBezTo>
                  <a:cubicBezTo>
                    <a:pt x="345" y="240"/>
                    <a:pt x="345" y="240"/>
                    <a:pt x="345" y="240"/>
                  </a:cubicBezTo>
                  <a:cubicBezTo>
                    <a:pt x="345" y="239"/>
                    <a:pt x="345" y="239"/>
                    <a:pt x="345" y="239"/>
                  </a:cubicBezTo>
                  <a:cubicBezTo>
                    <a:pt x="346" y="238"/>
                    <a:pt x="346" y="238"/>
                    <a:pt x="346" y="238"/>
                  </a:cubicBezTo>
                  <a:cubicBezTo>
                    <a:pt x="345" y="238"/>
                    <a:pt x="345" y="238"/>
                    <a:pt x="345" y="238"/>
                  </a:cubicBezTo>
                  <a:cubicBezTo>
                    <a:pt x="344" y="238"/>
                    <a:pt x="344" y="238"/>
                    <a:pt x="344" y="238"/>
                  </a:cubicBezTo>
                  <a:cubicBezTo>
                    <a:pt x="344" y="238"/>
                    <a:pt x="344" y="238"/>
                    <a:pt x="344" y="238"/>
                  </a:cubicBezTo>
                  <a:cubicBezTo>
                    <a:pt x="343" y="240"/>
                    <a:pt x="343" y="240"/>
                    <a:pt x="343" y="240"/>
                  </a:cubicBezTo>
                  <a:cubicBezTo>
                    <a:pt x="343" y="240"/>
                    <a:pt x="343" y="240"/>
                    <a:pt x="343" y="240"/>
                  </a:cubicBezTo>
                  <a:cubicBezTo>
                    <a:pt x="342" y="239"/>
                    <a:pt x="342" y="239"/>
                    <a:pt x="342" y="239"/>
                  </a:cubicBezTo>
                  <a:cubicBezTo>
                    <a:pt x="343" y="238"/>
                    <a:pt x="343" y="238"/>
                    <a:pt x="343" y="238"/>
                  </a:cubicBezTo>
                  <a:cubicBezTo>
                    <a:pt x="343" y="237"/>
                    <a:pt x="343" y="237"/>
                    <a:pt x="343" y="237"/>
                  </a:cubicBezTo>
                  <a:cubicBezTo>
                    <a:pt x="343" y="237"/>
                    <a:pt x="343" y="237"/>
                    <a:pt x="343" y="237"/>
                  </a:cubicBezTo>
                  <a:cubicBezTo>
                    <a:pt x="342" y="237"/>
                    <a:pt x="342" y="237"/>
                    <a:pt x="342" y="237"/>
                  </a:cubicBezTo>
                  <a:cubicBezTo>
                    <a:pt x="342" y="238"/>
                    <a:pt x="342" y="238"/>
                    <a:pt x="342" y="238"/>
                  </a:cubicBezTo>
                  <a:cubicBezTo>
                    <a:pt x="341" y="238"/>
                    <a:pt x="341" y="238"/>
                    <a:pt x="341" y="238"/>
                  </a:cubicBezTo>
                  <a:cubicBezTo>
                    <a:pt x="340" y="238"/>
                    <a:pt x="340" y="238"/>
                    <a:pt x="340" y="238"/>
                  </a:cubicBezTo>
                  <a:cubicBezTo>
                    <a:pt x="340" y="239"/>
                    <a:pt x="340" y="239"/>
                    <a:pt x="340" y="239"/>
                  </a:cubicBezTo>
                  <a:cubicBezTo>
                    <a:pt x="339" y="239"/>
                    <a:pt x="339" y="239"/>
                    <a:pt x="339" y="239"/>
                  </a:cubicBezTo>
                  <a:cubicBezTo>
                    <a:pt x="338" y="238"/>
                    <a:pt x="338" y="238"/>
                    <a:pt x="338" y="238"/>
                  </a:cubicBezTo>
                  <a:cubicBezTo>
                    <a:pt x="337" y="238"/>
                    <a:pt x="337" y="238"/>
                    <a:pt x="337" y="238"/>
                  </a:cubicBezTo>
                  <a:cubicBezTo>
                    <a:pt x="336" y="236"/>
                    <a:pt x="336" y="236"/>
                    <a:pt x="336" y="236"/>
                  </a:cubicBezTo>
                  <a:cubicBezTo>
                    <a:pt x="336" y="236"/>
                    <a:pt x="336" y="236"/>
                    <a:pt x="336" y="236"/>
                  </a:cubicBezTo>
                  <a:cubicBezTo>
                    <a:pt x="335" y="237"/>
                    <a:pt x="335" y="237"/>
                    <a:pt x="335" y="237"/>
                  </a:cubicBezTo>
                  <a:cubicBezTo>
                    <a:pt x="335" y="238"/>
                    <a:pt x="335" y="238"/>
                    <a:pt x="335" y="238"/>
                  </a:cubicBezTo>
                  <a:cubicBezTo>
                    <a:pt x="335" y="239"/>
                    <a:pt x="335" y="239"/>
                    <a:pt x="335" y="239"/>
                  </a:cubicBezTo>
                  <a:cubicBezTo>
                    <a:pt x="334" y="238"/>
                    <a:pt x="334" y="238"/>
                    <a:pt x="334" y="238"/>
                  </a:cubicBezTo>
                  <a:cubicBezTo>
                    <a:pt x="333" y="238"/>
                    <a:pt x="333" y="238"/>
                    <a:pt x="333" y="238"/>
                  </a:cubicBezTo>
                  <a:cubicBezTo>
                    <a:pt x="332" y="239"/>
                    <a:pt x="332" y="239"/>
                    <a:pt x="332" y="239"/>
                  </a:cubicBezTo>
                  <a:cubicBezTo>
                    <a:pt x="332" y="239"/>
                    <a:pt x="332" y="239"/>
                    <a:pt x="332" y="239"/>
                  </a:cubicBezTo>
                  <a:cubicBezTo>
                    <a:pt x="331" y="239"/>
                    <a:pt x="331" y="239"/>
                    <a:pt x="331" y="239"/>
                  </a:cubicBezTo>
                  <a:cubicBezTo>
                    <a:pt x="330" y="239"/>
                    <a:pt x="330" y="239"/>
                    <a:pt x="330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27" y="239"/>
                    <a:pt x="327" y="239"/>
                    <a:pt x="327" y="239"/>
                  </a:cubicBezTo>
                  <a:cubicBezTo>
                    <a:pt x="328" y="238"/>
                    <a:pt x="328" y="238"/>
                    <a:pt x="328" y="238"/>
                  </a:cubicBezTo>
                  <a:cubicBezTo>
                    <a:pt x="326" y="237"/>
                    <a:pt x="326" y="237"/>
                    <a:pt x="326" y="237"/>
                  </a:cubicBezTo>
                  <a:cubicBezTo>
                    <a:pt x="326" y="238"/>
                    <a:pt x="326" y="238"/>
                    <a:pt x="326" y="238"/>
                  </a:cubicBezTo>
                  <a:cubicBezTo>
                    <a:pt x="325" y="237"/>
                    <a:pt x="325" y="237"/>
                    <a:pt x="325" y="237"/>
                  </a:cubicBezTo>
                  <a:cubicBezTo>
                    <a:pt x="324" y="235"/>
                    <a:pt x="324" y="235"/>
                    <a:pt x="324" y="235"/>
                  </a:cubicBezTo>
                  <a:cubicBezTo>
                    <a:pt x="325" y="234"/>
                    <a:pt x="325" y="234"/>
                    <a:pt x="325" y="234"/>
                  </a:cubicBezTo>
                  <a:cubicBezTo>
                    <a:pt x="325" y="233"/>
                    <a:pt x="325" y="233"/>
                    <a:pt x="325" y="233"/>
                  </a:cubicBezTo>
                  <a:cubicBezTo>
                    <a:pt x="325" y="232"/>
                    <a:pt x="325" y="232"/>
                    <a:pt x="325" y="232"/>
                  </a:cubicBezTo>
                  <a:cubicBezTo>
                    <a:pt x="326" y="231"/>
                    <a:pt x="326" y="231"/>
                    <a:pt x="326" y="231"/>
                  </a:cubicBezTo>
                  <a:cubicBezTo>
                    <a:pt x="327" y="231"/>
                    <a:pt x="327" y="231"/>
                    <a:pt x="327" y="231"/>
                  </a:cubicBezTo>
                  <a:cubicBezTo>
                    <a:pt x="328" y="231"/>
                    <a:pt x="328" y="231"/>
                    <a:pt x="328" y="231"/>
                  </a:cubicBezTo>
                  <a:cubicBezTo>
                    <a:pt x="329" y="230"/>
                    <a:pt x="329" y="230"/>
                    <a:pt x="329" y="230"/>
                  </a:cubicBezTo>
                  <a:cubicBezTo>
                    <a:pt x="330" y="231"/>
                    <a:pt x="330" y="231"/>
                    <a:pt x="330" y="231"/>
                  </a:cubicBezTo>
                  <a:cubicBezTo>
                    <a:pt x="330" y="230"/>
                    <a:pt x="330" y="230"/>
                    <a:pt x="330" y="230"/>
                  </a:cubicBezTo>
                  <a:cubicBezTo>
                    <a:pt x="329" y="229"/>
                    <a:pt x="329" y="229"/>
                    <a:pt x="329" y="229"/>
                  </a:cubicBezTo>
                  <a:cubicBezTo>
                    <a:pt x="329" y="228"/>
                    <a:pt x="329" y="228"/>
                    <a:pt x="329" y="228"/>
                  </a:cubicBezTo>
                  <a:cubicBezTo>
                    <a:pt x="330" y="228"/>
                    <a:pt x="330" y="228"/>
                    <a:pt x="330" y="228"/>
                  </a:cubicBezTo>
                  <a:cubicBezTo>
                    <a:pt x="330" y="228"/>
                    <a:pt x="330" y="228"/>
                    <a:pt x="330" y="228"/>
                  </a:cubicBezTo>
                  <a:cubicBezTo>
                    <a:pt x="330" y="228"/>
                    <a:pt x="330" y="228"/>
                    <a:pt x="330" y="228"/>
                  </a:cubicBezTo>
                  <a:cubicBezTo>
                    <a:pt x="330" y="227"/>
                    <a:pt x="330" y="227"/>
                    <a:pt x="330" y="227"/>
                  </a:cubicBezTo>
                  <a:cubicBezTo>
                    <a:pt x="331" y="227"/>
                    <a:pt x="331" y="227"/>
                    <a:pt x="331" y="227"/>
                  </a:cubicBezTo>
                  <a:cubicBezTo>
                    <a:pt x="332" y="229"/>
                    <a:pt x="332" y="229"/>
                    <a:pt x="332" y="229"/>
                  </a:cubicBezTo>
                  <a:cubicBezTo>
                    <a:pt x="333" y="229"/>
                    <a:pt x="333" y="229"/>
                    <a:pt x="333" y="229"/>
                  </a:cubicBezTo>
                  <a:cubicBezTo>
                    <a:pt x="334" y="229"/>
                    <a:pt x="334" y="229"/>
                    <a:pt x="334" y="229"/>
                  </a:cubicBezTo>
                  <a:cubicBezTo>
                    <a:pt x="335" y="230"/>
                    <a:pt x="335" y="230"/>
                    <a:pt x="335" y="230"/>
                  </a:cubicBezTo>
                  <a:cubicBezTo>
                    <a:pt x="336" y="230"/>
                    <a:pt x="336" y="230"/>
                    <a:pt x="336" y="230"/>
                  </a:cubicBezTo>
                  <a:cubicBezTo>
                    <a:pt x="337" y="231"/>
                    <a:pt x="337" y="231"/>
                    <a:pt x="337" y="231"/>
                  </a:cubicBezTo>
                  <a:cubicBezTo>
                    <a:pt x="337" y="230"/>
                    <a:pt x="337" y="230"/>
                    <a:pt x="337" y="230"/>
                  </a:cubicBezTo>
                  <a:cubicBezTo>
                    <a:pt x="338" y="230"/>
                    <a:pt x="338" y="230"/>
                    <a:pt x="338" y="230"/>
                  </a:cubicBezTo>
                  <a:cubicBezTo>
                    <a:pt x="339" y="231"/>
                    <a:pt x="339" y="231"/>
                    <a:pt x="339" y="231"/>
                  </a:cubicBezTo>
                  <a:cubicBezTo>
                    <a:pt x="339" y="231"/>
                    <a:pt x="339" y="231"/>
                    <a:pt x="339" y="231"/>
                  </a:cubicBezTo>
                  <a:cubicBezTo>
                    <a:pt x="341" y="231"/>
                    <a:pt x="341" y="231"/>
                    <a:pt x="341" y="231"/>
                  </a:cubicBezTo>
                  <a:cubicBezTo>
                    <a:pt x="341" y="230"/>
                    <a:pt x="341" y="230"/>
                    <a:pt x="341" y="230"/>
                  </a:cubicBezTo>
                  <a:cubicBezTo>
                    <a:pt x="342" y="230"/>
                    <a:pt x="342" y="230"/>
                    <a:pt x="342" y="230"/>
                  </a:cubicBezTo>
                  <a:cubicBezTo>
                    <a:pt x="343" y="230"/>
                    <a:pt x="343" y="230"/>
                    <a:pt x="343" y="230"/>
                  </a:cubicBezTo>
                  <a:cubicBezTo>
                    <a:pt x="343" y="230"/>
                    <a:pt x="343" y="230"/>
                    <a:pt x="343" y="230"/>
                  </a:cubicBezTo>
                  <a:cubicBezTo>
                    <a:pt x="343" y="230"/>
                    <a:pt x="343" y="230"/>
                    <a:pt x="343" y="230"/>
                  </a:cubicBezTo>
                  <a:cubicBezTo>
                    <a:pt x="344" y="231"/>
                    <a:pt x="344" y="231"/>
                    <a:pt x="344" y="231"/>
                  </a:cubicBezTo>
                  <a:cubicBezTo>
                    <a:pt x="345" y="230"/>
                    <a:pt x="345" y="230"/>
                    <a:pt x="345" y="230"/>
                  </a:cubicBezTo>
                  <a:cubicBezTo>
                    <a:pt x="345" y="229"/>
                    <a:pt x="345" y="229"/>
                    <a:pt x="345" y="229"/>
                  </a:cubicBezTo>
                  <a:cubicBezTo>
                    <a:pt x="346" y="228"/>
                    <a:pt x="346" y="228"/>
                    <a:pt x="346" y="228"/>
                  </a:cubicBezTo>
                  <a:cubicBezTo>
                    <a:pt x="347" y="229"/>
                    <a:pt x="347" y="229"/>
                    <a:pt x="347" y="229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7" y="231"/>
                    <a:pt x="347" y="231"/>
                    <a:pt x="347" y="231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9" y="230"/>
                    <a:pt x="349" y="230"/>
                    <a:pt x="349" y="230"/>
                  </a:cubicBezTo>
                  <a:cubicBezTo>
                    <a:pt x="349" y="230"/>
                    <a:pt x="349" y="230"/>
                    <a:pt x="349" y="230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48" y="226"/>
                    <a:pt x="348" y="226"/>
                    <a:pt x="348" y="226"/>
                  </a:cubicBezTo>
                  <a:cubicBezTo>
                    <a:pt x="348" y="225"/>
                    <a:pt x="348" y="225"/>
                    <a:pt x="348" y="225"/>
                  </a:cubicBezTo>
                  <a:cubicBezTo>
                    <a:pt x="347" y="224"/>
                    <a:pt x="347" y="224"/>
                    <a:pt x="347" y="224"/>
                  </a:cubicBezTo>
                  <a:cubicBezTo>
                    <a:pt x="347" y="223"/>
                    <a:pt x="347" y="223"/>
                    <a:pt x="347" y="223"/>
                  </a:cubicBezTo>
                  <a:cubicBezTo>
                    <a:pt x="348" y="222"/>
                    <a:pt x="348" y="222"/>
                    <a:pt x="348" y="222"/>
                  </a:cubicBezTo>
                  <a:cubicBezTo>
                    <a:pt x="348" y="222"/>
                    <a:pt x="348" y="222"/>
                    <a:pt x="348" y="222"/>
                  </a:cubicBezTo>
                  <a:cubicBezTo>
                    <a:pt x="350" y="221"/>
                    <a:pt x="350" y="221"/>
                    <a:pt x="350" y="221"/>
                  </a:cubicBezTo>
                  <a:cubicBezTo>
                    <a:pt x="352" y="220"/>
                    <a:pt x="352" y="220"/>
                    <a:pt x="352" y="220"/>
                  </a:cubicBezTo>
                  <a:cubicBezTo>
                    <a:pt x="353" y="220"/>
                    <a:pt x="353" y="220"/>
                    <a:pt x="353" y="220"/>
                  </a:cubicBezTo>
                  <a:cubicBezTo>
                    <a:pt x="354" y="218"/>
                    <a:pt x="354" y="218"/>
                    <a:pt x="354" y="218"/>
                  </a:cubicBezTo>
                  <a:cubicBezTo>
                    <a:pt x="355" y="218"/>
                    <a:pt x="355" y="218"/>
                    <a:pt x="355" y="218"/>
                  </a:cubicBezTo>
                  <a:cubicBezTo>
                    <a:pt x="355" y="219"/>
                    <a:pt x="355" y="219"/>
                    <a:pt x="355" y="219"/>
                  </a:cubicBezTo>
                  <a:cubicBezTo>
                    <a:pt x="356" y="219"/>
                    <a:pt x="356" y="219"/>
                    <a:pt x="356" y="219"/>
                  </a:cubicBezTo>
                  <a:cubicBezTo>
                    <a:pt x="357" y="219"/>
                    <a:pt x="357" y="219"/>
                    <a:pt x="357" y="219"/>
                  </a:cubicBezTo>
                  <a:cubicBezTo>
                    <a:pt x="355" y="218"/>
                    <a:pt x="355" y="218"/>
                    <a:pt x="355" y="218"/>
                  </a:cubicBezTo>
                  <a:cubicBezTo>
                    <a:pt x="355" y="217"/>
                    <a:pt x="355" y="217"/>
                    <a:pt x="355" y="217"/>
                  </a:cubicBezTo>
                  <a:cubicBezTo>
                    <a:pt x="357" y="216"/>
                    <a:pt x="357" y="216"/>
                    <a:pt x="357" y="216"/>
                  </a:cubicBezTo>
                  <a:cubicBezTo>
                    <a:pt x="357" y="215"/>
                    <a:pt x="357" y="215"/>
                    <a:pt x="357" y="215"/>
                  </a:cubicBezTo>
                  <a:cubicBezTo>
                    <a:pt x="358" y="215"/>
                    <a:pt x="358" y="215"/>
                    <a:pt x="358" y="215"/>
                  </a:cubicBezTo>
                  <a:cubicBezTo>
                    <a:pt x="360" y="215"/>
                    <a:pt x="360" y="215"/>
                    <a:pt x="360" y="215"/>
                  </a:cubicBezTo>
                  <a:cubicBezTo>
                    <a:pt x="361" y="214"/>
                    <a:pt x="361" y="214"/>
                    <a:pt x="361" y="214"/>
                  </a:cubicBezTo>
                  <a:cubicBezTo>
                    <a:pt x="362" y="214"/>
                    <a:pt x="362" y="214"/>
                    <a:pt x="362" y="214"/>
                  </a:cubicBezTo>
                  <a:cubicBezTo>
                    <a:pt x="361" y="213"/>
                    <a:pt x="361" y="213"/>
                    <a:pt x="361" y="213"/>
                  </a:cubicBezTo>
                  <a:cubicBezTo>
                    <a:pt x="362" y="212"/>
                    <a:pt x="362" y="212"/>
                    <a:pt x="362" y="212"/>
                  </a:cubicBezTo>
                  <a:cubicBezTo>
                    <a:pt x="362" y="210"/>
                    <a:pt x="362" y="210"/>
                    <a:pt x="362" y="210"/>
                  </a:cubicBezTo>
                  <a:cubicBezTo>
                    <a:pt x="362" y="210"/>
                    <a:pt x="362" y="210"/>
                    <a:pt x="362" y="210"/>
                  </a:cubicBezTo>
                  <a:cubicBezTo>
                    <a:pt x="362" y="210"/>
                    <a:pt x="362" y="210"/>
                    <a:pt x="362" y="210"/>
                  </a:cubicBezTo>
                  <a:cubicBezTo>
                    <a:pt x="362" y="209"/>
                    <a:pt x="362" y="209"/>
                    <a:pt x="362" y="209"/>
                  </a:cubicBezTo>
                  <a:cubicBezTo>
                    <a:pt x="362" y="208"/>
                    <a:pt x="362" y="208"/>
                    <a:pt x="362" y="208"/>
                  </a:cubicBezTo>
                  <a:cubicBezTo>
                    <a:pt x="362" y="207"/>
                    <a:pt x="362" y="207"/>
                    <a:pt x="362" y="207"/>
                  </a:cubicBezTo>
                  <a:cubicBezTo>
                    <a:pt x="361" y="207"/>
                    <a:pt x="361" y="207"/>
                    <a:pt x="361" y="207"/>
                  </a:cubicBezTo>
                  <a:cubicBezTo>
                    <a:pt x="361" y="206"/>
                    <a:pt x="361" y="206"/>
                    <a:pt x="361" y="206"/>
                  </a:cubicBezTo>
                  <a:cubicBezTo>
                    <a:pt x="362" y="205"/>
                    <a:pt x="362" y="205"/>
                    <a:pt x="362" y="205"/>
                  </a:cubicBezTo>
                  <a:cubicBezTo>
                    <a:pt x="363" y="205"/>
                    <a:pt x="363" y="205"/>
                    <a:pt x="363" y="205"/>
                  </a:cubicBezTo>
                  <a:cubicBezTo>
                    <a:pt x="363" y="204"/>
                    <a:pt x="363" y="204"/>
                    <a:pt x="363" y="204"/>
                  </a:cubicBezTo>
                  <a:cubicBezTo>
                    <a:pt x="363" y="203"/>
                    <a:pt x="363" y="203"/>
                    <a:pt x="363" y="203"/>
                  </a:cubicBezTo>
                  <a:cubicBezTo>
                    <a:pt x="363" y="203"/>
                    <a:pt x="363" y="203"/>
                    <a:pt x="363" y="203"/>
                  </a:cubicBezTo>
                  <a:cubicBezTo>
                    <a:pt x="363" y="203"/>
                    <a:pt x="363" y="203"/>
                    <a:pt x="363" y="203"/>
                  </a:cubicBezTo>
                  <a:cubicBezTo>
                    <a:pt x="362" y="203"/>
                    <a:pt x="362" y="203"/>
                    <a:pt x="362" y="203"/>
                  </a:cubicBezTo>
                  <a:cubicBezTo>
                    <a:pt x="362" y="204"/>
                    <a:pt x="362" y="204"/>
                    <a:pt x="362" y="204"/>
                  </a:cubicBezTo>
                  <a:cubicBezTo>
                    <a:pt x="362" y="204"/>
                    <a:pt x="362" y="204"/>
                    <a:pt x="362" y="204"/>
                  </a:cubicBezTo>
                  <a:cubicBezTo>
                    <a:pt x="362" y="203"/>
                    <a:pt x="362" y="203"/>
                    <a:pt x="362" y="203"/>
                  </a:cubicBezTo>
                  <a:cubicBezTo>
                    <a:pt x="362" y="202"/>
                    <a:pt x="362" y="202"/>
                    <a:pt x="362" y="202"/>
                  </a:cubicBezTo>
                  <a:cubicBezTo>
                    <a:pt x="361" y="202"/>
                    <a:pt x="361" y="202"/>
                    <a:pt x="361" y="202"/>
                  </a:cubicBezTo>
                  <a:cubicBezTo>
                    <a:pt x="359" y="202"/>
                    <a:pt x="359" y="202"/>
                    <a:pt x="359" y="202"/>
                  </a:cubicBezTo>
                  <a:cubicBezTo>
                    <a:pt x="358" y="201"/>
                    <a:pt x="358" y="201"/>
                    <a:pt x="358" y="201"/>
                  </a:cubicBezTo>
                  <a:cubicBezTo>
                    <a:pt x="358" y="201"/>
                    <a:pt x="358" y="201"/>
                    <a:pt x="358" y="201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200"/>
                    <a:pt x="359" y="200"/>
                    <a:pt x="359" y="200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0" y="198"/>
                    <a:pt x="360" y="198"/>
                    <a:pt x="360" y="198"/>
                  </a:cubicBezTo>
                  <a:cubicBezTo>
                    <a:pt x="358" y="197"/>
                    <a:pt x="358" y="197"/>
                    <a:pt x="358" y="197"/>
                  </a:cubicBezTo>
                  <a:cubicBezTo>
                    <a:pt x="358" y="197"/>
                    <a:pt x="358" y="197"/>
                    <a:pt x="358" y="197"/>
                  </a:cubicBezTo>
                  <a:cubicBezTo>
                    <a:pt x="358" y="198"/>
                    <a:pt x="358" y="198"/>
                    <a:pt x="358" y="198"/>
                  </a:cubicBezTo>
                  <a:cubicBezTo>
                    <a:pt x="358" y="199"/>
                    <a:pt x="358" y="199"/>
                    <a:pt x="358" y="199"/>
                  </a:cubicBezTo>
                  <a:cubicBezTo>
                    <a:pt x="358" y="199"/>
                    <a:pt x="358" y="199"/>
                    <a:pt x="358" y="199"/>
                  </a:cubicBezTo>
                  <a:cubicBezTo>
                    <a:pt x="357" y="199"/>
                    <a:pt x="357" y="199"/>
                    <a:pt x="357" y="199"/>
                  </a:cubicBezTo>
                  <a:cubicBezTo>
                    <a:pt x="356" y="199"/>
                    <a:pt x="356" y="199"/>
                    <a:pt x="356" y="199"/>
                  </a:cubicBezTo>
                  <a:cubicBezTo>
                    <a:pt x="356" y="198"/>
                    <a:pt x="356" y="198"/>
                    <a:pt x="356" y="198"/>
                  </a:cubicBezTo>
                  <a:cubicBezTo>
                    <a:pt x="356" y="197"/>
                    <a:pt x="356" y="197"/>
                    <a:pt x="356" y="197"/>
                  </a:cubicBezTo>
                  <a:cubicBezTo>
                    <a:pt x="356" y="196"/>
                    <a:pt x="356" y="196"/>
                    <a:pt x="356" y="196"/>
                  </a:cubicBezTo>
                  <a:cubicBezTo>
                    <a:pt x="356" y="196"/>
                    <a:pt x="356" y="196"/>
                    <a:pt x="356" y="196"/>
                  </a:cubicBezTo>
                  <a:cubicBezTo>
                    <a:pt x="355" y="196"/>
                    <a:pt x="355" y="196"/>
                    <a:pt x="355" y="196"/>
                  </a:cubicBezTo>
                  <a:cubicBezTo>
                    <a:pt x="355" y="196"/>
                    <a:pt x="355" y="196"/>
                    <a:pt x="355" y="196"/>
                  </a:cubicBezTo>
                  <a:cubicBezTo>
                    <a:pt x="356" y="195"/>
                    <a:pt x="356" y="195"/>
                    <a:pt x="356" y="195"/>
                  </a:cubicBezTo>
                  <a:cubicBezTo>
                    <a:pt x="356" y="195"/>
                    <a:pt x="356" y="195"/>
                    <a:pt x="356" y="195"/>
                  </a:cubicBezTo>
                  <a:cubicBezTo>
                    <a:pt x="356" y="195"/>
                    <a:pt x="356" y="195"/>
                    <a:pt x="356" y="195"/>
                  </a:cubicBezTo>
                  <a:cubicBezTo>
                    <a:pt x="356" y="194"/>
                    <a:pt x="356" y="194"/>
                    <a:pt x="356" y="194"/>
                  </a:cubicBezTo>
                  <a:cubicBezTo>
                    <a:pt x="357" y="194"/>
                    <a:pt x="357" y="194"/>
                    <a:pt x="357" y="194"/>
                  </a:cubicBezTo>
                  <a:cubicBezTo>
                    <a:pt x="357" y="193"/>
                    <a:pt x="357" y="193"/>
                    <a:pt x="357" y="193"/>
                  </a:cubicBezTo>
                  <a:cubicBezTo>
                    <a:pt x="356" y="193"/>
                    <a:pt x="356" y="193"/>
                    <a:pt x="356" y="193"/>
                  </a:cubicBezTo>
                  <a:cubicBezTo>
                    <a:pt x="355" y="194"/>
                    <a:pt x="355" y="194"/>
                    <a:pt x="355" y="194"/>
                  </a:cubicBezTo>
                  <a:cubicBezTo>
                    <a:pt x="355" y="195"/>
                    <a:pt x="355" y="195"/>
                    <a:pt x="355" y="195"/>
                  </a:cubicBezTo>
                  <a:cubicBezTo>
                    <a:pt x="354" y="195"/>
                    <a:pt x="354" y="195"/>
                    <a:pt x="354" y="195"/>
                  </a:cubicBezTo>
                  <a:cubicBezTo>
                    <a:pt x="353" y="195"/>
                    <a:pt x="353" y="195"/>
                    <a:pt x="353" y="195"/>
                  </a:cubicBezTo>
                  <a:cubicBezTo>
                    <a:pt x="353" y="194"/>
                    <a:pt x="353" y="194"/>
                    <a:pt x="353" y="194"/>
                  </a:cubicBezTo>
                  <a:cubicBezTo>
                    <a:pt x="353" y="194"/>
                    <a:pt x="353" y="194"/>
                    <a:pt x="353" y="194"/>
                  </a:cubicBezTo>
                  <a:cubicBezTo>
                    <a:pt x="352" y="195"/>
                    <a:pt x="352" y="195"/>
                    <a:pt x="352" y="195"/>
                  </a:cubicBezTo>
                  <a:cubicBezTo>
                    <a:pt x="351" y="195"/>
                    <a:pt x="351" y="195"/>
                    <a:pt x="351" y="195"/>
                  </a:cubicBezTo>
                  <a:cubicBezTo>
                    <a:pt x="351" y="195"/>
                    <a:pt x="351" y="195"/>
                    <a:pt x="351" y="195"/>
                  </a:cubicBezTo>
                  <a:cubicBezTo>
                    <a:pt x="350" y="195"/>
                    <a:pt x="350" y="195"/>
                    <a:pt x="350" y="195"/>
                  </a:cubicBezTo>
                  <a:cubicBezTo>
                    <a:pt x="349" y="196"/>
                    <a:pt x="349" y="196"/>
                    <a:pt x="349" y="196"/>
                  </a:cubicBezTo>
                  <a:cubicBezTo>
                    <a:pt x="349" y="196"/>
                    <a:pt x="349" y="196"/>
                    <a:pt x="349" y="196"/>
                  </a:cubicBezTo>
                  <a:cubicBezTo>
                    <a:pt x="348" y="196"/>
                    <a:pt x="348" y="196"/>
                    <a:pt x="348" y="196"/>
                  </a:cubicBezTo>
                  <a:cubicBezTo>
                    <a:pt x="348" y="195"/>
                    <a:pt x="348" y="195"/>
                    <a:pt x="348" y="195"/>
                  </a:cubicBezTo>
                  <a:cubicBezTo>
                    <a:pt x="349" y="195"/>
                    <a:pt x="349" y="195"/>
                    <a:pt x="349" y="195"/>
                  </a:cubicBezTo>
                  <a:cubicBezTo>
                    <a:pt x="349" y="194"/>
                    <a:pt x="349" y="194"/>
                    <a:pt x="349" y="194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9" y="193"/>
                    <a:pt x="349" y="193"/>
                    <a:pt x="349" y="193"/>
                  </a:cubicBezTo>
                  <a:cubicBezTo>
                    <a:pt x="349" y="193"/>
                    <a:pt x="349" y="193"/>
                    <a:pt x="349" y="193"/>
                  </a:cubicBezTo>
                  <a:cubicBezTo>
                    <a:pt x="350" y="193"/>
                    <a:pt x="350" y="193"/>
                    <a:pt x="350" y="193"/>
                  </a:cubicBezTo>
                  <a:cubicBezTo>
                    <a:pt x="351" y="193"/>
                    <a:pt x="351" y="193"/>
                    <a:pt x="351" y="193"/>
                  </a:cubicBezTo>
                  <a:cubicBezTo>
                    <a:pt x="351" y="193"/>
                    <a:pt x="351" y="193"/>
                    <a:pt x="351" y="193"/>
                  </a:cubicBezTo>
                  <a:cubicBezTo>
                    <a:pt x="352" y="193"/>
                    <a:pt x="352" y="193"/>
                    <a:pt x="352" y="193"/>
                  </a:cubicBezTo>
                  <a:cubicBezTo>
                    <a:pt x="353" y="192"/>
                    <a:pt x="353" y="192"/>
                    <a:pt x="353" y="192"/>
                  </a:cubicBezTo>
                  <a:cubicBezTo>
                    <a:pt x="353" y="192"/>
                    <a:pt x="353" y="192"/>
                    <a:pt x="353" y="192"/>
                  </a:cubicBezTo>
                  <a:cubicBezTo>
                    <a:pt x="353" y="191"/>
                    <a:pt x="353" y="191"/>
                    <a:pt x="353" y="191"/>
                  </a:cubicBezTo>
                  <a:cubicBezTo>
                    <a:pt x="352" y="190"/>
                    <a:pt x="352" y="190"/>
                    <a:pt x="352" y="190"/>
                  </a:cubicBezTo>
                  <a:cubicBezTo>
                    <a:pt x="351" y="190"/>
                    <a:pt x="351" y="190"/>
                    <a:pt x="351" y="190"/>
                  </a:cubicBezTo>
                  <a:cubicBezTo>
                    <a:pt x="351" y="189"/>
                    <a:pt x="351" y="189"/>
                    <a:pt x="351" y="189"/>
                  </a:cubicBezTo>
                  <a:cubicBezTo>
                    <a:pt x="351" y="189"/>
                    <a:pt x="351" y="189"/>
                    <a:pt x="351" y="189"/>
                  </a:cubicBezTo>
                  <a:cubicBezTo>
                    <a:pt x="350" y="188"/>
                    <a:pt x="350" y="188"/>
                    <a:pt x="350" y="188"/>
                  </a:cubicBezTo>
                  <a:cubicBezTo>
                    <a:pt x="350" y="188"/>
                    <a:pt x="350" y="188"/>
                    <a:pt x="350" y="188"/>
                  </a:cubicBezTo>
                  <a:cubicBezTo>
                    <a:pt x="349" y="187"/>
                    <a:pt x="349" y="187"/>
                    <a:pt x="349" y="187"/>
                  </a:cubicBezTo>
                  <a:cubicBezTo>
                    <a:pt x="349" y="187"/>
                    <a:pt x="349" y="187"/>
                    <a:pt x="349" y="187"/>
                  </a:cubicBezTo>
                  <a:cubicBezTo>
                    <a:pt x="348" y="187"/>
                    <a:pt x="348" y="187"/>
                    <a:pt x="348" y="187"/>
                  </a:cubicBezTo>
                  <a:cubicBezTo>
                    <a:pt x="348" y="186"/>
                    <a:pt x="348" y="186"/>
                    <a:pt x="348" y="186"/>
                  </a:cubicBezTo>
                  <a:cubicBezTo>
                    <a:pt x="349" y="186"/>
                    <a:pt x="349" y="186"/>
                    <a:pt x="349" y="186"/>
                  </a:cubicBezTo>
                  <a:cubicBezTo>
                    <a:pt x="349" y="186"/>
                    <a:pt x="349" y="186"/>
                    <a:pt x="349" y="186"/>
                  </a:cubicBezTo>
                  <a:cubicBezTo>
                    <a:pt x="350" y="186"/>
                    <a:pt x="350" y="186"/>
                    <a:pt x="350" y="186"/>
                  </a:cubicBezTo>
                  <a:cubicBezTo>
                    <a:pt x="350" y="186"/>
                    <a:pt x="350" y="186"/>
                    <a:pt x="350" y="186"/>
                  </a:cubicBezTo>
                  <a:cubicBezTo>
                    <a:pt x="351" y="185"/>
                    <a:pt x="351" y="185"/>
                    <a:pt x="351" y="185"/>
                  </a:cubicBezTo>
                  <a:cubicBezTo>
                    <a:pt x="350" y="185"/>
                    <a:pt x="350" y="185"/>
                    <a:pt x="350" y="185"/>
                  </a:cubicBezTo>
                  <a:cubicBezTo>
                    <a:pt x="349" y="184"/>
                    <a:pt x="349" y="184"/>
                    <a:pt x="349" y="184"/>
                  </a:cubicBezTo>
                  <a:cubicBezTo>
                    <a:pt x="348" y="184"/>
                    <a:pt x="348" y="184"/>
                    <a:pt x="348" y="184"/>
                  </a:cubicBezTo>
                  <a:cubicBezTo>
                    <a:pt x="348" y="184"/>
                    <a:pt x="348" y="184"/>
                    <a:pt x="348" y="184"/>
                  </a:cubicBezTo>
                  <a:cubicBezTo>
                    <a:pt x="347" y="184"/>
                    <a:pt x="347" y="184"/>
                    <a:pt x="347" y="184"/>
                  </a:cubicBezTo>
                  <a:cubicBezTo>
                    <a:pt x="347" y="185"/>
                    <a:pt x="347" y="185"/>
                    <a:pt x="347" y="185"/>
                  </a:cubicBezTo>
                  <a:cubicBezTo>
                    <a:pt x="347" y="185"/>
                    <a:pt x="347" y="185"/>
                    <a:pt x="347" y="185"/>
                  </a:cubicBezTo>
                  <a:cubicBezTo>
                    <a:pt x="347" y="184"/>
                    <a:pt x="347" y="184"/>
                    <a:pt x="347" y="184"/>
                  </a:cubicBezTo>
                  <a:cubicBezTo>
                    <a:pt x="347" y="183"/>
                    <a:pt x="347" y="183"/>
                    <a:pt x="347" y="183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49" y="179"/>
                    <a:pt x="349" y="179"/>
                    <a:pt x="349" y="179"/>
                  </a:cubicBezTo>
                  <a:cubicBezTo>
                    <a:pt x="349" y="178"/>
                    <a:pt x="349" y="178"/>
                    <a:pt x="349" y="178"/>
                  </a:cubicBezTo>
                  <a:cubicBezTo>
                    <a:pt x="349" y="178"/>
                    <a:pt x="349" y="178"/>
                    <a:pt x="349" y="178"/>
                  </a:cubicBezTo>
                  <a:cubicBezTo>
                    <a:pt x="349" y="177"/>
                    <a:pt x="349" y="177"/>
                    <a:pt x="349" y="177"/>
                  </a:cubicBezTo>
                  <a:cubicBezTo>
                    <a:pt x="348" y="178"/>
                    <a:pt x="348" y="178"/>
                    <a:pt x="348" y="178"/>
                  </a:cubicBezTo>
                  <a:cubicBezTo>
                    <a:pt x="347" y="177"/>
                    <a:pt x="347" y="177"/>
                    <a:pt x="347" y="177"/>
                  </a:cubicBezTo>
                  <a:cubicBezTo>
                    <a:pt x="347" y="178"/>
                    <a:pt x="347" y="178"/>
                    <a:pt x="347" y="178"/>
                  </a:cubicBezTo>
                  <a:cubicBezTo>
                    <a:pt x="347" y="178"/>
                    <a:pt x="347" y="178"/>
                    <a:pt x="347" y="178"/>
                  </a:cubicBezTo>
                  <a:cubicBezTo>
                    <a:pt x="346" y="178"/>
                    <a:pt x="346" y="178"/>
                    <a:pt x="346" y="178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45" y="176"/>
                    <a:pt x="345" y="176"/>
                    <a:pt x="345" y="176"/>
                  </a:cubicBezTo>
                  <a:cubicBezTo>
                    <a:pt x="344" y="175"/>
                    <a:pt x="344" y="175"/>
                    <a:pt x="344" y="175"/>
                  </a:cubicBezTo>
                  <a:cubicBezTo>
                    <a:pt x="344" y="175"/>
                    <a:pt x="344" y="175"/>
                    <a:pt x="344" y="175"/>
                  </a:cubicBezTo>
                  <a:cubicBezTo>
                    <a:pt x="344" y="174"/>
                    <a:pt x="344" y="174"/>
                    <a:pt x="344" y="174"/>
                  </a:cubicBezTo>
                  <a:cubicBezTo>
                    <a:pt x="345" y="174"/>
                    <a:pt x="345" y="174"/>
                    <a:pt x="345" y="174"/>
                  </a:cubicBezTo>
                  <a:cubicBezTo>
                    <a:pt x="345" y="173"/>
                    <a:pt x="345" y="173"/>
                    <a:pt x="345" y="173"/>
                  </a:cubicBezTo>
                  <a:cubicBezTo>
                    <a:pt x="345" y="173"/>
                    <a:pt x="345" y="173"/>
                    <a:pt x="345" y="173"/>
                  </a:cubicBezTo>
                  <a:cubicBezTo>
                    <a:pt x="345" y="172"/>
                    <a:pt x="345" y="172"/>
                    <a:pt x="345" y="172"/>
                  </a:cubicBezTo>
                  <a:cubicBezTo>
                    <a:pt x="344" y="172"/>
                    <a:pt x="344" y="172"/>
                    <a:pt x="344" y="172"/>
                  </a:cubicBezTo>
                  <a:cubicBezTo>
                    <a:pt x="344" y="172"/>
                    <a:pt x="344" y="172"/>
                    <a:pt x="344" y="172"/>
                  </a:cubicBezTo>
                  <a:cubicBezTo>
                    <a:pt x="344" y="174"/>
                    <a:pt x="344" y="174"/>
                    <a:pt x="344" y="174"/>
                  </a:cubicBezTo>
                  <a:cubicBezTo>
                    <a:pt x="343" y="175"/>
                    <a:pt x="343" y="175"/>
                    <a:pt x="343" y="175"/>
                  </a:cubicBezTo>
                  <a:cubicBezTo>
                    <a:pt x="343" y="174"/>
                    <a:pt x="343" y="174"/>
                    <a:pt x="343" y="174"/>
                  </a:cubicBezTo>
                  <a:cubicBezTo>
                    <a:pt x="342" y="173"/>
                    <a:pt x="342" y="173"/>
                    <a:pt x="342" y="173"/>
                  </a:cubicBezTo>
                  <a:cubicBezTo>
                    <a:pt x="342" y="174"/>
                    <a:pt x="342" y="174"/>
                    <a:pt x="342" y="174"/>
                  </a:cubicBezTo>
                  <a:cubicBezTo>
                    <a:pt x="342" y="174"/>
                    <a:pt x="342" y="174"/>
                    <a:pt x="342" y="174"/>
                  </a:cubicBezTo>
                  <a:cubicBezTo>
                    <a:pt x="341" y="174"/>
                    <a:pt x="341" y="174"/>
                    <a:pt x="341" y="174"/>
                  </a:cubicBezTo>
                  <a:cubicBezTo>
                    <a:pt x="341" y="175"/>
                    <a:pt x="341" y="175"/>
                    <a:pt x="341" y="175"/>
                  </a:cubicBezTo>
                  <a:cubicBezTo>
                    <a:pt x="342" y="177"/>
                    <a:pt x="342" y="177"/>
                    <a:pt x="342" y="177"/>
                  </a:cubicBezTo>
                  <a:cubicBezTo>
                    <a:pt x="343" y="176"/>
                    <a:pt x="343" y="176"/>
                    <a:pt x="343" y="176"/>
                  </a:cubicBezTo>
                  <a:cubicBezTo>
                    <a:pt x="343" y="178"/>
                    <a:pt x="343" y="178"/>
                    <a:pt x="343" y="178"/>
                  </a:cubicBezTo>
                  <a:cubicBezTo>
                    <a:pt x="344" y="179"/>
                    <a:pt x="344" y="179"/>
                    <a:pt x="344" y="179"/>
                  </a:cubicBezTo>
                  <a:cubicBezTo>
                    <a:pt x="344" y="180"/>
                    <a:pt x="344" y="180"/>
                    <a:pt x="344" y="180"/>
                  </a:cubicBezTo>
                  <a:cubicBezTo>
                    <a:pt x="344" y="181"/>
                    <a:pt x="344" y="181"/>
                    <a:pt x="344" y="181"/>
                  </a:cubicBezTo>
                  <a:cubicBezTo>
                    <a:pt x="343" y="182"/>
                    <a:pt x="343" y="182"/>
                    <a:pt x="343" y="182"/>
                  </a:cubicBezTo>
                  <a:cubicBezTo>
                    <a:pt x="342" y="182"/>
                    <a:pt x="342" y="182"/>
                    <a:pt x="342" y="182"/>
                  </a:cubicBezTo>
                  <a:cubicBezTo>
                    <a:pt x="340" y="182"/>
                    <a:pt x="340" y="182"/>
                    <a:pt x="340" y="182"/>
                  </a:cubicBezTo>
                  <a:cubicBezTo>
                    <a:pt x="339" y="182"/>
                    <a:pt x="339" y="182"/>
                    <a:pt x="339" y="182"/>
                  </a:cubicBezTo>
                  <a:cubicBezTo>
                    <a:pt x="338" y="182"/>
                    <a:pt x="338" y="182"/>
                    <a:pt x="338" y="182"/>
                  </a:cubicBezTo>
                  <a:cubicBezTo>
                    <a:pt x="337" y="181"/>
                    <a:pt x="337" y="181"/>
                    <a:pt x="337" y="181"/>
                  </a:cubicBezTo>
                  <a:cubicBezTo>
                    <a:pt x="337" y="181"/>
                    <a:pt x="337" y="181"/>
                    <a:pt x="337" y="181"/>
                  </a:cubicBezTo>
                  <a:cubicBezTo>
                    <a:pt x="337" y="180"/>
                    <a:pt x="337" y="180"/>
                    <a:pt x="337" y="180"/>
                  </a:cubicBezTo>
                  <a:cubicBezTo>
                    <a:pt x="336" y="180"/>
                    <a:pt x="336" y="180"/>
                    <a:pt x="336" y="180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4" y="182"/>
                    <a:pt x="334" y="182"/>
                    <a:pt x="334" y="182"/>
                  </a:cubicBezTo>
                  <a:cubicBezTo>
                    <a:pt x="333" y="182"/>
                    <a:pt x="333" y="182"/>
                    <a:pt x="333" y="182"/>
                  </a:cubicBezTo>
                  <a:cubicBezTo>
                    <a:pt x="332" y="182"/>
                    <a:pt x="332" y="182"/>
                    <a:pt x="332" y="182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1" y="180"/>
                    <a:pt x="331" y="180"/>
                    <a:pt x="331" y="180"/>
                  </a:cubicBezTo>
                  <a:cubicBezTo>
                    <a:pt x="331" y="180"/>
                    <a:pt x="331" y="180"/>
                    <a:pt x="331" y="180"/>
                  </a:cubicBezTo>
                  <a:cubicBezTo>
                    <a:pt x="330" y="179"/>
                    <a:pt x="330" y="179"/>
                    <a:pt x="330" y="179"/>
                  </a:cubicBezTo>
                  <a:cubicBezTo>
                    <a:pt x="329" y="178"/>
                    <a:pt x="329" y="178"/>
                    <a:pt x="329" y="178"/>
                  </a:cubicBezTo>
                  <a:cubicBezTo>
                    <a:pt x="328" y="177"/>
                    <a:pt x="328" y="177"/>
                    <a:pt x="328" y="177"/>
                  </a:cubicBezTo>
                  <a:cubicBezTo>
                    <a:pt x="328" y="177"/>
                    <a:pt x="328" y="177"/>
                    <a:pt x="328" y="177"/>
                  </a:cubicBezTo>
                  <a:cubicBezTo>
                    <a:pt x="327" y="177"/>
                    <a:pt x="327" y="177"/>
                    <a:pt x="327" y="177"/>
                  </a:cubicBezTo>
                  <a:cubicBezTo>
                    <a:pt x="327" y="176"/>
                    <a:pt x="327" y="176"/>
                    <a:pt x="327" y="176"/>
                  </a:cubicBezTo>
                  <a:cubicBezTo>
                    <a:pt x="326" y="175"/>
                    <a:pt x="326" y="175"/>
                    <a:pt x="326" y="175"/>
                  </a:cubicBezTo>
                  <a:cubicBezTo>
                    <a:pt x="326" y="175"/>
                    <a:pt x="326" y="175"/>
                    <a:pt x="326" y="175"/>
                  </a:cubicBezTo>
                  <a:cubicBezTo>
                    <a:pt x="325" y="175"/>
                    <a:pt x="325" y="175"/>
                    <a:pt x="325" y="175"/>
                  </a:cubicBezTo>
                  <a:cubicBezTo>
                    <a:pt x="325" y="175"/>
                    <a:pt x="325" y="175"/>
                    <a:pt x="325" y="175"/>
                  </a:cubicBezTo>
                  <a:cubicBezTo>
                    <a:pt x="327" y="177"/>
                    <a:pt x="327" y="177"/>
                    <a:pt x="327" y="177"/>
                  </a:cubicBezTo>
                  <a:cubicBezTo>
                    <a:pt x="327" y="178"/>
                    <a:pt x="327" y="178"/>
                    <a:pt x="327" y="178"/>
                  </a:cubicBezTo>
                  <a:cubicBezTo>
                    <a:pt x="328" y="179"/>
                    <a:pt x="328" y="179"/>
                    <a:pt x="328" y="179"/>
                  </a:cubicBezTo>
                  <a:cubicBezTo>
                    <a:pt x="329" y="179"/>
                    <a:pt x="329" y="179"/>
                    <a:pt x="329" y="179"/>
                  </a:cubicBezTo>
                  <a:cubicBezTo>
                    <a:pt x="329" y="180"/>
                    <a:pt x="329" y="180"/>
                    <a:pt x="329" y="180"/>
                  </a:cubicBezTo>
                  <a:cubicBezTo>
                    <a:pt x="329" y="180"/>
                    <a:pt x="329" y="180"/>
                    <a:pt x="329" y="180"/>
                  </a:cubicBezTo>
                  <a:cubicBezTo>
                    <a:pt x="328" y="180"/>
                    <a:pt x="328" y="180"/>
                    <a:pt x="328" y="180"/>
                  </a:cubicBezTo>
                  <a:cubicBezTo>
                    <a:pt x="328" y="181"/>
                    <a:pt x="328" y="181"/>
                    <a:pt x="328" y="181"/>
                  </a:cubicBezTo>
                  <a:cubicBezTo>
                    <a:pt x="326" y="180"/>
                    <a:pt x="326" y="180"/>
                    <a:pt x="326" y="180"/>
                  </a:cubicBezTo>
                  <a:cubicBezTo>
                    <a:pt x="326" y="180"/>
                    <a:pt x="326" y="180"/>
                    <a:pt x="326" y="180"/>
                  </a:cubicBezTo>
                  <a:cubicBezTo>
                    <a:pt x="325" y="179"/>
                    <a:pt x="325" y="179"/>
                    <a:pt x="325" y="179"/>
                  </a:cubicBezTo>
                  <a:cubicBezTo>
                    <a:pt x="324" y="179"/>
                    <a:pt x="324" y="179"/>
                    <a:pt x="324" y="179"/>
                  </a:cubicBezTo>
                  <a:cubicBezTo>
                    <a:pt x="324" y="178"/>
                    <a:pt x="324" y="178"/>
                    <a:pt x="324" y="178"/>
                  </a:cubicBezTo>
                  <a:cubicBezTo>
                    <a:pt x="322" y="178"/>
                    <a:pt x="322" y="178"/>
                    <a:pt x="322" y="178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0" y="178"/>
                    <a:pt x="320" y="178"/>
                    <a:pt x="320" y="178"/>
                  </a:cubicBezTo>
                  <a:cubicBezTo>
                    <a:pt x="319" y="178"/>
                    <a:pt x="319" y="178"/>
                    <a:pt x="319" y="178"/>
                  </a:cubicBezTo>
                  <a:cubicBezTo>
                    <a:pt x="318" y="178"/>
                    <a:pt x="318" y="178"/>
                    <a:pt x="318" y="178"/>
                  </a:cubicBezTo>
                  <a:cubicBezTo>
                    <a:pt x="317" y="177"/>
                    <a:pt x="317" y="177"/>
                    <a:pt x="317" y="177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5" y="176"/>
                    <a:pt x="315" y="176"/>
                    <a:pt x="315" y="176"/>
                  </a:cubicBezTo>
                  <a:cubicBezTo>
                    <a:pt x="314" y="175"/>
                    <a:pt x="314" y="175"/>
                    <a:pt x="314" y="175"/>
                  </a:cubicBezTo>
                  <a:cubicBezTo>
                    <a:pt x="313" y="175"/>
                    <a:pt x="313" y="175"/>
                    <a:pt x="313" y="175"/>
                  </a:cubicBezTo>
                  <a:cubicBezTo>
                    <a:pt x="313" y="175"/>
                    <a:pt x="313" y="175"/>
                    <a:pt x="313" y="175"/>
                  </a:cubicBezTo>
                  <a:cubicBezTo>
                    <a:pt x="314" y="176"/>
                    <a:pt x="314" y="176"/>
                    <a:pt x="314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2" y="176"/>
                    <a:pt x="312" y="176"/>
                    <a:pt x="312" y="176"/>
                  </a:cubicBezTo>
                  <a:cubicBezTo>
                    <a:pt x="310" y="175"/>
                    <a:pt x="310" y="175"/>
                    <a:pt x="310" y="175"/>
                  </a:cubicBezTo>
                  <a:cubicBezTo>
                    <a:pt x="310" y="173"/>
                    <a:pt x="310" y="173"/>
                    <a:pt x="310" y="173"/>
                  </a:cubicBezTo>
                  <a:cubicBezTo>
                    <a:pt x="309" y="173"/>
                    <a:pt x="309" y="173"/>
                    <a:pt x="309" y="173"/>
                  </a:cubicBezTo>
                  <a:cubicBezTo>
                    <a:pt x="309" y="172"/>
                    <a:pt x="309" y="172"/>
                    <a:pt x="309" y="172"/>
                  </a:cubicBezTo>
                  <a:cubicBezTo>
                    <a:pt x="311" y="171"/>
                    <a:pt x="311" y="171"/>
                    <a:pt x="311" y="171"/>
                  </a:cubicBezTo>
                  <a:cubicBezTo>
                    <a:pt x="312" y="170"/>
                    <a:pt x="312" y="170"/>
                    <a:pt x="312" y="170"/>
                  </a:cubicBezTo>
                  <a:cubicBezTo>
                    <a:pt x="311" y="170"/>
                    <a:pt x="311" y="170"/>
                    <a:pt x="311" y="170"/>
                  </a:cubicBezTo>
                  <a:cubicBezTo>
                    <a:pt x="311" y="171"/>
                    <a:pt x="311" y="171"/>
                    <a:pt x="311" y="171"/>
                  </a:cubicBezTo>
                  <a:cubicBezTo>
                    <a:pt x="309" y="171"/>
                    <a:pt x="309" y="171"/>
                    <a:pt x="309" y="171"/>
                  </a:cubicBezTo>
                  <a:cubicBezTo>
                    <a:pt x="309" y="172"/>
                    <a:pt x="309" y="172"/>
                    <a:pt x="309" y="172"/>
                  </a:cubicBezTo>
                  <a:cubicBezTo>
                    <a:pt x="308" y="172"/>
                    <a:pt x="308" y="172"/>
                    <a:pt x="308" y="172"/>
                  </a:cubicBezTo>
                  <a:cubicBezTo>
                    <a:pt x="308" y="171"/>
                    <a:pt x="308" y="171"/>
                    <a:pt x="308" y="171"/>
                  </a:cubicBezTo>
                  <a:cubicBezTo>
                    <a:pt x="308" y="171"/>
                    <a:pt x="308" y="171"/>
                    <a:pt x="308" y="171"/>
                  </a:cubicBezTo>
                  <a:cubicBezTo>
                    <a:pt x="308" y="170"/>
                    <a:pt x="308" y="170"/>
                    <a:pt x="308" y="170"/>
                  </a:cubicBezTo>
                  <a:cubicBezTo>
                    <a:pt x="307" y="170"/>
                    <a:pt x="307" y="170"/>
                    <a:pt x="307" y="170"/>
                  </a:cubicBezTo>
                  <a:cubicBezTo>
                    <a:pt x="307" y="171"/>
                    <a:pt x="307" y="171"/>
                    <a:pt x="307" y="171"/>
                  </a:cubicBezTo>
                  <a:cubicBezTo>
                    <a:pt x="307" y="172"/>
                    <a:pt x="307" y="172"/>
                    <a:pt x="307" y="172"/>
                  </a:cubicBezTo>
                  <a:cubicBezTo>
                    <a:pt x="307" y="172"/>
                    <a:pt x="307" y="172"/>
                    <a:pt x="307" y="172"/>
                  </a:cubicBezTo>
                  <a:cubicBezTo>
                    <a:pt x="306" y="172"/>
                    <a:pt x="306" y="172"/>
                    <a:pt x="306" y="172"/>
                  </a:cubicBezTo>
                  <a:cubicBezTo>
                    <a:pt x="305" y="171"/>
                    <a:pt x="305" y="171"/>
                    <a:pt x="305" y="171"/>
                  </a:cubicBezTo>
                  <a:cubicBezTo>
                    <a:pt x="304" y="171"/>
                    <a:pt x="304" y="171"/>
                    <a:pt x="304" y="171"/>
                  </a:cubicBezTo>
                  <a:cubicBezTo>
                    <a:pt x="304" y="171"/>
                    <a:pt x="304" y="171"/>
                    <a:pt x="304" y="171"/>
                  </a:cubicBezTo>
                  <a:cubicBezTo>
                    <a:pt x="304" y="172"/>
                    <a:pt x="304" y="172"/>
                    <a:pt x="304" y="172"/>
                  </a:cubicBezTo>
                  <a:cubicBezTo>
                    <a:pt x="303" y="172"/>
                    <a:pt x="303" y="172"/>
                    <a:pt x="303" y="172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303" y="171"/>
                    <a:pt x="303" y="171"/>
                    <a:pt x="303" y="171"/>
                  </a:cubicBezTo>
                  <a:cubicBezTo>
                    <a:pt x="303" y="170"/>
                    <a:pt x="303" y="170"/>
                    <a:pt x="303" y="170"/>
                  </a:cubicBezTo>
                  <a:cubicBezTo>
                    <a:pt x="302" y="169"/>
                    <a:pt x="302" y="169"/>
                    <a:pt x="302" y="169"/>
                  </a:cubicBezTo>
                  <a:cubicBezTo>
                    <a:pt x="300" y="169"/>
                    <a:pt x="300" y="169"/>
                    <a:pt x="300" y="169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7"/>
                    <a:pt x="300" y="167"/>
                    <a:pt x="300" y="167"/>
                  </a:cubicBezTo>
                  <a:cubicBezTo>
                    <a:pt x="300" y="165"/>
                    <a:pt x="300" y="165"/>
                    <a:pt x="300" y="165"/>
                  </a:cubicBezTo>
                  <a:cubicBezTo>
                    <a:pt x="300" y="164"/>
                    <a:pt x="300" y="164"/>
                    <a:pt x="300" y="164"/>
                  </a:cubicBezTo>
                  <a:cubicBezTo>
                    <a:pt x="300" y="163"/>
                    <a:pt x="300" y="163"/>
                    <a:pt x="300" y="163"/>
                  </a:cubicBezTo>
                  <a:cubicBezTo>
                    <a:pt x="301" y="163"/>
                    <a:pt x="301" y="163"/>
                    <a:pt x="301" y="163"/>
                  </a:cubicBezTo>
                  <a:cubicBezTo>
                    <a:pt x="301" y="163"/>
                    <a:pt x="301" y="163"/>
                    <a:pt x="301" y="163"/>
                  </a:cubicBezTo>
                  <a:cubicBezTo>
                    <a:pt x="300" y="161"/>
                    <a:pt x="300" y="161"/>
                    <a:pt x="300" y="161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02" y="161"/>
                    <a:pt x="302" y="161"/>
                    <a:pt x="302" y="161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4" y="162"/>
                    <a:pt x="304" y="162"/>
                    <a:pt x="304" y="162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4"/>
                    <a:pt x="305" y="164"/>
                    <a:pt x="305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11" y="164"/>
                    <a:pt x="311" y="164"/>
                    <a:pt x="311" y="164"/>
                  </a:cubicBezTo>
                  <a:cubicBezTo>
                    <a:pt x="310" y="163"/>
                    <a:pt x="310" y="163"/>
                    <a:pt x="310" y="163"/>
                  </a:cubicBezTo>
                  <a:cubicBezTo>
                    <a:pt x="310" y="163"/>
                    <a:pt x="310" y="163"/>
                    <a:pt x="310" y="163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7" y="161"/>
                    <a:pt x="307" y="161"/>
                    <a:pt x="307" y="161"/>
                  </a:cubicBezTo>
                  <a:cubicBezTo>
                    <a:pt x="306" y="160"/>
                    <a:pt x="306" y="160"/>
                    <a:pt x="306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4" y="159"/>
                    <a:pt x="304" y="159"/>
                    <a:pt x="304" y="159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0" y="157"/>
                    <a:pt x="300" y="157"/>
                    <a:pt x="300" y="157"/>
                  </a:cubicBezTo>
                  <a:cubicBezTo>
                    <a:pt x="301" y="156"/>
                    <a:pt x="301" y="156"/>
                    <a:pt x="301" y="156"/>
                  </a:cubicBezTo>
                  <a:cubicBezTo>
                    <a:pt x="301" y="155"/>
                    <a:pt x="301" y="155"/>
                    <a:pt x="301" y="155"/>
                  </a:cubicBezTo>
                  <a:cubicBezTo>
                    <a:pt x="301" y="154"/>
                    <a:pt x="301" y="154"/>
                    <a:pt x="301" y="154"/>
                  </a:cubicBezTo>
                  <a:cubicBezTo>
                    <a:pt x="302" y="153"/>
                    <a:pt x="302" y="153"/>
                    <a:pt x="302" y="153"/>
                  </a:cubicBezTo>
                  <a:cubicBezTo>
                    <a:pt x="303" y="153"/>
                    <a:pt x="303" y="153"/>
                    <a:pt x="303" y="153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3" y="150"/>
                    <a:pt x="303" y="150"/>
                    <a:pt x="303" y="150"/>
                  </a:cubicBezTo>
                  <a:cubicBezTo>
                    <a:pt x="304" y="150"/>
                    <a:pt x="304" y="150"/>
                    <a:pt x="304" y="150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5" y="149"/>
                    <a:pt x="305" y="149"/>
                    <a:pt x="305" y="149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7" y="148"/>
                    <a:pt x="307" y="148"/>
                    <a:pt x="307" y="148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6" y="147"/>
                    <a:pt x="306" y="147"/>
                    <a:pt x="306" y="147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9" y="143"/>
                    <a:pt x="309" y="143"/>
                    <a:pt x="309" y="143"/>
                  </a:cubicBezTo>
                  <a:cubicBezTo>
                    <a:pt x="310" y="142"/>
                    <a:pt x="310" y="142"/>
                    <a:pt x="310" y="142"/>
                  </a:cubicBezTo>
                  <a:cubicBezTo>
                    <a:pt x="310" y="142"/>
                    <a:pt x="310" y="142"/>
                    <a:pt x="310" y="142"/>
                  </a:cubicBezTo>
                  <a:cubicBezTo>
                    <a:pt x="311" y="142"/>
                    <a:pt x="311" y="142"/>
                    <a:pt x="311" y="142"/>
                  </a:cubicBezTo>
                  <a:cubicBezTo>
                    <a:pt x="311" y="141"/>
                    <a:pt x="311" y="141"/>
                    <a:pt x="311" y="141"/>
                  </a:cubicBezTo>
                  <a:cubicBezTo>
                    <a:pt x="312" y="141"/>
                    <a:pt x="312" y="141"/>
                    <a:pt x="312" y="141"/>
                  </a:cubicBezTo>
                  <a:cubicBezTo>
                    <a:pt x="312" y="141"/>
                    <a:pt x="312" y="141"/>
                    <a:pt x="312" y="141"/>
                  </a:cubicBezTo>
                  <a:cubicBezTo>
                    <a:pt x="313" y="141"/>
                    <a:pt x="313" y="141"/>
                    <a:pt x="313" y="1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14" y="138"/>
                    <a:pt x="314" y="138"/>
                    <a:pt x="314" y="138"/>
                  </a:cubicBezTo>
                  <a:cubicBezTo>
                    <a:pt x="315" y="138"/>
                    <a:pt x="315" y="138"/>
                    <a:pt x="315" y="138"/>
                  </a:cubicBezTo>
                  <a:cubicBezTo>
                    <a:pt x="314" y="137"/>
                    <a:pt x="314" y="137"/>
                    <a:pt x="314" y="137"/>
                  </a:cubicBezTo>
                  <a:cubicBezTo>
                    <a:pt x="315" y="136"/>
                    <a:pt x="315" y="136"/>
                    <a:pt x="315" y="136"/>
                  </a:cubicBezTo>
                  <a:cubicBezTo>
                    <a:pt x="317" y="136"/>
                    <a:pt x="317" y="136"/>
                    <a:pt x="317" y="136"/>
                  </a:cubicBezTo>
                  <a:cubicBezTo>
                    <a:pt x="317" y="135"/>
                    <a:pt x="317" y="135"/>
                    <a:pt x="317" y="135"/>
                  </a:cubicBezTo>
                  <a:cubicBezTo>
                    <a:pt x="318" y="135"/>
                    <a:pt x="318" y="135"/>
                    <a:pt x="318" y="135"/>
                  </a:cubicBezTo>
                  <a:cubicBezTo>
                    <a:pt x="319" y="136"/>
                    <a:pt x="319" y="136"/>
                    <a:pt x="319" y="136"/>
                  </a:cubicBezTo>
                  <a:cubicBezTo>
                    <a:pt x="318" y="135"/>
                    <a:pt x="318" y="135"/>
                    <a:pt x="318" y="135"/>
                  </a:cubicBezTo>
                  <a:cubicBezTo>
                    <a:pt x="319" y="134"/>
                    <a:pt x="319" y="134"/>
                    <a:pt x="319" y="134"/>
                  </a:cubicBezTo>
                  <a:cubicBezTo>
                    <a:pt x="321" y="133"/>
                    <a:pt x="321" y="133"/>
                    <a:pt x="321" y="133"/>
                  </a:cubicBezTo>
                  <a:cubicBezTo>
                    <a:pt x="323" y="131"/>
                    <a:pt x="323" y="131"/>
                    <a:pt x="323" y="131"/>
                  </a:cubicBezTo>
                  <a:cubicBezTo>
                    <a:pt x="326" y="131"/>
                    <a:pt x="326" y="131"/>
                    <a:pt x="326" y="131"/>
                  </a:cubicBezTo>
                  <a:cubicBezTo>
                    <a:pt x="328" y="130"/>
                    <a:pt x="328" y="130"/>
                    <a:pt x="328" y="130"/>
                  </a:cubicBezTo>
                  <a:cubicBezTo>
                    <a:pt x="329" y="130"/>
                    <a:pt x="329" y="130"/>
                    <a:pt x="329" y="130"/>
                  </a:cubicBezTo>
                  <a:cubicBezTo>
                    <a:pt x="330" y="130"/>
                    <a:pt x="330" y="130"/>
                    <a:pt x="330" y="130"/>
                  </a:cubicBezTo>
                  <a:cubicBezTo>
                    <a:pt x="331" y="130"/>
                    <a:pt x="331" y="130"/>
                    <a:pt x="331" y="130"/>
                  </a:cubicBezTo>
                  <a:cubicBezTo>
                    <a:pt x="331" y="130"/>
                    <a:pt x="331" y="130"/>
                    <a:pt x="331" y="130"/>
                  </a:cubicBezTo>
                  <a:cubicBezTo>
                    <a:pt x="333" y="130"/>
                    <a:pt x="333" y="130"/>
                    <a:pt x="333" y="130"/>
                  </a:cubicBezTo>
                  <a:cubicBezTo>
                    <a:pt x="334" y="131"/>
                    <a:pt x="334" y="131"/>
                    <a:pt x="334" y="131"/>
                  </a:cubicBezTo>
                  <a:cubicBezTo>
                    <a:pt x="337" y="132"/>
                    <a:pt x="337" y="132"/>
                    <a:pt x="337" y="132"/>
                  </a:cubicBezTo>
                  <a:cubicBezTo>
                    <a:pt x="337" y="133"/>
                    <a:pt x="337" y="133"/>
                    <a:pt x="337" y="133"/>
                  </a:cubicBezTo>
                  <a:cubicBezTo>
                    <a:pt x="337" y="134"/>
                    <a:pt x="337" y="134"/>
                    <a:pt x="337" y="134"/>
                  </a:cubicBezTo>
                  <a:cubicBezTo>
                    <a:pt x="335" y="134"/>
                    <a:pt x="335" y="134"/>
                    <a:pt x="335" y="134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2" y="135"/>
                    <a:pt x="332" y="135"/>
                    <a:pt x="332" y="135"/>
                  </a:cubicBezTo>
                  <a:cubicBezTo>
                    <a:pt x="332" y="136"/>
                    <a:pt x="332" y="136"/>
                    <a:pt x="332" y="136"/>
                  </a:cubicBezTo>
                  <a:cubicBezTo>
                    <a:pt x="331" y="137"/>
                    <a:pt x="331" y="137"/>
                    <a:pt x="331" y="137"/>
                  </a:cubicBezTo>
                  <a:cubicBezTo>
                    <a:pt x="330" y="137"/>
                    <a:pt x="330" y="137"/>
                    <a:pt x="330" y="137"/>
                  </a:cubicBezTo>
                  <a:cubicBezTo>
                    <a:pt x="328" y="139"/>
                    <a:pt x="328" y="139"/>
                    <a:pt x="328" y="139"/>
                  </a:cubicBezTo>
                  <a:cubicBezTo>
                    <a:pt x="326" y="141"/>
                    <a:pt x="326" y="141"/>
                    <a:pt x="326" y="141"/>
                  </a:cubicBezTo>
                  <a:cubicBezTo>
                    <a:pt x="324" y="142"/>
                    <a:pt x="324" y="142"/>
                    <a:pt x="324" y="142"/>
                  </a:cubicBezTo>
                  <a:cubicBezTo>
                    <a:pt x="323" y="142"/>
                    <a:pt x="323" y="142"/>
                    <a:pt x="323" y="142"/>
                  </a:cubicBezTo>
                  <a:cubicBezTo>
                    <a:pt x="322" y="144"/>
                    <a:pt x="322" y="144"/>
                    <a:pt x="322" y="144"/>
                  </a:cubicBezTo>
                  <a:cubicBezTo>
                    <a:pt x="322" y="145"/>
                    <a:pt x="322" y="145"/>
                    <a:pt x="322" y="145"/>
                  </a:cubicBezTo>
                  <a:cubicBezTo>
                    <a:pt x="322" y="146"/>
                    <a:pt x="322" y="146"/>
                    <a:pt x="322" y="146"/>
                  </a:cubicBezTo>
                  <a:cubicBezTo>
                    <a:pt x="323" y="147"/>
                    <a:pt x="323" y="147"/>
                    <a:pt x="323" y="147"/>
                  </a:cubicBezTo>
                  <a:cubicBezTo>
                    <a:pt x="323" y="148"/>
                    <a:pt x="323" y="148"/>
                    <a:pt x="323" y="148"/>
                  </a:cubicBezTo>
                  <a:cubicBezTo>
                    <a:pt x="322" y="148"/>
                    <a:pt x="322" y="148"/>
                    <a:pt x="322" y="148"/>
                  </a:cubicBezTo>
                  <a:cubicBezTo>
                    <a:pt x="321" y="149"/>
                    <a:pt x="321" y="149"/>
                    <a:pt x="321" y="149"/>
                  </a:cubicBezTo>
                  <a:cubicBezTo>
                    <a:pt x="320" y="150"/>
                    <a:pt x="320" y="150"/>
                    <a:pt x="320" y="150"/>
                  </a:cubicBezTo>
                  <a:cubicBezTo>
                    <a:pt x="320" y="151"/>
                    <a:pt x="320" y="151"/>
                    <a:pt x="320" y="151"/>
                  </a:cubicBezTo>
                  <a:cubicBezTo>
                    <a:pt x="320" y="153"/>
                    <a:pt x="320" y="153"/>
                    <a:pt x="320" y="153"/>
                  </a:cubicBezTo>
                  <a:cubicBezTo>
                    <a:pt x="319" y="153"/>
                    <a:pt x="319" y="153"/>
                    <a:pt x="319" y="153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9" y="155"/>
                    <a:pt x="319" y="155"/>
                    <a:pt x="319" y="155"/>
                  </a:cubicBezTo>
                  <a:cubicBezTo>
                    <a:pt x="320" y="156"/>
                    <a:pt x="320" y="156"/>
                    <a:pt x="320" y="156"/>
                  </a:cubicBezTo>
                  <a:cubicBezTo>
                    <a:pt x="320" y="157"/>
                    <a:pt x="320" y="157"/>
                    <a:pt x="320" y="157"/>
                  </a:cubicBezTo>
                  <a:cubicBezTo>
                    <a:pt x="320" y="158"/>
                    <a:pt x="320" y="158"/>
                    <a:pt x="320" y="158"/>
                  </a:cubicBezTo>
                  <a:cubicBezTo>
                    <a:pt x="321" y="159"/>
                    <a:pt x="321" y="159"/>
                    <a:pt x="321" y="159"/>
                  </a:cubicBezTo>
                  <a:cubicBezTo>
                    <a:pt x="321" y="160"/>
                    <a:pt x="321" y="160"/>
                    <a:pt x="321" y="160"/>
                  </a:cubicBezTo>
                  <a:cubicBezTo>
                    <a:pt x="322" y="160"/>
                    <a:pt x="322" y="160"/>
                    <a:pt x="322" y="160"/>
                  </a:cubicBezTo>
                  <a:cubicBezTo>
                    <a:pt x="322" y="161"/>
                    <a:pt x="322" y="161"/>
                    <a:pt x="322" y="161"/>
                  </a:cubicBezTo>
                  <a:cubicBezTo>
                    <a:pt x="322" y="162"/>
                    <a:pt x="322" y="162"/>
                    <a:pt x="322" y="162"/>
                  </a:cubicBezTo>
                  <a:cubicBezTo>
                    <a:pt x="321" y="161"/>
                    <a:pt x="321" y="161"/>
                    <a:pt x="321" y="161"/>
                  </a:cubicBezTo>
                  <a:cubicBezTo>
                    <a:pt x="321" y="161"/>
                    <a:pt x="321" y="161"/>
                    <a:pt x="321" y="161"/>
                  </a:cubicBezTo>
                  <a:cubicBezTo>
                    <a:pt x="321" y="162"/>
                    <a:pt x="321" y="162"/>
                    <a:pt x="321" y="162"/>
                  </a:cubicBezTo>
                  <a:cubicBezTo>
                    <a:pt x="320" y="162"/>
                    <a:pt x="320" y="162"/>
                    <a:pt x="320" y="162"/>
                  </a:cubicBezTo>
                  <a:cubicBezTo>
                    <a:pt x="319" y="162"/>
                    <a:pt x="319" y="162"/>
                    <a:pt x="319" y="162"/>
                  </a:cubicBezTo>
                  <a:cubicBezTo>
                    <a:pt x="319" y="162"/>
                    <a:pt x="319" y="162"/>
                    <a:pt x="319" y="162"/>
                  </a:cubicBezTo>
                  <a:cubicBezTo>
                    <a:pt x="319" y="163"/>
                    <a:pt x="319" y="163"/>
                    <a:pt x="319" y="163"/>
                  </a:cubicBezTo>
                  <a:cubicBezTo>
                    <a:pt x="320" y="163"/>
                    <a:pt x="320" y="163"/>
                    <a:pt x="320" y="163"/>
                  </a:cubicBezTo>
                  <a:cubicBezTo>
                    <a:pt x="321" y="163"/>
                    <a:pt x="321" y="163"/>
                    <a:pt x="321" y="163"/>
                  </a:cubicBezTo>
                  <a:cubicBezTo>
                    <a:pt x="321" y="163"/>
                    <a:pt x="321" y="163"/>
                    <a:pt x="321" y="163"/>
                  </a:cubicBezTo>
                  <a:cubicBezTo>
                    <a:pt x="321" y="164"/>
                    <a:pt x="321" y="164"/>
                    <a:pt x="321" y="164"/>
                  </a:cubicBezTo>
                  <a:cubicBezTo>
                    <a:pt x="321" y="164"/>
                    <a:pt x="321" y="164"/>
                    <a:pt x="321" y="164"/>
                  </a:cubicBezTo>
                  <a:cubicBezTo>
                    <a:pt x="320" y="166"/>
                    <a:pt x="320" y="166"/>
                    <a:pt x="320" y="166"/>
                  </a:cubicBezTo>
                  <a:cubicBezTo>
                    <a:pt x="320" y="167"/>
                    <a:pt x="320" y="167"/>
                    <a:pt x="320" y="167"/>
                  </a:cubicBezTo>
                  <a:cubicBezTo>
                    <a:pt x="320" y="167"/>
                    <a:pt x="320" y="167"/>
                    <a:pt x="320" y="167"/>
                  </a:cubicBezTo>
                  <a:cubicBezTo>
                    <a:pt x="321" y="166"/>
                    <a:pt x="321" y="166"/>
                    <a:pt x="321" y="166"/>
                  </a:cubicBezTo>
                  <a:cubicBezTo>
                    <a:pt x="321" y="165"/>
                    <a:pt x="321" y="165"/>
                    <a:pt x="321" y="165"/>
                  </a:cubicBezTo>
                  <a:cubicBezTo>
                    <a:pt x="322" y="163"/>
                    <a:pt x="322" y="163"/>
                    <a:pt x="322" y="163"/>
                  </a:cubicBezTo>
                  <a:cubicBezTo>
                    <a:pt x="323" y="163"/>
                    <a:pt x="323" y="163"/>
                    <a:pt x="323" y="163"/>
                  </a:cubicBezTo>
                  <a:cubicBezTo>
                    <a:pt x="323" y="161"/>
                    <a:pt x="323" y="161"/>
                    <a:pt x="323" y="161"/>
                  </a:cubicBezTo>
                  <a:cubicBezTo>
                    <a:pt x="324" y="161"/>
                    <a:pt x="324" y="161"/>
                    <a:pt x="324" y="161"/>
                  </a:cubicBezTo>
                  <a:cubicBezTo>
                    <a:pt x="325" y="160"/>
                    <a:pt x="325" y="160"/>
                    <a:pt x="325" y="160"/>
                  </a:cubicBezTo>
                  <a:cubicBezTo>
                    <a:pt x="325" y="159"/>
                    <a:pt x="325" y="159"/>
                    <a:pt x="325" y="159"/>
                  </a:cubicBezTo>
                  <a:cubicBezTo>
                    <a:pt x="324" y="158"/>
                    <a:pt x="324" y="158"/>
                    <a:pt x="324" y="158"/>
                  </a:cubicBezTo>
                  <a:cubicBezTo>
                    <a:pt x="325" y="158"/>
                    <a:pt x="325" y="158"/>
                    <a:pt x="325" y="158"/>
                  </a:cubicBezTo>
                  <a:cubicBezTo>
                    <a:pt x="324" y="157"/>
                    <a:pt x="324" y="157"/>
                    <a:pt x="324" y="157"/>
                  </a:cubicBezTo>
                  <a:cubicBezTo>
                    <a:pt x="323" y="157"/>
                    <a:pt x="323" y="157"/>
                    <a:pt x="323" y="157"/>
                  </a:cubicBezTo>
                  <a:cubicBezTo>
                    <a:pt x="323" y="156"/>
                    <a:pt x="323" y="156"/>
                    <a:pt x="323" y="156"/>
                  </a:cubicBezTo>
                  <a:cubicBezTo>
                    <a:pt x="323" y="156"/>
                    <a:pt x="323" y="156"/>
                    <a:pt x="323" y="156"/>
                  </a:cubicBezTo>
                  <a:cubicBezTo>
                    <a:pt x="323" y="154"/>
                    <a:pt x="323" y="154"/>
                    <a:pt x="323" y="154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52"/>
                    <a:pt x="322" y="152"/>
                    <a:pt x="322" y="152"/>
                  </a:cubicBezTo>
                  <a:cubicBezTo>
                    <a:pt x="323" y="152"/>
                    <a:pt x="323" y="152"/>
                    <a:pt x="323" y="152"/>
                  </a:cubicBezTo>
                  <a:cubicBezTo>
                    <a:pt x="323" y="153"/>
                    <a:pt x="323" y="153"/>
                    <a:pt x="323" y="153"/>
                  </a:cubicBezTo>
                  <a:cubicBezTo>
                    <a:pt x="323" y="152"/>
                    <a:pt x="323" y="152"/>
                    <a:pt x="323" y="152"/>
                  </a:cubicBezTo>
                  <a:cubicBezTo>
                    <a:pt x="325" y="152"/>
                    <a:pt x="325" y="152"/>
                    <a:pt x="325" y="152"/>
                  </a:cubicBezTo>
                  <a:cubicBezTo>
                    <a:pt x="325" y="151"/>
                    <a:pt x="325" y="151"/>
                    <a:pt x="325" y="151"/>
                  </a:cubicBezTo>
                  <a:cubicBezTo>
                    <a:pt x="325" y="151"/>
                    <a:pt x="325" y="151"/>
                    <a:pt x="325" y="151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27" y="151"/>
                    <a:pt x="327" y="151"/>
                    <a:pt x="327" y="151"/>
                  </a:cubicBezTo>
                  <a:cubicBezTo>
                    <a:pt x="327" y="152"/>
                    <a:pt x="327" y="152"/>
                    <a:pt x="327" y="152"/>
                  </a:cubicBezTo>
                  <a:cubicBezTo>
                    <a:pt x="327" y="152"/>
                    <a:pt x="327" y="152"/>
                    <a:pt x="327" y="152"/>
                  </a:cubicBezTo>
                  <a:cubicBezTo>
                    <a:pt x="328" y="152"/>
                    <a:pt x="328" y="152"/>
                    <a:pt x="328" y="152"/>
                  </a:cubicBezTo>
                  <a:cubicBezTo>
                    <a:pt x="328" y="151"/>
                    <a:pt x="328" y="151"/>
                    <a:pt x="328" y="151"/>
                  </a:cubicBezTo>
                  <a:cubicBezTo>
                    <a:pt x="329" y="150"/>
                    <a:pt x="329" y="150"/>
                    <a:pt x="329" y="150"/>
                  </a:cubicBezTo>
                  <a:cubicBezTo>
                    <a:pt x="330" y="150"/>
                    <a:pt x="330" y="150"/>
                    <a:pt x="330" y="150"/>
                  </a:cubicBezTo>
                  <a:cubicBezTo>
                    <a:pt x="329" y="149"/>
                    <a:pt x="329" y="149"/>
                    <a:pt x="329" y="149"/>
                  </a:cubicBezTo>
                  <a:cubicBezTo>
                    <a:pt x="330" y="149"/>
                    <a:pt x="330" y="149"/>
                    <a:pt x="330" y="149"/>
                  </a:cubicBezTo>
                  <a:cubicBezTo>
                    <a:pt x="331" y="149"/>
                    <a:pt x="331" y="149"/>
                    <a:pt x="331" y="149"/>
                  </a:cubicBezTo>
                  <a:cubicBezTo>
                    <a:pt x="330" y="148"/>
                    <a:pt x="330" y="148"/>
                    <a:pt x="330" y="148"/>
                  </a:cubicBezTo>
                  <a:cubicBezTo>
                    <a:pt x="330" y="148"/>
                    <a:pt x="330" y="148"/>
                    <a:pt x="330" y="148"/>
                  </a:cubicBezTo>
                  <a:cubicBezTo>
                    <a:pt x="328" y="149"/>
                    <a:pt x="328" y="149"/>
                    <a:pt x="328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7" y="148"/>
                    <a:pt x="327" y="148"/>
                    <a:pt x="327" y="148"/>
                  </a:cubicBezTo>
                  <a:cubicBezTo>
                    <a:pt x="326" y="148"/>
                    <a:pt x="326" y="148"/>
                    <a:pt x="326" y="148"/>
                  </a:cubicBezTo>
                  <a:cubicBezTo>
                    <a:pt x="326" y="147"/>
                    <a:pt x="326" y="147"/>
                    <a:pt x="326" y="147"/>
                  </a:cubicBezTo>
                  <a:cubicBezTo>
                    <a:pt x="327" y="147"/>
                    <a:pt x="327" y="147"/>
                    <a:pt x="327" y="147"/>
                  </a:cubicBezTo>
                  <a:cubicBezTo>
                    <a:pt x="327" y="146"/>
                    <a:pt x="327" y="146"/>
                    <a:pt x="327" y="146"/>
                  </a:cubicBezTo>
                  <a:cubicBezTo>
                    <a:pt x="327" y="144"/>
                    <a:pt x="327" y="144"/>
                    <a:pt x="327" y="144"/>
                  </a:cubicBezTo>
                  <a:cubicBezTo>
                    <a:pt x="328" y="143"/>
                    <a:pt x="328" y="143"/>
                    <a:pt x="328" y="143"/>
                  </a:cubicBezTo>
                  <a:cubicBezTo>
                    <a:pt x="328" y="142"/>
                    <a:pt x="328" y="142"/>
                    <a:pt x="328" y="142"/>
                  </a:cubicBezTo>
                  <a:cubicBezTo>
                    <a:pt x="329" y="141"/>
                    <a:pt x="329" y="141"/>
                    <a:pt x="329" y="141"/>
                  </a:cubicBezTo>
                  <a:cubicBezTo>
                    <a:pt x="330" y="142"/>
                    <a:pt x="330" y="142"/>
                    <a:pt x="330" y="142"/>
                  </a:cubicBezTo>
                  <a:cubicBezTo>
                    <a:pt x="331" y="142"/>
                    <a:pt x="331" y="142"/>
                    <a:pt x="331" y="142"/>
                  </a:cubicBezTo>
                  <a:cubicBezTo>
                    <a:pt x="331" y="143"/>
                    <a:pt x="331" y="143"/>
                    <a:pt x="331" y="143"/>
                  </a:cubicBezTo>
                  <a:cubicBezTo>
                    <a:pt x="333" y="144"/>
                    <a:pt x="333" y="144"/>
                    <a:pt x="333" y="144"/>
                  </a:cubicBezTo>
                  <a:cubicBezTo>
                    <a:pt x="334" y="145"/>
                    <a:pt x="334" y="145"/>
                    <a:pt x="334" y="145"/>
                  </a:cubicBezTo>
                  <a:cubicBezTo>
                    <a:pt x="335" y="145"/>
                    <a:pt x="335" y="145"/>
                    <a:pt x="335" y="145"/>
                  </a:cubicBezTo>
                  <a:cubicBezTo>
                    <a:pt x="334" y="144"/>
                    <a:pt x="334" y="144"/>
                    <a:pt x="334" y="144"/>
                  </a:cubicBezTo>
                  <a:cubicBezTo>
                    <a:pt x="334" y="144"/>
                    <a:pt x="334" y="144"/>
                    <a:pt x="334" y="144"/>
                  </a:cubicBezTo>
                  <a:cubicBezTo>
                    <a:pt x="332" y="143"/>
                    <a:pt x="332" y="143"/>
                    <a:pt x="332" y="143"/>
                  </a:cubicBezTo>
                  <a:cubicBezTo>
                    <a:pt x="332" y="142"/>
                    <a:pt x="332" y="142"/>
                    <a:pt x="332" y="142"/>
                  </a:cubicBezTo>
                  <a:cubicBezTo>
                    <a:pt x="331" y="141"/>
                    <a:pt x="331" y="141"/>
                    <a:pt x="331" y="141"/>
                  </a:cubicBezTo>
                  <a:cubicBezTo>
                    <a:pt x="330" y="141"/>
                    <a:pt x="330" y="141"/>
                    <a:pt x="330" y="141"/>
                  </a:cubicBezTo>
                  <a:cubicBezTo>
                    <a:pt x="330" y="141"/>
                    <a:pt x="330" y="141"/>
                    <a:pt x="330" y="141"/>
                  </a:cubicBezTo>
                  <a:cubicBezTo>
                    <a:pt x="330" y="140"/>
                    <a:pt x="330" y="140"/>
                    <a:pt x="330" y="140"/>
                  </a:cubicBezTo>
                  <a:cubicBezTo>
                    <a:pt x="332" y="140"/>
                    <a:pt x="332" y="140"/>
                    <a:pt x="332" y="140"/>
                  </a:cubicBezTo>
                  <a:cubicBezTo>
                    <a:pt x="332" y="140"/>
                    <a:pt x="332" y="140"/>
                    <a:pt x="332" y="140"/>
                  </a:cubicBezTo>
                  <a:cubicBezTo>
                    <a:pt x="333" y="140"/>
                    <a:pt x="333" y="140"/>
                    <a:pt x="333" y="140"/>
                  </a:cubicBezTo>
                  <a:cubicBezTo>
                    <a:pt x="335" y="142"/>
                    <a:pt x="335" y="142"/>
                    <a:pt x="335" y="142"/>
                  </a:cubicBezTo>
                  <a:cubicBezTo>
                    <a:pt x="336" y="142"/>
                    <a:pt x="336" y="142"/>
                    <a:pt x="336" y="142"/>
                  </a:cubicBezTo>
                  <a:cubicBezTo>
                    <a:pt x="337" y="142"/>
                    <a:pt x="337" y="142"/>
                    <a:pt x="337" y="142"/>
                  </a:cubicBezTo>
                  <a:cubicBezTo>
                    <a:pt x="335" y="142"/>
                    <a:pt x="335" y="142"/>
                    <a:pt x="335" y="142"/>
                  </a:cubicBezTo>
                  <a:cubicBezTo>
                    <a:pt x="334" y="140"/>
                    <a:pt x="334" y="140"/>
                    <a:pt x="334" y="140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3" y="138"/>
                    <a:pt x="333" y="138"/>
                    <a:pt x="333" y="138"/>
                  </a:cubicBezTo>
                  <a:cubicBezTo>
                    <a:pt x="335" y="137"/>
                    <a:pt x="335" y="137"/>
                    <a:pt x="335" y="137"/>
                  </a:cubicBezTo>
                  <a:cubicBezTo>
                    <a:pt x="336" y="138"/>
                    <a:pt x="336" y="138"/>
                    <a:pt x="336" y="138"/>
                  </a:cubicBezTo>
                  <a:cubicBezTo>
                    <a:pt x="335" y="138"/>
                    <a:pt x="335" y="138"/>
                    <a:pt x="335" y="138"/>
                  </a:cubicBezTo>
                  <a:cubicBezTo>
                    <a:pt x="336" y="139"/>
                    <a:pt x="336" y="139"/>
                    <a:pt x="336" y="139"/>
                  </a:cubicBezTo>
                  <a:cubicBezTo>
                    <a:pt x="336" y="139"/>
                    <a:pt x="336" y="139"/>
                    <a:pt x="336" y="139"/>
                  </a:cubicBezTo>
                  <a:cubicBezTo>
                    <a:pt x="336" y="138"/>
                    <a:pt x="336" y="138"/>
                    <a:pt x="336" y="138"/>
                  </a:cubicBezTo>
                  <a:cubicBezTo>
                    <a:pt x="337" y="137"/>
                    <a:pt x="337" y="137"/>
                    <a:pt x="337" y="137"/>
                  </a:cubicBezTo>
                  <a:cubicBezTo>
                    <a:pt x="338" y="137"/>
                    <a:pt x="338" y="137"/>
                    <a:pt x="338" y="137"/>
                  </a:cubicBezTo>
                  <a:cubicBezTo>
                    <a:pt x="338" y="138"/>
                    <a:pt x="338" y="138"/>
                    <a:pt x="338" y="138"/>
                  </a:cubicBezTo>
                  <a:cubicBezTo>
                    <a:pt x="339" y="139"/>
                    <a:pt x="339" y="139"/>
                    <a:pt x="339" y="139"/>
                  </a:cubicBezTo>
                  <a:cubicBezTo>
                    <a:pt x="339" y="140"/>
                    <a:pt x="339" y="140"/>
                    <a:pt x="339" y="140"/>
                  </a:cubicBezTo>
                  <a:cubicBezTo>
                    <a:pt x="340" y="139"/>
                    <a:pt x="340" y="139"/>
                    <a:pt x="340" y="139"/>
                  </a:cubicBezTo>
                  <a:cubicBezTo>
                    <a:pt x="340" y="139"/>
                    <a:pt x="340" y="139"/>
                    <a:pt x="340" y="139"/>
                  </a:cubicBezTo>
                  <a:cubicBezTo>
                    <a:pt x="339" y="138"/>
                    <a:pt x="339" y="138"/>
                    <a:pt x="339" y="138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342" y="136"/>
                    <a:pt x="342" y="136"/>
                    <a:pt x="342" y="136"/>
                  </a:cubicBezTo>
                  <a:cubicBezTo>
                    <a:pt x="344" y="136"/>
                    <a:pt x="344" y="136"/>
                    <a:pt x="344" y="136"/>
                  </a:cubicBezTo>
                  <a:cubicBezTo>
                    <a:pt x="345" y="136"/>
                    <a:pt x="345" y="136"/>
                    <a:pt x="345" y="136"/>
                  </a:cubicBezTo>
                  <a:cubicBezTo>
                    <a:pt x="346" y="135"/>
                    <a:pt x="346" y="135"/>
                    <a:pt x="346" y="135"/>
                  </a:cubicBezTo>
                  <a:cubicBezTo>
                    <a:pt x="348" y="135"/>
                    <a:pt x="348" y="135"/>
                    <a:pt x="348" y="135"/>
                  </a:cubicBezTo>
                  <a:cubicBezTo>
                    <a:pt x="350" y="135"/>
                    <a:pt x="350" y="135"/>
                    <a:pt x="350" y="135"/>
                  </a:cubicBezTo>
                  <a:cubicBezTo>
                    <a:pt x="351" y="136"/>
                    <a:pt x="351" y="136"/>
                    <a:pt x="351" y="136"/>
                  </a:cubicBezTo>
                  <a:cubicBezTo>
                    <a:pt x="351" y="136"/>
                    <a:pt x="351" y="136"/>
                    <a:pt x="351" y="136"/>
                  </a:cubicBezTo>
                  <a:cubicBezTo>
                    <a:pt x="351" y="137"/>
                    <a:pt x="351" y="137"/>
                    <a:pt x="351" y="137"/>
                  </a:cubicBezTo>
                  <a:cubicBezTo>
                    <a:pt x="351" y="139"/>
                    <a:pt x="351" y="139"/>
                    <a:pt x="351" y="139"/>
                  </a:cubicBezTo>
                  <a:cubicBezTo>
                    <a:pt x="351" y="140"/>
                    <a:pt x="351" y="140"/>
                    <a:pt x="351" y="140"/>
                  </a:cubicBezTo>
                  <a:cubicBezTo>
                    <a:pt x="350" y="140"/>
                    <a:pt x="350" y="140"/>
                    <a:pt x="350" y="140"/>
                  </a:cubicBezTo>
                  <a:cubicBezTo>
                    <a:pt x="349" y="142"/>
                    <a:pt x="349" y="142"/>
                    <a:pt x="349" y="142"/>
                  </a:cubicBezTo>
                  <a:cubicBezTo>
                    <a:pt x="349" y="142"/>
                    <a:pt x="349" y="142"/>
                    <a:pt x="349" y="142"/>
                  </a:cubicBezTo>
                  <a:cubicBezTo>
                    <a:pt x="350" y="143"/>
                    <a:pt x="350" y="143"/>
                    <a:pt x="350" y="143"/>
                  </a:cubicBezTo>
                  <a:cubicBezTo>
                    <a:pt x="351" y="143"/>
                    <a:pt x="351" y="143"/>
                    <a:pt x="351" y="143"/>
                  </a:cubicBezTo>
                  <a:cubicBezTo>
                    <a:pt x="351" y="144"/>
                    <a:pt x="351" y="144"/>
                    <a:pt x="351" y="144"/>
                  </a:cubicBezTo>
                  <a:cubicBezTo>
                    <a:pt x="349" y="145"/>
                    <a:pt x="349" y="145"/>
                    <a:pt x="349" y="145"/>
                  </a:cubicBezTo>
                  <a:cubicBezTo>
                    <a:pt x="349" y="146"/>
                    <a:pt x="349" y="146"/>
                    <a:pt x="349" y="146"/>
                  </a:cubicBezTo>
                  <a:cubicBezTo>
                    <a:pt x="349" y="147"/>
                    <a:pt x="349" y="147"/>
                    <a:pt x="349" y="147"/>
                  </a:cubicBezTo>
                  <a:cubicBezTo>
                    <a:pt x="350" y="148"/>
                    <a:pt x="350" y="148"/>
                    <a:pt x="350" y="148"/>
                  </a:cubicBezTo>
                  <a:cubicBezTo>
                    <a:pt x="350" y="148"/>
                    <a:pt x="350" y="148"/>
                    <a:pt x="350" y="148"/>
                  </a:cubicBezTo>
                  <a:cubicBezTo>
                    <a:pt x="349" y="149"/>
                    <a:pt x="349" y="149"/>
                    <a:pt x="349" y="149"/>
                  </a:cubicBezTo>
                  <a:cubicBezTo>
                    <a:pt x="348" y="149"/>
                    <a:pt x="348" y="149"/>
                    <a:pt x="348" y="149"/>
                  </a:cubicBezTo>
                  <a:cubicBezTo>
                    <a:pt x="347" y="150"/>
                    <a:pt x="347" y="150"/>
                    <a:pt x="347" y="150"/>
                  </a:cubicBezTo>
                  <a:cubicBezTo>
                    <a:pt x="346" y="150"/>
                    <a:pt x="346" y="150"/>
                    <a:pt x="346" y="150"/>
                  </a:cubicBezTo>
                  <a:cubicBezTo>
                    <a:pt x="345" y="151"/>
                    <a:pt x="345" y="151"/>
                    <a:pt x="345" y="151"/>
                  </a:cubicBezTo>
                  <a:cubicBezTo>
                    <a:pt x="345" y="152"/>
                    <a:pt x="345" y="152"/>
                    <a:pt x="345" y="152"/>
                  </a:cubicBezTo>
                  <a:cubicBezTo>
                    <a:pt x="344" y="153"/>
                    <a:pt x="344" y="153"/>
                    <a:pt x="344" y="153"/>
                  </a:cubicBezTo>
                  <a:cubicBezTo>
                    <a:pt x="345" y="153"/>
                    <a:pt x="345" y="153"/>
                    <a:pt x="345" y="153"/>
                  </a:cubicBezTo>
                  <a:cubicBezTo>
                    <a:pt x="346" y="152"/>
                    <a:pt x="346" y="152"/>
                    <a:pt x="346" y="152"/>
                  </a:cubicBezTo>
                  <a:cubicBezTo>
                    <a:pt x="347" y="151"/>
                    <a:pt x="347" y="151"/>
                    <a:pt x="347" y="151"/>
                  </a:cubicBezTo>
                  <a:cubicBezTo>
                    <a:pt x="348" y="151"/>
                    <a:pt x="348" y="151"/>
                    <a:pt x="348" y="151"/>
                  </a:cubicBezTo>
                  <a:cubicBezTo>
                    <a:pt x="348" y="151"/>
                    <a:pt x="348" y="151"/>
                    <a:pt x="348" y="151"/>
                  </a:cubicBezTo>
                  <a:cubicBezTo>
                    <a:pt x="348" y="151"/>
                    <a:pt x="348" y="151"/>
                    <a:pt x="348" y="151"/>
                  </a:cubicBezTo>
                  <a:cubicBezTo>
                    <a:pt x="348" y="152"/>
                    <a:pt x="348" y="152"/>
                    <a:pt x="348" y="152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45" y="154"/>
                    <a:pt x="345" y="154"/>
                    <a:pt x="345" y="154"/>
                  </a:cubicBezTo>
                  <a:cubicBezTo>
                    <a:pt x="345" y="154"/>
                    <a:pt x="345" y="154"/>
                    <a:pt x="345" y="154"/>
                  </a:cubicBezTo>
                  <a:cubicBezTo>
                    <a:pt x="345" y="155"/>
                    <a:pt x="345" y="155"/>
                    <a:pt x="345" y="155"/>
                  </a:cubicBezTo>
                  <a:cubicBezTo>
                    <a:pt x="345" y="155"/>
                    <a:pt x="345" y="155"/>
                    <a:pt x="345" y="155"/>
                  </a:cubicBezTo>
                  <a:cubicBezTo>
                    <a:pt x="344" y="155"/>
                    <a:pt x="344" y="155"/>
                    <a:pt x="344" y="155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43" y="156"/>
                    <a:pt x="343" y="156"/>
                    <a:pt x="343" y="156"/>
                  </a:cubicBezTo>
                  <a:cubicBezTo>
                    <a:pt x="344" y="156"/>
                    <a:pt x="344" y="156"/>
                    <a:pt x="344" y="156"/>
                  </a:cubicBezTo>
                  <a:cubicBezTo>
                    <a:pt x="344" y="156"/>
                    <a:pt x="344" y="156"/>
                    <a:pt x="344" y="156"/>
                  </a:cubicBezTo>
                  <a:cubicBezTo>
                    <a:pt x="344" y="157"/>
                    <a:pt x="344" y="157"/>
                    <a:pt x="344" y="157"/>
                  </a:cubicBezTo>
                  <a:cubicBezTo>
                    <a:pt x="343" y="157"/>
                    <a:pt x="343" y="157"/>
                    <a:pt x="343" y="157"/>
                  </a:cubicBezTo>
                  <a:cubicBezTo>
                    <a:pt x="344" y="157"/>
                    <a:pt x="344" y="157"/>
                    <a:pt x="344" y="157"/>
                  </a:cubicBezTo>
                  <a:cubicBezTo>
                    <a:pt x="345" y="157"/>
                    <a:pt x="345" y="157"/>
                    <a:pt x="345" y="157"/>
                  </a:cubicBezTo>
                  <a:cubicBezTo>
                    <a:pt x="346" y="157"/>
                    <a:pt x="346" y="157"/>
                    <a:pt x="346" y="157"/>
                  </a:cubicBezTo>
                  <a:cubicBezTo>
                    <a:pt x="346" y="156"/>
                    <a:pt x="346" y="156"/>
                    <a:pt x="346" y="156"/>
                  </a:cubicBezTo>
                  <a:cubicBezTo>
                    <a:pt x="346" y="155"/>
                    <a:pt x="346" y="155"/>
                    <a:pt x="346" y="155"/>
                  </a:cubicBezTo>
                  <a:cubicBezTo>
                    <a:pt x="347" y="155"/>
                    <a:pt x="347" y="155"/>
                    <a:pt x="347" y="155"/>
                  </a:cubicBezTo>
                  <a:cubicBezTo>
                    <a:pt x="348" y="154"/>
                    <a:pt x="348" y="154"/>
                    <a:pt x="348" y="154"/>
                  </a:cubicBezTo>
                  <a:cubicBezTo>
                    <a:pt x="348" y="154"/>
                    <a:pt x="348" y="154"/>
                    <a:pt x="348" y="154"/>
                  </a:cubicBezTo>
                  <a:cubicBezTo>
                    <a:pt x="348" y="155"/>
                    <a:pt x="348" y="155"/>
                    <a:pt x="348" y="155"/>
                  </a:cubicBezTo>
                  <a:cubicBezTo>
                    <a:pt x="349" y="156"/>
                    <a:pt x="349" y="156"/>
                    <a:pt x="349" y="156"/>
                  </a:cubicBezTo>
                  <a:cubicBezTo>
                    <a:pt x="349" y="155"/>
                    <a:pt x="349" y="155"/>
                    <a:pt x="349" y="155"/>
                  </a:cubicBezTo>
                  <a:cubicBezTo>
                    <a:pt x="348" y="153"/>
                    <a:pt x="348" y="153"/>
                    <a:pt x="348" y="153"/>
                  </a:cubicBezTo>
                  <a:cubicBezTo>
                    <a:pt x="349" y="153"/>
                    <a:pt x="349" y="153"/>
                    <a:pt x="349" y="153"/>
                  </a:cubicBezTo>
                  <a:cubicBezTo>
                    <a:pt x="349" y="152"/>
                    <a:pt x="349" y="152"/>
                    <a:pt x="349" y="152"/>
                  </a:cubicBezTo>
                  <a:cubicBezTo>
                    <a:pt x="350" y="153"/>
                    <a:pt x="350" y="153"/>
                    <a:pt x="350" y="153"/>
                  </a:cubicBezTo>
                  <a:cubicBezTo>
                    <a:pt x="350" y="154"/>
                    <a:pt x="350" y="154"/>
                    <a:pt x="350" y="154"/>
                  </a:cubicBezTo>
                  <a:cubicBezTo>
                    <a:pt x="350" y="154"/>
                    <a:pt x="350" y="154"/>
                    <a:pt x="350" y="154"/>
                  </a:cubicBezTo>
                  <a:cubicBezTo>
                    <a:pt x="351" y="154"/>
                    <a:pt x="351" y="154"/>
                    <a:pt x="351" y="154"/>
                  </a:cubicBezTo>
                  <a:cubicBezTo>
                    <a:pt x="352" y="153"/>
                    <a:pt x="352" y="153"/>
                    <a:pt x="352" y="153"/>
                  </a:cubicBezTo>
                  <a:cubicBezTo>
                    <a:pt x="353" y="154"/>
                    <a:pt x="353" y="154"/>
                    <a:pt x="353" y="154"/>
                  </a:cubicBezTo>
                  <a:cubicBezTo>
                    <a:pt x="353" y="154"/>
                    <a:pt x="353" y="154"/>
                    <a:pt x="353" y="154"/>
                  </a:cubicBezTo>
                  <a:cubicBezTo>
                    <a:pt x="353" y="155"/>
                    <a:pt x="353" y="155"/>
                    <a:pt x="353" y="155"/>
                  </a:cubicBezTo>
                  <a:cubicBezTo>
                    <a:pt x="352" y="157"/>
                    <a:pt x="352" y="157"/>
                    <a:pt x="352" y="157"/>
                  </a:cubicBezTo>
                  <a:cubicBezTo>
                    <a:pt x="350" y="158"/>
                    <a:pt x="350" y="158"/>
                    <a:pt x="350" y="158"/>
                  </a:cubicBezTo>
                  <a:cubicBezTo>
                    <a:pt x="350" y="158"/>
                    <a:pt x="350" y="158"/>
                    <a:pt x="350" y="158"/>
                  </a:cubicBezTo>
                  <a:cubicBezTo>
                    <a:pt x="351" y="159"/>
                    <a:pt x="351" y="159"/>
                    <a:pt x="351" y="159"/>
                  </a:cubicBezTo>
                  <a:cubicBezTo>
                    <a:pt x="352" y="159"/>
                    <a:pt x="352" y="159"/>
                    <a:pt x="352" y="159"/>
                  </a:cubicBezTo>
                  <a:cubicBezTo>
                    <a:pt x="353" y="159"/>
                    <a:pt x="353" y="159"/>
                    <a:pt x="353" y="159"/>
                  </a:cubicBezTo>
                  <a:cubicBezTo>
                    <a:pt x="352" y="158"/>
                    <a:pt x="352" y="158"/>
                    <a:pt x="352" y="158"/>
                  </a:cubicBezTo>
                  <a:cubicBezTo>
                    <a:pt x="353" y="157"/>
                    <a:pt x="353" y="157"/>
                    <a:pt x="353" y="157"/>
                  </a:cubicBezTo>
                  <a:cubicBezTo>
                    <a:pt x="353" y="156"/>
                    <a:pt x="353" y="156"/>
                    <a:pt x="353" y="156"/>
                  </a:cubicBezTo>
                  <a:cubicBezTo>
                    <a:pt x="354" y="157"/>
                    <a:pt x="354" y="157"/>
                    <a:pt x="354" y="157"/>
                  </a:cubicBezTo>
                  <a:cubicBezTo>
                    <a:pt x="354" y="158"/>
                    <a:pt x="354" y="158"/>
                    <a:pt x="354" y="158"/>
                  </a:cubicBezTo>
                  <a:cubicBezTo>
                    <a:pt x="355" y="158"/>
                    <a:pt x="355" y="158"/>
                    <a:pt x="355" y="158"/>
                  </a:cubicBezTo>
                  <a:cubicBezTo>
                    <a:pt x="354" y="156"/>
                    <a:pt x="354" y="156"/>
                    <a:pt x="354" y="156"/>
                  </a:cubicBezTo>
                  <a:cubicBezTo>
                    <a:pt x="354" y="155"/>
                    <a:pt x="354" y="155"/>
                    <a:pt x="354" y="155"/>
                  </a:cubicBezTo>
                  <a:cubicBezTo>
                    <a:pt x="354" y="153"/>
                    <a:pt x="354" y="153"/>
                    <a:pt x="354" y="153"/>
                  </a:cubicBezTo>
                  <a:cubicBezTo>
                    <a:pt x="354" y="153"/>
                    <a:pt x="354" y="153"/>
                    <a:pt x="354" y="153"/>
                  </a:cubicBezTo>
                  <a:cubicBezTo>
                    <a:pt x="355" y="154"/>
                    <a:pt x="355" y="154"/>
                    <a:pt x="355" y="154"/>
                  </a:cubicBezTo>
                  <a:cubicBezTo>
                    <a:pt x="355" y="155"/>
                    <a:pt x="355" y="155"/>
                    <a:pt x="355" y="155"/>
                  </a:cubicBezTo>
                  <a:cubicBezTo>
                    <a:pt x="355" y="155"/>
                    <a:pt x="355" y="155"/>
                    <a:pt x="355" y="155"/>
                  </a:cubicBezTo>
                  <a:cubicBezTo>
                    <a:pt x="355" y="155"/>
                    <a:pt x="355" y="155"/>
                    <a:pt x="355" y="155"/>
                  </a:cubicBezTo>
                  <a:cubicBezTo>
                    <a:pt x="356" y="155"/>
                    <a:pt x="356" y="155"/>
                    <a:pt x="356" y="155"/>
                  </a:cubicBezTo>
                  <a:cubicBezTo>
                    <a:pt x="358" y="157"/>
                    <a:pt x="358" y="157"/>
                    <a:pt x="358" y="157"/>
                  </a:cubicBezTo>
                  <a:cubicBezTo>
                    <a:pt x="358" y="157"/>
                    <a:pt x="358" y="157"/>
                    <a:pt x="358" y="157"/>
                  </a:cubicBezTo>
                  <a:cubicBezTo>
                    <a:pt x="359" y="157"/>
                    <a:pt x="359" y="157"/>
                    <a:pt x="359" y="157"/>
                  </a:cubicBezTo>
                  <a:cubicBezTo>
                    <a:pt x="360" y="158"/>
                    <a:pt x="360" y="158"/>
                    <a:pt x="360" y="158"/>
                  </a:cubicBezTo>
                  <a:cubicBezTo>
                    <a:pt x="361" y="158"/>
                    <a:pt x="361" y="158"/>
                    <a:pt x="361" y="158"/>
                  </a:cubicBezTo>
                  <a:cubicBezTo>
                    <a:pt x="360" y="157"/>
                    <a:pt x="360" y="157"/>
                    <a:pt x="360" y="157"/>
                  </a:cubicBezTo>
                  <a:cubicBezTo>
                    <a:pt x="359" y="157"/>
                    <a:pt x="359" y="157"/>
                    <a:pt x="359" y="157"/>
                  </a:cubicBezTo>
                  <a:cubicBezTo>
                    <a:pt x="359" y="156"/>
                    <a:pt x="359" y="156"/>
                    <a:pt x="359" y="156"/>
                  </a:cubicBezTo>
                  <a:cubicBezTo>
                    <a:pt x="357" y="154"/>
                    <a:pt x="357" y="154"/>
                    <a:pt x="357" y="154"/>
                  </a:cubicBezTo>
                  <a:cubicBezTo>
                    <a:pt x="356" y="154"/>
                    <a:pt x="356" y="154"/>
                    <a:pt x="356" y="154"/>
                  </a:cubicBezTo>
                  <a:cubicBezTo>
                    <a:pt x="356" y="154"/>
                    <a:pt x="356" y="154"/>
                    <a:pt x="356" y="154"/>
                  </a:cubicBezTo>
                  <a:cubicBezTo>
                    <a:pt x="357" y="152"/>
                    <a:pt x="357" y="152"/>
                    <a:pt x="357" y="152"/>
                  </a:cubicBezTo>
                  <a:cubicBezTo>
                    <a:pt x="358" y="152"/>
                    <a:pt x="358" y="152"/>
                    <a:pt x="358" y="152"/>
                  </a:cubicBezTo>
                  <a:cubicBezTo>
                    <a:pt x="359" y="151"/>
                    <a:pt x="359" y="151"/>
                    <a:pt x="359" y="151"/>
                  </a:cubicBezTo>
                  <a:cubicBezTo>
                    <a:pt x="361" y="151"/>
                    <a:pt x="361" y="151"/>
                    <a:pt x="361" y="151"/>
                  </a:cubicBezTo>
                  <a:cubicBezTo>
                    <a:pt x="362" y="151"/>
                    <a:pt x="362" y="151"/>
                    <a:pt x="362" y="151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5" y="152"/>
                    <a:pt x="365" y="152"/>
                    <a:pt x="365" y="152"/>
                  </a:cubicBezTo>
                  <a:cubicBezTo>
                    <a:pt x="365" y="153"/>
                    <a:pt x="365" y="153"/>
                    <a:pt x="365" y="153"/>
                  </a:cubicBezTo>
                  <a:cubicBezTo>
                    <a:pt x="366" y="154"/>
                    <a:pt x="366" y="154"/>
                    <a:pt x="366" y="154"/>
                  </a:cubicBezTo>
                  <a:cubicBezTo>
                    <a:pt x="367" y="154"/>
                    <a:pt x="367" y="154"/>
                    <a:pt x="367" y="154"/>
                  </a:cubicBezTo>
                  <a:cubicBezTo>
                    <a:pt x="367" y="155"/>
                    <a:pt x="367" y="155"/>
                    <a:pt x="367" y="155"/>
                  </a:cubicBezTo>
                  <a:cubicBezTo>
                    <a:pt x="367" y="155"/>
                    <a:pt x="367" y="155"/>
                    <a:pt x="367" y="155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9" y="155"/>
                    <a:pt x="369" y="155"/>
                    <a:pt x="369" y="155"/>
                  </a:cubicBezTo>
                  <a:cubicBezTo>
                    <a:pt x="370" y="156"/>
                    <a:pt x="370" y="156"/>
                    <a:pt x="370" y="156"/>
                  </a:cubicBezTo>
                  <a:cubicBezTo>
                    <a:pt x="370" y="156"/>
                    <a:pt x="370" y="156"/>
                    <a:pt x="370" y="156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69" y="159"/>
                    <a:pt x="369" y="159"/>
                    <a:pt x="369" y="159"/>
                  </a:cubicBezTo>
                  <a:cubicBezTo>
                    <a:pt x="369" y="159"/>
                    <a:pt x="369" y="159"/>
                    <a:pt x="369" y="159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66" y="159"/>
                    <a:pt x="366" y="159"/>
                    <a:pt x="366" y="159"/>
                  </a:cubicBezTo>
                  <a:cubicBezTo>
                    <a:pt x="364" y="161"/>
                    <a:pt x="364" y="161"/>
                    <a:pt x="364" y="161"/>
                  </a:cubicBezTo>
                  <a:cubicBezTo>
                    <a:pt x="366" y="160"/>
                    <a:pt x="366" y="160"/>
                    <a:pt x="366" y="160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68" y="160"/>
                    <a:pt x="368" y="160"/>
                    <a:pt x="368" y="160"/>
                  </a:cubicBezTo>
                  <a:cubicBezTo>
                    <a:pt x="368" y="161"/>
                    <a:pt x="368" y="161"/>
                    <a:pt x="368" y="161"/>
                  </a:cubicBezTo>
                  <a:cubicBezTo>
                    <a:pt x="366" y="161"/>
                    <a:pt x="366" y="161"/>
                    <a:pt x="366" y="161"/>
                  </a:cubicBezTo>
                  <a:cubicBezTo>
                    <a:pt x="365" y="163"/>
                    <a:pt x="365" y="163"/>
                    <a:pt x="365" y="163"/>
                  </a:cubicBezTo>
                  <a:cubicBezTo>
                    <a:pt x="364" y="164"/>
                    <a:pt x="364" y="164"/>
                    <a:pt x="364" y="164"/>
                  </a:cubicBezTo>
                  <a:cubicBezTo>
                    <a:pt x="364" y="164"/>
                    <a:pt x="364" y="164"/>
                    <a:pt x="364" y="164"/>
                  </a:cubicBezTo>
                  <a:cubicBezTo>
                    <a:pt x="363" y="164"/>
                    <a:pt x="363" y="164"/>
                    <a:pt x="363" y="164"/>
                  </a:cubicBezTo>
                  <a:cubicBezTo>
                    <a:pt x="364" y="164"/>
                    <a:pt x="364" y="164"/>
                    <a:pt x="364" y="164"/>
                  </a:cubicBezTo>
                  <a:cubicBezTo>
                    <a:pt x="366" y="163"/>
                    <a:pt x="366" y="163"/>
                    <a:pt x="366" y="163"/>
                  </a:cubicBezTo>
                  <a:cubicBezTo>
                    <a:pt x="367" y="161"/>
                    <a:pt x="367" y="161"/>
                    <a:pt x="367" y="161"/>
                  </a:cubicBezTo>
                  <a:cubicBezTo>
                    <a:pt x="368" y="161"/>
                    <a:pt x="368" y="161"/>
                    <a:pt x="368" y="161"/>
                  </a:cubicBezTo>
                  <a:cubicBezTo>
                    <a:pt x="370" y="160"/>
                    <a:pt x="370" y="160"/>
                    <a:pt x="370" y="160"/>
                  </a:cubicBezTo>
                  <a:cubicBezTo>
                    <a:pt x="371" y="160"/>
                    <a:pt x="371" y="160"/>
                    <a:pt x="371" y="160"/>
                  </a:cubicBezTo>
                  <a:cubicBezTo>
                    <a:pt x="371" y="161"/>
                    <a:pt x="371" y="161"/>
                    <a:pt x="371" y="161"/>
                  </a:cubicBezTo>
                  <a:cubicBezTo>
                    <a:pt x="372" y="161"/>
                    <a:pt x="372" y="161"/>
                    <a:pt x="372" y="161"/>
                  </a:cubicBezTo>
                  <a:cubicBezTo>
                    <a:pt x="372" y="161"/>
                    <a:pt x="372" y="161"/>
                    <a:pt x="372" y="161"/>
                  </a:cubicBezTo>
                  <a:cubicBezTo>
                    <a:pt x="371" y="162"/>
                    <a:pt x="371" y="162"/>
                    <a:pt x="371" y="162"/>
                  </a:cubicBezTo>
                  <a:cubicBezTo>
                    <a:pt x="372" y="163"/>
                    <a:pt x="372" y="163"/>
                    <a:pt x="372" y="163"/>
                  </a:cubicBezTo>
                  <a:cubicBezTo>
                    <a:pt x="370" y="163"/>
                    <a:pt x="370" y="163"/>
                    <a:pt x="370" y="163"/>
                  </a:cubicBezTo>
                  <a:cubicBezTo>
                    <a:pt x="370" y="164"/>
                    <a:pt x="370" y="164"/>
                    <a:pt x="370" y="164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8" y="164"/>
                    <a:pt x="368" y="164"/>
                    <a:pt x="368" y="164"/>
                  </a:cubicBezTo>
                  <a:cubicBezTo>
                    <a:pt x="367" y="164"/>
                    <a:pt x="367" y="164"/>
                    <a:pt x="367" y="164"/>
                  </a:cubicBezTo>
                  <a:cubicBezTo>
                    <a:pt x="366" y="165"/>
                    <a:pt x="366" y="165"/>
                    <a:pt x="366" y="165"/>
                  </a:cubicBezTo>
                  <a:cubicBezTo>
                    <a:pt x="368" y="165"/>
                    <a:pt x="368" y="165"/>
                    <a:pt x="368" y="165"/>
                  </a:cubicBezTo>
                  <a:cubicBezTo>
                    <a:pt x="368" y="165"/>
                    <a:pt x="368" y="165"/>
                    <a:pt x="368" y="165"/>
                  </a:cubicBezTo>
                  <a:cubicBezTo>
                    <a:pt x="366" y="166"/>
                    <a:pt x="366" y="166"/>
                    <a:pt x="366" y="166"/>
                  </a:cubicBezTo>
                  <a:cubicBezTo>
                    <a:pt x="367" y="166"/>
                    <a:pt x="367" y="166"/>
                    <a:pt x="367" y="166"/>
                  </a:cubicBezTo>
                  <a:cubicBezTo>
                    <a:pt x="367" y="166"/>
                    <a:pt x="367" y="166"/>
                    <a:pt x="367" y="166"/>
                  </a:cubicBezTo>
                  <a:cubicBezTo>
                    <a:pt x="369" y="166"/>
                    <a:pt x="369" y="166"/>
                    <a:pt x="369" y="166"/>
                  </a:cubicBezTo>
                  <a:cubicBezTo>
                    <a:pt x="369" y="165"/>
                    <a:pt x="369" y="165"/>
                    <a:pt x="369" y="165"/>
                  </a:cubicBezTo>
                  <a:cubicBezTo>
                    <a:pt x="369" y="166"/>
                    <a:pt x="369" y="166"/>
                    <a:pt x="369" y="166"/>
                  </a:cubicBezTo>
                  <a:cubicBezTo>
                    <a:pt x="369" y="166"/>
                    <a:pt x="369" y="166"/>
                    <a:pt x="369" y="166"/>
                  </a:cubicBezTo>
                  <a:cubicBezTo>
                    <a:pt x="368" y="166"/>
                    <a:pt x="368" y="166"/>
                    <a:pt x="368" y="166"/>
                  </a:cubicBezTo>
                  <a:cubicBezTo>
                    <a:pt x="367" y="167"/>
                    <a:pt x="367" y="167"/>
                    <a:pt x="367" y="167"/>
                  </a:cubicBezTo>
                  <a:cubicBezTo>
                    <a:pt x="367" y="167"/>
                    <a:pt x="367" y="167"/>
                    <a:pt x="367" y="167"/>
                  </a:cubicBezTo>
                  <a:cubicBezTo>
                    <a:pt x="368" y="167"/>
                    <a:pt x="368" y="167"/>
                    <a:pt x="368" y="167"/>
                  </a:cubicBezTo>
                  <a:cubicBezTo>
                    <a:pt x="367" y="168"/>
                    <a:pt x="367" y="168"/>
                    <a:pt x="367" y="168"/>
                  </a:cubicBezTo>
                  <a:cubicBezTo>
                    <a:pt x="366" y="169"/>
                    <a:pt x="366" y="169"/>
                    <a:pt x="366" y="169"/>
                  </a:cubicBezTo>
                  <a:cubicBezTo>
                    <a:pt x="365" y="170"/>
                    <a:pt x="365" y="170"/>
                    <a:pt x="365" y="170"/>
                  </a:cubicBezTo>
                  <a:cubicBezTo>
                    <a:pt x="366" y="170"/>
                    <a:pt x="366" y="170"/>
                    <a:pt x="366" y="170"/>
                  </a:cubicBezTo>
                  <a:cubicBezTo>
                    <a:pt x="367" y="169"/>
                    <a:pt x="367" y="169"/>
                    <a:pt x="367" y="169"/>
                  </a:cubicBezTo>
                  <a:cubicBezTo>
                    <a:pt x="368" y="167"/>
                    <a:pt x="368" y="167"/>
                    <a:pt x="368" y="167"/>
                  </a:cubicBezTo>
                  <a:cubicBezTo>
                    <a:pt x="369" y="167"/>
                    <a:pt x="369" y="167"/>
                    <a:pt x="369" y="167"/>
                  </a:cubicBezTo>
                  <a:cubicBezTo>
                    <a:pt x="371" y="166"/>
                    <a:pt x="371" y="166"/>
                    <a:pt x="371" y="166"/>
                  </a:cubicBezTo>
                  <a:cubicBezTo>
                    <a:pt x="371" y="166"/>
                    <a:pt x="371" y="166"/>
                    <a:pt x="371" y="166"/>
                  </a:cubicBezTo>
                  <a:cubicBezTo>
                    <a:pt x="371" y="166"/>
                    <a:pt x="371" y="166"/>
                    <a:pt x="371" y="166"/>
                  </a:cubicBezTo>
                  <a:cubicBezTo>
                    <a:pt x="372" y="166"/>
                    <a:pt x="372" y="166"/>
                    <a:pt x="372" y="166"/>
                  </a:cubicBezTo>
                  <a:cubicBezTo>
                    <a:pt x="372" y="165"/>
                    <a:pt x="372" y="165"/>
                    <a:pt x="372" y="165"/>
                  </a:cubicBezTo>
                  <a:cubicBezTo>
                    <a:pt x="373" y="165"/>
                    <a:pt x="373" y="165"/>
                    <a:pt x="373" y="165"/>
                  </a:cubicBezTo>
                  <a:cubicBezTo>
                    <a:pt x="374" y="165"/>
                    <a:pt x="374" y="165"/>
                    <a:pt x="374" y="165"/>
                  </a:cubicBezTo>
                  <a:cubicBezTo>
                    <a:pt x="374" y="165"/>
                    <a:pt x="374" y="165"/>
                    <a:pt x="374" y="165"/>
                  </a:cubicBezTo>
                  <a:cubicBezTo>
                    <a:pt x="372" y="167"/>
                    <a:pt x="372" y="167"/>
                    <a:pt x="372" y="167"/>
                  </a:cubicBezTo>
                  <a:cubicBezTo>
                    <a:pt x="370" y="168"/>
                    <a:pt x="370" y="168"/>
                    <a:pt x="370" y="168"/>
                  </a:cubicBezTo>
                  <a:cubicBezTo>
                    <a:pt x="370" y="168"/>
                    <a:pt x="370" y="168"/>
                    <a:pt x="370" y="168"/>
                  </a:cubicBezTo>
                  <a:cubicBezTo>
                    <a:pt x="370" y="168"/>
                    <a:pt x="370" y="168"/>
                    <a:pt x="370" y="168"/>
                  </a:cubicBezTo>
                  <a:cubicBezTo>
                    <a:pt x="370" y="169"/>
                    <a:pt x="370" y="169"/>
                    <a:pt x="370" y="169"/>
                  </a:cubicBezTo>
                  <a:cubicBezTo>
                    <a:pt x="369" y="169"/>
                    <a:pt x="369" y="169"/>
                    <a:pt x="369" y="169"/>
                  </a:cubicBezTo>
                  <a:cubicBezTo>
                    <a:pt x="369" y="170"/>
                    <a:pt x="369" y="170"/>
                    <a:pt x="369" y="170"/>
                  </a:cubicBezTo>
                  <a:cubicBezTo>
                    <a:pt x="370" y="170"/>
                    <a:pt x="370" y="170"/>
                    <a:pt x="370" y="170"/>
                  </a:cubicBezTo>
                  <a:cubicBezTo>
                    <a:pt x="370" y="170"/>
                    <a:pt x="370" y="170"/>
                    <a:pt x="370" y="170"/>
                  </a:cubicBezTo>
                  <a:cubicBezTo>
                    <a:pt x="370" y="169"/>
                    <a:pt x="370" y="169"/>
                    <a:pt x="370" y="169"/>
                  </a:cubicBezTo>
                  <a:cubicBezTo>
                    <a:pt x="372" y="168"/>
                    <a:pt x="372" y="168"/>
                    <a:pt x="372" y="168"/>
                  </a:cubicBezTo>
                  <a:cubicBezTo>
                    <a:pt x="373" y="167"/>
                    <a:pt x="373" y="167"/>
                    <a:pt x="373" y="167"/>
                  </a:cubicBezTo>
                  <a:cubicBezTo>
                    <a:pt x="373" y="168"/>
                    <a:pt x="373" y="168"/>
                    <a:pt x="373" y="168"/>
                  </a:cubicBezTo>
                  <a:cubicBezTo>
                    <a:pt x="373" y="168"/>
                    <a:pt x="373" y="168"/>
                    <a:pt x="373" y="168"/>
                  </a:cubicBezTo>
                  <a:cubicBezTo>
                    <a:pt x="373" y="169"/>
                    <a:pt x="373" y="169"/>
                    <a:pt x="373" y="169"/>
                  </a:cubicBezTo>
                  <a:cubicBezTo>
                    <a:pt x="371" y="170"/>
                    <a:pt x="371" y="170"/>
                    <a:pt x="371" y="170"/>
                  </a:cubicBezTo>
                  <a:cubicBezTo>
                    <a:pt x="371" y="171"/>
                    <a:pt x="371" y="171"/>
                    <a:pt x="371" y="171"/>
                  </a:cubicBezTo>
                  <a:cubicBezTo>
                    <a:pt x="370" y="172"/>
                    <a:pt x="370" y="172"/>
                    <a:pt x="370" y="172"/>
                  </a:cubicBezTo>
                  <a:cubicBezTo>
                    <a:pt x="370" y="172"/>
                    <a:pt x="370" y="172"/>
                    <a:pt x="370" y="172"/>
                  </a:cubicBezTo>
                  <a:cubicBezTo>
                    <a:pt x="370" y="173"/>
                    <a:pt x="370" y="173"/>
                    <a:pt x="370" y="173"/>
                  </a:cubicBezTo>
                  <a:cubicBezTo>
                    <a:pt x="371" y="172"/>
                    <a:pt x="371" y="172"/>
                    <a:pt x="371" y="172"/>
                  </a:cubicBezTo>
                  <a:cubicBezTo>
                    <a:pt x="371" y="172"/>
                    <a:pt x="371" y="172"/>
                    <a:pt x="371" y="172"/>
                  </a:cubicBezTo>
                  <a:cubicBezTo>
                    <a:pt x="373" y="170"/>
                    <a:pt x="373" y="170"/>
                    <a:pt x="373" y="170"/>
                  </a:cubicBezTo>
                  <a:cubicBezTo>
                    <a:pt x="374" y="170"/>
                    <a:pt x="374" y="170"/>
                    <a:pt x="374" y="170"/>
                  </a:cubicBezTo>
                  <a:cubicBezTo>
                    <a:pt x="374" y="170"/>
                    <a:pt x="374" y="170"/>
                    <a:pt x="374" y="170"/>
                  </a:cubicBezTo>
                  <a:cubicBezTo>
                    <a:pt x="374" y="170"/>
                    <a:pt x="374" y="170"/>
                    <a:pt x="374" y="170"/>
                  </a:cubicBezTo>
                  <a:cubicBezTo>
                    <a:pt x="374" y="171"/>
                    <a:pt x="374" y="171"/>
                    <a:pt x="374" y="171"/>
                  </a:cubicBezTo>
                  <a:cubicBezTo>
                    <a:pt x="373" y="171"/>
                    <a:pt x="373" y="171"/>
                    <a:pt x="373" y="171"/>
                  </a:cubicBezTo>
                  <a:cubicBezTo>
                    <a:pt x="372" y="173"/>
                    <a:pt x="372" y="173"/>
                    <a:pt x="372" y="173"/>
                  </a:cubicBezTo>
                  <a:cubicBezTo>
                    <a:pt x="372" y="174"/>
                    <a:pt x="372" y="174"/>
                    <a:pt x="372" y="174"/>
                  </a:cubicBezTo>
                  <a:cubicBezTo>
                    <a:pt x="373" y="174"/>
                    <a:pt x="373" y="174"/>
                    <a:pt x="373" y="174"/>
                  </a:cubicBezTo>
                  <a:cubicBezTo>
                    <a:pt x="373" y="173"/>
                    <a:pt x="373" y="173"/>
                    <a:pt x="373" y="173"/>
                  </a:cubicBezTo>
                  <a:cubicBezTo>
                    <a:pt x="373" y="173"/>
                    <a:pt x="373" y="173"/>
                    <a:pt x="373" y="173"/>
                  </a:cubicBezTo>
                  <a:cubicBezTo>
                    <a:pt x="374" y="172"/>
                    <a:pt x="374" y="172"/>
                    <a:pt x="374" y="172"/>
                  </a:cubicBezTo>
                  <a:cubicBezTo>
                    <a:pt x="375" y="171"/>
                    <a:pt x="375" y="171"/>
                    <a:pt x="375" y="171"/>
                  </a:cubicBezTo>
                  <a:cubicBezTo>
                    <a:pt x="375" y="170"/>
                    <a:pt x="375" y="170"/>
                    <a:pt x="375" y="170"/>
                  </a:cubicBezTo>
                  <a:cubicBezTo>
                    <a:pt x="376" y="169"/>
                    <a:pt x="376" y="169"/>
                    <a:pt x="376" y="169"/>
                  </a:cubicBezTo>
                  <a:cubicBezTo>
                    <a:pt x="376" y="169"/>
                    <a:pt x="376" y="169"/>
                    <a:pt x="376" y="169"/>
                  </a:cubicBezTo>
                  <a:cubicBezTo>
                    <a:pt x="377" y="168"/>
                    <a:pt x="377" y="168"/>
                    <a:pt x="377" y="168"/>
                  </a:cubicBezTo>
                  <a:cubicBezTo>
                    <a:pt x="377" y="168"/>
                    <a:pt x="377" y="168"/>
                    <a:pt x="377" y="168"/>
                  </a:cubicBezTo>
                  <a:cubicBezTo>
                    <a:pt x="377" y="167"/>
                    <a:pt x="377" y="167"/>
                    <a:pt x="377" y="167"/>
                  </a:cubicBezTo>
                  <a:cubicBezTo>
                    <a:pt x="378" y="167"/>
                    <a:pt x="378" y="167"/>
                    <a:pt x="378" y="167"/>
                  </a:cubicBezTo>
                  <a:cubicBezTo>
                    <a:pt x="378" y="166"/>
                    <a:pt x="378" y="166"/>
                    <a:pt x="378" y="166"/>
                  </a:cubicBezTo>
                  <a:cubicBezTo>
                    <a:pt x="378" y="166"/>
                    <a:pt x="378" y="166"/>
                    <a:pt x="378" y="166"/>
                  </a:cubicBezTo>
                  <a:cubicBezTo>
                    <a:pt x="379" y="167"/>
                    <a:pt x="379" y="167"/>
                    <a:pt x="379" y="167"/>
                  </a:cubicBezTo>
                  <a:cubicBezTo>
                    <a:pt x="380" y="168"/>
                    <a:pt x="380" y="168"/>
                    <a:pt x="380" y="168"/>
                  </a:cubicBezTo>
                  <a:cubicBezTo>
                    <a:pt x="381" y="169"/>
                    <a:pt x="381" y="169"/>
                    <a:pt x="381" y="169"/>
                  </a:cubicBezTo>
                  <a:cubicBezTo>
                    <a:pt x="381" y="170"/>
                    <a:pt x="381" y="170"/>
                    <a:pt x="381" y="170"/>
                  </a:cubicBezTo>
                  <a:cubicBezTo>
                    <a:pt x="381" y="171"/>
                    <a:pt x="381" y="171"/>
                    <a:pt x="381" y="171"/>
                  </a:cubicBezTo>
                  <a:cubicBezTo>
                    <a:pt x="383" y="172"/>
                    <a:pt x="383" y="172"/>
                    <a:pt x="383" y="172"/>
                  </a:cubicBezTo>
                  <a:cubicBezTo>
                    <a:pt x="383" y="172"/>
                    <a:pt x="383" y="172"/>
                    <a:pt x="383" y="172"/>
                  </a:cubicBezTo>
                  <a:cubicBezTo>
                    <a:pt x="382" y="173"/>
                    <a:pt x="382" y="173"/>
                    <a:pt x="382" y="173"/>
                  </a:cubicBezTo>
                  <a:cubicBezTo>
                    <a:pt x="381" y="174"/>
                    <a:pt x="381" y="174"/>
                    <a:pt x="381" y="174"/>
                  </a:cubicBezTo>
                  <a:cubicBezTo>
                    <a:pt x="380" y="174"/>
                    <a:pt x="380" y="174"/>
                    <a:pt x="380" y="174"/>
                  </a:cubicBezTo>
                  <a:cubicBezTo>
                    <a:pt x="379" y="173"/>
                    <a:pt x="379" y="173"/>
                    <a:pt x="379" y="173"/>
                  </a:cubicBezTo>
                  <a:cubicBezTo>
                    <a:pt x="378" y="173"/>
                    <a:pt x="378" y="173"/>
                    <a:pt x="378" y="173"/>
                  </a:cubicBezTo>
                  <a:cubicBezTo>
                    <a:pt x="378" y="173"/>
                    <a:pt x="378" y="173"/>
                    <a:pt x="378" y="173"/>
                  </a:cubicBezTo>
                  <a:cubicBezTo>
                    <a:pt x="377" y="173"/>
                    <a:pt x="377" y="173"/>
                    <a:pt x="377" y="173"/>
                  </a:cubicBezTo>
                  <a:cubicBezTo>
                    <a:pt x="377" y="173"/>
                    <a:pt x="377" y="173"/>
                    <a:pt x="377" y="173"/>
                  </a:cubicBezTo>
                  <a:cubicBezTo>
                    <a:pt x="376" y="174"/>
                    <a:pt x="376" y="174"/>
                    <a:pt x="376" y="174"/>
                  </a:cubicBezTo>
                  <a:cubicBezTo>
                    <a:pt x="375" y="175"/>
                    <a:pt x="375" y="175"/>
                    <a:pt x="375" y="175"/>
                  </a:cubicBezTo>
                  <a:cubicBezTo>
                    <a:pt x="375" y="175"/>
                    <a:pt x="375" y="175"/>
                    <a:pt x="375" y="175"/>
                  </a:cubicBezTo>
                  <a:cubicBezTo>
                    <a:pt x="374" y="175"/>
                    <a:pt x="374" y="175"/>
                    <a:pt x="374" y="175"/>
                  </a:cubicBezTo>
                  <a:cubicBezTo>
                    <a:pt x="375" y="175"/>
                    <a:pt x="375" y="175"/>
                    <a:pt x="375" y="175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76" y="176"/>
                    <a:pt x="376" y="176"/>
                    <a:pt x="376" y="176"/>
                  </a:cubicBezTo>
                  <a:cubicBezTo>
                    <a:pt x="375" y="177"/>
                    <a:pt x="375" y="177"/>
                    <a:pt x="375" y="177"/>
                  </a:cubicBezTo>
                  <a:cubicBezTo>
                    <a:pt x="374" y="177"/>
                    <a:pt x="374" y="177"/>
                    <a:pt x="374" y="177"/>
                  </a:cubicBezTo>
                  <a:cubicBezTo>
                    <a:pt x="374" y="178"/>
                    <a:pt x="374" y="178"/>
                    <a:pt x="374" y="178"/>
                  </a:cubicBezTo>
                  <a:cubicBezTo>
                    <a:pt x="375" y="178"/>
                    <a:pt x="375" y="178"/>
                    <a:pt x="375" y="178"/>
                  </a:cubicBezTo>
                  <a:cubicBezTo>
                    <a:pt x="376" y="177"/>
                    <a:pt x="376" y="177"/>
                    <a:pt x="376" y="177"/>
                  </a:cubicBezTo>
                  <a:cubicBezTo>
                    <a:pt x="377" y="177"/>
                    <a:pt x="377" y="177"/>
                    <a:pt x="377" y="177"/>
                  </a:cubicBezTo>
                  <a:cubicBezTo>
                    <a:pt x="378" y="177"/>
                    <a:pt x="378" y="177"/>
                    <a:pt x="378" y="177"/>
                  </a:cubicBezTo>
                  <a:cubicBezTo>
                    <a:pt x="379" y="176"/>
                    <a:pt x="379" y="176"/>
                    <a:pt x="379" y="176"/>
                  </a:cubicBezTo>
                  <a:cubicBezTo>
                    <a:pt x="380" y="176"/>
                    <a:pt x="380" y="176"/>
                    <a:pt x="380" y="176"/>
                  </a:cubicBezTo>
                  <a:cubicBezTo>
                    <a:pt x="380" y="177"/>
                    <a:pt x="380" y="177"/>
                    <a:pt x="380" y="177"/>
                  </a:cubicBezTo>
                  <a:cubicBezTo>
                    <a:pt x="381" y="177"/>
                    <a:pt x="381" y="177"/>
                    <a:pt x="381" y="177"/>
                  </a:cubicBezTo>
                  <a:cubicBezTo>
                    <a:pt x="380" y="178"/>
                    <a:pt x="380" y="178"/>
                    <a:pt x="380" y="178"/>
                  </a:cubicBezTo>
                  <a:cubicBezTo>
                    <a:pt x="381" y="177"/>
                    <a:pt x="381" y="177"/>
                    <a:pt x="381" y="177"/>
                  </a:cubicBezTo>
                  <a:cubicBezTo>
                    <a:pt x="381" y="176"/>
                    <a:pt x="381" y="176"/>
                    <a:pt x="381" y="176"/>
                  </a:cubicBezTo>
                  <a:cubicBezTo>
                    <a:pt x="381" y="175"/>
                    <a:pt x="381" y="175"/>
                    <a:pt x="381" y="175"/>
                  </a:cubicBezTo>
                  <a:cubicBezTo>
                    <a:pt x="382" y="175"/>
                    <a:pt x="382" y="175"/>
                    <a:pt x="382" y="175"/>
                  </a:cubicBezTo>
                  <a:cubicBezTo>
                    <a:pt x="383" y="174"/>
                    <a:pt x="383" y="174"/>
                    <a:pt x="383" y="174"/>
                  </a:cubicBezTo>
                  <a:cubicBezTo>
                    <a:pt x="384" y="174"/>
                    <a:pt x="384" y="174"/>
                    <a:pt x="384" y="174"/>
                  </a:cubicBezTo>
                  <a:cubicBezTo>
                    <a:pt x="383" y="175"/>
                    <a:pt x="383" y="175"/>
                    <a:pt x="383" y="175"/>
                  </a:cubicBezTo>
                  <a:cubicBezTo>
                    <a:pt x="384" y="176"/>
                    <a:pt x="384" y="176"/>
                    <a:pt x="384" y="176"/>
                  </a:cubicBezTo>
                  <a:cubicBezTo>
                    <a:pt x="383" y="177"/>
                    <a:pt x="383" y="177"/>
                    <a:pt x="383" y="177"/>
                  </a:cubicBezTo>
                  <a:cubicBezTo>
                    <a:pt x="382" y="178"/>
                    <a:pt x="382" y="178"/>
                    <a:pt x="382" y="178"/>
                  </a:cubicBezTo>
                  <a:cubicBezTo>
                    <a:pt x="381" y="178"/>
                    <a:pt x="381" y="178"/>
                    <a:pt x="381" y="178"/>
                  </a:cubicBezTo>
                  <a:cubicBezTo>
                    <a:pt x="380" y="179"/>
                    <a:pt x="380" y="179"/>
                    <a:pt x="380" y="179"/>
                  </a:cubicBezTo>
                  <a:cubicBezTo>
                    <a:pt x="380" y="179"/>
                    <a:pt x="380" y="179"/>
                    <a:pt x="380" y="179"/>
                  </a:cubicBezTo>
                  <a:cubicBezTo>
                    <a:pt x="379" y="179"/>
                    <a:pt x="379" y="179"/>
                    <a:pt x="379" y="179"/>
                  </a:cubicBezTo>
                  <a:cubicBezTo>
                    <a:pt x="378" y="179"/>
                    <a:pt x="378" y="179"/>
                    <a:pt x="378" y="179"/>
                  </a:cubicBezTo>
                  <a:cubicBezTo>
                    <a:pt x="378" y="179"/>
                    <a:pt x="378" y="179"/>
                    <a:pt x="378" y="179"/>
                  </a:cubicBezTo>
                  <a:cubicBezTo>
                    <a:pt x="377" y="180"/>
                    <a:pt x="377" y="180"/>
                    <a:pt x="377" y="180"/>
                  </a:cubicBezTo>
                  <a:cubicBezTo>
                    <a:pt x="377" y="180"/>
                    <a:pt x="377" y="180"/>
                    <a:pt x="377" y="180"/>
                  </a:cubicBezTo>
                  <a:cubicBezTo>
                    <a:pt x="376" y="181"/>
                    <a:pt x="376" y="181"/>
                    <a:pt x="376" y="181"/>
                  </a:cubicBezTo>
                  <a:cubicBezTo>
                    <a:pt x="376" y="182"/>
                    <a:pt x="376" y="182"/>
                    <a:pt x="376" y="182"/>
                  </a:cubicBezTo>
                  <a:cubicBezTo>
                    <a:pt x="376" y="182"/>
                    <a:pt x="376" y="182"/>
                    <a:pt x="376" y="182"/>
                  </a:cubicBezTo>
                  <a:cubicBezTo>
                    <a:pt x="376" y="182"/>
                    <a:pt x="376" y="182"/>
                    <a:pt x="376" y="182"/>
                  </a:cubicBezTo>
                  <a:cubicBezTo>
                    <a:pt x="377" y="181"/>
                    <a:pt x="377" y="181"/>
                    <a:pt x="377" y="181"/>
                  </a:cubicBezTo>
                  <a:cubicBezTo>
                    <a:pt x="378" y="180"/>
                    <a:pt x="378" y="180"/>
                    <a:pt x="378" y="180"/>
                  </a:cubicBezTo>
                  <a:cubicBezTo>
                    <a:pt x="379" y="180"/>
                    <a:pt x="379" y="180"/>
                    <a:pt x="379" y="180"/>
                  </a:cubicBezTo>
                  <a:cubicBezTo>
                    <a:pt x="379" y="180"/>
                    <a:pt x="379" y="180"/>
                    <a:pt x="379" y="180"/>
                  </a:cubicBezTo>
                  <a:cubicBezTo>
                    <a:pt x="380" y="180"/>
                    <a:pt x="380" y="180"/>
                    <a:pt x="380" y="180"/>
                  </a:cubicBezTo>
                  <a:cubicBezTo>
                    <a:pt x="380" y="180"/>
                    <a:pt x="380" y="180"/>
                    <a:pt x="380" y="180"/>
                  </a:cubicBezTo>
                  <a:cubicBezTo>
                    <a:pt x="379" y="181"/>
                    <a:pt x="379" y="181"/>
                    <a:pt x="379" y="181"/>
                  </a:cubicBezTo>
                  <a:cubicBezTo>
                    <a:pt x="379" y="182"/>
                    <a:pt x="379" y="182"/>
                    <a:pt x="379" y="182"/>
                  </a:cubicBezTo>
                  <a:cubicBezTo>
                    <a:pt x="377" y="183"/>
                    <a:pt x="377" y="183"/>
                    <a:pt x="377" y="183"/>
                  </a:cubicBezTo>
                  <a:cubicBezTo>
                    <a:pt x="376" y="184"/>
                    <a:pt x="376" y="184"/>
                    <a:pt x="376" y="184"/>
                  </a:cubicBezTo>
                  <a:cubicBezTo>
                    <a:pt x="376" y="184"/>
                    <a:pt x="376" y="184"/>
                    <a:pt x="376" y="184"/>
                  </a:cubicBezTo>
                  <a:cubicBezTo>
                    <a:pt x="378" y="183"/>
                    <a:pt x="378" y="183"/>
                    <a:pt x="378" y="183"/>
                  </a:cubicBezTo>
                  <a:cubicBezTo>
                    <a:pt x="380" y="181"/>
                    <a:pt x="380" y="181"/>
                    <a:pt x="380" y="181"/>
                  </a:cubicBezTo>
                  <a:cubicBezTo>
                    <a:pt x="381" y="180"/>
                    <a:pt x="381" y="180"/>
                    <a:pt x="381" y="180"/>
                  </a:cubicBezTo>
                  <a:cubicBezTo>
                    <a:pt x="381" y="179"/>
                    <a:pt x="381" y="179"/>
                    <a:pt x="381" y="179"/>
                  </a:cubicBezTo>
                  <a:cubicBezTo>
                    <a:pt x="381" y="179"/>
                    <a:pt x="381" y="179"/>
                    <a:pt x="381" y="17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384" y="178"/>
                    <a:pt x="384" y="178"/>
                    <a:pt x="384" y="178"/>
                  </a:cubicBezTo>
                  <a:cubicBezTo>
                    <a:pt x="385" y="177"/>
                    <a:pt x="385" y="177"/>
                    <a:pt x="385" y="177"/>
                  </a:cubicBezTo>
                  <a:cubicBezTo>
                    <a:pt x="386" y="177"/>
                    <a:pt x="386" y="177"/>
                    <a:pt x="386" y="177"/>
                  </a:cubicBezTo>
                  <a:cubicBezTo>
                    <a:pt x="386" y="177"/>
                    <a:pt x="386" y="177"/>
                    <a:pt x="386" y="177"/>
                  </a:cubicBezTo>
                  <a:cubicBezTo>
                    <a:pt x="385" y="178"/>
                    <a:pt x="385" y="178"/>
                    <a:pt x="385" y="178"/>
                  </a:cubicBezTo>
                  <a:cubicBezTo>
                    <a:pt x="384" y="179"/>
                    <a:pt x="384" y="179"/>
                    <a:pt x="384" y="179"/>
                  </a:cubicBezTo>
                  <a:cubicBezTo>
                    <a:pt x="383" y="179"/>
                    <a:pt x="383" y="179"/>
                    <a:pt x="383" y="179"/>
                  </a:cubicBezTo>
                  <a:cubicBezTo>
                    <a:pt x="383" y="179"/>
                    <a:pt x="383" y="179"/>
                    <a:pt x="383" y="179"/>
                  </a:cubicBezTo>
                  <a:cubicBezTo>
                    <a:pt x="382" y="180"/>
                    <a:pt x="382" y="180"/>
                    <a:pt x="382" y="180"/>
                  </a:cubicBezTo>
                  <a:cubicBezTo>
                    <a:pt x="383" y="180"/>
                    <a:pt x="383" y="180"/>
                    <a:pt x="383" y="180"/>
                  </a:cubicBezTo>
                  <a:cubicBezTo>
                    <a:pt x="383" y="180"/>
                    <a:pt x="383" y="180"/>
                    <a:pt x="383" y="180"/>
                  </a:cubicBezTo>
                  <a:cubicBezTo>
                    <a:pt x="385" y="180"/>
                    <a:pt x="385" y="180"/>
                    <a:pt x="385" y="180"/>
                  </a:cubicBezTo>
                  <a:cubicBezTo>
                    <a:pt x="385" y="179"/>
                    <a:pt x="385" y="179"/>
                    <a:pt x="385" y="179"/>
                  </a:cubicBezTo>
                  <a:cubicBezTo>
                    <a:pt x="386" y="179"/>
                    <a:pt x="386" y="179"/>
                    <a:pt x="386" y="179"/>
                  </a:cubicBezTo>
                  <a:cubicBezTo>
                    <a:pt x="387" y="178"/>
                    <a:pt x="387" y="178"/>
                    <a:pt x="387" y="178"/>
                  </a:cubicBezTo>
                  <a:cubicBezTo>
                    <a:pt x="388" y="178"/>
                    <a:pt x="388" y="178"/>
                    <a:pt x="388" y="178"/>
                  </a:cubicBezTo>
                  <a:cubicBezTo>
                    <a:pt x="388" y="178"/>
                    <a:pt x="388" y="178"/>
                    <a:pt x="388" y="178"/>
                  </a:cubicBezTo>
                  <a:cubicBezTo>
                    <a:pt x="389" y="179"/>
                    <a:pt x="389" y="179"/>
                    <a:pt x="389" y="179"/>
                  </a:cubicBezTo>
                  <a:cubicBezTo>
                    <a:pt x="390" y="180"/>
                    <a:pt x="390" y="180"/>
                    <a:pt x="390" y="180"/>
                  </a:cubicBezTo>
                  <a:cubicBezTo>
                    <a:pt x="391" y="181"/>
                    <a:pt x="391" y="181"/>
                    <a:pt x="391" y="181"/>
                  </a:cubicBezTo>
                  <a:cubicBezTo>
                    <a:pt x="392" y="181"/>
                    <a:pt x="392" y="181"/>
                    <a:pt x="392" y="181"/>
                  </a:cubicBezTo>
                  <a:cubicBezTo>
                    <a:pt x="392" y="182"/>
                    <a:pt x="392" y="182"/>
                    <a:pt x="392" y="182"/>
                  </a:cubicBezTo>
                  <a:cubicBezTo>
                    <a:pt x="392" y="183"/>
                    <a:pt x="392" y="183"/>
                    <a:pt x="392" y="183"/>
                  </a:cubicBezTo>
                  <a:cubicBezTo>
                    <a:pt x="390" y="184"/>
                    <a:pt x="390" y="184"/>
                    <a:pt x="390" y="184"/>
                  </a:cubicBezTo>
                  <a:cubicBezTo>
                    <a:pt x="390" y="183"/>
                    <a:pt x="390" y="183"/>
                    <a:pt x="390" y="183"/>
                  </a:cubicBezTo>
                  <a:cubicBezTo>
                    <a:pt x="390" y="182"/>
                    <a:pt x="390" y="182"/>
                    <a:pt x="390" y="182"/>
                  </a:cubicBezTo>
                  <a:cubicBezTo>
                    <a:pt x="389" y="183"/>
                    <a:pt x="389" y="183"/>
                    <a:pt x="389" y="183"/>
                  </a:cubicBezTo>
                  <a:cubicBezTo>
                    <a:pt x="389" y="183"/>
                    <a:pt x="389" y="183"/>
                    <a:pt x="389" y="183"/>
                  </a:cubicBezTo>
                  <a:cubicBezTo>
                    <a:pt x="389" y="184"/>
                    <a:pt x="389" y="184"/>
                    <a:pt x="389" y="184"/>
                  </a:cubicBezTo>
                  <a:cubicBezTo>
                    <a:pt x="388" y="184"/>
                    <a:pt x="388" y="184"/>
                    <a:pt x="388" y="184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6" y="185"/>
                    <a:pt x="386" y="185"/>
                    <a:pt x="386" y="185"/>
                  </a:cubicBezTo>
                  <a:cubicBezTo>
                    <a:pt x="384" y="185"/>
                    <a:pt x="384" y="185"/>
                    <a:pt x="384" y="185"/>
                  </a:cubicBezTo>
                  <a:cubicBezTo>
                    <a:pt x="383" y="185"/>
                    <a:pt x="383" y="185"/>
                    <a:pt x="383" y="185"/>
                  </a:cubicBezTo>
                  <a:cubicBezTo>
                    <a:pt x="382" y="186"/>
                    <a:pt x="382" y="186"/>
                    <a:pt x="382" y="186"/>
                  </a:cubicBezTo>
                  <a:cubicBezTo>
                    <a:pt x="380" y="186"/>
                    <a:pt x="380" y="186"/>
                    <a:pt x="380" y="186"/>
                  </a:cubicBezTo>
                  <a:cubicBezTo>
                    <a:pt x="381" y="186"/>
                    <a:pt x="381" y="186"/>
                    <a:pt x="381" y="186"/>
                  </a:cubicBezTo>
                  <a:cubicBezTo>
                    <a:pt x="382" y="186"/>
                    <a:pt x="382" y="186"/>
                    <a:pt x="382" y="186"/>
                  </a:cubicBezTo>
                  <a:cubicBezTo>
                    <a:pt x="382" y="187"/>
                    <a:pt x="382" y="187"/>
                    <a:pt x="382" y="187"/>
                  </a:cubicBezTo>
                  <a:cubicBezTo>
                    <a:pt x="380" y="187"/>
                    <a:pt x="380" y="187"/>
                    <a:pt x="380" y="187"/>
                  </a:cubicBezTo>
                  <a:cubicBezTo>
                    <a:pt x="380" y="188"/>
                    <a:pt x="380" y="188"/>
                    <a:pt x="380" y="188"/>
                  </a:cubicBezTo>
                  <a:cubicBezTo>
                    <a:pt x="382" y="188"/>
                    <a:pt x="382" y="188"/>
                    <a:pt x="382" y="188"/>
                  </a:cubicBezTo>
                  <a:cubicBezTo>
                    <a:pt x="383" y="187"/>
                    <a:pt x="383" y="187"/>
                    <a:pt x="383" y="187"/>
                  </a:cubicBezTo>
                  <a:cubicBezTo>
                    <a:pt x="384" y="185"/>
                    <a:pt x="384" y="185"/>
                    <a:pt x="384" y="185"/>
                  </a:cubicBezTo>
                  <a:cubicBezTo>
                    <a:pt x="386" y="185"/>
                    <a:pt x="386" y="185"/>
                    <a:pt x="386" y="185"/>
                  </a:cubicBezTo>
                  <a:cubicBezTo>
                    <a:pt x="386" y="185"/>
                    <a:pt x="386" y="185"/>
                    <a:pt x="386" y="185"/>
                  </a:cubicBezTo>
                  <a:cubicBezTo>
                    <a:pt x="387" y="185"/>
                    <a:pt x="387" y="185"/>
                    <a:pt x="387" y="185"/>
                  </a:cubicBezTo>
                  <a:cubicBezTo>
                    <a:pt x="388" y="185"/>
                    <a:pt x="388" y="185"/>
                    <a:pt x="388" y="185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8" y="187"/>
                    <a:pt x="388" y="187"/>
                    <a:pt x="388" y="187"/>
                  </a:cubicBezTo>
                  <a:cubicBezTo>
                    <a:pt x="387" y="187"/>
                    <a:pt x="387" y="187"/>
                    <a:pt x="387" y="187"/>
                  </a:cubicBezTo>
                  <a:cubicBezTo>
                    <a:pt x="386" y="188"/>
                    <a:pt x="386" y="188"/>
                    <a:pt x="386" y="188"/>
                  </a:cubicBezTo>
                  <a:cubicBezTo>
                    <a:pt x="386" y="188"/>
                    <a:pt x="386" y="188"/>
                    <a:pt x="386" y="188"/>
                  </a:cubicBezTo>
                  <a:cubicBezTo>
                    <a:pt x="385" y="188"/>
                    <a:pt x="385" y="188"/>
                    <a:pt x="385" y="188"/>
                  </a:cubicBezTo>
                  <a:cubicBezTo>
                    <a:pt x="384" y="189"/>
                    <a:pt x="384" y="189"/>
                    <a:pt x="384" y="189"/>
                  </a:cubicBezTo>
                  <a:cubicBezTo>
                    <a:pt x="383" y="189"/>
                    <a:pt x="383" y="189"/>
                    <a:pt x="383" y="189"/>
                  </a:cubicBezTo>
                  <a:cubicBezTo>
                    <a:pt x="382" y="189"/>
                    <a:pt x="382" y="189"/>
                    <a:pt x="382" y="189"/>
                  </a:cubicBezTo>
                  <a:cubicBezTo>
                    <a:pt x="382" y="189"/>
                    <a:pt x="382" y="189"/>
                    <a:pt x="382" y="189"/>
                  </a:cubicBezTo>
                  <a:cubicBezTo>
                    <a:pt x="381" y="190"/>
                    <a:pt x="381" y="190"/>
                    <a:pt x="381" y="190"/>
                  </a:cubicBezTo>
                  <a:cubicBezTo>
                    <a:pt x="381" y="190"/>
                    <a:pt x="381" y="190"/>
                    <a:pt x="381" y="190"/>
                  </a:cubicBezTo>
                  <a:cubicBezTo>
                    <a:pt x="382" y="189"/>
                    <a:pt x="382" y="189"/>
                    <a:pt x="382" y="189"/>
                  </a:cubicBezTo>
                  <a:cubicBezTo>
                    <a:pt x="383" y="190"/>
                    <a:pt x="383" y="190"/>
                    <a:pt x="383" y="190"/>
                  </a:cubicBezTo>
                  <a:cubicBezTo>
                    <a:pt x="384" y="190"/>
                    <a:pt x="384" y="190"/>
                    <a:pt x="384" y="190"/>
                  </a:cubicBezTo>
                  <a:cubicBezTo>
                    <a:pt x="385" y="189"/>
                    <a:pt x="385" y="189"/>
                    <a:pt x="385" y="189"/>
                  </a:cubicBezTo>
                  <a:cubicBezTo>
                    <a:pt x="385" y="188"/>
                    <a:pt x="385" y="188"/>
                    <a:pt x="385" y="188"/>
                  </a:cubicBezTo>
                  <a:cubicBezTo>
                    <a:pt x="386" y="188"/>
                    <a:pt x="386" y="188"/>
                    <a:pt x="386" y="188"/>
                  </a:cubicBezTo>
                  <a:cubicBezTo>
                    <a:pt x="387" y="188"/>
                    <a:pt x="387" y="188"/>
                    <a:pt x="387" y="188"/>
                  </a:cubicBezTo>
                  <a:cubicBezTo>
                    <a:pt x="388" y="188"/>
                    <a:pt x="388" y="188"/>
                    <a:pt x="388" y="188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390" y="187"/>
                    <a:pt x="390" y="187"/>
                    <a:pt x="390" y="187"/>
                  </a:cubicBezTo>
                  <a:cubicBezTo>
                    <a:pt x="390" y="187"/>
                    <a:pt x="390" y="187"/>
                    <a:pt x="390" y="187"/>
                  </a:cubicBezTo>
                  <a:cubicBezTo>
                    <a:pt x="390" y="186"/>
                    <a:pt x="390" y="186"/>
                    <a:pt x="390" y="186"/>
                  </a:cubicBezTo>
                  <a:cubicBezTo>
                    <a:pt x="390" y="186"/>
                    <a:pt x="390" y="186"/>
                    <a:pt x="390" y="186"/>
                  </a:cubicBezTo>
                  <a:cubicBezTo>
                    <a:pt x="391" y="185"/>
                    <a:pt x="391" y="185"/>
                    <a:pt x="391" y="185"/>
                  </a:cubicBezTo>
                  <a:cubicBezTo>
                    <a:pt x="391" y="184"/>
                    <a:pt x="391" y="184"/>
                    <a:pt x="391" y="184"/>
                  </a:cubicBezTo>
                  <a:cubicBezTo>
                    <a:pt x="391" y="184"/>
                    <a:pt x="391" y="184"/>
                    <a:pt x="391" y="184"/>
                  </a:cubicBezTo>
                  <a:cubicBezTo>
                    <a:pt x="392" y="185"/>
                    <a:pt x="392" y="185"/>
                    <a:pt x="392" y="185"/>
                  </a:cubicBezTo>
                  <a:cubicBezTo>
                    <a:pt x="392" y="184"/>
                    <a:pt x="392" y="184"/>
                    <a:pt x="392" y="184"/>
                  </a:cubicBezTo>
                  <a:cubicBezTo>
                    <a:pt x="392" y="185"/>
                    <a:pt x="392" y="185"/>
                    <a:pt x="392" y="185"/>
                  </a:cubicBezTo>
                  <a:cubicBezTo>
                    <a:pt x="393" y="187"/>
                    <a:pt x="393" y="187"/>
                    <a:pt x="393" y="187"/>
                  </a:cubicBezTo>
                  <a:cubicBezTo>
                    <a:pt x="394" y="189"/>
                    <a:pt x="394" y="189"/>
                    <a:pt x="394" y="189"/>
                  </a:cubicBezTo>
                  <a:cubicBezTo>
                    <a:pt x="394" y="189"/>
                    <a:pt x="394" y="189"/>
                    <a:pt x="394" y="189"/>
                  </a:cubicBezTo>
                  <a:cubicBezTo>
                    <a:pt x="394" y="190"/>
                    <a:pt x="394" y="190"/>
                    <a:pt x="394" y="190"/>
                  </a:cubicBezTo>
                  <a:cubicBezTo>
                    <a:pt x="394" y="191"/>
                    <a:pt x="394" y="191"/>
                    <a:pt x="394" y="191"/>
                  </a:cubicBezTo>
                  <a:cubicBezTo>
                    <a:pt x="392" y="191"/>
                    <a:pt x="392" y="191"/>
                    <a:pt x="392" y="191"/>
                  </a:cubicBezTo>
                  <a:cubicBezTo>
                    <a:pt x="392" y="190"/>
                    <a:pt x="392" y="190"/>
                    <a:pt x="392" y="190"/>
                  </a:cubicBezTo>
                  <a:cubicBezTo>
                    <a:pt x="390" y="190"/>
                    <a:pt x="390" y="190"/>
                    <a:pt x="390" y="190"/>
                  </a:cubicBezTo>
                  <a:cubicBezTo>
                    <a:pt x="389" y="191"/>
                    <a:pt x="389" y="191"/>
                    <a:pt x="389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8" y="191"/>
                    <a:pt x="388" y="191"/>
                    <a:pt x="388" y="191"/>
                  </a:cubicBezTo>
                  <a:cubicBezTo>
                    <a:pt x="387" y="191"/>
                    <a:pt x="387" y="191"/>
                    <a:pt x="387" y="191"/>
                  </a:cubicBezTo>
                  <a:cubicBezTo>
                    <a:pt x="386" y="191"/>
                    <a:pt x="386" y="191"/>
                    <a:pt x="386" y="191"/>
                  </a:cubicBezTo>
                  <a:cubicBezTo>
                    <a:pt x="386" y="192"/>
                    <a:pt x="386" y="192"/>
                    <a:pt x="386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85" y="192"/>
                    <a:pt x="385" y="192"/>
                    <a:pt x="385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8" y="192"/>
                    <a:pt x="388" y="192"/>
                    <a:pt x="388" y="192"/>
                  </a:cubicBezTo>
                  <a:cubicBezTo>
                    <a:pt x="389" y="193"/>
                    <a:pt x="389" y="193"/>
                    <a:pt x="389" y="193"/>
                  </a:cubicBezTo>
                  <a:cubicBezTo>
                    <a:pt x="390" y="194"/>
                    <a:pt x="390" y="194"/>
                    <a:pt x="390" y="194"/>
                  </a:cubicBezTo>
                  <a:cubicBezTo>
                    <a:pt x="391" y="193"/>
                    <a:pt x="391" y="193"/>
                    <a:pt x="391" y="193"/>
                  </a:cubicBezTo>
                  <a:cubicBezTo>
                    <a:pt x="391" y="193"/>
                    <a:pt x="391" y="193"/>
                    <a:pt x="391" y="193"/>
                  </a:cubicBezTo>
                  <a:cubicBezTo>
                    <a:pt x="392" y="194"/>
                    <a:pt x="392" y="194"/>
                    <a:pt x="392" y="194"/>
                  </a:cubicBezTo>
                  <a:cubicBezTo>
                    <a:pt x="393" y="194"/>
                    <a:pt x="393" y="194"/>
                    <a:pt x="393" y="194"/>
                  </a:cubicBezTo>
                  <a:cubicBezTo>
                    <a:pt x="394" y="195"/>
                    <a:pt x="394" y="195"/>
                    <a:pt x="394" y="195"/>
                  </a:cubicBezTo>
                  <a:cubicBezTo>
                    <a:pt x="394" y="195"/>
                    <a:pt x="394" y="195"/>
                    <a:pt x="394" y="195"/>
                  </a:cubicBezTo>
                  <a:cubicBezTo>
                    <a:pt x="394" y="196"/>
                    <a:pt x="394" y="196"/>
                    <a:pt x="394" y="196"/>
                  </a:cubicBezTo>
                  <a:cubicBezTo>
                    <a:pt x="395" y="197"/>
                    <a:pt x="395" y="197"/>
                    <a:pt x="395" y="197"/>
                  </a:cubicBezTo>
                  <a:cubicBezTo>
                    <a:pt x="394" y="197"/>
                    <a:pt x="394" y="197"/>
                    <a:pt x="394" y="197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2" y="197"/>
                    <a:pt x="392" y="197"/>
                    <a:pt x="392" y="197"/>
                  </a:cubicBezTo>
                  <a:cubicBezTo>
                    <a:pt x="392" y="197"/>
                    <a:pt x="392" y="197"/>
                    <a:pt x="392" y="19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6"/>
                    <a:pt x="391" y="196"/>
                    <a:pt x="391" y="196"/>
                  </a:cubicBezTo>
                  <a:cubicBezTo>
                    <a:pt x="390" y="197"/>
                    <a:pt x="390" y="197"/>
                    <a:pt x="390" y="197"/>
                  </a:cubicBezTo>
                  <a:cubicBezTo>
                    <a:pt x="390" y="197"/>
                    <a:pt x="390" y="197"/>
                    <a:pt x="390" y="197"/>
                  </a:cubicBezTo>
                  <a:cubicBezTo>
                    <a:pt x="388" y="195"/>
                    <a:pt x="388" y="195"/>
                    <a:pt x="388" y="195"/>
                  </a:cubicBezTo>
                  <a:cubicBezTo>
                    <a:pt x="388" y="195"/>
                    <a:pt x="388" y="195"/>
                    <a:pt x="388" y="195"/>
                  </a:cubicBezTo>
                  <a:cubicBezTo>
                    <a:pt x="387" y="195"/>
                    <a:pt x="387" y="195"/>
                    <a:pt x="387" y="195"/>
                  </a:cubicBezTo>
                  <a:cubicBezTo>
                    <a:pt x="386" y="195"/>
                    <a:pt x="386" y="195"/>
                    <a:pt x="386" y="195"/>
                  </a:cubicBezTo>
                  <a:cubicBezTo>
                    <a:pt x="385" y="195"/>
                    <a:pt x="385" y="195"/>
                    <a:pt x="385" y="195"/>
                  </a:cubicBezTo>
                  <a:cubicBezTo>
                    <a:pt x="386" y="195"/>
                    <a:pt x="386" y="195"/>
                    <a:pt x="386" y="195"/>
                  </a:cubicBezTo>
                  <a:cubicBezTo>
                    <a:pt x="387" y="196"/>
                    <a:pt x="387" y="196"/>
                    <a:pt x="387" y="196"/>
                  </a:cubicBezTo>
                  <a:cubicBezTo>
                    <a:pt x="388" y="196"/>
                    <a:pt x="388" y="196"/>
                    <a:pt x="388" y="196"/>
                  </a:cubicBezTo>
                  <a:cubicBezTo>
                    <a:pt x="387" y="196"/>
                    <a:pt x="387" y="196"/>
                    <a:pt x="387" y="196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86" y="197"/>
                    <a:pt x="386" y="197"/>
                    <a:pt x="386" y="197"/>
                  </a:cubicBezTo>
                  <a:cubicBezTo>
                    <a:pt x="384" y="197"/>
                    <a:pt x="384" y="197"/>
                    <a:pt x="384" y="197"/>
                  </a:cubicBezTo>
                  <a:cubicBezTo>
                    <a:pt x="383" y="197"/>
                    <a:pt x="383" y="197"/>
                    <a:pt x="383" y="197"/>
                  </a:cubicBezTo>
                  <a:cubicBezTo>
                    <a:pt x="384" y="198"/>
                    <a:pt x="384" y="198"/>
                    <a:pt x="384" y="198"/>
                  </a:cubicBezTo>
                  <a:cubicBezTo>
                    <a:pt x="384" y="198"/>
                    <a:pt x="384" y="198"/>
                    <a:pt x="384" y="198"/>
                  </a:cubicBezTo>
                  <a:cubicBezTo>
                    <a:pt x="384" y="197"/>
                    <a:pt x="384" y="197"/>
                    <a:pt x="384" y="197"/>
                  </a:cubicBezTo>
                  <a:cubicBezTo>
                    <a:pt x="386" y="197"/>
                    <a:pt x="386" y="197"/>
                    <a:pt x="386" y="197"/>
                  </a:cubicBezTo>
                  <a:cubicBezTo>
                    <a:pt x="387" y="197"/>
                    <a:pt x="387" y="197"/>
                    <a:pt x="387" y="197"/>
                  </a:cubicBezTo>
                  <a:cubicBezTo>
                    <a:pt x="387" y="197"/>
                    <a:pt x="387" y="197"/>
                    <a:pt x="387" y="197"/>
                  </a:cubicBezTo>
                  <a:cubicBezTo>
                    <a:pt x="388" y="197"/>
                    <a:pt x="388" y="197"/>
                    <a:pt x="388" y="197"/>
                  </a:cubicBezTo>
                  <a:cubicBezTo>
                    <a:pt x="388" y="198"/>
                    <a:pt x="388" y="198"/>
                    <a:pt x="388" y="198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99"/>
                    <a:pt x="389" y="199"/>
                    <a:pt x="389" y="199"/>
                  </a:cubicBezTo>
                  <a:cubicBezTo>
                    <a:pt x="388" y="199"/>
                    <a:pt x="388" y="199"/>
                    <a:pt x="388" y="199"/>
                  </a:cubicBezTo>
                  <a:cubicBezTo>
                    <a:pt x="387" y="199"/>
                    <a:pt x="387" y="199"/>
                    <a:pt x="387" y="199"/>
                  </a:cubicBezTo>
                  <a:cubicBezTo>
                    <a:pt x="387" y="199"/>
                    <a:pt x="387" y="199"/>
                    <a:pt x="387" y="199"/>
                  </a:cubicBezTo>
                  <a:cubicBezTo>
                    <a:pt x="386" y="198"/>
                    <a:pt x="386" y="198"/>
                    <a:pt x="386" y="198"/>
                  </a:cubicBezTo>
                  <a:cubicBezTo>
                    <a:pt x="386" y="198"/>
                    <a:pt x="386" y="198"/>
                    <a:pt x="386" y="198"/>
                  </a:cubicBezTo>
                  <a:cubicBezTo>
                    <a:pt x="385" y="198"/>
                    <a:pt x="385" y="198"/>
                    <a:pt x="385" y="198"/>
                  </a:cubicBezTo>
                  <a:cubicBezTo>
                    <a:pt x="386" y="199"/>
                    <a:pt x="386" y="199"/>
                    <a:pt x="386" y="199"/>
                  </a:cubicBezTo>
                  <a:cubicBezTo>
                    <a:pt x="387" y="199"/>
                    <a:pt x="387" y="199"/>
                    <a:pt x="387" y="199"/>
                  </a:cubicBezTo>
                  <a:cubicBezTo>
                    <a:pt x="387" y="200"/>
                    <a:pt x="387" y="200"/>
                    <a:pt x="387" y="200"/>
                  </a:cubicBezTo>
                  <a:cubicBezTo>
                    <a:pt x="387" y="200"/>
                    <a:pt x="387" y="200"/>
                    <a:pt x="387" y="200"/>
                  </a:cubicBezTo>
                  <a:cubicBezTo>
                    <a:pt x="388" y="201"/>
                    <a:pt x="388" y="201"/>
                    <a:pt x="388" y="201"/>
                  </a:cubicBezTo>
                  <a:cubicBezTo>
                    <a:pt x="387" y="201"/>
                    <a:pt x="387" y="201"/>
                    <a:pt x="387" y="201"/>
                  </a:cubicBezTo>
                  <a:cubicBezTo>
                    <a:pt x="385" y="200"/>
                    <a:pt x="385" y="200"/>
                    <a:pt x="385" y="200"/>
                  </a:cubicBezTo>
                  <a:cubicBezTo>
                    <a:pt x="384" y="200"/>
                    <a:pt x="384" y="200"/>
                    <a:pt x="384" y="200"/>
                  </a:cubicBezTo>
                  <a:cubicBezTo>
                    <a:pt x="382" y="200"/>
                    <a:pt x="382" y="200"/>
                    <a:pt x="382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2" y="200"/>
                    <a:pt x="382" y="200"/>
                    <a:pt x="382" y="200"/>
                  </a:cubicBezTo>
                  <a:cubicBezTo>
                    <a:pt x="385" y="202"/>
                    <a:pt x="385" y="202"/>
                    <a:pt x="385" y="202"/>
                  </a:cubicBezTo>
                  <a:cubicBezTo>
                    <a:pt x="385" y="202"/>
                    <a:pt x="385" y="202"/>
                    <a:pt x="385" y="202"/>
                  </a:cubicBezTo>
                  <a:cubicBezTo>
                    <a:pt x="385" y="202"/>
                    <a:pt x="385" y="202"/>
                    <a:pt x="385" y="202"/>
                  </a:cubicBezTo>
                  <a:cubicBezTo>
                    <a:pt x="383" y="201"/>
                    <a:pt x="383" y="201"/>
                    <a:pt x="383" y="201"/>
                  </a:cubicBezTo>
                  <a:cubicBezTo>
                    <a:pt x="383" y="202"/>
                    <a:pt x="383" y="202"/>
                    <a:pt x="383" y="202"/>
                  </a:cubicBezTo>
                  <a:cubicBezTo>
                    <a:pt x="382" y="202"/>
                    <a:pt x="382" y="202"/>
                    <a:pt x="382" y="202"/>
                  </a:cubicBezTo>
                  <a:cubicBezTo>
                    <a:pt x="383" y="202"/>
                    <a:pt x="383" y="202"/>
                    <a:pt x="383" y="202"/>
                  </a:cubicBezTo>
                  <a:cubicBezTo>
                    <a:pt x="383" y="203"/>
                    <a:pt x="383" y="203"/>
                    <a:pt x="383" y="203"/>
                  </a:cubicBezTo>
                  <a:cubicBezTo>
                    <a:pt x="384" y="203"/>
                    <a:pt x="384" y="203"/>
                    <a:pt x="384" y="203"/>
                  </a:cubicBezTo>
                  <a:cubicBezTo>
                    <a:pt x="384" y="203"/>
                    <a:pt x="384" y="203"/>
                    <a:pt x="384" y="203"/>
                  </a:cubicBezTo>
                  <a:cubicBezTo>
                    <a:pt x="385" y="203"/>
                    <a:pt x="385" y="203"/>
                    <a:pt x="385" y="203"/>
                  </a:cubicBezTo>
                  <a:cubicBezTo>
                    <a:pt x="385" y="204"/>
                    <a:pt x="385" y="204"/>
                    <a:pt x="385" y="204"/>
                  </a:cubicBezTo>
                  <a:cubicBezTo>
                    <a:pt x="385" y="204"/>
                    <a:pt x="385" y="204"/>
                    <a:pt x="385" y="204"/>
                  </a:cubicBezTo>
                  <a:cubicBezTo>
                    <a:pt x="386" y="204"/>
                    <a:pt x="386" y="204"/>
                    <a:pt x="386" y="204"/>
                  </a:cubicBezTo>
                  <a:cubicBezTo>
                    <a:pt x="386" y="203"/>
                    <a:pt x="386" y="203"/>
                    <a:pt x="386" y="203"/>
                  </a:cubicBezTo>
                  <a:cubicBezTo>
                    <a:pt x="387" y="203"/>
                    <a:pt x="387" y="203"/>
                    <a:pt x="387" y="203"/>
                  </a:cubicBezTo>
                  <a:cubicBezTo>
                    <a:pt x="386" y="204"/>
                    <a:pt x="386" y="204"/>
                    <a:pt x="386" y="204"/>
                  </a:cubicBezTo>
                  <a:cubicBezTo>
                    <a:pt x="386" y="204"/>
                    <a:pt x="386" y="204"/>
                    <a:pt x="386" y="204"/>
                  </a:cubicBezTo>
                  <a:cubicBezTo>
                    <a:pt x="386" y="205"/>
                    <a:pt x="386" y="205"/>
                    <a:pt x="386" y="205"/>
                  </a:cubicBezTo>
                  <a:cubicBezTo>
                    <a:pt x="387" y="205"/>
                    <a:pt x="387" y="205"/>
                    <a:pt x="387" y="205"/>
                  </a:cubicBezTo>
                  <a:cubicBezTo>
                    <a:pt x="387" y="204"/>
                    <a:pt x="387" y="204"/>
                    <a:pt x="387" y="204"/>
                  </a:cubicBezTo>
                  <a:cubicBezTo>
                    <a:pt x="388" y="204"/>
                    <a:pt x="388" y="204"/>
                    <a:pt x="388" y="204"/>
                  </a:cubicBezTo>
                  <a:cubicBezTo>
                    <a:pt x="389" y="204"/>
                    <a:pt x="389" y="204"/>
                    <a:pt x="389" y="204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206"/>
                    <a:pt x="390" y="206"/>
                    <a:pt x="390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87" y="205"/>
                    <a:pt x="387" y="205"/>
                    <a:pt x="387" y="205"/>
                  </a:cubicBezTo>
                  <a:cubicBezTo>
                    <a:pt x="385" y="206"/>
                    <a:pt x="385" y="206"/>
                    <a:pt x="385" y="206"/>
                  </a:cubicBezTo>
                  <a:cubicBezTo>
                    <a:pt x="385" y="207"/>
                    <a:pt x="385" y="207"/>
                    <a:pt x="385" y="207"/>
                  </a:cubicBezTo>
                  <a:cubicBezTo>
                    <a:pt x="386" y="206"/>
                    <a:pt x="386" y="206"/>
                    <a:pt x="386" y="206"/>
                  </a:cubicBezTo>
                  <a:cubicBezTo>
                    <a:pt x="387" y="206"/>
                    <a:pt x="387" y="206"/>
                    <a:pt x="387" y="206"/>
                  </a:cubicBezTo>
                  <a:cubicBezTo>
                    <a:pt x="388" y="206"/>
                    <a:pt x="388" y="206"/>
                    <a:pt x="388" y="206"/>
                  </a:cubicBezTo>
                  <a:cubicBezTo>
                    <a:pt x="388" y="206"/>
                    <a:pt x="388" y="206"/>
                    <a:pt x="388" y="206"/>
                  </a:cubicBezTo>
                  <a:cubicBezTo>
                    <a:pt x="387" y="207"/>
                    <a:pt x="387" y="207"/>
                    <a:pt x="387" y="207"/>
                  </a:cubicBezTo>
                  <a:cubicBezTo>
                    <a:pt x="388" y="207"/>
                    <a:pt x="388" y="207"/>
                    <a:pt x="388" y="207"/>
                  </a:cubicBezTo>
                  <a:cubicBezTo>
                    <a:pt x="389" y="207"/>
                    <a:pt x="389" y="207"/>
                    <a:pt x="389" y="207"/>
                  </a:cubicBezTo>
                  <a:cubicBezTo>
                    <a:pt x="390" y="207"/>
                    <a:pt x="390" y="207"/>
                    <a:pt x="390" y="207"/>
                  </a:cubicBezTo>
                  <a:cubicBezTo>
                    <a:pt x="389" y="208"/>
                    <a:pt x="389" y="208"/>
                    <a:pt x="389" y="208"/>
                  </a:cubicBezTo>
                  <a:cubicBezTo>
                    <a:pt x="390" y="208"/>
                    <a:pt x="390" y="208"/>
                    <a:pt x="390" y="208"/>
                  </a:cubicBezTo>
                  <a:cubicBezTo>
                    <a:pt x="391" y="209"/>
                    <a:pt x="391" y="209"/>
                    <a:pt x="391" y="209"/>
                  </a:cubicBezTo>
                  <a:cubicBezTo>
                    <a:pt x="390" y="209"/>
                    <a:pt x="390" y="209"/>
                    <a:pt x="390" y="209"/>
                  </a:cubicBezTo>
                  <a:cubicBezTo>
                    <a:pt x="390" y="210"/>
                    <a:pt x="390" y="210"/>
                    <a:pt x="390" y="210"/>
                  </a:cubicBezTo>
                  <a:cubicBezTo>
                    <a:pt x="390" y="211"/>
                    <a:pt x="390" y="211"/>
                    <a:pt x="390" y="211"/>
                  </a:cubicBezTo>
                  <a:cubicBezTo>
                    <a:pt x="390" y="211"/>
                    <a:pt x="390" y="211"/>
                    <a:pt x="390" y="211"/>
                  </a:cubicBezTo>
                  <a:cubicBezTo>
                    <a:pt x="391" y="210"/>
                    <a:pt x="391" y="210"/>
                    <a:pt x="391" y="210"/>
                  </a:cubicBezTo>
                  <a:cubicBezTo>
                    <a:pt x="391" y="209"/>
                    <a:pt x="391" y="209"/>
                    <a:pt x="391" y="209"/>
                  </a:cubicBezTo>
                  <a:cubicBezTo>
                    <a:pt x="392" y="209"/>
                    <a:pt x="392" y="209"/>
                    <a:pt x="392" y="209"/>
                  </a:cubicBezTo>
                  <a:cubicBezTo>
                    <a:pt x="392" y="210"/>
                    <a:pt x="392" y="210"/>
                    <a:pt x="392" y="210"/>
                  </a:cubicBezTo>
                  <a:cubicBezTo>
                    <a:pt x="392" y="210"/>
                    <a:pt x="392" y="210"/>
                    <a:pt x="392" y="210"/>
                  </a:cubicBezTo>
                  <a:cubicBezTo>
                    <a:pt x="391" y="212"/>
                    <a:pt x="391" y="212"/>
                    <a:pt x="391" y="212"/>
                  </a:cubicBezTo>
                  <a:cubicBezTo>
                    <a:pt x="390" y="213"/>
                    <a:pt x="390" y="213"/>
                    <a:pt x="390" y="213"/>
                  </a:cubicBezTo>
                  <a:cubicBezTo>
                    <a:pt x="390" y="214"/>
                    <a:pt x="390" y="214"/>
                    <a:pt x="390" y="214"/>
                  </a:cubicBezTo>
                  <a:cubicBezTo>
                    <a:pt x="391" y="213"/>
                    <a:pt x="391" y="213"/>
                    <a:pt x="391" y="213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392" y="211"/>
                    <a:pt x="392" y="211"/>
                    <a:pt x="392" y="211"/>
                  </a:cubicBezTo>
                  <a:cubicBezTo>
                    <a:pt x="393" y="210"/>
                    <a:pt x="393" y="210"/>
                    <a:pt x="393" y="210"/>
                  </a:cubicBezTo>
                  <a:cubicBezTo>
                    <a:pt x="393" y="210"/>
                    <a:pt x="393" y="210"/>
                    <a:pt x="393" y="210"/>
                  </a:cubicBezTo>
                  <a:cubicBezTo>
                    <a:pt x="393" y="210"/>
                    <a:pt x="393" y="210"/>
                    <a:pt x="393" y="210"/>
                  </a:cubicBezTo>
                  <a:cubicBezTo>
                    <a:pt x="394" y="209"/>
                    <a:pt x="394" y="209"/>
                    <a:pt x="394" y="209"/>
                  </a:cubicBezTo>
                  <a:cubicBezTo>
                    <a:pt x="395" y="209"/>
                    <a:pt x="395" y="209"/>
                    <a:pt x="395" y="209"/>
                  </a:cubicBezTo>
                  <a:cubicBezTo>
                    <a:pt x="394" y="210"/>
                    <a:pt x="394" y="210"/>
                    <a:pt x="394" y="210"/>
                  </a:cubicBezTo>
                  <a:cubicBezTo>
                    <a:pt x="393" y="211"/>
                    <a:pt x="393" y="211"/>
                    <a:pt x="393" y="211"/>
                  </a:cubicBezTo>
                  <a:cubicBezTo>
                    <a:pt x="393" y="212"/>
                    <a:pt x="393" y="212"/>
                    <a:pt x="393" y="212"/>
                  </a:cubicBezTo>
                  <a:cubicBezTo>
                    <a:pt x="393" y="213"/>
                    <a:pt x="393" y="213"/>
                    <a:pt x="393" y="213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3" y="213"/>
                    <a:pt x="393" y="213"/>
                    <a:pt x="393" y="213"/>
                  </a:cubicBezTo>
                  <a:cubicBezTo>
                    <a:pt x="393" y="213"/>
                    <a:pt x="393" y="213"/>
                    <a:pt x="393" y="213"/>
                  </a:cubicBezTo>
                  <a:cubicBezTo>
                    <a:pt x="393" y="212"/>
                    <a:pt x="393" y="212"/>
                    <a:pt x="393" y="212"/>
                  </a:cubicBezTo>
                  <a:cubicBezTo>
                    <a:pt x="394" y="211"/>
                    <a:pt x="394" y="211"/>
                    <a:pt x="394" y="211"/>
                  </a:cubicBezTo>
                  <a:cubicBezTo>
                    <a:pt x="395" y="211"/>
                    <a:pt x="395" y="211"/>
                    <a:pt x="395" y="211"/>
                  </a:cubicBezTo>
                  <a:cubicBezTo>
                    <a:pt x="396" y="210"/>
                    <a:pt x="396" y="210"/>
                    <a:pt x="396" y="210"/>
                  </a:cubicBezTo>
                  <a:cubicBezTo>
                    <a:pt x="397" y="209"/>
                    <a:pt x="397" y="209"/>
                    <a:pt x="397" y="209"/>
                  </a:cubicBezTo>
                  <a:cubicBezTo>
                    <a:pt x="397" y="209"/>
                    <a:pt x="397" y="209"/>
                    <a:pt x="397" y="209"/>
                  </a:cubicBezTo>
                  <a:cubicBezTo>
                    <a:pt x="397" y="211"/>
                    <a:pt x="397" y="211"/>
                    <a:pt x="397" y="211"/>
                  </a:cubicBezTo>
                  <a:cubicBezTo>
                    <a:pt x="396" y="211"/>
                    <a:pt x="396" y="211"/>
                    <a:pt x="396" y="211"/>
                  </a:cubicBezTo>
                  <a:cubicBezTo>
                    <a:pt x="395" y="211"/>
                    <a:pt x="395" y="211"/>
                    <a:pt x="395" y="211"/>
                  </a:cubicBezTo>
                  <a:cubicBezTo>
                    <a:pt x="395" y="212"/>
                    <a:pt x="395" y="212"/>
                    <a:pt x="395" y="212"/>
                  </a:cubicBezTo>
                  <a:cubicBezTo>
                    <a:pt x="395" y="213"/>
                    <a:pt x="395" y="213"/>
                    <a:pt x="395" y="213"/>
                  </a:cubicBezTo>
                  <a:cubicBezTo>
                    <a:pt x="395" y="213"/>
                    <a:pt x="395" y="213"/>
                    <a:pt x="395" y="213"/>
                  </a:cubicBezTo>
                  <a:cubicBezTo>
                    <a:pt x="395" y="213"/>
                    <a:pt x="395" y="213"/>
                    <a:pt x="395" y="213"/>
                  </a:cubicBezTo>
                  <a:cubicBezTo>
                    <a:pt x="396" y="213"/>
                    <a:pt x="396" y="213"/>
                    <a:pt x="396" y="213"/>
                  </a:cubicBezTo>
                  <a:cubicBezTo>
                    <a:pt x="396" y="213"/>
                    <a:pt x="396" y="213"/>
                    <a:pt x="396" y="213"/>
                  </a:cubicBezTo>
                  <a:cubicBezTo>
                    <a:pt x="398" y="212"/>
                    <a:pt x="398" y="212"/>
                    <a:pt x="398" y="212"/>
                  </a:cubicBezTo>
                  <a:cubicBezTo>
                    <a:pt x="398" y="213"/>
                    <a:pt x="398" y="213"/>
                    <a:pt x="398" y="213"/>
                  </a:cubicBezTo>
                  <a:cubicBezTo>
                    <a:pt x="398" y="214"/>
                    <a:pt x="398" y="214"/>
                    <a:pt x="398" y="214"/>
                  </a:cubicBezTo>
                  <a:cubicBezTo>
                    <a:pt x="398" y="215"/>
                    <a:pt x="398" y="215"/>
                    <a:pt x="398" y="215"/>
                  </a:cubicBezTo>
                  <a:cubicBezTo>
                    <a:pt x="398" y="215"/>
                    <a:pt x="398" y="215"/>
                    <a:pt x="398" y="215"/>
                  </a:cubicBezTo>
                  <a:cubicBezTo>
                    <a:pt x="398" y="215"/>
                    <a:pt x="398" y="215"/>
                    <a:pt x="398" y="215"/>
                  </a:cubicBezTo>
                  <a:cubicBezTo>
                    <a:pt x="398" y="215"/>
                    <a:pt x="398" y="215"/>
                    <a:pt x="398" y="215"/>
                  </a:cubicBezTo>
                  <a:cubicBezTo>
                    <a:pt x="399" y="216"/>
                    <a:pt x="399" y="216"/>
                    <a:pt x="399" y="216"/>
                  </a:cubicBezTo>
                  <a:cubicBezTo>
                    <a:pt x="398" y="216"/>
                    <a:pt x="398" y="216"/>
                    <a:pt x="398" y="216"/>
                  </a:cubicBezTo>
                  <a:cubicBezTo>
                    <a:pt x="397" y="216"/>
                    <a:pt x="397" y="216"/>
                    <a:pt x="397" y="216"/>
                  </a:cubicBezTo>
                  <a:cubicBezTo>
                    <a:pt x="398" y="217"/>
                    <a:pt x="398" y="217"/>
                    <a:pt x="398" y="217"/>
                  </a:cubicBezTo>
                  <a:cubicBezTo>
                    <a:pt x="399" y="217"/>
                    <a:pt x="399" y="217"/>
                    <a:pt x="399" y="217"/>
                  </a:cubicBezTo>
                  <a:cubicBezTo>
                    <a:pt x="397" y="218"/>
                    <a:pt x="397" y="218"/>
                    <a:pt x="397" y="218"/>
                  </a:cubicBezTo>
                  <a:cubicBezTo>
                    <a:pt x="396" y="217"/>
                    <a:pt x="396" y="217"/>
                    <a:pt x="396" y="217"/>
                  </a:cubicBezTo>
                  <a:cubicBezTo>
                    <a:pt x="396" y="218"/>
                    <a:pt x="396" y="218"/>
                    <a:pt x="396" y="218"/>
                  </a:cubicBezTo>
                  <a:cubicBezTo>
                    <a:pt x="397" y="218"/>
                    <a:pt x="397" y="218"/>
                    <a:pt x="397" y="218"/>
                  </a:cubicBezTo>
                  <a:cubicBezTo>
                    <a:pt x="399" y="218"/>
                    <a:pt x="399" y="218"/>
                    <a:pt x="399" y="218"/>
                  </a:cubicBezTo>
                  <a:cubicBezTo>
                    <a:pt x="399" y="218"/>
                    <a:pt x="399" y="218"/>
                    <a:pt x="399" y="218"/>
                  </a:cubicBezTo>
                  <a:cubicBezTo>
                    <a:pt x="400" y="218"/>
                    <a:pt x="400" y="218"/>
                    <a:pt x="400" y="218"/>
                  </a:cubicBezTo>
                  <a:cubicBezTo>
                    <a:pt x="400" y="218"/>
                    <a:pt x="400" y="218"/>
                    <a:pt x="400" y="218"/>
                  </a:cubicBezTo>
                  <a:cubicBezTo>
                    <a:pt x="400" y="219"/>
                    <a:pt x="400" y="219"/>
                    <a:pt x="400" y="219"/>
                  </a:cubicBezTo>
                  <a:cubicBezTo>
                    <a:pt x="399" y="220"/>
                    <a:pt x="399" y="220"/>
                    <a:pt x="399" y="220"/>
                  </a:cubicBezTo>
                  <a:cubicBezTo>
                    <a:pt x="400" y="219"/>
                    <a:pt x="400" y="219"/>
                    <a:pt x="400" y="219"/>
                  </a:cubicBezTo>
                  <a:cubicBezTo>
                    <a:pt x="401" y="218"/>
                    <a:pt x="401" y="218"/>
                    <a:pt x="401" y="218"/>
                  </a:cubicBezTo>
                  <a:cubicBezTo>
                    <a:pt x="402" y="218"/>
                    <a:pt x="402" y="218"/>
                    <a:pt x="402" y="218"/>
                  </a:cubicBezTo>
                  <a:cubicBezTo>
                    <a:pt x="403" y="217"/>
                    <a:pt x="403" y="217"/>
                    <a:pt x="403" y="217"/>
                  </a:cubicBezTo>
                  <a:cubicBezTo>
                    <a:pt x="403" y="217"/>
                    <a:pt x="403" y="217"/>
                    <a:pt x="403" y="217"/>
                  </a:cubicBezTo>
                  <a:cubicBezTo>
                    <a:pt x="403" y="218"/>
                    <a:pt x="403" y="218"/>
                    <a:pt x="403" y="218"/>
                  </a:cubicBezTo>
                  <a:cubicBezTo>
                    <a:pt x="403" y="218"/>
                    <a:pt x="403" y="218"/>
                    <a:pt x="403" y="218"/>
                  </a:cubicBezTo>
                  <a:cubicBezTo>
                    <a:pt x="402" y="219"/>
                    <a:pt x="402" y="219"/>
                    <a:pt x="402" y="219"/>
                  </a:cubicBezTo>
                  <a:cubicBezTo>
                    <a:pt x="402" y="219"/>
                    <a:pt x="402" y="219"/>
                    <a:pt x="402" y="219"/>
                  </a:cubicBezTo>
                  <a:cubicBezTo>
                    <a:pt x="401" y="220"/>
                    <a:pt x="401" y="220"/>
                    <a:pt x="401" y="220"/>
                  </a:cubicBezTo>
                  <a:cubicBezTo>
                    <a:pt x="400" y="221"/>
                    <a:pt x="400" y="221"/>
                    <a:pt x="400" y="221"/>
                  </a:cubicBezTo>
                  <a:cubicBezTo>
                    <a:pt x="399" y="222"/>
                    <a:pt x="399" y="222"/>
                    <a:pt x="399" y="222"/>
                  </a:cubicBezTo>
                  <a:cubicBezTo>
                    <a:pt x="399" y="222"/>
                    <a:pt x="399" y="222"/>
                    <a:pt x="399" y="222"/>
                  </a:cubicBezTo>
                  <a:cubicBezTo>
                    <a:pt x="400" y="222"/>
                    <a:pt x="400" y="222"/>
                    <a:pt x="400" y="222"/>
                  </a:cubicBezTo>
                  <a:cubicBezTo>
                    <a:pt x="401" y="222"/>
                    <a:pt x="401" y="222"/>
                    <a:pt x="401" y="222"/>
                  </a:cubicBezTo>
                  <a:cubicBezTo>
                    <a:pt x="401" y="221"/>
                    <a:pt x="401" y="221"/>
                    <a:pt x="401" y="221"/>
                  </a:cubicBezTo>
                  <a:cubicBezTo>
                    <a:pt x="402" y="220"/>
                    <a:pt x="402" y="220"/>
                    <a:pt x="402" y="220"/>
                  </a:cubicBezTo>
                  <a:cubicBezTo>
                    <a:pt x="403" y="220"/>
                    <a:pt x="403" y="220"/>
                    <a:pt x="403" y="220"/>
                  </a:cubicBezTo>
                  <a:cubicBezTo>
                    <a:pt x="403" y="220"/>
                    <a:pt x="403" y="220"/>
                    <a:pt x="403" y="220"/>
                  </a:cubicBezTo>
                  <a:cubicBezTo>
                    <a:pt x="402" y="221"/>
                    <a:pt x="402" y="221"/>
                    <a:pt x="402" y="221"/>
                  </a:cubicBezTo>
                  <a:cubicBezTo>
                    <a:pt x="402" y="222"/>
                    <a:pt x="402" y="222"/>
                    <a:pt x="402" y="222"/>
                  </a:cubicBezTo>
                  <a:cubicBezTo>
                    <a:pt x="402" y="223"/>
                    <a:pt x="402" y="223"/>
                    <a:pt x="402" y="223"/>
                  </a:cubicBezTo>
                  <a:cubicBezTo>
                    <a:pt x="402" y="223"/>
                    <a:pt x="402" y="223"/>
                    <a:pt x="402" y="223"/>
                  </a:cubicBezTo>
                  <a:cubicBezTo>
                    <a:pt x="403" y="221"/>
                    <a:pt x="403" y="221"/>
                    <a:pt x="403" y="221"/>
                  </a:cubicBezTo>
                  <a:cubicBezTo>
                    <a:pt x="403" y="221"/>
                    <a:pt x="403" y="221"/>
                    <a:pt x="403" y="221"/>
                  </a:cubicBezTo>
                  <a:cubicBezTo>
                    <a:pt x="403" y="221"/>
                    <a:pt x="403" y="221"/>
                    <a:pt x="403" y="221"/>
                  </a:cubicBezTo>
                  <a:cubicBezTo>
                    <a:pt x="404" y="221"/>
                    <a:pt x="404" y="221"/>
                    <a:pt x="404" y="221"/>
                  </a:cubicBezTo>
                  <a:cubicBezTo>
                    <a:pt x="404" y="222"/>
                    <a:pt x="404" y="222"/>
                    <a:pt x="404" y="222"/>
                  </a:cubicBezTo>
                  <a:cubicBezTo>
                    <a:pt x="405" y="223"/>
                    <a:pt x="405" y="223"/>
                    <a:pt x="405" y="223"/>
                  </a:cubicBezTo>
                  <a:cubicBezTo>
                    <a:pt x="405" y="223"/>
                    <a:pt x="405" y="223"/>
                    <a:pt x="405" y="223"/>
                  </a:cubicBezTo>
                  <a:cubicBezTo>
                    <a:pt x="405" y="222"/>
                    <a:pt x="405" y="222"/>
                    <a:pt x="405" y="222"/>
                  </a:cubicBezTo>
                  <a:cubicBezTo>
                    <a:pt x="405" y="221"/>
                    <a:pt x="405" y="221"/>
                    <a:pt x="405" y="221"/>
                  </a:cubicBezTo>
                  <a:cubicBezTo>
                    <a:pt x="407" y="220"/>
                    <a:pt x="407" y="220"/>
                    <a:pt x="407" y="220"/>
                  </a:cubicBezTo>
                  <a:cubicBezTo>
                    <a:pt x="407" y="221"/>
                    <a:pt x="407" y="221"/>
                    <a:pt x="407" y="221"/>
                  </a:cubicBezTo>
                  <a:cubicBezTo>
                    <a:pt x="406" y="221"/>
                    <a:pt x="406" y="221"/>
                    <a:pt x="406" y="221"/>
                  </a:cubicBezTo>
                  <a:cubicBezTo>
                    <a:pt x="407" y="221"/>
                    <a:pt x="407" y="221"/>
                    <a:pt x="407" y="221"/>
                  </a:cubicBezTo>
                  <a:cubicBezTo>
                    <a:pt x="408" y="221"/>
                    <a:pt x="408" y="221"/>
                    <a:pt x="408" y="221"/>
                  </a:cubicBezTo>
                  <a:cubicBezTo>
                    <a:pt x="408" y="222"/>
                    <a:pt x="408" y="222"/>
                    <a:pt x="408" y="222"/>
                  </a:cubicBezTo>
                  <a:cubicBezTo>
                    <a:pt x="408" y="223"/>
                    <a:pt x="408" y="223"/>
                    <a:pt x="408" y="223"/>
                  </a:cubicBezTo>
                  <a:cubicBezTo>
                    <a:pt x="409" y="223"/>
                    <a:pt x="409" y="223"/>
                    <a:pt x="409" y="223"/>
                  </a:cubicBezTo>
                  <a:cubicBezTo>
                    <a:pt x="409" y="223"/>
                    <a:pt x="409" y="223"/>
                    <a:pt x="409" y="223"/>
                  </a:cubicBezTo>
                  <a:cubicBezTo>
                    <a:pt x="409" y="224"/>
                    <a:pt x="409" y="224"/>
                    <a:pt x="409" y="224"/>
                  </a:cubicBezTo>
                  <a:cubicBezTo>
                    <a:pt x="410" y="225"/>
                    <a:pt x="410" y="225"/>
                    <a:pt x="410" y="225"/>
                  </a:cubicBezTo>
                  <a:cubicBezTo>
                    <a:pt x="410" y="225"/>
                    <a:pt x="410" y="225"/>
                    <a:pt x="410" y="225"/>
                  </a:cubicBezTo>
                  <a:cubicBezTo>
                    <a:pt x="410" y="225"/>
                    <a:pt x="410" y="225"/>
                    <a:pt x="410" y="225"/>
                  </a:cubicBezTo>
                  <a:cubicBezTo>
                    <a:pt x="409" y="226"/>
                    <a:pt x="409" y="226"/>
                    <a:pt x="409" y="226"/>
                  </a:cubicBezTo>
                  <a:cubicBezTo>
                    <a:pt x="408" y="226"/>
                    <a:pt x="408" y="226"/>
                    <a:pt x="408" y="226"/>
                  </a:cubicBezTo>
                  <a:cubicBezTo>
                    <a:pt x="408" y="225"/>
                    <a:pt x="408" y="225"/>
                    <a:pt x="408" y="225"/>
                  </a:cubicBezTo>
                  <a:cubicBezTo>
                    <a:pt x="408" y="224"/>
                    <a:pt x="408" y="224"/>
                    <a:pt x="408" y="224"/>
                  </a:cubicBezTo>
                  <a:cubicBezTo>
                    <a:pt x="407" y="224"/>
                    <a:pt x="407" y="224"/>
                    <a:pt x="407" y="224"/>
                  </a:cubicBezTo>
                  <a:cubicBezTo>
                    <a:pt x="407" y="224"/>
                    <a:pt x="407" y="224"/>
                    <a:pt x="407" y="224"/>
                  </a:cubicBezTo>
                  <a:cubicBezTo>
                    <a:pt x="406" y="224"/>
                    <a:pt x="406" y="224"/>
                    <a:pt x="406" y="224"/>
                  </a:cubicBezTo>
                  <a:cubicBezTo>
                    <a:pt x="405" y="225"/>
                    <a:pt x="405" y="225"/>
                    <a:pt x="405" y="225"/>
                  </a:cubicBezTo>
                  <a:cubicBezTo>
                    <a:pt x="406" y="225"/>
                    <a:pt x="406" y="225"/>
                    <a:pt x="406" y="225"/>
                  </a:cubicBezTo>
                  <a:cubicBezTo>
                    <a:pt x="407" y="225"/>
                    <a:pt x="407" y="225"/>
                    <a:pt x="407" y="225"/>
                  </a:cubicBezTo>
                  <a:cubicBezTo>
                    <a:pt x="407" y="225"/>
                    <a:pt x="407" y="225"/>
                    <a:pt x="407" y="225"/>
                  </a:cubicBezTo>
                  <a:cubicBezTo>
                    <a:pt x="407" y="225"/>
                    <a:pt x="407" y="225"/>
                    <a:pt x="407" y="225"/>
                  </a:cubicBezTo>
                  <a:cubicBezTo>
                    <a:pt x="407" y="226"/>
                    <a:pt x="407" y="226"/>
                    <a:pt x="407" y="226"/>
                  </a:cubicBezTo>
                  <a:cubicBezTo>
                    <a:pt x="407" y="226"/>
                    <a:pt x="407" y="226"/>
                    <a:pt x="407" y="226"/>
                  </a:cubicBezTo>
                  <a:cubicBezTo>
                    <a:pt x="407" y="226"/>
                    <a:pt x="407" y="226"/>
                    <a:pt x="407" y="226"/>
                  </a:cubicBezTo>
                  <a:cubicBezTo>
                    <a:pt x="406" y="226"/>
                    <a:pt x="406" y="226"/>
                    <a:pt x="406" y="226"/>
                  </a:cubicBezTo>
                  <a:cubicBezTo>
                    <a:pt x="406" y="227"/>
                    <a:pt x="406" y="227"/>
                    <a:pt x="406" y="227"/>
                  </a:cubicBezTo>
                  <a:cubicBezTo>
                    <a:pt x="406" y="227"/>
                    <a:pt x="406" y="227"/>
                    <a:pt x="406" y="227"/>
                  </a:cubicBezTo>
                  <a:cubicBezTo>
                    <a:pt x="407" y="227"/>
                    <a:pt x="407" y="227"/>
                    <a:pt x="407" y="227"/>
                  </a:cubicBezTo>
                  <a:cubicBezTo>
                    <a:pt x="408" y="227"/>
                    <a:pt x="408" y="227"/>
                    <a:pt x="408" y="227"/>
                  </a:cubicBezTo>
                  <a:cubicBezTo>
                    <a:pt x="408" y="227"/>
                    <a:pt x="408" y="227"/>
                    <a:pt x="408" y="227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4" y="227"/>
                    <a:pt x="404" y="227"/>
                    <a:pt x="404" y="227"/>
                  </a:cubicBezTo>
                  <a:cubicBezTo>
                    <a:pt x="404" y="227"/>
                    <a:pt x="404" y="227"/>
                    <a:pt x="404" y="227"/>
                  </a:cubicBezTo>
                  <a:cubicBezTo>
                    <a:pt x="403" y="226"/>
                    <a:pt x="403" y="226"/>
                    <a:pt x="403" y="226"/>
                  </a:cubicBezTo>
                  <a:cubicBezTo>
                    <a:pt x="403" y="226"/>
                    <a:pt x="403" y="226"/>
                    <a:pt x="403" y="226"/>
                  </a:cubicBezTo>
                  <a:cubicBezTo>
                    <a:pt x="402" y="226"/>
                    <a:pt x="402" y="226"/>
                    <a:pt x="402" y="226"/>
                  </a:cubicBezTo>
                  <a:cubicBezTo>
                    <a:pt x="403" y="227"/>
                    <a:pt x="403" y="227"/>
                    <a:pt x="403" y="227"/>
                  </a:cubicBezTo>
                  <a:cubicBezTo>
                    <a:pt x="403" y="227"/>
                    <a:pt x="403" y="227"/>
                    <a:pt x="403" y="227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1" y="227"/>
                    <a:pt x="401" y="227"/>
                    <a:pt x="401" y="227"/>
                  </a:cubicBezTo>
                  <a:cubicBezTo>
                    <a:pt x="401" y="228"/>
                    <a:pt x="401" y="228"/>
                    <a:pt x="401" y="228"/>
                  </a:cubicBezTo>
                  <a:cubicBezTo>
                    <a:pt x="402" y="229"/>
                    <a:pt x="402" y="229"/>
                    <a:pt x="402" y="229"/>
                  </a:cubicBezTo>
                  <a:cubicBezTo>
                    <a:pt x="403" y="229"/>
                    <a:pt x="403" y="229"/>
                    <a:pt x="403" y="229"/>
                  </a:cubicBezTo>
                  <a:cubicBezTo>
                    <a:pt x="404" y="229"/>
                    <a:pt x="404" y="229"/>
                    <a:pt x="404" y="229"/>
                  </a:cubicBezTo>
                  <a:cubicBezTo>
                    <a:pt x="404" y="229"/>
                    <a:pt x="404" y="229"/>
                    <a:pt x="404" y="229"/>
                  </a:cubicBezTo>
                  <a:cubicBezTo>
                    <a:pt x="404" y="230"/>
                    <a:pt x="404" y="230"/>
                    <a:pt x="404" y="230"/>
                  </a:cubicBezTo>
                  <a:cubicBezTo>
                    <a:pt x="404" y="230"/>
                    <a:pt x="404" y="230"/>
                    <a:pt x="404" y="230"/>
                  </a:cubicBezTo>
                  <a:cubicBezTo>
                    <a:pt x="402" y="230"/>
                    <a:pt x="402" y="230"/>
                    <a:pt x="402" y="230"/>
                  </a:cubicBezTo>
                  <a:cubicBezTo>
                    <a:pt x="402" y="230"/>
                    <a:pt x="402" y="230"/>
                    <a:pt x="402" y="230"/>
                  </a:cubicBezTo>
                  <a:cubicBezTo>
                    <a:pt x="401" y="229"/>
                    <a:pt x="401" y="229"/>
                    <a:pt x="401" y="229"/>
                  </a:cubicBezTo>
                  <a:cubicBezTo>
                    <a:pt x="401" y="229"/>
                    <a:pt x="401" y="229"/>
                    <a:pt x="401" y="229"/>
                  </a:cubicBezTo>
                  <a:cubicBezTo>
                    <a:pt x="400" y="229"/>
                    <a:pt x="400" y="229"/>
                    <a:pt x="400" y="229"/>
                  </a:cubicBezTo>
                  <a:cubicBezTo>
                    <a:pt x="401" y="229"/>
                    <a:pt x="401" y="229"/>
                    <a:pt x="401" y="229"/>
                  </a:cubicBezTo>
                  <a:cubicBezTo>
                    <a:pt x="402" y="230"/>
                    <a:pt x="402" y="230"/>
                    <a:pt x="402" y="230"/>
                  </a:cubicBezTo>
                  <a:cubicBezTo>
                    <a:pt x="402" y="231"/>
                    <a:pt x="402" y="231"/>
                    <a:pt x="402" y="231"/>
                  </a:cubicBezTo>
                  <a:cubicBezTo>
                    <a:pt x="402" y="232"/>
                    <a:pt x="402" y="232"/>
                    <a:pt x="402" y="232"/>
                  </a:cubicBezTo>
                  <a:cubicBezTo>
                    <a:pt x="402" y="232"/>
                    <a:pt x="402" y="232"/>
                    <a:pt x="402" y="232"/>
                  </a:cubicBezTo>
                  <a:cubicBezTo>
                    <a:pt x="401" y="232"/>
                    <a:pt x="401" y="232"/>
                    <a:pt x="401" y="232"/>
                  </a:cubicBezTo>
                  <a:cubicBezTo>
                    <a:pt x="401" y="232"/>
                    <a:pt x="401" y="232"/>
                    <a:pt x="401" y="232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0" y="232"/>
                    <a:pt x="400" y="232"/>
                    <a:pt x="400" y="232"/>
                  </a:cubicBezTo>
                  <a:cubicBezTo>
                    <a:pt x="400" y="234"/>
                    <a:pt x="400" y="234"/>
                    <a:pt x="400" y="234"/>
                  </a:cubicBezTo>
                  <a:cubicBezTo>
                    <a:pt x="400" y="234"/>
                    <a:pt x="400" y="234"/>
                    <a:pt x="400" y="234"/>
                  </a:cubicBezTo>
                  <a:cubicBezTo>
                    <a:pt x="399" y="234"/>
                    <a:pt x="399" y="234"/>
                    <a:pt x="399" y="234"/>
                  </a:cubicBezTo>
                  <a:cubicBezTo>
                    <a:pt x="399" y="233"/>
                    <a:pt x="399" y="233"/>
                    <a:pt x="399" y="233"/>
                  </a:cubicBezTo>
                  <a:cubicBezTo>
                    <a:pt x="399" y="233"/>
                    <a:pt x="399" y="233"/>
                    <a:pt x="399" y="233"/>
                  </a:cubicBezTo>
                  <a:cubicBezTo>
                    <a:pt x="398" y="233"/>
                    <a:pt x="398" y="233"/>
                    <a:pt x="398" y="233"/>
                  </a:cubicBezTo>
                  <a:cubicBezTo>
                    <a:pt x="398" y="233"/>
                    <a:pt x="398" y="233"/>
                    <a:pt x="398" y="233"/>
                  </a:cubicBezTo>
                  <a:cubicBezTo>
                    <a:pt x="397" y="233"/>
                    <a:pt x="397" y="233"/>
                    <a:pt x="397" y="233"/>
                  </a:cubicBezTo>
                  <a:cubicBezTo>
                    <a:pt x="397" y="233"/>
                    <a:pt x="397" y="233"/>
                    <a:pt x="397" y="233"/>
                  </a:cubicBezTo>
                  <a:cubicBezTo>
                    <a:pt x="397" y="233"/>
                    <a:pt x="397" y="233"/>
                    <a:pt x="397" y="233"/>
                  </a:cubicBezTo>
                  <a:cubicBezTo>
                    <a:pt x="397" y="232"/>
                    <a:pt x="397" y="232"/>
                    <a:pt x="397" y="232"/>
                  </a:cubicBezTo>
                  <a:cubicBezTo>
                    <a:pt x="397" y="231"/>
                    <a:pt x="397" y="231"/>
                    <a:pt x="397" y="231"/>
                  </a:cubicBezTo>
                  <a:cubicBezTo>
                    <a:pt x="396" y="231"/>
                    <a:pt x="396" y="231"/>
                    <a:pt x="396" y="231"/>
                  </a:cubicBezTo>
                  <a:cubicBezTo>
                    <a:pt x="396" y="231"/>
                    <a:pt x="396" y="231"/>
                    <a:pt x="396" y="231"/>
                  </a:cubicBezTo>
                  <a:cubicBezTo>
                    <a:pt x="396" y="233"/>
                    <a:pt x="396" y="233"/>
                    <a:pt x="396" y="233"/>
                  </a:cubicBezTo>
                  <a:cubicBezTo>
                    <a:pt x="396" y="233"/>
                    <a:pt x="396" y="233"/>
                    <a:pt x="396" y="233"/>
                  </a:cubicBezTo>
                  <a:cubicBezTo>
                    <a:pt x="395" y="233"/>
                    <a:pt x="395" y="233"/>
                    <a:pt x="395" y="233"/>
                  </a:cubicBezTo>
                  <a:cubicBezTo>
                    <a:pt x="395" y="233"/>
                    <a:pt x="395" y="233"/>
                    <a:pt x="395" y="233"/>
                  </a:cubicBezTo>
                  <a:cubicBezTo>
                    <a:pt x="396" y="233"/>
                    <a:pt x="396" y="233"/>
                    <a:pt x="396" y="233"/>
                  </a:cubicBezTo>
                  <a:cubicBezTo>
                    <a:pt x="396" y="234"/>
                    <a:pt x="396" y="234"/>
                    <a:pt x="396" y="234"/>
                  </a:cubicBezTo>
                  <a:cubicBezTo>
                    <a:pt x="396" y="234"/>
                    <a:pt x="396" y="234"/>
                    <a:pt x="396" y="234"/>
                  </a:cubicBezTo>
                  <a:cubicBezTo>
                    <a:pt x="395" y="234"/>
                    <a:pt x="395" y="234"/>
                    <a:pt x="395" y="234"/>
                  </a:cubicBezTo>
                  <a:cubicBezTo>
                    <a:pt x="395" y="234"/>
                    <a:pt x="395" y="234"/>
                    <a:pt x="395" y="234"/>
                  </a:cubicBezTo>
                  <a:cubicBezTo>
                    <a:pt x="395" y="234"/>
                    <a:pt x="395" y="234"/>
                    <a:pt x="395" y="234"/>
                  </a:cubicBezTo>
                  <a:cubicBezTo>
                    <a:pt x="395" y="235"/>
                    <a:pt x="395" y="235"/>
                    <a:pt x="395" y="235"/>
                  </a:cubicBezTo>
                  <a:cubicBezTo>
                    <a:pt x="396" y="235"/>
                    <a:pt x="396" y="235"/>
                    <a:pt x="396" y="235"/>
                  </a:cubicBezTo>
                  <a:cubicBezTo>
                    <a:pt x="396" y="235"/>
                    <a:pt x="396" y="235"/>
                    <a:pt x="396" y="235"/>
                  </a:cubicBezTo>
                  <a:cubicBezTo>
                    <a:pt x="396" y="236"/>
                    <a:pt x="396" y="236"/>
                    <a:pt x="396" y="236"/>
                  </a:cubicBezTo>
                  <a:cubicBezTo>
                    <a:pt x="395" y="236"/>
                    <a:pt x="395" y="236"/>
                    <a:pt x="395" y="236"/>
                  </a:cubicBezTo>
                  <a:cubicBezTo>
                    <a:pt x="395" y="236"/>
                    <a:pt x="395" y="236"/>
                    <a:pt x="395" y="236"/>
                  </a:cubicBezTo>
                  <a:cubicBezTo>
                    <a:pt x="395" y="237"/>
                    <a:pt x="395" y="237"/>
                    <a:pt x="395" y="237"/>
                  </a:cubicBezTo>
                  <a:cubicBezTo>
                    <a:pt x="395" y="238"/>
                    <a:pt x="395" y="238"/>
                    <a:pt x="395" y="238"/>
                  </a:cubicBezTo>
                  <a:cubicBezTo>
                    <a:pt x="395" y="238"/>
                    <a:pt x="395" y="238"/>
                    <a:pt x="395" y="238"/>
                  </a:cubicBezTo>
                  <a:cubicBezTo>
                    <a:pt x="395" y="237"/>
                    <a:pt x="395" y="237"/>
                    <a:pt x="395" y="237"/>
                  </a:cubicBezTo>
                  <a:cubicBezTo>
                    <a:pt x="394" y="237"/>
                    <a:pt x="394" y="237"/>
                    <a:pt x="394" y="237"/>
                  </a:cubicBezTo>
                  <a:cubicBezTo>
                    <a:pt x="395" y="238"/>
                    <a:pt x="395" y="238"/>
                    <a:pt x="395" y="238"/>
                  </a:cubicBezTo>
                  <a:cubicBezTo>
                    <a:pt x="395" y="239"/>
                    <a:pt x="395" y="239"/>
                    <a:pt x="395" y="239"/>
                  </a:cubicBezTo>
                  <a:cubicBezTo>
                    <a:pt x="395" y="239"/>
                    <a:pt x="395" y="239"/>
                    <a:pt x="395" y="239"/>
                  </a:cubicBezTo>
                  <a:cubicBezTo>
                    <a:pt x="394" y="240"/>
                    <a:pt x="394" y="240"/>
                    <a:pt x="394" y="240"/>
                  </a:cubicBezTo>
                  <a:cubicBezTo>
                    <a:pt x="394" y="240"/>
                    <a:pt x="394" y="240"/>
                    <a:pt x="394" y="240"/>
                  </a:cubicBezTo>
                  <a:cubicBezTo>
                    <a:pt x="393" y="240"/>
                    <a:pt x="393" y="240"/>
                    <a:pt x="393" y="240"/>
                  </a:cubicBezTo>
                  <a:cubicBezTo>
                    <a:pt x="393" y="240"/>
                    <a:pt x="393" y="240"/>
                    <a:pt x="393" y="240"/>
                  </a:cubicBezTo>
                  <a:cubicBezTo>
                    <a:pt x="393" y="239"/>
                    <a:pt x="393" y="239"/>
                    <a:pt x="393" y="239"/>
                  </a:cubicBezTo>
                  <a:cubicBezTo>
                    <a:pt x="393" y="239"/>
                    <a:pt x="393" y="239"/>
                    <a:pt x="393" y="239"/>
                  </a:cubicBezTo>
                  <a:cubicBezTo>
                    <a:pt x="392" y="239"/>
                    <a:pt x="392" y="239"/>
                    <a:pt x="392" y="239"/>
                  </a:cubicBezTo>
                  <a:cubicBezTo>
                    <a:pt x="392" y="238"/>
                    <a:pt x="392" y="238"/>
                    <a:pt x="392" y="238"/>
                  </a:cubicBezTo>
                  <a:cubicBezTo>
                    <a:pt x="393" y="238"/>
                    <a:pt x="393" y="238"/>
                    <a:pt x="393" y="238"/>
                  </a:cubicBezTo>
                  <a:cubicBezTo>
                    <a:pt x="393" y="237"/>
                    <a:pt x="393" y="237"/>
                    <a:pt x="393" y="237"/>
                  </a:cubicBezTo>
                  <a:cubicBezTo>
                    <a:pt x="392" y="238"/>
                    <a:pt x="392" y="238"/>
                    <a:pt x="392" y="238"/>
                  </a:cubicBezTo>
                  <a:cubicBezTo>
                    <a:pt x="392" y="238"/>
                    <a:pt x="392" y="238"/>
                    <a:pt x="392" y="238"/>
                  </a:cubicBezTo>
                  <a:cubicBezTo>
                    <a:pt x="391" y="238"/>
                    <a:pt x="391" y="238"/>
                    <a:pt x="391" y="238"/>
                  </a:cubicBezTo>
                  <a:cubicBezTo>
                    <a:pt x="391" y="238"/>
                    <a:pt x="391" y="238"/>
                    <a:pt x="391" y="238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1" y="237"/>
                    <a:pt x="391" y="237"/>
                    <a:pt x="391" y="237"/>
                  </a:cubicBezTo>
                  <a:cubicBezTo>
                    <a:pt x="390" y="237"/>
                    <a:pt x="390" y="237"/>
                    <a:pt x="390" y="237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1" y="236"/>
                    <a:pt x="391" y="236"/>
                    <a:pt x="391" y="236"/>
                  </a:cubicBezTo>
                  <a:cubicBezTo>
                    <a:pt x="391" y="236"/>
                    <a:pt x="391" y="236"/>
                    <a:pt x="391" y="236"/>
                  </a:cubicBezTo>
                  <a:cubicBezTo>
                    <a:pt x="391" y="235"/>
                    <a:pt x="391" y="235"/>
                    <a:pt x="391" y="235"/>
                  </a:cubicBezTo>
                  <a:cubicBezTo>
                    <a:pt x="391" y="235"/>
                    <a:pt x="391" y="235"/>
                    <a:pt x="391" y="235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0" y="237"/>
                    <a:pt x="390" y="237"/>
                    <a:pt x="390" y="237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89" y="236"/>
                    <a:pt x="389" y="236"/>
                    <a:pt x="389" y="236"/>
                  </a:cubicBezTo>
                  <a:cubicBezTo>
                    <a:pt x="388" y="235"/>
                    <a:pt x="388" y="235"/>
                    <a:pt x="388" y="235"/>
                  </a:cubicBezTo>
                  <a:cubicBezTo>
                    <a:pt x="389" y="235"/>
                    <a:pt x="389" y="235"/>
                    <a:pt x="389" y="235"/>
                  </a:cubicBezTo>
                  <a:cubicBezTo>
                    <a:pt x="390" y="235"/>
                    <a:pt x="390" y="235"/>
                    <a:pt x="390" y="235"/>
                  </a:cubicBezTo>
                  <a:cubicBezTo>
                    <a:pt x="390" y="234"/>
                    <a:pt x="390" y="234"/>
                    <a:pt x="390" y="234"/>
                  </a:cubicBezTo>
                  <a:cubicBezTo>
                    <a:pt x="390" y="234"/>
                    <a:pt x="390" y="234"/>
                    <a:pt x="390" y="234"/>
                  </a:cubicBezTo>
                  <a:cubicBezTo>
                    <a:pt x="390" y="234"/>
                    <a:pt x="390" y="234"/>
                    <a:pt x="390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3"/>
                    <a:pt x="388" y="233"/>
                    <a:pt x="388" y="233"/>
                  </a:cubicBezTo>
                  <a:cubicBezTo>
                    <a:pt x="389" y="233"/>
                    <a:pt x="389" y="233"/>
                    <a:pt x="389" y="233"/>
                  </a:cubicBezTo>
                  <a:cubicBezTo>
                    <a:pt x="390" y="232"/>
                    <a:pt x="390" y="232"/>
                    <a:pt x="390" y="232"/>
                  </a:cubicBezTo>
                  <a:cubicBezTo>
                    <a:pt x="389" y="232"/>
                    <a:pt x="389" y="232"/>
                    <a:pt x="389" y="232"/>
                  </a:cubicBezTo>
                  <a:cubicBezTo>
                    <a:pt x="388" y="232"/>
                    <a:pt x="388" y="232"/>
                    <a:pt x="388" y="232"/>
                  </a:cubicBezTo>
                  <a:cubicBezTo>
                    <a:pt x="388" y="232"/>
                    <a:pt x="388" y="232"/>
                    <a:pt x="388" y="232"/>
                  </a:cubicBezTo>
                  <a:cubicBezTo>
                    <a:pt x="388" y="232"/>
                    <a:pt x="388" y="232"/>
                    <a:pt x="388" y="232"/>
                  </a:cubicBezTo>
                  <a:cubicBezTo>
                    <a:pt x="388" y="232"/>
                    <a:pt x="388" y="232"/>
                    <a:pt x="388" y="232"/>
                  </a:cubicBezTo>
                  <a:cubicBezTo>
                    <a:pt x="389" y="231"/>
                    <a:pt x="389" y="231"/>
                    <a:pt x="389" y="231"/>
                  </a:cubicBezTo>
                  <a:cubicBezTo>
                    <a:pt x="390" y="231"/>
                    <a:pt x="390" y="231"/>
                    <a:pt x="390" y="231"/>
                  </a:cubicBezTo>
                  <a:cubicBezTo>
                    <a:pt x="389" y="231"/>
                    <a:pt x="389" y="231"/>
                    <a:pt x="389" y="231"/>
                  </a:cubicBezTo>
                  <a:cubicBezTo>
                    <a:pt x="388" y="231"/>
                    <a:pt x="388" y="231"/>
                    <a:pt x="388" y="231"/>
                  </a:cubicBezTo>
                  <a:cubicBezTo>
                    <a:pt x="388" y="231"/>
                    <a:pt x="388" y="231"/>
                    <a:pt x="388" y="231"/>
                  </a:cubicBezTo>
                  <a:cubicBezTo>
                    <a:pt x="388" y="231"/>
                    <a:pt x="388" y="231"/>
                    <a:pt x="388" y="231"/>
                  </a:cubicBezTo>
                  <a:cubicBezTo>
                    <a:pt x="388" y="230"/>
                    <a:pt x="388" y="230"/>
                    <a:pt x="388" y="230"/>
                  </a:cubicBezTo>
                  <a:cubicBezTo>
                    <a:pt x="388" y="229"/>
                    <a:pt x="388" y="229"/>
                    <a:pt x="388" y="229"/>
                  </a:cubicBezTo>
                  <a:cubicBezTo>
                    <a:pt x="389" y="229"/>
                    <a:pt x="389" y="229"/>
                    <a:pt x="389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1" y="228"/>
                    <a:pt x="391" y="228"/>
                    <a:pt x="391" y="228"/>
                  </a:cubicBezTo>
                  <a:cubicBezTo>
                    <a:pt x="392" y="228"/>
                    <a:pt x="392" y="228"/>
                    <a:pt x="392" y="228"/>
                  </a:cubicBezTo>
                  <a:cubicBezTo>
                    <a:pt x="392" y="227"/>
                    <a:pt x="392" y="227"/>
                    <a:pt x="392" y="227"/>
                  </a:cubicBezTo>
                  <a:cubicBezTo>
                    <a:pt x="393" y="226"/>
                    <a:pt x="393" y="226"/>
                    <a:pt x="393" y="226"/>
                  </a:cubicBezTo>
                  <a:cubicBezTo>
                    <a:pt x="393" y="226"/>
                    <a:pt x="393" y="226"/>
                    <a:pt x="393" y="226"/>
                  </a:cubicBezTo>
                  <a:cubicBezTo>
                    <a:pt x="393" y="226"/>
                    <a:pt x="393" y="226"/>
                    <a:pt x="393" y="226"/>
                  </a:cubicBezTo>
                  <a:cubicBezTo>
                    <a:pt x="393" y="226"/>
                    <a:pt x="393" y="226"/>
                    <a:pt x="393" y="226"/>
                  </a:cubicBezTo>
                  <a:cubicBezTo>
                    <a:pt x="392" y="227"/>
                    <a:pt x="392" y="227"/>
                    <a:pt x="392" y="227"/>
                  </a:cubicBezTo>
                  <a:cubicBezTo>
                    <a:pt x="391" y="227"/>
                    <a:pt x="391" y="227"/>
                    <a:pt x="391" y="227"/>
                  </a:cubicBezTo>
                  <a:cubicBezTo>
                    <a:pt x="391" y="228"/>
                    <a:pt x="391" y="228"/>
                    <a:pt x="391" y="228"/>
                  </a:cubicBezTo>
                  <a:cubicBezTo>
                    <a:pt x="389" y="228"/>
                    <a:pt x="389" y="228"/>
                    <a:pt x="389" y="228"/>
                  </a:cubicBezTo>
                  <a:cubicBezTo>
                    <a:pt x="389" y="228"/>
                    <a:pt x="389" y="228"/>
                    <a:pt x="389" y="228"/>
                  </a:cubicBezTo>
                  <a:cubicBezTo>
                    <a:pt x="387" y="229"/>
                    <a:pt x="387" y="229"/>
                    <a:pt x="387" y="229"/>
                  </a:cubicBezTo>
                  <a:cubicBezTo>
                    <a:pt x="386" y="229"/>
                    <a:pt x="386" y="229"/>
                    <a:pt x="386" y="229"/>
                  </a:cubicBezTo>
                  <a:cubicBezTo>
                    <a:pt x="386" y="229"/>
                    <a:pt x="386" y="229"/>
                    <a:pt x="386" y="229"/>
                  </a:cubicBezTo>
                  <a:cubicBezTo>
                    <a:pt x="386" y="229"/>
                    <a:pt x="386" y="229"/>
                    <a:pt x="386" y="229"/>
                  </a:cubicBezTo>
                  <a:cubicBezTo>
                    <a:pt x="387" y="227"/>
                    <a:pt x="387" y="227"/>
                    <a:pt x="387" y="227"/>
                  </a:cubicBezTo>
                  <a:cubicBezTo>
                    <a:pt x="388" y="227"/>
                    <a:pt x="388" y="227"/>
                    <a:pt x="388" y="227"/>
                  </a:cubicBezTo>
                  <a:cubicBezTo>
                    <a:pt x="389" y="226"/>
                    <a:pt x="389" y="226"/>
                    <a:pt x="389" y="226"/>
                  </a:cubicBezTo>
                  <a:cubicBezTo>
                    <a:pt x="389" y="226"/>
                    <a:pt x="389" y="226"/>
                    <a:pt x="389" y="226"/>
                  </a:cubicBezTo>
                  <a:cubicBezTo>
                    <a:pt x="389" y="225"/>
                    <a:pt x="389" y="225"/>
                    <a:pt x="389" y="225"/>
                  </a:cubicBezTo>
                  <a:cubicBezTo>
                    <a:pt x="388" y="226"/>
                    <a:pt x="388" y="226"/>
                    <a:pt x="388" y="226"/>
                  </a:cubicBezTo>
                  <a:cubicBezTo>
                    <a:pt x="386" y="227"/>
                    <a:pt x="386" y="227"/>
                    <a:pt x="386" y="227"/>
                  </a:cubicBezTo>
                  <a:cubicBezTo>
                    <a:pt x="385" y="227"/>
                    <a:pt x="385" y="227"/>
                    <a:pt x="385" y="227"/>
                  </a:cubicBezTo>
                  <a:cubicBezTo>
                    <a:pt x="385" y="227"/>
                    <a:pt x="385" y="227"/>
                    <a:pt x="385" y="227"/>
                  </a:cubicBezTo>
                  <a:cubicBezTo>
                    <a:pt x="385" y="227"/>
                    <a:pt x="385" y="227"/>
                    <a:pt x="385" y="227"/>
                  </a:cubicBezTo>
                  <a:cubicBezTo>
                    <a:pt x="385" y="226"/>
                    <a:pt x="385" y="226"/>
                    <a:pt x="385" y="226"/>
                  </a:cubicBezTo>
                  <a:cubicBezTo>
                    <a:pt x="384" y="226"/>
                    <a:pt x="384" y="226"/>
                    <a:pt x="384" y="226"/>
                  </a:cubicBezTo>
                  <a:cubicBezTo>
                    <a:pt x="384" y="226"/>
                    <a:pt x="384" y="226"/>
                    <a:pt x="384" y="226"/>
                  </a:cubicBezTo>
                  <a:cubicBezTo>
                    <a:pt x="383" y="226"/>
                    <a:pt x="383" y="226"/>
                    <a:pt x="383" y="226"/>
                  </a:cubicBezTo>
                  <a:cubicBezTo>
                    <a:pt x="383" y="225"/>
                    <a:pt x="383" y="225"/>
                    <a:pt x="383" y="225"/>
                  </a:cubicBezTo>
                  <a:cubicBezTo>
                    <a:pt x="384" y="225"/>
                    <a:pt x="384" y="225"/>
                    <a:pt x="384" y="225"/>
                  </a:cubicBezTo>
                  <a:cubicBezTo>
                    <a:pt x="384" y="225"/>
                    <a:pt x="384" y="225"/>
                    <a:pt x="384" y="225"/>
                  </a:cubicBezTo>
                  <a:cubicBezTo>
                    <a:pt x="384" y="224"/>
                    <a:pt x="384" y="224"/>
                    <a:pt x="384" y="224"/>
                  </a:cubicBezTo>
                  <a:cubicBezTo>
                    <a:pt x="383" y="224"/>
                    <a:pt x="383" y="224"/>
                    <a:pt x="383" y="224"/>
                  </a:cubicBezTo>
                  <a:cubicBezTo>
                    <a:pt x="383" y="224"/>
                    <a:pt x="383" y="224"/>
                    <a:pt x="383" y="224"/>
                  </a:cubicBezTo>
                  <a:cubicBezTo>
                    <a:pt x="383" y="223"/>
                    <a:pt x="383" y="223"/>
                    <a:pt x="383" y="223"/>
                  </a:cubicBezTo>
                  <a:cubicBezTo>
                    <a:pt x="383" y="223"/>
                    <a:pt x="383" y="223"/>
                    <a:pt x="383" y="223"/>
                  </a:cubicBezTo>
                  <a:cubicBezTo>
                    <a:pt x="384" y="223"/>
                    <a:pt x="384" y="223"/>
                    <a:pt x="384" y="223"/>
                  </a:cubicBezTo>
                  <a:cubicBezTo>
                    <a:pt x="383" y="222"/>
                    <a:pt x="383" y="222"/>
                    <a:pt x="383" y="222"/>
                  </a:cubicBezTo>
                  <a:cubicBezTo>
                    <a:pt x="383" y="222"/>
                    <a:pt x="383" y="222"/>
                    <a:pt x="383" y="222"/>
                  </a:cubicBezTo>
                  <a:cubicBezTo>
                    <a:pt x="382" y="222"/>
                    <a:pt x="382" y="222"/>
                    <a:pt x="382" y="222"/>
                  </a:cubicBezTo>
                  <a:cubicBezTo>
                    <a:pt x="382" y="222"/>
                    <a:pt x="382" y="222"/>
                    <a:pt x="382" y="222"/>
                  </a:cubicBezTo>
                  <a:cubicBezTo>
                    <a:pt x="382" y="223"/>
                    <a:pt x="382" y="223"/>
                    <a:pt x="382" y="223"/>
                  </a:cubicBezTo>
                  <a:cubicBezTo>
                    <a:pt x="382" y="223"/>
                    <a:pt x="382" y="223"/>
                    <a:pt x="382" y="223"/>
                  </a:cubicBezTo>
                  <a:cubicBezTo>
                    <a:pt x="381" y="223"/>
                    <a:pt x="381" y="223"/>
                    <a:pt x="381" y="223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0" y="222"/>
                    <a:pt x="380" y="222"/>
                    <a:pt x="380" y="222"/>
                  </a:cubicBezTo>
                  <a:cubicBezTo>
                    <a:pt x="381" y="223"/>
                    <a:pt x="381" y="223"/>
                    <a:pt x="381" y="223"/>
                  </a:cubicBezTo>
                  <a:cubicBezTo>
                    <a:pt x="381" y="224"/>
                    <a:pt x="381" y="224"/>
                    <a:pt x="381" y="224"/>
                  </a:cubicBezTo>
                  <a:cubicBezTo>
                    <a:pt x="381" y="225"/>
                    <a:pt x="381" y="225"/>
                    <a:pt x="381" y="225"/>
                  </a:cubicBezTo>
                  <a:cubicBezTo>
                    <a:pt x="381" y="225"/>
                    <a:pt x="381" y="225"/>
                    <a:pt x="381" y="225"/>
                  </a:cubicBezTo>
                  <a:cubicBezTo>
                    <a:pt x="380" y="225"/>
                    <a:pt x="380" y="225"/>
                    <a:pt x="380" y="225"/>
                  </a:cubicBezTo>
                  <a:cubicBezTo>
                    <a:pt x="381" y="225"/>
                    <a:pt x="381" y="225"/>
                    <a:pt x="381" y="225"/>
                  </a:cubicBezTo>
                  <a:cubicBezTo>
                    <a:pt x="380" y="225"/>
                    <a:pt x="380" y="225"/>
                    <a:pt x="380" y="225"/>
                  </a:cubicBezTo>
                  <a:cubicBezTo>
                    <a:pt x="379" y="225"/>
                    <a:pt x="379" y="225"/>
                    <a:pt x="379" y="225"/>
                  </a:cubicBezTo>
                  <a:cubicBezTo>
                    <a:pt x="379" y="224"/>
                    <a:pt x="379" y="224"/>
                    <a:pt x="379" y="224"/>
                  </a:cubicBezTo>
                  <a:cubicBezTo>
                    <a:pt x="379" y="223"/>
                    <a:pt x="379" y="223"/>
                    <a:pt x="379" y="223"/>
                  </a:cubicBezTo>
                  <a:cubicBezTo>
                    <a:pt x="378" y="224"/>
                    <a:pt x="378" y="224"/>
                    <a:pt x="378" y="224"/>
                  </a:cubicBezTo>
                  <a:cubicBezTo>
                    <a:pt x="379" y="224"/>
                    <a:pt x="379" y="224"/>
                    <a:pt x="379" y="224"/>
                  </a:cubicBezTo>
                  <a:cubicBezTo>
                    <a:pt x="379" y="225"/>
                    <a:pt x="379" y="225"/>
                    <a:pt x="379" y="225"/>
                  </a:cubicBezTo>
                  <a:cubicBezTo>
                    <a:pt x="379" y="226"/>
                    <a:pt x="379" y="226"/>
                    <a:pt x="379" y="226"/>
                  </a:cubicBezTo>
                  <a:cubicBezTo>
                    <a:pt x="379" y="226"/>
                    <a:pt x="379" y="226"/>
                    <a:pt x="379" y="226"/>
                  </a:cubicBezTo>
                  <a:cubicBezTo>
                    <a:pt x="380" y="226"/>
                    <a:pt x="380" y="226"/>
                    <a:pt x="380" y="226"/>
                  </a:cubicBezTo>
                  <a:cubicBezTo>
                    <a:pt x="380" y="227"/>
                    <a:pt x="380" y="227"/>
                    <a:pt x="380" y="227"/>
                  </a:cubicBezTo>
                  <a:cubicBezTo>
                    <a:pt x="380" y="228"/>
                    <a:pt x="380" y="228"/>
                    <a:pt x="380" y="228"/>
                  </a:cubicBezTo>
                  <a:cubicBezTo>
                    <a:pt x="381" y="228"/>
                    <a:pt x="381" y="228"/>
                    <a:pt x="381" y="228"/>
                  </a:cubicBezTo>
                  <a:cubicBezTo>
                    <a:pt x="381" y="229"/>
                    <a:pt x="381" y="229"/>
                    <a:pt x="381" y="229"/>
                  </a:cubicBezTo>
                  <a:cubicBezTo>
                    <a:pt x="380" y="229"/>
                    <a:pt x="380" y="229"/>
                    <a:pt x="380" y="229"/>
                  </a:cubicBezTo>
                  <a:cubicBezTo>
                    <a:pt x="379" y="229"/>
                    <a:pt x="379" y="229"/>
                    <a:pt x="379" y="229"/>
                  </a:cubicBezTo>
                  <a:cubicBezTo>
                    <a:pt x="378" y="228"/>
                    <a:pt x="378" y="228"/>
                    <a:pt x="378" y="228"/>
                  </a:cubicBezTo>
                  <a:cubicBezTo>
                    <a:pt x="378" y="229"/>
                    <a:pt x="378" y="229"/>
                    <a:pt x="378" y="229"/>
                  </a:cubicBezTo>
                  <a:cubicBezTo>
                    <a:pt x="378" y="229"/>
                    <a:pt x="378" y="229"/>
                    <a:pt x="378" y="229"/>
                  </a:cubicBezTo>
                  <a:cubicBezTo>
                    <a:pt x="377" y="228"/>
                    <a:pt x="377" y="228"/>
                    <a:pt x="377" y="228"/>
                  </a:cubicBezTo>
                  <a:cubicBezTo>
                    <a:pt x="376" y="227"/>
                    <a:pt x="376" y="227"/>
                    <a:pt x="376" y="227"/>
                  </a:cubicBezTo>
                  <a:cubicBezTo>
                    <a:pt x="377" y="227"/>
                    <a:pt x="377" y="227"/>
                    <a:pt x="377" y="227"/>
                  </a:cubicBezTo>
                  <a:cubicBezTo>
                    <a:pt x="377" y="226"/>
                    <a:pt x="377" y="226"/>
                    <a:pt x="377" y="226"/>
                  </a:cubicBezTo>
                  <a:cubicBezTo>
                    <a:pt x="376" y="226"/>
                    <a:pt x="376" y="226"/>
                    <a:pt x="376" y="226"/>
                  </a:cubicBezTo>
                  <a:cubicBezTo>
                    <a:pt x="375" y="226"/>
                    <a:pt x="375" y="226"/>
                    <a:pt x="375" y="226"/>
                  </a:cubicBezTo>
                  <a:cubicBezTo>
                    <a:pt x="375" y="225"/>
                    <a:pt x="375" y="225"/>
                    <a:pt x="375" y="225"/>
                  </a:cubicBezTo>
                  <a:cubicBezTo>
                    <a:pt x="374" y="224"/>
                    <a:pt x="374" y="224"/>
                    <a:pt x="374" y="224"/>
                  </a:cubicBezTo>
                  <a:cubicBezTo>
                    <a:pt x="374" y="225"/>
                    <a:pt x="374" y="225"/>
                    <a:pt x="374" y="225"/>
                  </a:cubicBezTo>
                  <a:cubicBezTo>
                    <a:pt x="373" y="225"/>
                    <a:pt x="373" y="225"/>
                    <a:pt x="373" y="225"/>
                  </a:cubicBezTo>
                  <a:cubicBezTo>
                    <a:pt x="372" y="225"/>
                    <a:pt x="372" y="225"/>
                    <a:pt x="372" y="225"/>
                  </a:cubicBezTo>
                  <a:cubicBezTo>
                    <a:pt x="372" y="225"/>
                    <a:pt x="372" y="225"/>
                    <a:pt x="372" y="225"/>
                  </a:cubicBezTo>
                  <a:cubicBezTo>
                    <a:pt x="373" y="225"/>
                    <a:pt x="373" y="225"/>
                    <a:pt x="373" y="225"/>
                  </a:cubicBezTo>
                  <a:cubicBezTo>
                    <a:pt x="374" y="226"/>
                    <a:pt x="374" y="226"/>
                    <a:pt x="374" y="226"/>
                  </a:cubicBezTo>
                  <a:cubicBezTo>
                    <a:pt x="375" y="226"/>
                    <a:pt x="375" y="226"/>
                    <a:pt x="375" y="226"/>
                  </a:cubicBezTo>
                  <a:cubicBezTo>
                    <a:pt x="375" y="227"/>
                    <a:pt x="375" y="227"/>
                    <a:pt x="375" y="227"/>
                  </a:cubicBezTo>
                  <a:cubicBezTo>
                    <a:pt x="375" y="228"/>
                    <a:pt x="375" y="228"/>
                    <a:pt x="375" y="228"/>
                  </a:cubicBezTo>
                  <a:cubicBezTo>
                    <a:pt x="375" y="228"/>
                    <a:pt x="375" y="228"/>
                    <a:pt x="375" y="228"/>
                  </a:cubicBezTo>
                  <a:cubicBezTo>
                    <a:pt x="375" y="228"/>
                    <a:pt x="375" y="228"/>
                    <a:pt x="375" y="228"/>
                  </a:cubicBezTo>
                  <a:cubicBezTo>
                    <a:pt x="376" y="229"/>
                    <a:pt x="376" y="229"/>
                    <a:pt x="376" y="229"/>
                  </a:cubicBezTo>
                  <a:cubicBezTo>
                    <a:pt x="375" y="229"/>
                    <a:pt x="375" y="229"/>
                    <a:pt x="375" y="229"/>
                  </a:cubicBezTo>
                  <a:cubicBezTo>
                    <a:pt x="376" y="229"/>
                    <a:pt x="376" y="229"/>
                    <a:pt x="376" y="229"/>
                  </a:cubicBezTo>
                  <a:cubicBezTo>
                    <a:pt x="377" y="229"/>
                    <a:pt x="377" y="229"/>
                    <a:pt x="377" y="229"/>
                  </a:cubicBezTo>
                  <a:cubicBezTo>
                    <a:pt x="377" y="230"/>
                    <a:pt x="377" y="230"/>
                    <a:pt x="377" y="230"/>
                  </a:cubicBezTo>
                  <a:cubicBezTo>
                    <a:pt x="376" y="231"/>
                    <a:pt x="376" y="231"/>
                    <a:pt x="376" y="231"/>
                  </a:cubicBezTo>
                  <a:cubicBezTo>
                    <a:pt x="375" y="232"/>
                    <a:pt x="375" y="232"/>
                    <a:pt x="375" y="232"/>
                  </a:cubicBezTo>
                  <a:cubicBezTo>
                    <a:pt x="374" y="233"/>
                    <a:pt x="374" y="233"/>
                    <a:pt x="374" y="233"/>
                  </a:cubicBezTo>
                  <a:cubicBezTo>
                    <a:pt x="376" y="232"/>
                    <a:pt x="376" y="232"/>
                    <a:pt x="376" y="232"/>
                  </a:cubicBezTo>
                  <a:cubicBezTo>
                    <a:pt x="376" y="232"/>
                    <a:pt x="376" y="232"/>
                    <a:pt x="376" y="232"/>
                  </a:cubicBezTo>
                  <a:cubicBezTo>
                    <a:pt x="377" y="231"/>
                    <a:pt x="377" y="231"/>
                    <a:pt x="377" y="231"/>
                  </a:cubicBezTo>
                  <a:cubicBezTo>
                    <a:pt x="378" y="231"/>
                    <a:pt x="378" y="231"/>
                    <a:pt x="378" y="231"/>
                  </a:cubicBezTo>
                  <a:cubicBezTo>
                    <a:pt x="379" y="232"/>
                    <a:pt x="379" y="232"/>
                    <a:pt x="379" y="232"/>
                  </a:cubicBezTo>
                  <a:cubicBezTo>
                    <a:pt x="379" y="232"/>
                    <a:pt x="379" y="232"/>
                    <a:pt x="379" y="232"/>
                  </a:cubicBezTo>
                  <a:cubicBezTo>
                    <a:pt x="378" y="232"/>
                    <a:pt x="378" y="232"/>
                    <a:pt x="378" y="232"/>
                  </a:cubicBezTo>
                  <a:cubicBezTo>
                    <a:pt x="377" y="233"/>
                    <a:pt x="377" y="233"/>
                    <a:pt x="377" y="233"/>
                  </a:cubicBezTo>
                  <a:cubicBezTo>
                    <a:pt x="378" y="233"/>
                    <a:pt x="378" y="233"/>
                    <a:pt x="378" y="233"/>
                  </a:cubicBezTo>
                  <a:cubicBezTo>
                    <a:pt x="379" y="233"/>
                    <a:pt x="379" y="233"/>
                    <a:pt x="379" y="233"/>
                  </a:cubicBezTo>
                  <a:cubicBezTo>
                    <a:pt x="379" y="234"/>
                    <a:pt x="379" y="234"/>
                    <a:pt x="379" y="234"/>
                  </a:cubicBezTo>
                  <a:cubicBezTo>
                    <a:pt x="379" y="234"/>
                    <a:pt x="379" y="234"/>
                    <a:pt x="379" y="234"/>
                  </a:cubicBezTo>
                  <a:cubicBezTo>
                    <a:pt x="378" y="234"/>
                    <a:pt x="378" y="234"/>
                    <a:pt x="378" y="234"/>
                  </a:cubicBezTo>
                  <a:cubicBezTo>
                    <a:pt x="377" y="235"/>
                    <a:pt x="377" y="235"/>
                    <a:pt x="377" y="235"/>
                  </a:cubicBezTo>
                  <a:cubicBezTo>
                    <a:pt x="378" y="235"/>
                    <a:pt x="378" y="235"/>
                    <a:pt x="378" y="235"/>
                  </a:cubicBezTo>
                  <a:cubicBezTo>
                    <a:pt x="378" y="236"/>
                    <a:pt x="378" y="236"/>
                    <a:pt x="378" y="236"/>
                  </a:cubicBezTo>
                  <a:cubicBezTo>
                    <a:pt x="378" y="236"/>
                    <a:pt x="378" y="236"/>
                    <a:pt x="378" y="236"/>
                  </a:cubicBezTo>
                  <a:cubicBezTo>
                    <a:pt x="378" y="236"/>
                    <a:pt x="378" y="236"/>
                    <a:pt x="378" y="236"/>
                  </a:cubicBezTo>
                  <a:cubicBezTo>
                    <a:pt x="378" y="236"/>
                    <a:pt x="378" y="236"/>
                    <a:pt x="378" y="236"/>
                  </a:cubicBezTo>
                  <a:cubicBezTo>
                    <a:pt x="378" y="237"/>
                    <a:pt x="378" y="237"/>
                    <a:pt x="378" y="237"/>
                  </a:cubicBezTo>
                  <a:cubicBezTo>
                    <a:pt x="379" y="237"/>
                    <a:pt x="379" y="237"/>
                    <a:pt x="379" y="237"/>
                  </a:cubicBezTo>
                  <a:cubicBezTo>
                    <a:pt x="379" y="238"/>
                    <a:pt x="379" y="238"/>
                    <a:pt x="379" y="238"/>
                  </a:cubicBezTo>
                  <a:cubicBezTo>
                    <a:pt x="379" y="239"/>
                    <a:pt x="379" y="239"/>
                    <a:pt x="379" y="239"/>
                  </a:cubicBezTo>
                  <a:cubicBezTo>
                    <a:pt x="379" y="239"/>
                    <a:pt x="379" y="239"/>
                    <a:pt x="379" y="239"/>
                  </a:cubicBezTo>
                  <a:cubicBezTo>
                    <a:pt x="380" y="238"/>
                    <a:pt x="380" y="238"/>
                    <a:pt x="380" y="238"/>
                  </a:cubicBezTo>
                  <a:cubicBezTo>
                    <a:pt x="380" y="237"/>
                    <a:pt x="380" y="237"/>
                    <a:pt x="380" y="237"/>
                  </a:cubicBezTo>
                  <a:cubicBezTo>
                    <a:pt x="380" y="237"/>
                    <a:pt x="380" y="237"/>
                    <a:pt x="380" y="237"/>
                  </a:cubicBezTo>
                  <a:cubicBezTo>
                    <a:pt x="381" y="238"/>
                    <a:pt x="381" y="238"/>
                    <a:pt x="381" y="238"/>
                  </a:cubicBezTo>
                  <a:cubicBezTo>
                    <a:pt x="381" y="239"/>
                    <a:pt x="381" y="239"/>
                    <a:pt x="381" y="239"/>
                  </a:cubicBezTo>
                  <a:cubicBezTo>
                    <a:pt x="381" y="239"/>
                    <a:pt x="381" y="239"/>
                    <a:pt x="381" y="239"/>
                  </a:cubicBezTo>
                  <a:cubicBezTo>
                    <a:pt x="381" y="240"/>
                    <a:pt x="381" y="240"/>
                    <a:pt x="381" y="240"/>
                  </a:cubicBezTo>
                  <a:cubicBezTo>
                    <a:pt x="380" y="240"/>
                    <a:pt x="380" y="240"/>
                    <a:pt x="380" y="240"/>
                  </a:cubicBezTo>
                  <a:cubicBezTo>
                    <a:pt x="380" y="240"/>
                    <a:pt x="380" y="240"/>
                    <a:pt x="380" y="240"/>
                  </a:cubicBezTo>
                  <a:cubicBezTo>
                    <a:pt x="382" y="240"/>
                    <a:pt x="382" y="240"/>
                    <a:pt x="382" y="240"/>
                  </a:cubicBezTo>
                  <a:cubicBezTo>
                    <a:pt x="382" y="240"/>
                    <a:pt x="382" y="240"/>
                    <a:pt x="382" y="240"/>
                  </a:cubicBezTo>
                  <a:cubicBezTo>
                    <a:pt x="382" y="241"/>
                    <a:pt x="382" y="241"/>
                    <a:pt x="382" y="241"/>
                  </a:cubicBezTo>
                  <a:cubicBezTo>
                    <a:pt x="383" y="240"/>
                    <a:pt x="383" y="240"/>
                    <a:pt x="383" y="240"/>
                  </a:cubicBezTo>
                  <a:cubicBezTo>
                    <a:pt x="383" y="239"/>
                    <a:pt x="383" y="239"/>
                    <a:pt x="383" y="239"/>
                  </a:cubicBezTo>
                  <a:cubicBezTo>
                    <a:pt x="383" y="239"/>
                    <a:pt x="383" y="239"/>
                    <a:pt x="383" y="239"/>
                  </a:cubicBezTo>
                  <a:cubicBezTo>
                    <a:pt x="384" y="240"/>
                    <a:pt x="384" y="240"/>
                    <a:pt x="384" y="240"/>
                  </a:cubicBezTo>
                  <a:cubicBezTo>
                    <a:pt x="384" y="241"/>
                    <a:pt x="384" y="241"/>
                    <a:pt x="384" y="241"/>
                  </a:cubicBezTo>
                  <a:cubicBezTo>
                    <a:pt x="383" y="242"/>
                    <a:pt x="383" y="242"/>
                    <a:pt x="383" y="242"/>
                  </a:cubicBezTo>
                  <a:cubicBezTo>
                    <a:pt x="383" y="242"/>
                    <a:pt x="383" y="242"/>
                    <a:pt x="383" y="242"/>
                  </a:cubicBezTo>
                  <a:cubicBezTo>
                    <a:pt x="383" y="243"/>
                    <a:pt x="383" y="243"/>
                    <a:pt x="383" y="243"/>
                  </a:cubicBezTo>
                  <a:cubicBezTo>
                    <a:pt x="383" y="243"/>
                    <a:pt x="383" y="243"/>
                    <a:pt x="383" y="243"/>
                  </a:cubicBezTo>
                  <a:cubicBezTo>
                    <a:pt x="384" y="243"/>
                    <a:pt x="384" y="243"/>
                    <a:pt x="384" y="243"/>
                  </a:cubicBezTo>
                  <a:cubicBezTo>
                    <a:pt x="385" y="243"/>
                    <a:pt x="385" y="243"/>
                    <a:pt x="385" y="243"/>
                  </a:cubicBezTo>
                  <a:cubicBezTo>
                    <a:pt x="386" y="243"/>
                    <a:pt x="386" y="243"/>
                    <a:pt x="386" y="243"/>
                  </a:cubicBezTo>
                  <a:cubicBezTo>
                    <a:pt x="385" y="244"/>
                    <a:pt x="385" y="244"/>
                    <a:pt x="385" y="244"/>
                  </a:cubicBezTo>
                  <a:cubicBezTo>
                    <a:pt x="384" y="244"/>
                    <a:pt x="384" y="244"/>
                    <a:pt x="384" y="244"/>
                  </a:cubicBezTo>
                  <a:cubicBezTo>
                    <a:pt x="383" y="244"/>
                    <a:pt x="383" y="244"/>
                    <a:pt x="383" y="244"/>
                  </a:cubicBezTo>
                  <a:cubicBezTo>
                    <a:pt x="384" y="245"/>
                    <a:pt x="384" y="245"/>
                    <a:pt x="384" y="245"/>
                  </a:cubicBezTo>
                  <a:cubicBezTo>
                    <a:pt x="385" y="246"/>
                    <a:pt x="385" y="246"/>
                    <a:pt x="385" y="246"/>
                  </a:cubicBezTo>
                  <a:cubicBezTo>
                    <a:pt x="384" y="247"/>
                    <a:pt x="384" y="247"/>
                    <a:pt x="384" y="247"/>
                  </a:cubicBezTo>
                  <a:cubicBezTo>
                    <a:pt x="385" y="247"/>
                    <a:pt x="385" y="247"/>
                    <a:pt x="385" y="247"/>
                  </a:cubicBezTo>
                  <a:cubicBezTo>
                    <a:pt x="385" y="248"/>
                    <a:pt x="385" y="248"/>
                    <a:pt x="385" y="248"/>
                  </a:cubicBezTo>
                  <a:cubicBezTo>
                    <a:pt x="386" y="250"/>
                    <a:pt x="386" y="250"/>
                    <a:pt x="386" y="250"/>
                  </a:cubicBezTo>
                  <a:cubicBezTo>
                    <a:pt x="387" y="250"/>
                    <a:pt x="387" y="250"/>
                    <a:pt x="387" y="250"/>
                  </a:cubicBezTo>
                  <a:cubicBezTo>
                    <a:pt x="386" y="250"/>
                    <a:pt x="386" y="250"/>
                    <a:pt x="386" y="250"/>
                  </a:cubicBezTo>
                  <a:cubicBezTo>
                    <a:pt x="386" y="252"/>
                    <a:pt x="386" y="252"/>
                    <a:pt x="386" y="252"/>
                  </a:cubicBezTo>
                  <a:cubicBezTo>
                    <a:pt x="385" y="253"/>
                    <a:pt x="385" y="253"/>
                    <a:pt x="385" y="253"/>
                  </a:cubicBezTo>
                  <a:cubicBezTo>
                    <a:pt x="385" y="254"/>
                    <a:pt x="385" y="254"/>
                    <a:pt x="385" y="254"/>
                  </a:cubicBezTo>
                  <a:cubicBezTo>
                    <a:pt x="385" y="254"/>
                    <a:pt x="385" y="254"/>
                    <a:pt x="385" y="254"/>
                  </a:cubicBezTo>
                  <a:cubicBezTo>
                    <a:pt x="384" y="253"/>
                    <a:pt x="384" y="253"/>
                    <a:pt x="384" y="253"/>
                  </a:cubicBezTo>
                  <a:cubicBezTo>
                    <a:pt x="383" y="252"/>
                    <a:pt x="383" y="252"/>
                    <a:pt x="383" y="252"/>
                  </a:cubicBezTo>
                  <a:cubicBezTo>
                    <a:pt x="384" y="251"/>
                    <a:pt x="384" y="251"/>
                    <a:pt x="384" y="251"/>
                  </a:cubicBezTo>
                  <a:cubicBezTo>
                    <a:pt x="383" y="249"/>
                    <a:pt x="383" y="249"/>
                    <a:pt x="383" y="249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2"/>
                    <a:pt x="383" y="252"/>
                    <a:pt x="383" y="252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3" y="255"/>
                    <a:pt x="383" y="255"/>
                    <a:pt x="383" y="255"/>
                  </a:cubicBezTo>
                  <a:cubicBezTo>
                    <a:pt x="383" y="256"/>
                    <a:pt x="383" y="256"/>
                    <a:pt x="383" y="256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3" y="257"/>
                    <a:pt x="383" y="257"/>
                    <a:pt x="383" y="257"/>
                  </a:cubicBezTo>
                  <a:cubicBezTo>
                    <a:pt x="382" y="257"/>
                    <a:pt x="382" y="257"/>
                    <a:pt x="382" y="257"/>
                  </a:cubicBezTo>
                  <a:cubicBezTo>
                    <a:pt x="382" y="256"/>
                    <a:pt x="382" y="256"/>
                    <a:pt x="382" y="256"/>
                  </a:cubicBezTo>
                  <a:cubicBezTo>
                    <a:pt x="381" y="256"/>
                    <a:pt x="381" y="256"/>
                    <a:pt x="381" y="256"/>
                  </a:cubicBezTo>
                  <a:cubicBezTo>
                    <a:pt x="382" y="258"/>
                    <a:pt x="382" y="258"/>
                    <a:pt x="382" y="258"/>
                  </a:cubicBezTo>
                  <a:cubicBezTo>
                    <a:pt x="382" y="259"/>
                    <a:pt x="382" y="259"/>
                    <a:pt x="382" y="259"/>
                  </a:cubicBezTo>
                  <a:cubicBezTo>
                    <a:pt x="382" y="260"/>
                    <a:pt x="382" y="260"/>
                    <a:pt x="382" y="260"/>
                  </a:cubicBezTo>
                  <a:cubicBezTo>
                    <a:pt x="382" y="260"/>
                    <a:pt x="382" y="260"/>
                    <a:pt x="382" y="260"/>
                  </a:cubicBezTo>
                  <a:cubicBezTo>
                    <a:pt x="381" y="260"/>
                    <a:pt x="381" y="260"/>
                    <a:pt x="381" y="260"/>
                  </a:cubicBezTo>
                  <a:cubicBezTo>
                    <a:pt x="380" y="260"/>
                    <a:pt x="380" y="260"/>
                    <a:pt x="380" y="260"/>
                  </a:cubicBezTo>
                  <a:cubicBezTo>
                    <a:pt x="380" y="258"/>
                    <a:pt x="380" y="258"/>
                    <a:pt x="380" y="258"/>
                  </a:cubicBezTo>
                  <a:cubicBezTo>
                    <a:pt x="380" y="258"/>
                    <a:pt x="380" y="258"/>
                    <a:pt x="380" y="258"/>
                  </a:cubicBezTo>
                  <a:cubicBezTo>
                    <a:pt x="380" y="257"/>
                    <a:pt x="380" y="257"/>
                    <a:pt x="380" y="257"/>
                  </a:cubicBezTo>
                  <a:cubicBezTo>
                    <a:pt x="380" y="257"/>
                    <a:pt x="380" y="257"/>
                    <a:pt x="380" y="257"/>
                  </a:cubicBezTo>
                  <a:cubicBezTo>
                    <a:pt x="379" y="257"/>
                    <a:pt x="379" y="257"/>
                    <a:pt x="379" y="257"/>
                  </a:cubicBezTo>
                  <a:cubicBezTo>
                    <a:pt x="378" y="257"/>
                    <a:pt x="378" y="257"/>
                    <a:pt x="378" y="257"/>
                  </a:cubicBezTo>
                  <a:cubicBezTo>
                    <a:pt x="378" y="255"/>
                    <a:pt x="378" y="255"/>
                    <a:pt x="378" y="255"/>
                  </a:cubicBezTo>
                  <a:cubicBezTo>
                    <a:pt x="378" y="255"/>
                    <a:pt x="378" y="255"/>
                    <a:pt x="378" y="255"/>
                  </a:cubicBezTo>
                  <a:cubicBezTo>
                    <a:pt x="378" y="256"/>
                    <a:pt x="378" y="256"/>
                    <a:pt x="378" y="256"/>
                  </a:cubicBezTo>
                  <a:cubicBezTo>
                    <a:pt x="378" y="256"/>
                    <a:pt x="378" y="256"/>
                    <a:pt x="378" y="256"/>
                  </a:cubicBezTo>
                  <a:cubicBezTo>
                    <a:pt x="378" y="255"/>
                    <a:pt x="378" y="255"/>
                    <a:pt x="378" y="255"/>
                  </a:cubicBezTo>
                  <a:cubicBezTo>
                    <a:pt x="377" y="254"/>
                    <a:pt x="377" y="254"/>
                    <a:pt x="377" y="254"/>
                  </a:cubicBezTo>
                  <a:cubicBezTo>
                    <a:pt x="377" y="254"/>
                    <a:pt x="377" y="254"/>
                    <a:pt x="377" y="254"/>
                  </a:cubicBezTo>
                  <a:cubicBezTo>
                    <a:pt x="377" y="255"/>
                    <a:pt x="377" y="255"/>
                    <a:pt x="377" y="255"/>
                  </a:cubicBezTo>
                  <a:cubicBezTo>
                    <a:pt x="377" y="255"/>
                    <a:pt x="377" y="255"/>
                    <a:pt x="377" y="255"/>
                  </a:cubicBezTo>
                  <a:cubicBezTo>
                    <a:pt x="377" y="256"/>
                    <a:pt x="377" y="256"/>
                    <a:pt x="377" y="256"/>
                  </a:cubicBezTo>
                  <a:cubicBezTo>
                    <a:pt x="376" y="255"/>
                    <a:pt x="376" y="255"/>
                    <a:pt x="376" y="255"/>
                  </a:cubicBezTo>
                  <a:cubicBezTo>
                    <a:pt x="375" y="255"/>
                    <a:pt x="375" y="255"/>
                    <a:pt x="375" y="255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5" y="253"/>
                    <a:pt x="375" y="253"/>
                    <a:pt x="375" y="253"/>
                  </a:cubicBezTo>
                  <a:cubicBezTo>
                    <a:pt x="375" y="252"/>
                    <a:pt x="375" y="252"/>
                    <a:pt x="375" y="252"/>
                  </a:cubicBezTo>
                  <a:cubicBezTo>
                    <a:pt x="375" y="251"/>
                    <a:pt x="375" y="251"/>
                    <a:pt x="375" y="251"/>
                  </a:cubicBezTo>
                  <a:cubicBezTo>
                    <a:pt x="375" y="252"/>
                    <a:pt x="375" y="252"/>
                    <a:pt x="375" y="252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5" y="255"/>
                    <a:pt x="375" y="255"/>
                    <a:pt x="375" y="255"/>
                  </a:cubicBezTo>
                  <a:cubicBezTo>
                    <a:pt x="374" y="255"/>
                    <a:pt x="374" y="255"/>
                    <a:pt x="374" y="255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3" y="253"/>
                    <a:pt x="373" y="253"/>
                    <a:pt x="373" y="253"/>
                  </a:cubicBezTo>
                  <a:cubicBezTo>
                    <a:pt x="373" y="252"/>
                    <a:pt x="373" y="252"/>
                    <a:pt x="373" y="252"/>
                  </a:cubicBezTo>
                  <a:cubicBezTo>
                    <a:pt x="372" y="252"/>
                    <a:pt x="372" y="252"/>
                    <a:pt x="372" y="252"/>
                  </a:cubicBezTo>
                  <a:cubicBezTo>
                    <a:pt x="371" y="251"/>
                    <a:pt x="371" y="251"/>
                    <a:pt x="371" y="251"/>
                  </a:cubicBezTo>
                  <a:cubicBezTo>
                    <a:pt x="371" y="250"/>
                    <a:pt x="371" y="250"/>
                    <a:pt x="371" y="250"/>
                  </a:cubicBezTo>
                  <a:cubicBezTo>
                    <a:pt x="371" y="250"/>
                    <a:pt x="371" y="250"/>
                    <a:pt x="371" y="250"/>
                  </a:cubicBezTo>
                  <a:cubicBezTo>
                    <a:pt x="370" y="249"/>
                    <a:pt x="370" y="249"/>
                    <a:pt x="370" y="249"/>
                  </a:cubicBezTo>
                  <a:cubicBezTo>
                    <a:pt x="370" y="249"/>
                    <a:pt x="370" y="249"/>
                    <a:pt x="370" y="249"/>
                  </a:cubicBezTo>
                  <a:cubicBezTo>
                    <a:pt x="370" y="250"/>
                    <a:pt x="370" y="250"/>
                    <a:pt x="370" y="250"/>
                  </a:cubicBezTo>
                  <a:cubicBezTo>
                    <a:pt x="370" y="251"/>
                    <a:pt x="370" y="251"/>
                    <a:pt x="370" y="251"/>
                  </a:cubicBezTo>
                  <a:cubicBezTo>
                    <a:pt x="370" y="252"/>
                    <a:pt x="370" y="252"/>
                    <a:pt x="370" y="252"/>
                  </a:cubicBezTo>
                  <a:cubicBezTo>
                    <a:pt x="370" y="251"/>
                    <a:pt x="370" y="251"/>
                    <a:pt x="370" y="251"/>
                  </a:cubicBezTo>
                  <a:cubicBezTo>
                    <a:pt x="370" y="251"/>
                    <a:pt x="370" y="251"/>
                    <a:pt x="370" y="251"/>
                  </a:cubicBezTo>
                  <a:cubicBezTo>
                    <a:pt x="369" y="250"/>
                    <a:pt x="369" y="250"/>
                    <a:pt x="369" y="250"/>
                  </a:cubicBezTo>
                  <a:cubicBezTo>
                    <a:pt x="368" y="250"/>
                    <a:pt x="368" y="250"/>
                    <a:pt x="368" y="250"/>
                  </a:cubicBezTo>
                  <a:cubicBezTo>
                    <a:pt x="367" y="248"/>
                    <a:pt x="367" y="248"/>
                    <a:pt x="367" y="248"/>
                  </a:cubicBezTo>
                  <a:cubicBezTo>
                    <a:pt x="367" y="247"/>
                    <a:pt x="367" y="247"/>
                    <a:pt x="367" y="247"/>
                  </a:cubicBezTo>
                  <a:cubicBezTo>
                    <a:pt x="366" y="247"/>
                    <a:pt x="366" y="247"/>
                    <a:pt x="366" y="247"/>
                  </a:cubicBezTo>
                  <a:cubicBezTo>
                    <a:pt x="366" y="248"/>
                    <a:pt x="366" y="248"/>
                    <a:pt x="366" y="248"/>
                  </a:cubicBezTo>
                  <a:cubicBezTo>
                    <a:pt x="365" y="247"/>
                    <a:pt x="365" y="247"/>
                    <a:pt x="365" y="247"/>
                  </a:cubicBezTo>
                  <a:cubicBezTo>
                    <a:pt x="365" y="248"/>
                    <a:pt x="365" y="248"/>
                    <a:pt x="365" y="248"/>
                  </a:cubicBezTo>
                  <a:cubicBezTo>
                    <a:pt x="365" y="250"/>
                    <a:pt x="365" y="250"/>
                    <a:pt x="365" y="250"/>
                  </a:cubicBezTo>
                  <a:cubicBezTo>
                    <a:pt x="367" y="251"/>
                    <a:pt x="367" y="251"/>
                    <a:pt x="367" y="251"/>
                  </a:cubicBezTo>
                  <a:cubicBezTo>
                    <a:pt x="367" y="251"/>
                    <a:pt x="367" y="251"/>
                    <a:pt x="367" y="251"/>
                  </a:cubicBezTo>
                  <a:cubicBezTo>
                    <a:pt x="367" y="252"/>
                    <a:pt x="367" y="252"/>
                    <a:pt x="367" y="252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9" y="253"/>
                    <a:pt x="369" y="253"/>
                    <a:pt x="369" y="253"/>
                  </a:cubicBezTo>
                  <a:cubicBezTo>
                    <a:pt x="369" y="254"/>
                    <a:pt x="369" y="254"/>
                    <a:pt x="369" y="254"/>
                  </a:cubicBezTo>
                  <a:cubicBezTo>
                    <a:pt x="369" y="255"/>
                    <a:pt x="369" y="255"/>
                    <a:pt x="369" y="255"/>
                  </a:cubicBezTo>
                  <a:cubicBezTo>
                    <a:pt x="370" y="255"/>
                    <a:pt x="370" y="255"/>
                    <a:pt x="370" y="255"/>
                  </a:cubicBezTo>
                  <a:cubicBezTo>
                    <a:pt x="370" y="255"/>
                    <a:pt x="370" y="255"/>
                    <a:pt x="370" y="255"/>
                  </a:cubicBezTo>
                  <a:cubicBezTo>
                    <a:pt x="370" y="255"/>
                    <a:pt x="370" y="255"/>
                    <a:pt x="370" y="255"/>
                  </a:cubicBezTo>
                  <a:cubicBezTo>
                    <a:pt x="371" y="255"/>
                    <a:pt x="371" y="255"/>
                    <a:pt x="371" y="255"/>
                  </a:cubicBezTo>
                  <a:cubicBezTo>
                    <a:pt x="371" y="256"/>
                    <a:pt x="371" y="256"/>
                    <a:pt x="371" y="256"/>
                  </a:cubicBezTo>
                  <a:cubicBezTo>
                    <a:pt x="372" y="257"/>
                    <a:pt x="372" y="257"/>
                    <a:pt x="372" y="257"/>
                  </a:cubicBezTo>
                  <a:cubicBezTo>
                    <a:pt x="371" y="258"/>
                    <a:pt x="371" y="258"/>
                    <a:pt x="371" y="258"/>
                  </a:cubicBezTo>
                  <a:cubicBezTo>
                    <a:pt x="372" y="258"/>
                    <a:pt x="372" y="258"/>
                    <a:pt x="372" y="258"/>
                  </a:cubicBezTo>
                  <a:cubicBezTo>
                    <a:pt x="373" y="258"/>
                    <a:pt x="373" y="258"/>
                    <a:pt x="373" y="258"/>
                  </a:cubicBezTo>
                  <a:cubicBezTo>
                    <a:pt x="373" y="259"/>
                    <a:pt x="373" y="259"/>
                    <a:pt x="373" y="259"/>
                  </a:cubicBezTo>
                  <a:cubicBezTo>
                    <a:pt x="372" y="260"/>
                    <a:pt x="372" y="260"/>
                    <a:pt x="372" y="260"/>
                  </a:cubicBezTo>
                  <a:cubicBezTo>
                    <a:pt x="373" y="260"/>
                    <a:pt x="373" y="260"/>
                    <a:pt x="373" y="260"/>
                  </a:cubicBezTo>
                  <a:cubicBezTo>
                    <a:pt x="373" y="261"/>
                    <a:pt x="373" y="261"/>
                    <a:pt x="373" y="261"/>
                  </a:cubicBezTo>
                  <a:cubicBezTo>
                    <a:pt x="373" y="261"/>
                    <a:pt x="373" y="261"/>
                    <a:pt x="373" y="261"/>
                  </a:cubicBezTo>
                  <a:cubicBezTo>
                    <a:pt x="374" y="260"/>
                    <a:pt x="374" y="260"/>
                    <a:pt x="374" y="260"/>
                  </a:cubicBezTo>
                  <a:cubicBezTo>
                    <a:pt x="374" y="261"/>
                    <a:pt x="374" y="261"/>
                    <a:pt x="374" y="261"/>
                  </a:cubicBezTo>
                  <a:cubicBezTo>
                    <a:pt x="374" y="262"/>
                    <a:pt x="374" y="262"/>
                    <a:pt x="374" y="262"/>
                  </a:cubicBezTo>
                  <a:cubicBezTo>
                    <a:pt x="375" y="262"/>
                    <a:pt x="375" y="262"/>
                    <a:pt x="375" y="262"/>
                  </a:cubicBezTo>
                  <a:cubicBezTo>
                    <a:pt x="375" y="262"/>
                    <a:pt x="375" y="262"/>
                    <a:pt x="375" y="262"/>
                  </a:cubicBezTo>
                  <a:cubicBezTo>
                    <a:pt x="375" y="262"/>
                    <a:pt x="375" y="262"/>
                    <a:pt x="375" y="262"/>
                  </a:cubicBezTo>
                  <a:cubicBezTo>
                    <a:pt x="375" y="263"/>
                    <a:pt x="375" y="263"/>
                    <a:pt x="375" y="263"/>
                  </a:cubicBezTo>
                  <a:cubicBezTo>
                    <a:pt x="374" y="263"/>
                    <a:pt x="374" y="263"/>
                    <a:pt x="374" y="263"/>
                  </a:cubicBezTo>
                  <a:cubicBezTo>
                    <a:pt x="374" y="263"/>
                    <a:pt x="374" y="263"/>
                    <a:pt x="374" y="263"/>
                  </a:cubicBezTo>
                  <a:cubicBezTo>
                    <a:pt x="374" y="264"/>
                    <a:pt x="374" y="264"/>
                    <a:pt x="374" y="264"/>
                  </a:cubicBezTo>
                  <a:cubicBezTo>
                    <a:pt x="375" y="265"/>
                    <a:pt x="375" y="265"/>
                    <a:pt x="375" y="265"/>
                  </a:cubicBezTo>
                  <a:cubicBezTo>
                    <a:pt x="375" y="265"/>
                    <a:pt x="375" y="265"/>
                    <a:pt x="375" y="265"/>
                  </a:cubicBezTo>
                  <a:cubicBezTo>
                    <a:pt x="375" y="265"/>
                    <a:pt x="375" y="265"/>
                    <a:pt x="375" y="265"/>
                  </a:cubicBezTo>
                  <a:close/>
                  <a:moveTo>
                    <a:pt x="281" y="240"/>
                  </a:moveTo>
                  <a:cubicBezTo>
                    <a:pt x="281" y="240"/>
                    <a:pt x="281" y="240"/>
                    <a:pt x="281" y="240"/>
                  </a:cubicBezTo>
                  <a:cubicBezTo>
                    <a:pt x="281" y="239"/>
                    <a:pt x="281" y="239"/>
                    <a:pt x="281" y="239"/>
                  </a:cubicBezTo>
                  <a:cubicBezTo>
                    <a:pt x="282" y="239"/>
                    <a:pt x="282" y="239"/>
                    <a:pt x="282" y="239"/>
                  </a:cubicBezTo>
                  <a:cubicBezTo>
                    <a:pt x="282" y="239"/>
                    <a:pt x="282" y="239"/>
                    <a:pt x="282" y="239"/>
                  </a:cubicBezTo>
                  <a:cubicBezTo>
                    <a:pt x="283" y="240"/>
                    <a:pt x="283" y="240"/>
                    <a:pt x="283" y="240"/>
                  </a:cubicBezTo>
                  <a:cubicBezTo>
                    <a:pt x="284" y="240"/>
                    <a:pt x="284" y="240"/>
                    <a:pt x="284" y="240"/>
                  </a:cubicBezTo>
                  <a:cubicBezTo>
                    <a:pt x="284" y="240"/>
                    <a:pt x="284" y="240"/>
                    <a:pt x="284" y="240"/>
                  </a:cubicBezTo>
                  <a:cubicBezTo>
                    <a:pt x="285" y="240"/>
                    <a:pt x="285" y="240"/>
                    <a:pt x="285" y="240"/>
                  </a:cubicBezTo>
                  <a:cubicBezTo>
                    <a:pt x="285" y="240"/>
                    <a:pt x="285" y="240"/>
                    <a:pt x="285" y="240"/>
                  </a:cubicBezTo>
                  <a:cubicBezTo>
                    <a:pt x="286" y="241"/>
                    <a:pt x="286" y="241"/>
                    <a:pt x="286" y="241"/>
                  </a:cubicBezTo>
                  <a:cubicBezTo>
                    <a:pt x="285" y="242"/>
                    <a:pt x="285" y="242"/>
                    <a:pt x="285" y="242"/>
                  </a:cubicBezTo>
                  <a:cubicBezTo>
                    <a:pt x="285" y="242"/>
                    <a:pt x="285" y="242"/>
                    <a:pt x="285" y="242"/>
                  </a:cubicBezTo>
                  <a:cubicBezTo>
                    <a:pt x="284" y="243"/>
                    <a:pt x="284" y="243"/>
                    <a:pt x="284" y="243"/>
                  </a:cubicBezTo>
                  <a:cubicBezTo>
                    <a:pt x="284" y="245"/>
                    <a:pt x="284" y="245"/>
                    <a:pt x="284" y="245"/>
                  </a:cubicBezTo>
                  <a:cubicBezTo>
                    <a:pt x="284" y="245"/>
                    <a:pt x="284" y="245"/>
                    <a:pt x="284" y="245"/>
                  </a:cubicBezTo>
                  <a:cubicBezTo>
                    <a:pt x="285" y="245"/>
                    <a:pt x="285" y="245"/>
                    <a:pt x="285" y="245"/>
                  </a:cubicBezTo>
                  <a:cubicBezTo>
                    <a:pt x="286" y="245"/>
                    <a:pt x="286" y="245"/>
                    <a:pt x="286" y="245"/>
                  </a:cubicBezTo>
                  <a:cubicBezTo>
                    <a:pt x="286" y="245"/>
                    <a:pt x="286" y="245"/>
                    <a:pt x="286" y="245"/>
                  </a:cubicBezTo>
                  <a:cubicBezTo>
                    <a:pt x="287" y="245"/>
                    <a:pt x="287" y="245"/>
                    <a:pt x="287" y="245"/>
                  </a:cubicBezTo>
                  <a:cubicBezTo>
                    <a:pt x="288" y="245"/>
                    <a:pt x="288" y="245"/>
                    <a:pt x="288" y="245"/>
                  </a:cubicBezTo>
                  <a:cubicBezTo>
                    <a:pt x="288" y="244"/>
                    <a:pt x="288" y="244"/>
                    <a:pt x="288" y="244"/>
                  </a:cubicBezTo>
                  <a:cubicBezTo>
                    <a:pt x="289" y="244"/>
                    <a:pt x="289" y="244"/>
                    <a:pt x="289" y="244"/>
                  </a:cubicBezTo>
                  <a:cubicBezTo>
                    <a:pt x="290" y="244"/>
                    <a:pt x="290" y="244"/>
                    <a:pt x="290" y="244"/>
                  </a:cubicBezTo>
                  <a:cubicBezTo>
                    <a:pt x="291" y="243"/>
                    <a:pt x="291" y="243"/>
                    <a:pt x="291" y="243"/>
                  </a:cubicBezTo>
                  <a:cubicBezTo>
                    <a:pt x="291" y="242"/>
                    <a:pt x="291" y="242"/>
                    <a:pt x="291" y="242"/>
                  </a:cubicBezTo>
                  <a:cubicBezTo>
                    <a:pt x="292" y="241"/>
                    <a:pt x="292" y="241"/>
                    <a:pt x="292" y="241"/>
                  </a:cubicBezTo>
                  <a:cubicBezTo>
                    <a:pt x="292" y="241"/>
                    <a:pt x="292" y="241"/>
                    <a:pt x="292" y="241"/>
                  </a:cubicBezTo>
                  <a:cubicBezTo>
                    <a:pt x="293" y="241"/>
                    <a:pt x="293" y="241"/>
                    <a:pt x="293" y="241"/>
                  </a:cubicBezTo>
                  <a:cubicBezTo>
                    <a:pt x="293" y="241"/>
                    <a:pt x="293" y="241"/>
                    <a:pt x="293" y="241"/>
                  </a:cubicBezTo>
                  <a:cubicBezTo>
                    <a:pt x="294" y="241"/>
                    <a:pt x="294" y="241"/>
                    <a:pt x="294" y="241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6" y="239"/>
                    <a:pt x="296" y="239"/>
                    <a:pt x="296" y="239"/>
                  </a:cubicBezTo>
                  <a:cubicBezTo>
                    <a:pt x="296" y="238"/>
                    <a:pt x="296" y="238"/>
                    <a:pt x="296" y="238"/>
                  </a:cubicBezTo>
                  <a:cubicBezTo>
                    <a:pt x="296" y="237"/>
                    <a:pt x="296" y="237"/>
                    <a:pt x="296" y="237"/>
                  </a:cubicBezTo>
                  <a:cubicBezTo>
                    <a:pt x="297" y="237"/>
                    <a:pt x="297" y="237"/>
                    <a:pt x="297" y="237"/>
                  </a:cubicBezTo>
                  <a:cubicBezTo>
                    <a:pt x="298" y="236"/>
                    <a:pt x="298" y="236"/>
                    <a:pt x="298" y="236"/>
                  </a:cubicBezTo>
                  <a:cubicBezTo>
                    <a:pt x="298" y="237"/>
                    <a:pt x="298" y="237"/>
                    <a:pt x="298" y="237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00" y="237"/>
                    <a:pt x="300" y="237"/>
                    <a:pt x="300" y="237"/>
                  </a:cubicBezTo>
                  <a:cubicBezTo>
                    <a:pt x="299" y="238"/>
                    <a:pt x="299" y="238"/>
                    <a:pt x="299" y="238"/>
                  </a:cubicBezTo>
                  <a:cubicBezTo>
                    <a:pt x="299" y="238"/>
                    <a:pt x="299" y="238"/>
                    <a:pt x="299" y="238"/>
                  </a:cubicBezTo>
                  <a:cubicBezTo>
                    <a:pt x="300" y="239"/>
                    <a:pt x="300" y="239"/>
                    <a:pt x="300" y="239"/>
                  </a:cubicBezTo>
                  <a:cubicBezTo>
                    <a:pt x="301" y="239"/>
                    <a:pt x="301" y="239"/>
                    <a:pt x="301" y="239"/>
                  </a:cubicBezTo>
                  <a:cubicBezTo>
                    <a:pt x="302" y="239"/>
                    <a:pt x="302" y="239"/>
                    <a:pt x="302" y="239"/>
                  </a:cubicBezTo>
                  <a:cubicBezTo>
                    <a:pt x="302" y="240"/>
                    <a:pt x="302" y="240"/>
                    <a:pt x="302" y="240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2"/>
                    <a:pt x="301" y="242"/>
                    <a:pt x="301" y="242"/>
                  </a:cubicBezTo>
                  <a:cubicBezTo>
                    <a:pt x="301" y="242"/>
                    <a:pt x="301" y="242"/>
                    <a:pt x="301" y="242"/>
                  </a:cubicBezTo>
                  <a:cubicBezTo>
                    <a:pt x="302" y="242"/>
                    <a:pt x="302" y="242"/>
                    <a:pt x="302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2"/>
                    <a:pt x="304" y="242"/>
                    <a:pt x="304" y="242"/>
                  </a:cubicBezTo>
                  <a:cubicBezTo>
                    <a:pt x="304" y="243"/>
                    <a:pt x="304" y="243"/>
                    <a:pt x="304" y="243"/>
                  </a:cubicBezTo>
                  <a:cubicBezTo>
                    <a:pt x="305" y="243"/>
                    <a:pt x="305" y="243"/>
                    <a:pt x="305" y="243"/>
                  </a:cubicBezTo>
                  <a:cubicBezTo>
                    <a:pt x="306" y="244"/>
                    <a:pt x="306" y="244"/>
                    <a:pt x="306" y="244"/>
                  </a:cubicBezTo>
                  <a:cubicBezTo>
                    <a:pt x="306" y="244"/>
                    <a:pt x="306" y="244"/>
                    <a:pt x="306" y="244"/>
                  </a:cubicBezTo>
                  <a:cubicBezTo>
                    <a:pt x="308" y="244"/>
                    <a:pt x="308" y="244"/>
                    <a:pt x="308" y="244"/>
                  </a:cubicBezTo>
                  <a:cubicBezTo>
                    <a:pt x="308" y="244"/>
                    <a:pt x="308" y="244"/>
                    <a:pt x="308" y="244"/>
                  </a:cubicBezTo>
                  <a:cubicBezTo>
                    <a:pt x="309" y="243"/>
                    <a:pt x="309" y="243"/>
                    <a:pt x="309" y="243"/>
                  </a:cubicBezTo>
                  <a:cubicBezTo>
                    <a:pt x="309" y="243"/>
                    <a:pt x="309" y="243"/>
                    <a:pt x="309" y="243"/>
                  </a:cubicBezTo>
                  <a:cubicBezTo>
                    <a:pt x="310" y="242"/>
                    <a:pt x="310" y="242"/>
                    <a:pt x="310" y="242"/>
                  </a:cubicBezTo>
                  <a:cubicBezTo>
                    <a:pt x="311" y="242"/>
                    <a:pt x="311" y="242"/>
                    <a:pt x="311" y="242"/>
                  </a:cubicBezTo>
                  <a:cubicBezTo>
                    <a:pt x="311" y="241"/>
                    <a:pt x="311" y="241"/>
                    <a:pt x="311" y="241"/>
                  </a:cubicBezTo>
                  <a:cubicBezTo>
                    <a:pt x="311" y="241"/>
                    <a:pt x="311" y="241"/>
                    <a:pt x="311" y="241"/>
                  </a:cubicBezTo>
                  <a:cubicBezTo>
                    <a:pt x="310" y="240"/>
                    <a:pt x="310" y="240"/>
                    <a:pt x="310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10" y="239"/>
                    <a:pt x="310" y="239"/>
                    <a:pt x="310" y="239"/>
                  </a:cubicBezTo>
                  <a:cubicBezTo>
                    <a:pt x="310" y="239"/>
                    <a:pt x="310" y="239"/>
                    <a:pt x="310" y="239"/>
                  </a:cubicBezTo>
                  <a:cubicBezTo>
                    <a:pt x="310" y="239"/>
                    <a:pt x="310" y="239"/>
                    <a:pt x="310" y="239"/>
                  </a:cubicBezTo>
                  <a:cubicBezTo>
                    <a:pt x="310" y="239"/>
                    <a:pt x="310" y="239"/>
                    <a:pt x="310" y="239"/>
                  </a:cubicBezTo>
                  <a:cubicBezTo>
                    <a:pt x="309" y="240"/>
                    <a:pt x="309" y="240"/>
                    <a:pt x="309" y="240"/>
                  </a:cubicBezTo>
                  <a:cubicBezTo>
                    <a:pt x="309" y="239"/>
                    <a:pt x="309" y="239"/>
                    <a:pt x="309" y="239"/>
                  </a:cubicBezTo>
                  <a:cubicBezTo>
                    <a:pt x="308" y="239"/>
                    <a:pt x="308" y="239"/>
                    <a:pt x="308" y="239"/>
                  </a:cubicBezTo>
                  <a:cubicBezTo>
                    <a:pt x="308" y="238"/>
                    <a:pt x="308" y="238"/>
                    <a:pt x="308" y="238"/>
                  </a:cubicBezTo>
                  <a:cubicBezTo>
                    <a:pt x="307" y="238"/>
                    <a:pt x="307" y="238"/>
                    <a:pt x="307" y="238"/>
                  </a:cubicBezTo>
                  <a:cubicBezTo>
                    <a:pt x="307" y="239"/>
                    <a:pt x="307" y="239"/>
                    <a:pt x="307" y="239"/>
                  </a:cubicBezTo>
                  <a:cubicBezTo>
                    <a:pt x="305" y="239"/>
                    <a:pt x="305" y="239"/>
                    <a:pt x="305" y="239"/>
                  </a:cubicBezTo>
                  <a:cubicBezTo>
                    <a:pt x="304" y="239"/>
                    <a:pt x="304" y="239"/>
                    <a:pt x="304" y="239"/>
                  </a:cubicBezTo>
                  <a:cubicBezTo>
                    <a:pt x="305" y="238"/>
                    <a:pt x="305" y="238"/>
                    <a:pt x="305" y="238"/>
                  </a:cubicBezTo>
                  <a:cubicBezTo>
                    <a:pt x="306" y="238"/>
                    <a:pt x="306" y="238"/>
                    <a:pt x="306" y="238"/>
                  </a:cubicBezTo>
                  <a:cubicBezTo>
                    <a:pt x="307" y="237"/>
                    <a:pt x="307" y="237"/>
                    <a:pt x="307" y="237"/>
                  </a:cubicBezTo>
                  <a:cubicBezTo>
                    <a:pt x="307" y="237"/>
                    <a:pt x="307" y="237"/>
                    <a:pt x="307" y="237"/>
                  </a:cubicBezTo>
                  <a:cubicBezTo>
                    <a:pt x="306" y="236"/>
                    <a:pt x="306" y="236"/>
                    <a:pt x="306" y="236"/>
                  </a:cubicBezTo>
                  <a:cubicBezTo>
                    <a:pt x="306" y="235"/>
                    <a:pt x="306" y="235"/>
                    <a:pt x="306" y="235"/>
                  </a:cubicBezTo>
                  <a:cubicBezTo>
                    <a:pt x="307" y="235"/>
                    <a:pt x="307" y="235"/>
                    <a:pt x="307" y="235"/>
                  </a:cubicBezTo>
                  <a:cubicBezTo>
                    <a:pt x="307" y="234"/>
                    <a:pt x="307" y="234"/>
                    <a:pt x="307" y="234"/>
                  </a:cubicBezTo>
                  <a:cubicBezTo>
                    <a:pt x="306" y="234"/>
                    <a:pt x="306" y="234"/>
                    <a:pt x="306" y="234"/>
                  </a:cubicBezTo>
                  <a:cubicBezTo>
                    <a:pt x="306" y="233"/>
                    <a:pt x="306" y="233"/>
                    <a:pt x="306" y="233"/>
                  </a:cubicBezTo>
                  <a:cubicBezTo>
                    <a:pt x="305" y="232"/>
                    <a:pt x="305" y="232"/>
                    <a:pt x="305" y="232"/>
                  </a:cubicBezTo>
                  <a:cubicBezTo>
                    <a:pt x="303" y="231"/>
                    <a:pt x="303" y="231"/>
                    <a:pt x="303" y="231"/>
                  </a:cubicBezTo>
                  <a:cubicBezTo>
                    <a:pt x="303" y="231"/>
                    <a:pt x="303" y="231"/>
                    <a:pt x="303" y="231"/>
                  </a:cubicBezTo>
                  <a:cubicBezTo>
                    <a:pt x="303" y="230"/>
                    <a:pt x="303" y="230"/>
                    <a:pt x="303" y="230"/>
                  </a:cubicBezTo>
                  <a:cubicBezTo>
                    <a:pt x="302" y="230"/>
                    <a:pt x="302" y="230"/>
                    <a:pt x="302" y="230"/>
                  </a:cubicBezTo>
                  <a:cubicBezTo>
                    <a:pt x="302" y="229"/>
                    <a:pt x="302" y="229"/>
                    <a:pt x="302" y="229"/>
                  </a:cubicBezTo>
                  <a:cubicBezTo>
                    <a:pt x="302" y="228"/>
                    <a:pt x="302" y="228"/>
                    <a:pt x="302" y="228"/>
                  </a:cubicBezTo>
                  <a:cubicBezTo>
                    <a:pt x="301" y="227"/>
                    <a:pt x="301" y="227"/>
                    <a:pt x="301" y="227"/>
                  </a:cubicBezTo>
                  <a:cubicBezTo>
                    <a:pt x="300" y="227"/>
                    <a:pt x="300" y="227"/>
                    <a:pt x="300" y="227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4"/>
                    <a:pt x="298" y="224"/>
                    <a:pt x="298" y="224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6" y="224"/>
                    <a:pt x="296" y="224"/>
                    <a:pt x="296" y="224"/>
                  </a:cubicBezTo>
                  <a:cubicBezTo>
                    <a:pt x="296" y="225"/>
                    <a:pt x="296" y="225"/>
                    <a:pt x="296" y="225"/>
                  </a:cubicBezTo>
                  <a:cubicBezTo>
                    <a:pt x="295" y="225"/>
                    <a:pt x="295" y="225"/>
                    <a:pt x="295" y="225"/>
                  </a:cubicBezTo>
                  <a:cubicBezTo>
                    <a:pt x="294" y="225"/>
                    <a:pt x="294" y="225"/>
                    <a:pt x="294" y="225"/>
                  </a:cubicBezTo>
                  <a:cubicBezTo>
                    <a:pt x="295" y="224"/>
                    <a:pt x="295" y="224"/>
                    <a:pt x="295" y="224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6" y="222"/>
                    <a:pt x="296" y="222"/>
                    <a:pt x="296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5" y="221"/>
                    <a:pt x="295" y="221"/>
                    <a:pt x="295" y="221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95" y="219"/>
                    <a:pt x="295" y="219"/>
                    <a:pt x="295" y="219"/>
                  </a:cubicBezTo>
                  <a:cubicBezTo>
                    <a:pt x="295" y="218"/>
                    <a:pt x="295" y="218"/>
                    <a:pt x="295" y="218"/>
                  </a:cubicBezTo>
                  <a:cubicBezTo>
                    <a:pt x="292" y="219"/>
                    <a:pt x="292" y="219"/>
                    <a:pt x="292" y="219"/>
                  </a:cubicBezTo>
                  <a:cubicBezTo>
                    <a:pt x="291" y="220"/>
                    <a:pt x="291" y="220"/>
                    <a:pt x="291" y="220"/>
                  </a:cubicBezTo>
                  <a:cubicBezTo>
                    <a:pt x="290" y="222"/>
                    <a:pt x="290" y="222"/>
                    <a:pt x="290" y="222"/>
                  </a:cubicBezTo>
                  <a:cubicBezTo>
                    <a:pt x="289" y="223"/>
                    <a:pt x="289" y="223"/>
                    <a:pt x="289" y="223"/>
                  </a:cubicBezTo>
                  <a:cubicBezTo>
                    <a:pt x="289" y="224"/>
                    <a:pt x="289" y="224"/>
                    <a:pt x="289" y="224"/>
                  </a:cubicBezTo>
                  <a:cubicBezTo>
                    <a:pt x="289" y="225"/>
                    <a:pt x="289" y="225"/>
                    <a:pt x="289" y="225"/>
                  </a:cubicBezTo>
                  <a:cubicBezTo>
                    <a:pt x="289" y="225"/>
                    <a:pt x="289" y="225"/>
                    <a:pt x="289" y="225"/>
                  </a:cubicBezTo>
                  <a:cubicBezTo>
                    <a:pt x="288" y="227"/>
                    <a:pt x="288" y="227"/>
                    <a:pt x="288" y="227"/>
                  </a:cubicBezTo>
                  <a:cubicBezTo>
                    <a:pt x="288" y="228"/>
                    <a:pt x="288" y="228"/>
                    <a:pt x="288" y="228"/>
                  </a:cubicBezTo>
                  <a:cubicBezTo>
                    <a:pt x="287" y="228"/>
                    <a:pt x="287" y="228"/>
                    <a:pt x="287" y="228"/>
                  </a:cubicBezTo>
                  <a:cubicBezTo>
                    <a:pt x="287" y="229"/>
                    <a:pt x="287" y="229"/>
                    <a:pt x="287" y="229"/>
                  </a:cubicBezTo>
                  <a:cubicBezTo>
                    <a:pt x="287" y="230"/>
                    <a:pt x="287" y="230"/>
                    <a:pt x="287" y="230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5" y="233"/>
                    <a:pt x="285" y="233"/>
                    <a:pt x="285" y="233"/>
                  </a:cubicBezTo>
                  <a:cubicBezTo>
                    <a:pt x="285" y="234"/>
                    <a:pt x="285" y="234"/>
                    <a:pt x="285" y="234"/>
                  </a:cubicBezTo>
                  <a:cubicBezTo>
                    <a:pt x="285" y="235"/>
                    <a:pt x="285" y="235"/>
                    <a:pt x="285" y="235"/>
                  </a:cubicBezTo>
                  <a:cubicBezTo>
                    <a:pt x="284" y="236"/>
                    <a:pt x="284" y="236"/>
                    <a:pt x="284" y="236"/>
                  </a:cubicBezTo>
                  <a:cubicBezTo>
                    <a:pt x="283" y="236"/>
                    <a:pt x="283" y="236"/>
                    <a:pt x="283" y="236"/>
                  </a:cubicBezTo>
                  <a:cubicBezTo>
                    <a:pt x="281" y="237"/>
                    <a:pt x="281" y="237"/>
                    <a:pt x="281" y="237"/>
                  </a:cubicBezTo>
                  <a:cubicBezTo>
                    <a:pt x="281" y="238"/>
                    <a:pt x="281" y="238"/>
                    <a:pt x="281" y="238"/>
                  </a:cubicBezTo>
                  <a:cubicBezTo>
                    <a:pt x="280" y="239"/>
                    <a:pt x="280" y="239"/>
                    <a:pt x="280" y="239"/>
                  </a:cubicBezTo>
                  <a:cubicBezTo>
                    <a:pt x="281" y="240"/>
                    <a:pt x="281" y="240"/>
                    <a:pt x="281" y="240"/>
                  </a:cubicBezTo>
                  <a:close/>
                  <a:moveTo>
                    <a:pt x="290" y="255"/>
                  </a:moveTo>
                  <a:cubicBezTo>
                    <a:pt x="290" y="255"/>
                    <a:pt x="290" y="255"/>
                    <a:pt x="290" y="255"/>
                  </a:cubicBezTo>
                  <a:cubicBezTo>
                    <a:pt x="290" y="255"/>
                    <a:pt x="290" y="255"/>
                    <a:pt x="290" y="255"/>
                  </a:cubicBezTo>
                  <a:cubicBezTo>
                    <a:pt x="291" y="254"/>
                    <a:pt x="291" y="254"/>
                    <a:pt x="291" y="254"/>
                  </a:cubicBezTo>
                  <a:cubicBezTo>
                    <a:pt x="292" y="254"/>
                    <a:pt x="292" y="254"/>
                    <a:pt x="292" y="254"/>
                  </a:cubicBezTo>
                  <a:cubicBezTo>
                    <a:pt x="293" y="254"/>
                    <a:pt x="293" y="254"/>
                    <a:pt x="293" y="254"/>
                  </a:cubicBezTo>
                  <a:cubicBezTo>
                    <a:pt x="293" y="255"/>
                    <a:pt x="293" y="255"/>
                    <a:pt x="293" y="255"/>
                  </a:cubicBezTo>
                  <a:cubicBezTo>
                    <a:pt x="294" y="255"/>
                    <a:pt x="294" y="255"/>
                    <a:pt x="294" y="255"/>
                  </a:cubicBezTo>
                  <a:cubicBezTo>
                    <a:pt x="295" y="254"/>
                    <a:pt x="295" y="254"/>
                    <a:pt x="295" y="254"/>
                  </a:cubicBezTo>
                  <a:cubicBezTo>
                    <a:pt x="296" y="253"/>
                    <a:pt x="296" y="253"/>
                    <a:pt x="296" y="253"/>
                  </a:cubicBezTo>
                  <a:cubicBezTo>
                    <a:pt x="297" y="253"/>
                    <a:pt x="297" y="253"/>
                    <a:pt x="297" y="253"/>
                  </a:cubicBezTo>
                  <a:cubicBezTo>
                    <a:pt x="298" y="252"/>
                    <a:pt x="298" y="252"/>
                    <a:pt x="298" y="252"/>
                  </a:cubicBezTo>
                  <a:cubicBezTo>
                    <a:pt x="299" y="252"/>
                    <a:pt x="299" y="252"/>
                    <a:pt x="299" y="252"/>
                  </a:cubicBezTo>
                  <a:cubicBezTo>
                    <a:pt x="300" y="251"/>
                    <a:pt x="300" y="251"/>
                    <a:pt x="300" y="251"/>
                  </a:cubicBezTo>
                  <a:cubicBezTo>
                    <a:pt x="300" y="250"/>
                    <a:pt x="300" y="250"/>
                    <a:pt x="300" y="250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8"/>
                    <a:pt x="299" y="248"/>
                    <a:pt x="299" y="248"/>
                  </a:cubicBezTo>
                  <a:cubicBezTo>
                    <a:pt x="298" y="248"/>
                    <a:pt x="298" y="248"/>
                    <a:pt x="298" y="248"/>
                  </a:cubicBezTo>
                  <a:cubicBezTo>
                    <a:pt x="297" y="249"/>
                    <a:pt x="297" y="249"/>
                    <a:pt x="297" y="249"/>
                  </a:cubicBezTo>
                  <a:cubicBezTo>
                    <a:pt x="297" y="249"/>
                    <a:pt x="297" y="249"/>
                    <a:pt x="297" y="249"/>
                  </a:cubicBezTo>
                  <a:cubicBezTo>
                    <a:pt x="296" y="249"/>
                    <a:pt x="296" y="249"/>
                    <a:pt x="296" y="249"/>
                  </a:cubicBezTo>
                  <a:cubicBezTo>
                    <a:pt x="296" y="249"/>
                    <a:pt x="296" y="249"/>
                    <a:pt x="296" y="249"/>
                  </a:cubicBezTo>
                  <a:cubicBezTo>
                    <a:pt x="295" y="249"/>
                    <a:pt x="295" y="249"/>
                    <a:pt x="295" y="249"/>
                  </a:cubicBezTo>
                  <a:cubicBezTo>
                    <a:pt x="295" y="248"/>
                    <a:pt x="295" y="248"/>
                    <a:pt x="295" y="248"/>
                  </a:cubicBezTo>
                  <a:cubicBezTo>
                    <a:pt x="294" y="248"/>
                    <a:pt x="294" y="248"/>
                    <a:pt x="294" y="248"/>
                  </a:cubicBezTo>
                  <a:cubicBezTo>
                    <a:pt x="293" y="249"/>
                    <a:pt x="293" y="249"/>
                    <a:pt x="293" y="249"/>
                  </a:cubicBezTo>
                  <a:cubicBezTo>
                    <a:pt x="292" y="250"/>
                    <a:pt x="292" y="250"/>
                    <a:pt x="292" y="250"/>
                  </a:cubicBezTo>
                  <a:cubicBezTo>
                    <a:pt x="292" y="250"/>
                    <a:pt x="292" y="250"/>
                    <a:pt x="292" y="250"/>
                  </a:cubicBezTo>
                  <a:cubicBezTo>
                    <a:pt x="291" y="251"/>
                    <a:pt x="291" y="251"/>
                    <a:pt x="291" y="251"/>
                  </a:cubicBezTo>
                  <a:cubicBezTo>
                    <a:pt x="289" y="251"/>
                    <a:pt x="289" y="251"/>
                    <a:pt x="289" y="251"/>
                  </a:cubicBezTo>
                  <a:cubicBezTo>
                    <a:pt x="289" y="252"/>
                    <a:pt x="289" y="252"/>
                    <a:pt x="289" y="252"/>
                  </a:cubicBezTo>
                  <a:cubicBezTo>
                    <a:pt x="290" y="252"/>
                    <a:pt x="290" y="252"/>
                    <a:pt x="290" y="252"/>
                  </a:cubicBezTo>
                  <a:cubicBezTo>
                    <a:pt x="290" y="253"/>
                    <a:pt x="290" y="253"/>
                    <a:pt x="290" y="253"/>
                  </a:cubicBezTo>
                  <a:cubicBezTo>
                    <a:pt x="290" y="254"/>
                    <a:pt x="290" y="254"/>
                    <a:pt x="290" y="254"/>
                  </a:cubicBezTo>
                  <a:cubicBezTo>
                    <a:pt x="290" y="255"/>
                    <a:pt x="290" y="255"/>
                    <a:pt x="290" y="255"/>
                  </a:cubicBezTo>
                  <a:close/>
                  <a:moveTo>
                    <a:pt x="380" y="262"/>
                  </a:moveTo>
                  <a:cubicBezTo>
                    <a:pt x="381" y="262"/>
                    <a:pt x="381" y="262"/>
                    <a:pt x="381" y="262"/>
                  </a:cubicBezTo>
                  <a:cubicBezTo>
                    <a:pt x="382" y="262"/>
                    <a:pt x="382" y="262"/>
                    <a:pt x="382" y="262"/>
                  </a:cubicBezTo>
                  <a:cubicBezTo>
                    <a:pt x="383" y="263"/>
                    <a:pt x="383" y="263"/>
                    <a:pt x="383" y="263"/>
                  </a:cubicBezTo>
                  <a:cubicBezTo>
                    <a:pt x="383" y="262"/>
                    <a:pt x="383" y="262"/>
                    <a:pt x="383" y="262"/>
                  </a:cubicBezTo>
                  <a:cubicBezTo>
                    <a:pt x="383" y="262"/>
                    <a:pt x="383" y="262"/>
                    <a:pt x="383" y="262"/>
                  </a:cubicBezTo>
                  <a:cubicBezTo>
                    <a:pt x="384" y="261"/>
                    <a:pt x="384" y="261"/>
                    <a:pt x="384" y="261"/>
                  </a:cubicBezTo>
                  <a:cubicBezTo>
                    <a:pt x="384" y="261"/>
                    <a:pt x="384" y="261"/>
                    <a:pt x="384" y="261"/>
                  </a:cubicBezTo>
                  <a:cubicBezTo>
                    <a:pt x="383" y="261"/>
                    <a:pt x="383" y="261"/>
                    <a:pt x="383" y="261"/>
                  </a:cubicBezTo>
                  <a:cubicBezTo>
                    <a:pt x="382" y="261"/>
                    <a:pt x="382" y="261"/>
                    <a:pt x="382" y="261"/>
                  </a:cubicBezTo>
                  <a:cubicBezTo>
                    <a:pt x="381" y="261"/>
                    <a:pt x="381" y="261"/>
                    <a:pt x="381" y="261"/>
                  </a:cubicBezTo>
                  <a:cubicBezTo>
                    <a:pt x="380" y="262"/>
                    <a:pt x="380" y="262"/>
                    <a:pt x="380" y="262"/>
                  </a:cubicBezTo>
                  <a:close/>
                  <a:moveTo>
                    <a:pt x="352" y="255"/>
                  </a:moveTo>
                  <a:cubicBezTo>
                    <a:pt x="352" y="255"/>
                    <a:pt x="352" y="255"/>
                    <a:pt x="352" y="255"/>
                  </a:cubicBezTo>
                  <a:cubicBezTo>
                    <a:pt x="354" y="255"/>
                    <a:pt x="354" y="255"/>
                    <a:pt x="354" y="255"/>
                  </a:cubicBezTo>
                  <a:cubicBezTo>
                    <a:pt x="354" y="256"/>
                    <a:pt x="354" y="256"/>
                    <a:pt x="354" y="256"/>
                  </a:cubicBezTo>
                  <a:cubicBezTo>
                    <a:pt x="354" y="256"/>
                    <a:pt x="354" y="256"/>
                    <a:pt x="354" y="256"/>
                  </a:cubicBezTo>
                  <a:cubicBezTo>
                    <a:pt x="354" y="257"/>
                    <a:pt x="354" y="257"/>
                    <a:pt x="354" y="257"/>
                  </a:cubicBezTo>
                  <a:cubicBezTo>
                    <a:pt x="354" y="257"/>
                    <a:pt x="354" y="257"/>
                    <a:pt x="354" y="257"/>
                  </a:cubicBezTo>
                  <a:cubicBezTo>
                    <a:pt x="355" y="258"/>
                    <a:pt x="355" y="258"/>
                    <a:pt x="355" y="258"/>
                  </a:cubicBezTo>
                  <a:cubicBezTo>
                    <a:pt x="355" y="258"/>
                    <a:pt x="355" y="258"/>
                    <a:pt x="355" y="258"/>
                  </a:cubicBezTo>
                  <a:cubicBezTo>
                    <a:pt x="356" y="257"/>
                    <a:pt x="356" y="257"/>
                    <a:pt x="356" y="257"/>
                  </a:cubicBezTo>
                  <a:cubicBezTo>
                    <a:pt x="356" y="257"/>
                    <a:pt x="356" y="257"/>
                    <a:pt x="356" y="257"/>
                  </a:cubicBezTo>
                  <a:cubicBezTo>
                    <a:pt x="356" y="257"/>
                    <a:pt x="356" y="257"/>
                    <a:pt x="356" y="257"/>
                  </a:cubicBezTo>
                  <a:cubicBezTo>
                    <a:pt x="355" y="256"/>
                    <a:pt x="355" y="256"/>
                    <a:pt x="355" y="256"/>
                  </a:cubicBezTo>
                  <a:cubicBezTo>
                    <a:pt x="354" y="256"/>
                    <a:pt x="354" y="256"/>
                    <a:pt x="354" y="256"/>
                  </a:cubicBezTo>
                  <a:cubicBezTo>
                    <a:pt x="354" y="255"/>
                    <a:pt x="354" y="255"/>
                    <a:pt x="354" y="255"/>
                  </a:cubicBezTo>
                  <a:cubicBezTo>
                    <a:pt x="353" y="255"/>
                    <a:pt x="353" y="255"/>
                    <a:pt x="353" y="255"/>
                  </a:cubicBezTo>
                  <a:cubicBezTo>
                    <a:pt x="352" y="255"/>
                    <a:pt x="352" y="255"/>
                    <a:pt x="352" y="255"/>
                  </a:cubicBezTo>
                  <a:cubicBezTo>
                    <a:pt x="352" y="255"/>
                    <a:pt x="352" y="255"/>
                    <a:pt x="352" y="255"/>
                  </a:cubicBezTo>
                  <a:close/>
                  <a:moveTo>
                    <a:pt x="379" y="268"/>
                  </a:moveTo>
                  <a:cubicBezTo>
                    <a:pt x="378" y="268"/>
                    <a:pt x="378" y="268"/>
                    <a:pt x="378" y="268"/>
                  </a:cubicBezTo>
                  <a:cubicBezTo>
                    <a:pt x="378" y="267"/>
                    <a:pt x="378" y="267"/>
                    <a:pt x="378" y="267"/>
                  </a:cubicBezTo>
                  <a:cubicBezTo>
                    <a:pt x="378" y="267"/>
                    <a:pt x="378" y="267"/>
                    <a:pt x="378" y="267"/>
                  </a:cubicBezTo>
                  <a:cubicBezTo>
                    <a:pt x="378" y="266"/>
                    <a:pt x="378" y="266"/>
                    <a:pt x="378" y="266"/>
                  </a:cubicBezTo>
                  <a:cubicBezTo>
                    <a:pt x="378" y="266"/>
                    <a:pt x="378" y="266"/>
                    <a:pt x="378" y="266"/>
                  </a:cubicBezTo>
                  <a:cubicBezTo>
                    <a:pt x="379" y="266"/>
                    <a:pt x="379" y="266"/>
                    <a:pt x="379" y="266"/>
                  </a:cubicBezTo>
                  <a:cubicBezTo>
                    <a:pt x="379" y="267"/>
                    <a:pt x="379" y="267"/>
                    <a:pt x="379" y="267"/>
                  </a:cubicBezTo>
                  <a:cubicBezTo>
                    <a:pt x="380" y="267"/>
                    <a:pt x="380" y="267"/>
                    <a:pt x="380" y="267"/>
                  </a:cubicBezTo>
                  <a:cubicBezTo>
                    <a:pt x="380" y="268"/>
                    <a:pt x="380" y="268"/>
                    <a:pt x="380" y="268"/>
                  </a:cubicBezTo>
                  <a:cubicBezTo>
                    <a:pt x="379" y="268"/>
                    <a:pt x="379" y="268"/>
                    <a:pt x="379" y="268"/>
                  </a:cubicBezTo>
                  <a:close/>
                  <a:moveTo>
                    <a:pt x="378" y="271"/>
                  </a:moveTo>
                  <a:cubicBezTo>
                    <a:pt x="378" y="271"/>
                    <a:pt x="378" y="271"/>
                    <a:pt x="378" y="271"/>
                  </a:cubicBezTo>
                  <a:cubicBezTo>
                    <a:pt x="378" y="270"/>
                    <a:pt x="378" y="270"/>
                    <a:pt x="378" y="270"/>
                  </a:cubicBezTo>
                  <a:cubicBezTo>
                    <a:pt x="377" y="270"/>
                    <a:pt x="377" y="270"/>
                    <a:pt x="377" y="270"/>
                  </a:cubicBezTo>
                  <a:cubicBezTo>
                    <a:pt x="377" y="270"/>
                    <a:pt x="377" y="270"/>
                    <a:pt x="377" y="270"/>
                  </a:cubicBezTo>
                  <a:cubicBezTo>
                    <a:pt x="376" y="269"/>
                    <a:pt x="376" y="269"/>
                    <a:pt x="376" y="269"/>
                  </a:cubicBezTo>
                  <a:cubicBezTo>
                    <a:pt x="376" y="269"/>
                    <a:pt x="376" y="269"/>
                    <a:pt x="376" y="269"/>
                  </a:cubicBezTo>
                  <a:cubicBezTo>
                    <a:pt x="376" y="269"/>
                    <a:pt x="376" y="269"/>
                    <a:pt x="376" y="269"/>
                  </a:cubicBezTo>
                  <a:cubicBezTo>
                    <a:pt x="377" y="268"/>
                    <a:pt x="377" y="268"/>
                    <a:pt x="377" y="268"/>
                  </a:cubicBezTo>
                  <a:cubicBezTo>
                    <a:pt x="379" y="268"/>
                    <a:pt x="379" y="268"/>
                    <a:pt x="379" y="268"/>
                  </a:cubicBezTo>
                  <a:cubicBezTo>
                    <a:pt x="380" y="269"/>
                    <a:pt x="380" y="269"/>
                    <a:pt x="380" y="269"/>
                  </a:cubicBezTo>
                  <a:cubicBezTo>
                    <a:pt x="380" y="269"/>
                    <a:pt x="380" y="269"/>
                    <a:pt x="380" y="269"/>
                  </a:cubicBezTo>
                  <a:cubicBezTo>
                    <a:pt x="379" y="270"/>
                    <a:pt x="379" y="270"/>
                    <a:pt x="379" y="270"/>
                  </a:cubicBezTo>
                  <a:cubicBezTo>
                    <a:pt x="379" y="270"/>
                    <a:pt x="379" y="270"/>
                    <a:pt x="379" y="270"/>
                  </a:cubicBezTo>
                  <a:cubicBezTo>
                    <a:pt x="379" y="271"/>
                    <a:pt x="379" y="271"/>
                    <a:pt x="379" y="271"/>
                  </a:cubicBezTo>
                  <a:cubicBezTo>
                    <a:pt x="379" y="271"/>
                    <a:pt x="379" y="271"/>
                    <a:pt x="379" y="271"/>
                  </a:cubicBezTo>
                  <a:cubicBezTo>
                    <a:pt x="378" y="271"/>
                    <a:pt x="378" y="271"/>
                    <a:pt x="378" y="271"/>
                  </a:cubicBezTo>
                  <a:close/>
                  <a:moveTo>
                    <a:pt x="350" y="287"/>
                  </a:moveTo>
                  <a:cubicBezTo>
                    <a:pt x="350" y="287"/>
                    <a:pt x="350" y="287"/>
                    <a:pt x="350" y="287"/>
                  </a:cubicBezTo>
                  <a:cubicBezTo>
                    <a:pt x="350" y="287"/>
                    <a:pt x="350" y="287"/>
                    <a:pt x="350" y="287"/>
                  </a:cubicBezTo>
                  <a:cubicBezTo>
                    <a:pt x="350" y="287"/>
                    <a:pt x="350" y="287"/>
                    <a:pt x="350" y="287"/>
                  </a:cubicBezTo>
                  <a:close/>
                  <a:moveTo>
                    <a:pt x="351" y="287"/>
                  </a:moveTo>
                  <a:cubicBezTo>
                    <a:pt x="351" y="287"/>
                    <a:pt x="351" y="287"/>
                    <a:pt x="351" y="287"/>
                  </a:cubicBezTo>
                  <a:cubicBezTo>
                    <a:pt x="351" y="287"/>
                    <a:pt x="351" y="287"/>
                    <a:pt x="351" y="287"/>
                  </a:cubicBezTo>
                  <a:cubicBezTo>
                    <a:pt x="351" y="287"/>
                    <a:pt x="351" y="287"/>
                    <a:pt x="351" y="287"/>
                  </a:cubicBezTo>
                  <a:close/>
                  <a:moveTo>
                    <a:pt x="352" y="287"/>
                  </a:moveTo>
                  <a:cubicBezTo>
                    <a:pt x="351" y="287"/>
                    <a:pt x="351" y="287"/>
                    <a:pt x="351" y="287"/>
                  </a:cubicBezTo>
                  <a:cubicBezTo>
                    <a:pt x="351" y="288"/>
                    <a:pt x="351" y="288"/>
                    <a:pt x="351" y="288"/>
                  </a:cubicBezTo>
                  <a:cubicBezTo>
                    <a:pt x="351" y="288"/>
                    <a:pt x="351" y="288"/>
                    <a:pt x="351" y="288"/>
                  </a:cubicBezTo>
                  <a:cubicBezTo>
                    <a:pt x="352" y="288"/>
                    <a:pt x="352" y="288"/>
                    <a:pt x="352" y="288"/>
                  </a:cubicBezTo>
                  <a:cubicBezTo>
                    <a:pt x="352" y="287"/>
                    <a:pt x="352" y="287"/>
                    <a:pt x="352" y="287"/>
                  </a:cubicBezTo>
                  <a:cubicBezTo>
                    <a:pt x="352" y="287"/>
                    <a:pt x="352" y="287"/>
                    <a:pt x="352" y="287"/>
                  </a:cubicBezTo>
                  <a:close/>
                  <a:moveTo>
                    <a:pt x="359" y="279"/>
                  </a:moveTo>
                  <a:cubicBezTo>
                    <a:pt x="359" y="278"/>
                    <a:pt x="359" y="278"/>
                    <a:pt x="359" y="278"/>
                  </a:cubicBezTo>
                  <a:cubicBezTo>
                    <a:pt x="359" y="278"/>
                    <a:pt x="359" y="278"/>
                    <a:pt x="359" y="278"/>
                  </a:cubicBezTo>
                  <a:cubicBezTo>
                    <a:pt x="360" y="277"/>
                    <a:pt x="360" y="277"/>
                    <a:pt x="360" y="277"/>
                  </a:cubicBezTo>
                  <a:cubicBezTo>
                    <a:pt x="360" y="277"/>
                    <a:pt x="360" y="277"/>
                    <a:pt x="360" y="277"/>
                  </a:cubicBezTo>
                  <a:cubicBezTo>
                    <a:pt x="361" y="276"/>
                    <a:pt x="361" y="276"/>
                    <a:pt x="361" y="276"/>
                  </a:cubicBezTo>
                  <a:cubicBezTo>
                    <a:pt x="362" y="276"/>
                    <a:pt x="362" y="276"/>
                    <a:pt x="362" y="276"/>
                  </a:cubicBezTo>
                  <a:cubicBezTo>
                    <a:pt x="362" y="276"/>
                    <a:pt x="362" y="276"/>
                    <a:pt x="362" y="276"/>
                  </a:cubicBezTo>
                  <a:cubicBezTo>
                    <a:pt x="362" y="277"/>
                    <a:pt x="362" y="277"/>
                    <a:pt x="362" y="277"/>
                  </a:cubicBezTo>
                  <a:cubicBezTo>
                    <a:pt x="362" y="277"/>
                    <a:pt x="362" y="277"/>
                    <a:pt x="362" y="277"/>
                  </a:cubicBezTo>
                  <a:cubicBezTo>
                    <a:pt x="362" y="277"/>
                    <a:pt x="362" y="277"/>
                    <a:pt x="362" y="277"/>
                  </a:cubicBezTo>
                  <a:cubicBezTo>
                    <a:pt x="362" y="278"/>
                    <a:pt x="362" y="278"/>
                    <a:pt x="362" y="278"/>
                  </a:cubicBezTo>
                  <a:cubicBezTo>
                    <a:pt x="361" y="278"/>
                    <a:pt x="361" y="278"/>
                    <a:pt x="361" y="278"/>
                  </a:cubicBezTo>
                  <a:cubicBezTo>
                    <a:pt x="360" y="278"/>
                    <a:pt x="360" y="278"/>
                    <a:pt x="360" y="278"/>
                  </a:cubicBezTo>
                  <a:cubicBezTo>
                    <a:pt x="359" y="279"/>
                    <a:pt x="359" y="279"/>
                    <a:pt x="359" y="279"/>
                  </a:cubicBezTo>
                  <a:cubicBezTo>
                    <a:pt x="359" y="279"/>
                    <a:pt x="359" y="279"/>
                    <a:pt x="359" y="279"/>
                  </a:cubicBezTo>
                  <a:close/>
                  <a:moveTo>
                    <a:pt x="334" y="254"/>
                  </a:moveTo>
                  <a:cubicBezTo>
                    <a:pt x="335" y="254"/>
                    <a:pt x="335" y="254"/>
                    <a:pt x="335" y="254"/>
                  </a:cubicBezTo>
                  <a:cubicBezTo>
                    <a:pt x="336" y="255"/>
                    <a:pt x="336" y="255"/>
                    <a:pt x="336" y="255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8" y="256"/>
                    <a:pt x="338" y="256"/>
                    <a:pt x="338" y="256"/>
                  </a:cubicBezTo>
                  <a:cubicBezTo>
                    <a:pt x="338" y="255"/>
                    <a:pt x="338" y="255"/>
                    <a:pt x="338" y="255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5" y="254"/>
                    <a:pt x="335" y="254"/>
                    <a:pt x="335" y="254"/>
                  </a:cubicBezTo>
                  <a:cubicBezTo>
                    <a:pt x="334" y="254"/>
                    <a:pt x="334" y="254"/>
                    <a:pt x="334" y="254"/>
                  </a:cubicBezTo>
                  <a:close/>
                  <a:moveTo>
                    <a:pt x="326" y="247"/>
                  </a:moveTo>
                  <a:cubicBezTo>
                    <a:pt x="326" y="247"/>
                    <a:pt x="326" y="247"/>
                    <a:pt x="326" y="247"/>
                  </a:cubicBezTo>
                  <a:cubicBezTo>
                    <a:pt x="327" y="247"/>
                    <a:pt x="327" y="247"/>
                    <a:pt x="327" y="247"/>
                  </a:cubicBezTo>
                  <a:cubicBezTo>
                    <a:pt x="327" y="248"/>
                    <a:pt x="327" y="248"/>
                    <a:pt x="327" y="248"/>
                  </a:cubicBezTo>
                  <a:cubicBezTo>
                    <a:pt x="328" y="247"/>
                    <a:pt x="328" y="247"/>
                    <a:pt x="328" y="247"/>
                  </a:cubicBezTo>
                  <a:cubicBezTo>
                    <a:pt x="328" y="247"/>
                    <a:pt x="328" y="247"/>
                    <a:pt x="328" y="247"/>
                  </a:cubicBezTo>
                  <a:cubicBezTo>
                    <a:pt x="328" y="247"/>
                    <a:pt x="328" y="247"/>
                    <a:pt x="328" y="247"/>
                  </a:cubicBezTo>
                  <a:cubicBezTo>
                    <a:pt x="328" y="246"/>
                    <a:pt x="328" y="246"/>
                    <a:pt x="328" y="246"/>
                  </a:cubicBezTo>
                  <a:cubicBezTo>
                    <a:pt x="328" y="246"/>
                    <a:pt x="328" y="246"/>
                    <a:pt x="328" y="246"/>
                  </a:cubicBezTo>
                  <a:cubicBezTo>
                    <a:pt x="328" y="246"/>
                    <a:pt x="328" y="246"/>
                    <a:pt x="328" y="246"/>
                  </a:cubicBezTo>
                  <a:cubicBezTo>
                    <a:pt x="328" y="246"/>
                    <a:pt x="328" y="246"/>
                    <a:pt x="328" y="246"/>
                  </a:cubicBezTo>
                  <a:cubicBezTo>
                    <a:pt x="327" y="245"/>
                    <a:pt x="327" y="245"/>
                    <a:pt x="327" y="245"/>
                  </a:cubicBezTo>
                  <a:cubicBezTo>
                    <a:pt x="327" y="245"/>
                    <a:pt x="327" y="245"/>
                    <a:pt x="327" y="245"/>
                  </a:cubicBezTo>
                  <a:cubicBezTo>
                    <a:pt x="326" y="244"/>
                    <a:pt x="326" y="244"/>
                    <a:pt x="326" y="244"/>
                  </a:cubicBezTo>
                  <a:cubicBezTo>
                    <a:pt x="326" y="244"/>
                    <a:pt x="326" y="244"/>
                    <a:pt x="326" y="244"/>
                  </a:cubicBezTo>
                  <a:cubicBezTo>
                    <a:pt x="326" y="244"/>
                    <a:pt x="326" y="244"/>
                    <a:pt x="326" y="244"/>
                  </a:cubicBezTo>
                  <a:cubicBezTo>
                    <a:pt x="325" y="244"/>
                    <a:pt x="325" y="244"/>
                    <a:pt x="325" y="244"/>
                  </a:cubicBezTo>
                  <a:cubicBezTo>
                    <a:pt x="324" y="244"/>
                    <a:pt x="324" y="244"/>
                    <a:pt x="324" y="244"/>
                  </a:cubicBezTo>
                  <a:cubicBezTo>
                    <a:pt x="324" y="244"/>
                    <a:pt x="324" y="244"/>
                    <a:pt x="324" y="244"/>
                  </a:cubicBezTo>
                  <a:cubicBezTo>
                    <a:pt x="324" y="245"/>
                    <a:pt x="324" y="245"/>
                    <a:pt x="324" y="245"/>
                  </a:cubicBezTo>
                  <a:cubicBezTo>
                    <a:pt x="325" y="245"/>
                    <a:pt x="325" y="245"/>
                    <a:pt x="325" y="245"/>
                  </a:cubicBezTo>
                  <a:cubicBezTo>
                    <a:pt x="325" y="245"/>
                    <a:pt x="325" y="245"/>
                    <a:pt x="325" y="245"/>
                  </a:cubicBezTo>
                  <a:cubicBezTo>
                    <a:pt x="325" y="246"/>
                    <a:pt x="325" y="246"/>
                    <a:pt x="325" y="246"/>
                  </a:cubicBezTo>
                  <a:cubicBezTo>
                    <a:pt x="326" y="246"/>
                    <a:pt x="326" y="246"/>
                    <a:pt x="326" y="246"/>
                  </a:cubicBezTo>
                  <a:cubicBezTo>
                    <a:pt x="326" y="247"/>
                    <a:pt x="326" y="247"/>
                    <a:pt x="326" y="247"/>
                  </a:cubicBezTo>
                  <a:close/>
                  <a:moveTo>
                    <a:pt x="320" y="250"/>
                  </a:moveTo>
                  <a:cubicBezTo>
                    <a:pt x="321" y="249"/>
                    <a:pt x="321" y="249"/>
                    <a:pt x="321" y="249"/>
                  </a:cubicBezTo>
                  <a:cubicBezTo>
                    <a:pt x="322" y="249"/>
                    <a:pt x="322" y="249"/>
                    <a:pt x="322" y="249"/>
                  </a:cubicBezTo>
                  <a:cubicBezTo>
                    <a:pt x="322" y="249"/>
                    <a:pt x="322" y="249"/>
                    <a:pt x="322" y="249"/>
                  </a:cubicBezTo>
                  <a:cubicBezTo>
                    <a:pt x="323" y="249"/>
                    <a:pt x="323" y="249"/>
                    <a:pt x="323" y="249"/>
                  </a:cubicBezTo>
                  <a:cubicBezTo>
                    <a:pt x="323" y="248"/>
                    <a:pt x="323" y="248"/>
                    <a:pt x="323" y="248"/>
                  </a:cubicBezTo>
                  <a:cubicBezTo>
                    <a:pt x="323" y="248"/>
                    <a:pt x="323" y="248"/>
                    <a:pt x="323" y="248"/>
                  </a:cubicBezTo>
                  <a:cubicBezTo>
                    <a:pt x="323" y="246"/>
                    <a:pt x="323" y="246"/>
                    <a:pt x="323" y="246"/>
                  </a:cubicBezTo>
                  <a:cubicBezTo>
                    <a:pt x="322" y="246"/>
                    <a:pt x="322" y="246"/>
                    <a:pt x="322" y="246"/>
                  </a:cubicBezTo>
                  <a:cubicBezTo>
                    <a:pt x="321" y="246"/>
                    <a:pt x="321" y="246"/>
                    <a:pt x="321" y="246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20" y="245"/>
                    <a:pt x="320" y="245"/>
                    <a:pt x="320" y="245"/>
                  </a:cubicBezTo>
                  <a:cubicBezTo>
                    <a:pt x="319" y="245"/>
                    <a:pt x="319" y="245"/>
                    <a:pt x="319" y="245"/>
                  </a:cubicBezTo>
                  <a:cubicBezTo>
                    <a:pt x="318" y="245"/>
                    <a:pt x="318" y="245"/>
                    <a:pt x="318" y="245"/>
                  </a:cubicBezTo>
                  <a:cubicBezTo>
                    <a:pt x="318" y="245"/>
                    <a:pt x="318" y="245"/>
                    <a:pt x="318" y="245"/>
                  </a:cubicBezTo>
                  <a:cubicBezTo>
                    <a:pt x="318" y="246"/>
                    <a:pt x="318" y="246"/>
                    <a:pt x="318" y="246"/>
                  </a:cubicBezTo>
                  <a:cubicBezTo>
                    <a:pt x="318" y="246"/>
                    <a:pt x="318" y="246"/>
                    <a:pt x="318" y="246"/>
                  </a:cubicBezTo>
                  <a:cubicBezTo>
                    <a:pt x="319" y="247"/>
                    <a:pt x="319" y="247"/>
                    <a:pt x="319" y="247"/>
                  </a:cubicBezTo>
                  <a:cubicBezTo>
                    <a:pt x="319" y="248"/>
                    <a:pt x="319" y="248"/>
                    <a:pt x="319" y="248"/>
                  </a:cubicBezTo>
                  <a:cubicBezTo>
                    <a:pt x="320" y="248"/>
                    <a:pt x="320" y="248"/>
                    <a:pt x="320" y="248"/>
                  </a:cubicBezTo>
                  <a:cubicBezTo>
                    <a:pt x="320" y="249"/>
                    <a:pt x="320" y="249"/>
                    <a:pt x="320" y="249"/>
                  </a:cubicBezTo>
                  <a:cubicBezTo>
                    <a:pt x="320" y="250"/>
                    <a:pt x="320" y="250"/>
                    <a:pt x="320" y="250"/>
                  </a:cubicBezTo>
                  <a:close/>
                  <a:moveTo>
                    <a:pt x="319" y="254"/>
                  </a:moveTo>
                  <a:cubicBezTo>
                    <a:pt x="319" y="254"/>
                    <a:pt x="319" y="254"/>
                    <a:pt x="319" y="254"/>
                  </a:cubicBezTo>
                  <a:cubicBezTo>
                    <a:pt x="318" y="253"/>
                    <a:pt x="318" y="253"/>
                    <a:pt x="318" y="253"/>
                  </a:cubicBezTo>
                  <a:cubicBezTo>
                    <a:pt x="318" y="253"/>
                    <a:pt x="318" y="253"/>
                    <a:pt x="318" y="253"/>
                  </a:cubicBezTo>
                  <a:cubicBezTo>
                    <a:pt x="318" y="254"/>
                    <a:pt x="318" y="254"/>
                    <a:pt x="318" y="254"/>
                  </a:cubicBezTo>
                  <a:cubicBezTo>
                    <a:pt x="319" y="254"/>
                    <a:pt x="319" y="254"/>
                    <a:pt x="319" y="254"/>
                  </a:cubicBezTo>
                  <a:close/>
                  <a:moveTo>
                    <a:pt x="307" y="262"/>
                  </a:moveTo>
                  <a:cubicBezTo>
                    <a:pt x="307" y="262"/>
                    <a:pt x="307" y="262"/>
                    <a:pt x="307" y="262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8" y="261"/>
                    <a:pt x="308" y="261"/>
                    <a:pt x="308" y="261"/>
                  </a:cubicBezTo>
                  <a:cubicBezTo>
                    <a:pt x="308" y="261"/>
                    <a:pt x="308" y="261"/>
                    <a:pt x="308" y="261"/>
                  </a:cubicBezTo>
                  <a:cubicBezTo>
                    <a:pt x="308" y="260"/>
                    <a:pt x="308" y="260"/>
                    <a:pt x="308" y="260"/>
                  </a:cubicBezTo>
                  <a:cubicBezTo>
                    <a:pt x="308" y="260"/>
                    <a:pt x="308" y="260"/>
                    <a:pt x="308" y="260"/>
                  </a:cubicBezTo>
                  <a:cubicBezTo>
                    <a:pt x="308" y="259"/>
                    <a:pt x="308" y="259"/>
                    <a:pt x="308" y="259"/>
                  </a:cubicBezTo>
                  <a:cubicBezTo>
                    <a:pt x="309" y="259"/>
                    <a:pt x="309" y="259"/>
                    <a:pt x="309" y="259"/>
                  </a:cubicBezTo>
                  <a:cubicBezTo>
                    <a:pt x="310" y="258"/>
                    <a:pt x="310" y="258"/>
                    <a:pt x="310" y="258"/>
                  </a:cubicBezTo>
                  <a:cubicBezTo>
                    <a:pt x="310" y="258"/>
                    <a:pt x="310" y="258"/>
                    <a:pt x="310" y="258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1" y="256"/>
                    <a:pt x="311" y="256"/>
                    <a:pt x="311" y="256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4"/>
                    <a:pt x="311" y="254"/>
                    <a:pt x="311" y="254"/>
                  </a:cubicBezTo>
                  <a:cubicBezTo>
                    <a:pt x="311" y="254"/>
                    <a:pt x="311" y="254"/>
                    <a:pt x="311" y="254"/>
                  </a:cubicBezTo>
                  <a:cubicBezTo>
                    <a:pt x="310" y="254"/>
                    <a:pt x="310" y="254"/>
                    <a:pt x="310" y="254"/>
                  </a:cubicBezTo>
                  <a:cubicBezTo>
                    <a:pt x="310" y="254"/>
                    <a:pt x="310" y="254"/>
                    <a:pt x="310" y="254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09" y="253"/>
                    <a:pt x="309" y="253"/>
                    <a:pt x="309" y="253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6" y="257"/>
                    <a:pt x="306" y="257"/>
                    <a:pt x="306" y="257"/>
                  </a:cubicBezTo>
                  <a:cubicBezTo>
                    <a:pt x="305" y="258"/>
                    <a:pt x="305" y="258"/>
                    <a:pt x="305" y="258"/>
                  </a:cubicBezTo>
                  <a:cubicBezTo>
                    <a:pt x="305" y="258"/>
                    <a:pt x="305" y="258"/>
                    <a:pt x="305" y="258"/>
                  </a:cubicBezTo>
                  <a:cubicBezTo>
                    <a:pt x="305" y="259"/>
                    <a:pt x="305" y="259"/>
                    <a:pt x="305" y="259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1"/>
                    <a:pt x="306" y="261"/>
                    <a:pt x="306" y="261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7" y="262"/>
                    <a:pt x="307" y="262"/>
                    <a:pt x="307" y="262"/>
                  </a:cubicBezTo>
                  <a:close/>
                  <a:moveTo>
                    <a:pt x="295" y="304"/>
                  </a:moveTo>
                  <a:cubicBezTo>
                    <a:pt x="296" y="305"/>
                    <a:pt x="296" y="305"/>
                    <a:pt x="296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4"/>
                    <a:pt x="296" y="304"/>
                    <a:pt x="296" y="304"/>
                  </a:cubicBezTo>
                  <a:cubicBezTo>
                    <a:pt x="295" y="304"/>
                    <a:pt x="295" y="304"/>
                    <a:pt x="295" y="304"/>
                  </a:cubicBezTo>
                  <a:close/>
                  <a:moveTo>
                    <a:pt x="296" y="309"/>
                  </a:moveTo>
                  <a:cubicBezTo>
                    <a:pt x="297" y="308"/>
                    <a:pt x="297" y="308"/>
                    <a:pt x="297" y="308"/>
                  </a:cubicBezTo>
                  <a:cubicBezTo>
                    <a:pt x="297" y="307"/>
                    <a:pt x="297" y="307"/>
                    <a:pt x="297" y="307"/>
                  </a:cubicBezTo>
                  <a:cubicBezTo>
                    <a:pt x="297" y="307"/>
                    <a:pt x="297" y="307"/>
                    <a:pt x="297" y="307"/>
                  </a:cubicBezTo>
                  <a:cubicBezTo>
                    <a:pt x="297" y="308"/>
                    <a:pt x="297" y="308"/>
                    <a:pt x="297" y="308"/>
                  </a:cubicBezTo>
                  <a:cubicBezTo>
                    <a:pt x="297" y="309"/>
                    <a:pt x="297" y="309"/>
                    <a:pt x="297" y="309"/>
                  </a:cubicBezTo>
                  <a:cubicBezTo>
                    <a:pt x="297" y="309"/>
                    <a:pt x="296" y="309"/>
                    <a:pt x="296" y="309"/>
                  </a:cubicBezTo>
                  <a:close/>
                  <a:moveTo>
                    <a:pt x="290" y="307"/>
                  </a:moveTo>
                  <a:cubicBezTo>
                    <a:pt x="290" y="306"/>
                    <a:pt x="290" y="306"/>
                    <a:pt x="290" y="306"/>
                  </a:cubicBezTo>
                  <a:cubicBezTo>
                    <a:pt x="291" y="306"/>
                    <a:pt x="291" y="306"/>
                    <a:pt x="291" y="306"/>
                  </a:cubicBezTo>
                  <a:cubicBezTo>
                    <a:pt x="291" y="306"/>
                    <a:pt x="291" y="306"/>
                    <a:pt x="291" y="306"/>
                  </a:cubicBezTo>
                  <a:cubicBezTo>
                    <a:pt x="292" y="306"/>
                    <a:pt x="292" y="306"/>
                    <a:pt x="292" y="306"/>
                  </a:cubicBezTo>
                  <a:cubicBezTo>
                    <a:pt x="292" y="306"/>
                    <a:pt x="292" y="306"/>
                    <a:pt x="292" y="306"/>
                  </a:cubicBezTo>
                  <a:cubicBezTo>
                    <a:pt x="293" y="305"/>
                    <a:pt x="293" y="305"/>
                    <a:pt x="293" y="305"/>
                  </a:cubicBezTo>
                  <a:cubicBezTo>
                    <a:pt x="292" y="306"/>
                    <a:pt x="292" y="306"/>
                    <a:pt x="292" y="306"/>
                  </a:cubicBezTo>
                  <a:cubicBezTo>
                    <a:pt x="291" y="307"/>
                    <a:pt x="291" y="307"/>
                    <a:pt x="291" y="307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0" y="307"/>
                    <a:pt x="290" y="307"/>
                    <a:pt x="290" y="307"/>
                  </a:cubicBezTo>
                  <a:close/>
                  <a:moveTo>
                    <a:pt x="294" y="309"/>
                  </a:moveTo>
                  <a:cubicBezTo>
                    <a:pt x="295" y="308"/>
                    <a:pt x="295" y="308"/>
                    <a:pt x="295" y="308"/>
                  </a:cubicBezTo>
                  <a:cubicBezTo>
                    <a:pt x="296" y="307"/>
                    <a:pt x="296" y="307"/>
                    <a:pt x="296" y="307"/>
                  </a:cubicBezTo>
                  <a:cubicBezTo>
                    <a:pt x="296" y="307"/>
                    <a:pt x="296" y="307"/>
                    <a:pt x="296" y="307"/>
                  </a:cubicBezTo>
                  <a:cubicBezTo>
                    <a:pt x="296" y="307"/>
                    <a:pt x="296" y="307"/>
                    <a:pt x="296" y="307"/>
                  </a:cubicBezTo>
                  <a:cubicBezTo>
                    <a:pt x="295" y="309"/>
                    <a:pt x="295" y="309"/>
                    <a:pt x="295" y="309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5" y="309"/>
                    <a:pt x="295" y="309"/>
                    <a:pt x="295" y="309"/>
                  </a:cubicBezTo>
                  <a:cubicBezTo>
                    <a:pt x="296" y="308"/>
                    <a:pt x="296" y="308"/>
                    <a:pt x="296" y="308"/>
                  </a:cubicBezTo>
                  <a:cubicBezTo>
                    <a:pt x="297" y="308"/>
                    <a:pt x="297" y="308"/>
                    <a:pt x="297" y="308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6" y="306"/>
                    <a:pt x="296" y="306"/>
                    <a:pt x="296" y="306"/>
                  </a:cubicBezTo>
                  <a:cubicBezTo>
                    <a:pt x="296" y="306"/>
                    <a:pt x="296" y="306"/>
                    <a:pt x="296" y="306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3" y="308"/>
                    <a:pt x="293" y="308"/>
                    <a:pt x="293" y="308"/>
                  </a:cubicBezTo>
                  <a:cubicBezTo>
                    <a:pt x="293" y="308"/>
                    <a:pt x="293" y="308"/>
                    <a:pt x="293" y="308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4" y="306"/>
                    <a:pt x="294" y="306"/>
                    <a:pt x="294" y="306"/>
                  </a:cubicBezTo>
                  <a:cubicBezTo>
                    <a:pt x="294" y="305"/>
                    <a:pt x="294" y="305"/>
                    <a:pt x="294" y="305"/>
                  </a:cubicBezTo>
                  <a:cubicBezTo>
                    <a:pt x="293" y="306"/>
                    <a:pt x="293" y="306"/>
                    <a:pt x="293" y="306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0" y="310"/>
                    <a:pt x="290" y="310"/>
                    <a:pt x="290" y="310"/>
                  </a:cubicBezTo>
                  <a:cubicBezTo>
                    <a:pt x="291" y="310"/>
                    <a:pt x="291" y="310"/>
                    <a:pt x="291" y="310"/>
                  </a:cubicBezTo>
                  <a:cubicBezTo>
                    <a:pt x="291" y="310"/>
                    <a:pt x="291" y="310"/>
                    <a:pt x="291" y="310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3" y="309"/>
                    <a:pt x="293" y="309"/>
                    <a:pt x="293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2" y="310"/>
                    <a:pt x="292" y="310"/>
                    <a:pt x="292" y="310"/>
                  </a:cubicBezTo>
                  <a:cubicBezTo>
                    <a:pt x="292" y="311"/>
                    <a:pt x="292" y="311"/>
                    <a:pt x="292" y="311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3" y="310"/>
                    <a:pt x="294" y="309"/>
                    <a:pt x="294" y="309"/>
                  </a:cubicBezTo>
                  <a:close/>
                  <a:moveTo>
                    <a:pt x="293" y="309"/>
                  </a:moveTo>
                  <a:cubicBezTo>
                    <a:pt x="293" y="308"/>
                    <a:pt x="293" y="308"/>
                    <a:pt x="293" y="308"/>
                  </a:cubicBezTo>
                  <a:cubicBezTo>
                    <a:pt x="295" y="307"/>
                    <a:pt x="295" y="307"/>
                    <a:pt x="295" y="307"/>
                  </a:cubicBezTo>
                  <a:cubicBezTo>
                    <a:pt x="294" y="308"/>
                    <a:pt x="294" y="308"/>
                    <a:pt x="294" y="308"/>
                  </a:cubicBezTo>
                  <a:cubicBezTo>
                    <a:pt x="293" y="309"/>
                    <a:pt x="293" y="309"/>
                    <a:pt x="293" y="309"/>
                  </a:cubicBezTo>
                  <a:cubicBezTo>
                    <a:pt x="293" y="309"/>
                    <a:pt x="293" y="309"/>
                    <a:pt x="293" y="309"/>
                  </a:cubicBezTo>
                  <a:close/>
                  <a:moveTo>
                    <a:pt x="369" y="379"/>
                  </a:moveTo>
                  <a:cubicBezTo>
                    <a:pt x="368" y="379"/>
                    <a:pt x="368" y="379"/>
                    <a:pt x="368" y="379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9" y="378"/>
                    <a:pt x="369" y="378"/>
                    <a:pt x="369" y="378"/>
                  </a:cubicBezTo>
                  <a:cubicBezTo>
                    <a:pt x="369" y="378"/>
                    <a:pt x="369" y="378"/>
                    <a:pt x="369" y="378"/>
                  </a:cubicBezTo>
                  <a:cubicBezTo>
                    <a:pt x="370" y="377"/>
                    <a:pt x="370" y="377"/>
                    <a:pt x="370" y="377"/>
                  </a:cubicBezTo>
                  <a:cubicBezTo>
                    <a:pt x="370" y="377"/>
                    <a:pt x="370" y="377"/>
                    <a:pt x="370" y="377"/>
                  </a:cubicBezTo>
                  <a:cubicBezTo>
                    <a:pt x="370" y="377"/>
                    <a:pt x="370" y="377"/>
                    <a:pt x="370" y="377"/>
                  </a:cubicBezTo>
                  <a:cubicBezTo>
                    <a:pt x="370" y="377"/>
                    <a:pt x="370" y="377"/>
                    <a:pt x="370" y="377"/>
                  </a:cubicBezTo>
                  <a:cubicBezTo>
                    <a:pt x="369" y="378"/>
                    <a:pt x="369" y="378"/>
                    <a:pt x="369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9"/>
                    <a:pt x="368" y="379"/>
                    <a:pt x="368" y="379"/>
                  </a:cubicBezTo>
                  <a:cubicBezTo>
                    <a:pt x="369" y="379"/>
                    <a:pt x="369" y="379"/>
                    <a:pt x="369" y="379"/>
                  </a:cubicBezTo>
                  <a:cubicBezTo>
                    <a:pt x="369" y="379"/>
                    <a:pt x="369" y="379"/>
                    <a:pt x="369" y="379"/>
                  </a:cubicBezTo>
                  <a:close/>
                  <a:moveTo>
                    <a:pt x="397" y="383"/>
                  </a:moveTo>
                  <a:cubicBezTo>
                    <a:pt x="396" y="383"/>
                    <a:pt x="396" y="383"/>
                    <a:pt x="396" y="383"/>
                  </a:cubicBezTo>
                  <a:cubicBezTo>
                    <a:pt x="397" y="382"/>
                    <a:pt x="397" y="382"/>
                    <a:pt x="397" y="382"/>
                  </a:cubicBezTo>
                  <a:cubicBezTo>
                    <a:pt x="396" y="381"/>
                    <a:pt x="396" y="381"/>
                    <a:pt x="396" y="381"/>
                  </a:cubicBezTo>
                  <a:cubicBezTo>
                    <a:pt x="396" y="381"/>
                    <a:pt x="396" y="381"/>
                    <a:pt x="396" y="381"/>
                  </a:cubicBezTo>
                  <a:cubicBezTo>
                    <a:pt x="396" y="380"/>
                    <a:pt x="396" y="380"/>
                    <a:pt x="396" y="380"/>
                  </a:cubicBezTo>
                  <a:cubicBezTo>
                    <a:pt x="397" y="380"/>
                    <a:pt x="397" y="380"/>
                    <a:pt x="397" y="380"/>
                  </a:cubicBezTo>
                  <a:cubicBezTo>
                    <a:pt x="397" y="380"/>
                    <a:pt x="397" y="380"/>
                    <a:pt x="397" y="380"/>
                  </a:cubicBezTo>
                  <a:cubicBezTo>
                    <a:pt x="397" y="381"/>
                    <a:pt x="397" y="381"/>
                    <a:pt x="397" y="381"/>
                  </a:cubicBezTo>
                  <a:cubicBezTo>
                    <a:pt x="397" y="381"/>
                    <a:pt x="397" y="381"/>
                    <a:pt x="397" y="381"/>
                  </a:cubicBezTo>
                  <a:cubicBezTo>
                    <a:pt x="397" y="382"/>
                    <a:pt x="397" y="382"/>
                    <a:pt x="397" y="382"/>
                  </a:cubicBezTo>
                  <a:cubicBezTo>
                    <a:pt x="397" y="382"/>
                    <a:pt x="397" y="382"/>
                    <a:pt x="397" y="382"/>
                  </a:cubicBezTo>
                  <a:cubicBezTo>
                    <a:pt x="397" y="382"/>
                    <a:pt x="397" y="382"/>
                    <a:pt x="397" y="382"/>
                  </a:cubicBezTo>
                  <a:cubicBezTo>
                    <a:pt x="397" y="383"/>
                    <a:pt x="397" y="383"/>
                    <a:pt x="397" y="383"/>
                  </a:cubicBezTo>
                  <a:cubicBezTo>
                    <a:pt x="397" y="383"/>
                    <a:pt x="397" y="383"/>
                    <a:pt x="397" y="383"/>
                  </a:cubicBezTo>
                  <a:cubicBezTo>
                    <a:pt x="397" y="383"/>
                    <a:pt x="397" y="383"/>
                    <a:pt x="397" y="383"/>
                  </a:cubicBezTo>
                  <a:close/>
                  <a:moveTo>
                    <a:pt x="398" y="384"/>
                  </a:moveTo>
                  <a:cubicBezTo>
                    <a:pt x="398" y="383"/>
                    <a:pt x="398" y="383"/>
                    <a:pt x="398" y="383"/>
                  </a:cubicBezTo>
                  <a:cubicBezTo>
                    <a:pt x="398" y="383"/>
                    <a:pt x="398" y="383"/>
                    <a:pt x="398" y="383"/>
                  </a:cubicBezTo>
                  <a:cubicBezTo>
                    <a:pt x="398" y="384"/>
                    <a:pt x="398" y="384"/>
                    <a:pt x="398" y="384"/>
                  </a:cubicBezTo>
                  <a:cubicBezTo>
                    <a:pt x="398" y="384"/>
                    <a:pt x="398" y="384"/>
                    <a:pt x="398" y="384"/>
                  </a:cubicBezTo>
                  <a:cubicBezTo>
                    <a:pt x="398" y="384"/>
                    <a:pt x="398" y="384"/>
                    <a:pt x="398" y="384"/>
                  </a:cubicBezTo>
                  <a:close/>
                  <a:moveTo>
                    <a:pt x="409" y="348"/>
                  </a:moveTo>
                  <a:cubicBezTo>
                    <a:pt x="409" y="347"/>
                    <a:pt x="409" y="347"/>
                    <a:pt x="409" y="347"/>
                  </a:cubicBezTo>
                  <a:cubicBezTo>
                    <a:pt x="410" y="347"/>
                    <a:pt x="410" y="347"/>
                    <a:pt x="410" y="347"/>
                  </a:cubicBezTo>
                  <a:cubicBezTo>
                    <a:pt x="410" y="347"/>
                    <a:pt x="410" y="347"/>
                    <a:pt x="410" y="347"/>
                  </a:cubicBezTo>
                  <a:cubicBezTo>
                    <a:pt x="409" y="348"/>
                    <a:pt x="409" y="348"/>
                    <a:pt x="409" y="348"/>
                  </a:cubicBezTo>
                  <a:cubicBezTo>
                    <a:pt x="409" y="348"/>
                    <a:pt x="409" y="348"/>
                    <a:pt x="409" y="348"/>
                  </a:cubicBezTo>
                  <a:cubicBezTo>
                    <a:pt x="409" y="348"/>
                    <a:pt x="409" y="348"/>
                    <a:pt x="409" y="348"/>
                  </a:cubicBezTo>
                  <a:close/>
                  <a:moveTo>
                    <a:pt x="405" y="356"/>
                  </a:moveTo>
                  <a:cubicBezTo>
                    <a:pt x="405" y="356"/>
                    <a:pt x="405" y="356"/>
                    <a:pt x="405" y="356"/>
                  </a:cubicBezTo>
                  <a:cubicBezTo>
                    <a:pt x="406" y="356"/>
                    <a:pt x="406" y="356"/>
                    <a:pt x="406" y="356"/>
                  </a:cubicBezTo>
                  <a:cubicBezTo>
                    <a:pt x="406" y="356"/>
                    <a:pt x="406" y="356"/>
                    <a:pt x="406" y="356"/>
                  </a:cubicBezTo>
                  <a:cubicBezTo>
                    <a:pt x="406" y="356"/>
                    <a:pt x="406" y="356"/>
                    <a:pt x="406" y="356"/>
                  </a:cubicBezTo>
                  <a:cubicBezTo>
                    <a:pt x="406" y="356"/>
                    <a:pt x="406" y="356"/>
                    <a:pt x="406" y="356"/>
                  </a:cubicBezTo>
                  <a:cubicBezTo>
                    <a:pt x="406" y="355"/>
                    <a:pt x="406" y="355"/>
                    <a:pt x="406" y="355"/>
                  </a:cubicBezTo>
                  <a:cubicBezTo>
                    <a:pt x="405" y="356"/>
                    <a:pt x="405" y="356"/>
                    <a:pt x="405" y="356"/>
                  </a:cubicBezTo>
                  <a:close/>
                  <a:moveTo>
                    <a:pt x="411" y="364"/>
                  </a:moveTo>
                  <a:cubicBezTo>
                    <a:pt x="411" y="363"/>
                    <a:pt x="411" y="363"/>
                    <a:pt x="411" y="363"/>
                  </a:cubicBezTo>
                  <a:cubicBezTo>
                    <a:pt x="411" y="363"/>
                    <a:pt x="411" y="363"/>
                    <a:pt x="411" y="363"/>
                  </a:cubicBezTo>
                  <a:cubicBezTo>
                    <a:pt x="411" y="363"/>
                    <a:pt x="411" y="363"/>
                    <a:pt x="411" y="363"/>
                  </a:cubicBezTo>
                  <a:cubicBezTo>
                    <a:pt x="411" y="363"/>
                    <a:pt x="411" y="363"/>
                    <a:pt x="411" y="363"/>
                  </a:cubicBezTo>
                  <a:cubicBezTo>
                    <a:pt x="412" y="363"/>
                    <a:pt x="412" y="363"/>
                    <a:pt x="412" y="363"/>
                  </a:cubicBezTo>
                  <a:cubicBezTo>
                    <a:pt x="412" y="363"/>
                    <a:pt x="412" y="363"/>
                    <a:pt x="412" y="363"/>
                  </a:cubicBezTo>
                  <a:cubicBezTo>
                    <a:pt x="412" y="364"/>
                    <a:pt x="412" y="364"/>
                    <a:pt x="412" y="364"/>
                  </a:cubicBezTo>
                  <a:cubicBezTo>
                    <a:pt x="412" y="364"/>
                    <a:pt x="412" y="364"/>
                    <a:pt x="412" y="364"/>
                  </a:cubicBezTo>
                  <a:cubicBezTo>
                    <a:pt x="412" y="364"/>
                    <a:pt x="411" y="364"/>
                    <a:pt x="411" y="364"/>
                  </a:cubicBezTo>
                  <a:close/>
                  <a:moveTo>
                    <a:pt x="408" y="364"/>
                  </a:moveTo>
                  <a:cubicBezTo>
                    <a:pt x="409" y="364"/>
                    <a:pt x="409" y="364"/>
                    <a:pt x="409" y="364"/>
                  </a:cubicBezTo>
                  <a:cubicBezTo>
                    <a:pt x="409" y="364"/>
                    <a:pt x="409" y="364"/>
                    <a:pt x="409" y="364"/>
                  </a:cubicBezTo>
                  <a:cubicBezTo>
                    <a:pt x="410" y="364"/>
                    <a:pt x="410" y="364"/>
                    <a:pt x="410" y="364"/>
                  </a:cubicBezTo>
                  <a:cubicBezTo>
                    <a:pt x="409" y="363"/>
                    <a:pt x="409" y="363"/>
                    <a:pt x="409" y="363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4"/>
                    <a:pt x="410" y="364"/>
                    <a:pt x="410" y="364"/>
                  </a:cubicBezTo>
                  <a:cubicBezTo>
                    <a:pt x="409" y="365"/>
                    <a:pt x="409" y="365"/>
                    <a:pt x="409" y="365"/>
                  </a:cubicBezTo>
                  <a:cubicBezTo>
                    <a:pt x="409" y="365"/>
                    <a:pt x="409" y="365"/>
                    <a:pt x="409" y="365"/>
                  </a:cubicBezTo>
                  <a:cubicBezTo>
                    <a:pt x="408" y="365"/>
                    <a:pt x="408" y="365"/>
                    <a:pt x="408" y="365"/>
                  </a:cubicBezTo>
                  <a:cubicBezTo>
                    <a:pt x="408" y="364"/>
                    <a:pt x="408" y="364"/>
                    <a:pt x="408" y="364"/>
                  </a:cubicBezTo>
                  <a:cubicBezTo>
                    <a:pt x="408" y="364"/>
                    <a:pt x="408" y="364"/>
                    <a:pt x="408" y="364"/>
                  </a:cubicBezTo>
                  <a:close/>
                  <a:moveTo>
                    <a:pt x="399" y="377"/>
                  </a:moveTo>
                  <a:cubicBezTo>
                    <a:pt x="400" y="377"/>
                    <a:pt x="400" y="377"/>
                    <a:pt x="400" y="377"/>
                  </a:cubicBezTo>
                  <a:cubicBezTo>
                    <a:pt x="400" y="377"/>
                    <a:pt x="400" y="377"/>
                    <a:pt x="400" y="377"/>
                  </a:cubicBezTo>
                  <a:cubicBezTo>
                    <a:pt x="400" y="377"/>
                    <a:pt x="400" y="377"/>
                    <a:pt x="400" y="377"/>
                  </a:cubicBezTo>
                  <a:cubicBezTo>
                    <a:pt x="399" y="377"/>
                    <a:pt x="399" y="377"/>
                    <a:pt x="399" y="377"/>
                  </a:cubicBezTo>
                  <a:close/>
                  <a:moveTo>
                    <a:pt x="411" y="374"/>
                  </a:moveTo>
                  <a:cubicBezTo>
                    <a:pt x="411" y="374"/>
                    <a:pt x="411" y="374"/>
                    <a:pt x="411" y="374"/>
                  </a:cubicBezTo>
                  <a:cubicBezTo>
                    <a:pt x="412" y="375"/>
                    <a:pt x="412" y="375"/>
                    <a:pt x="412" y="375"/>
                  </a:cubicBezTo>
                  <a:cubicBezTo>
                    <a:pt x="413" y="375"/>
                    <a:pt x="413" y="375"/>
                    <a:pt x="413" y="375"/>
                  </a:cubicBezTo>
                  <a:cubicBezTo>
                    <a:pt x="413" y="374"/>
                    <a:pt x="413" y="374"/>
                    <a:pt x="413" y="374"/>
                  </a:cubicBezTo>
                  <a:cubicBezTo>
                    <a:pt x="412" y="374"/>
                    <a:pt x="412" y="374"/>
                    <a:pt x="412" y="374"/>
                  </a:cubicBezTo>
                  <a:cubicBezTo>
                    <a:pt x="411" y="374"/>
                    <a:pt x="411" y="374"/>
                    <a:pt x="411" y="374"/>
                  </a:cubicBezTo>
                  <a:close/>
                  <a:moveTo>
                    <a:pt x="399" y="355"/>
                  </a:moveTo>
                  <a:cubicBezTo>
                    <a:pt x="398" y="355"/>
                    <a:pt x="398" y="355"/>
                    <a:pt x="398" y="355"/>
                  </a:cubicBezTo>
                  <a:cubicBezTo>
                    <a:pt x="397" y="356"/>
                    <a:pt x="397" y="356"/>
                    <a:pt x="397" y="356"/>
                  </a:cubicBezTo>
                  <a:cubicBezTo>
                    <a:pt x="396" y="356"/>
                    <a:pt x="396" y="356"/>
                    <a:pt x="396" y="356"/>
                  </a:cubicBezTo>
                  <a:cubicBezTo>
                    <a:pt x="397" y="356"/>
                    <a:pt x="397" y="356"/>
                    <a:pt x="397" y="356"/>
                  </a:cubicBezTo>
                  <a:cubicBezTo>
                    <a:pt x="396" y="357"/>
                    <a:pt x="396" y="357"/>
                    <a:pt x="396" y="357"/>
                  </a:cubicBezTo>
                  <a:cubicBezTo>
                    <a:pt x="396" y="357"/>
                    <a:pt x="396" y="357"/>
                    <a:pt x="396" y="357"/>
                  </a:cubicBezTo>
                  <a:cubicBezTo>
                    <a:pt x="396" y="357"/>
                    <a:pt x="396" y="357"/>
                    <a:pt x="396" y="357"/>
                  </a:cubicBezTo>
                  <a:cubicBezTo>
                    <a:pt x="396" y="358"/>
                    <a:pt x="396" y="358"/>
                    <a:pt x="396" y="358"/>
                  </a:cubicBezTo>
                  <a:cubicBezTo>
                    <a:pt x="396" y="358"/>
                    <a:pt x="396" y="358"/>
                    <a:pt x="396" y="358"/>
                  </a:cubicBezTo>
                  <a:cubicBezTo>
                    <a:pt x="395" y="358"/>
                    <a:pt x="395" y="358"/>
                    <a:pt x="395" y="358"/>
                  </a:cubicBezTo>
                  <a:cubicBezTo>
                    <a:pt x="395" y="359"/>
                    <a:pt x="395" y="359"/>
                    <a:pt x="395" y="359"/>
                  </a:cubicBezTo>
                  <a:cubicBezTo>
                    <a:pt x="395" y="359"/>
                    <a:pt x="395" y="359"/>
                    <a:pt x="395" y="359"/>
                  </a:cubicBezTo>
                  <a:cubicBezTo>
                    <a:pt x="395" y="359"/>
                    <a:pt x="395" y="359"/>
                    <a:pt x="395" y="359"/>
                  </a:cubicBezTo>
                  <a:cubicBezTo>
                    <a:pt x="395" y="359"/>
                    <a:pt x="395" y="359"/>
                    <a:pt x="395" y="359"/>
                  </a:cubicBezTo>
                  <a:cubicBezTo>
                    <a:pt x="395" y="360"/>
                    <a:pt x="395" y="360"/>
                    <a:pt x="395" y="360"/>
                  </a:cubicBezTo>
                  <a:cubicBezTo>
                    <a:pt x="394" y="360"/>
                    <a:pt x="394" y="360"/>
                    <a:pt x="394" y="360"/>
                  </a:cubicBezTo>
                  <a:cubicBezTo>
                    <a:pt x="393" y="361"/>
                    <a:pt x="393" y="361"/>
                    <a:pt x="393" y="361"/>
                  </a:cubicBezTo>
                  <a:cubicBezTo>
                    <a:pt x="393" y="361"/>
                    <a:pt x="393" y="361"/>
                    <a:pt x="393" y="361"/>
                  </a:cubicBezTo>
                  <a:cubicBezTo>
                    <a:pt x="392" y="363"/>
                    <a:pt x="392" y="363"/>
                    <a:pt x="392" y="363"/>
                  </a:cubicBezTo>
                  <a:cubicBezTo>
                    <a:pt x="392" y="363"/>
                    <a:pt x="392" y="363"/>
                    <a:pt x="392" y="363"/>
                  </a:cubicBezTo>
                  <a:cubicBezTo>
                    <a:pt x="392" y="364"/>
                    <a:pt x="392" y="364"/>
                    <a:pt x="392" y="364"/>
                  </a:cubicBezTo>
                  <a:cubicBezTo>
                    <a:pt x="392" y="364"/>
                    <a:pt x="392" y="364"/>
                    <a:pt x="392" y="364"/>
                  </a:cubicBezTo>
                  <a:cubicBezTo>
                    <a:pt x="392" y="364"/>
                    <a:pt x="392" y="364"/>
                    <a:pt x="392" y="364"/>
                  </a:cubicBezTo>
                  <a:cubicBezTo>
                    <a:pt x="392" y="364"/>
                    <a:pt x="392" y="364"/>
                    <a:pt x="392" y="364"/>
                  </a:cubicBezTo>
                  <a:cubicBezTo>
                    <a:pt x="392" y="364"/>
                    <a:pt x="392" y="364"/>
                    <a:pt x="392" y="364"/>
                  </a:cubicBezTo>
                  <a:cubicBezTo>
                    <a:pt x="391" y="364"/>
                    <a:pt x="391" y="364"/>
                    <a:pt x="391" y="364"/>
                  </a:cubicBezTo>
                  <a:cubicBezTo>
                    <a:pt x="390" y="365"/>
                    <a:pt x="390" y="365"/>
                    <a:pt x="390" y="365"/>
                  </a:cubicBezTo>
                  <a:cubicBezTo>
                    <a:pt x="390" y="365"/>
                    <a:pt x="390" y="365"/>
                    <a:pt x="390" y="365"/>
                  </a:cubicBezTo>
                  <a:cubicBezTo>
                    <a:pt x="391" y="366"/>
                    <a:pt x="391" y="366"/>
                    <a:pt x="391" y="366"/>
                  </a:cubicBezTo>
                  <a:cubicBezTo>
                    <a:pt x="391" y="366"/>
                    <a:pt x="391" y="366"/>
                    <a:pt x="391" y="366"/>
                  </a:cubicBezTo>
                  <a:cubicBezTo>
                    <a:pt x="391" y="366"/>
                    <a:pt x="391" y="366"/>
                    <a:pt x="391" y="366"/>
                  </a:cubicBezTo>
                  <a:cubicBezTo>
                    <a:pt x="391" y="367"/>
                    <a:pt x="391" y="367"/>
                    <a:pt x="391" y="367"/>
                  </a:cubicBezTo>
                  <a:cubicBezTo>
                    <a:pt x="390" y="367"/>
                    <a:pt x="390" y="367"/>
                    <a:pt x="390" y="367"/>
                  </a:cubicBezTo>
                  <a:cubicBezTo>
                    <a:pt x="389" y="367"/>
                    <a:pt x="389" y="367"/>
                    <a:pt x="389" y="367"/>
                  </a:cubicBezTo>
                  <a:cubicBezTo>
                    <a:pt x="389" y="367"/>
                    <a:pt x="389" y="367"/>
                    <a:pt x="389" y="367"/>
                  </a:cubicBezTo>
                  <a:cubicBezTo>
                    <a:pt x="389" y="368"/>
                    <a:pt x="389" y="368"/>
                    <a:pt x="389" y="368"/>
                  </a:cubicBezTo>
                  <a:cubicBezTo>
                    <a:pt x="388" y="368"/>
                    <a:pt x="388" y="368"/>
                    <a:pt x="388" y="368"/>
                  </a:cubicBezTo>
                  <a:cubicBezTo>
                    <a:pt x="387" y="369"/>
                    <a:pt x="387" y="369"/>
                    <a:pt x="387" y="369"/>
                  </a:cubicBezTo>
                  <a:cubicBezTo>
                    <a:pt x="387" y="370"/>
                    <a:pt x="387" y="370"/>
                    <a:pt x="387" y="370"/>
                  </a:cubicBezTo>
                  <a:cubicBezTo>
                    <a:pt x="386" y="370"/>
                    <a:pt x="386" y="370"/>
                    <a:pt x="386" y="370"/>
                  </a:cubicBezTo>
                  <a:cubicBezTo>
                    <a:pt x="386" y="369"/>
                    <a:pt x="386" y="369"/>
                    <a:pt x="386" y="369"/>
                  </a:cubicBezTo>
                  <a:cubicBezTo>
                    <a:pt x="386" y="370"/>
                    <a:pt x="386" y="370"/>
                    <a:pt x="386" y="370"/>
                  </a:cubicBezTo>
                  <a:cubicBezTo>
                    <a:pt x="386" y="369"/>
                    <a:pt x="386" y="369"/>
                    <a:pt x="386" y="369"/>
                  </a:cubicBezTo>
                  <a:cubicBezTo>
                    <a:pt x="386" y="369"/>
                    <a:pt x="386" y="369"/>
                    <a:pt x="386" y="369"/>
                  </a:cubicBezTo>
                  <a:cubicBezTo>
                    <a:pt x="386" y="368"/>
                    <a:pt x="386" y="368"/>
                    <a:pt x="386" y="368"/>
                  </a:cubicBezTo>
                  <a:cubicBezTo>
                    <a:pt x="387" y="368"/>
                    <a:pt x="387" y="368"/>
                    <a:pt x="387" y="368"/>
                  </a:cubicBezTo>
                  <a:cubicBezTo>
                    <a:pt x="386" y="368"/>
                    <a:pt x="386" y="368"/>
                    <a:pt x="386" y="368"/>
                  </a:cubicBezTo>
                  <a:cubicBezTo>
                    <a:pt x="386" y="369"/>
                    <a:pt x="386" y="369"/>
                    <a:pt x="386" y="369"/>
                  </a:cubicBezTo>
                  <a:cubicBezTo>
                    <a:pt x="384" y="369"/>
                    <a:pt x="384" y="369"/>
                    <a:pt x="384" y="369"/>
                  </a:cubicBezTo>
                  <a:cubicBezTo>
                    <a:pt x="384" y="371"/>
                    <a:pt x="384" y="371"/>
                    <a:pt x="384" y="371"/>
                  </a:cubicBezTo>
                  <a:cubicBezTo>
                    <a:pt x="384" y="371"/>
                    <a:pt x="384" y="371"/>
                    <a:pt x="384" y="371"/>
                  </a:cubicBezTo>
                  <a:cubicBezTo>
                    <a:pt x="385" y="370"/>
                    <a:pt x="385" y="370"/>
                    <a:pt x="385" y="370"/>
                  </a:cubicBezTo>
                  <a:cubicBezTo>
                    <a:pt x="387" y="370"/>
                    <a:pt x="387" y="370"/>
                    <a:pt x="387" y="370"/>
                  </a:cubicBezTo>
                  <a:cubicBezTo>
                    <a:pt x="388" y="370"/>
                    <a:pt x="388" y="370"/>
                    <a:pt x="388" y="370"/>
                  </a:cubicBezTo>
                  <a:cubicBezTo>
                    <a:pt x="387" y="371"/>
                    <a:pt x="387" y="371"/>
                    <a:pt x="387" y="371"/>
                  </a:cubicBezTo>
                  <a:cubicBezTo>
                    <a:pt x="386" y="372"/>
                    <a:pt x="386" y="372"/>
                    <a:pt x="386" y="372"/>
                  </a:cubicBezTo>
                  <a:cubicBezTo>
                    <a:pt x="385" y="373"/>
                    <a:pt x="385" y="373"/>
                    <a:pt x="385" y="373"/>
                  </a:cubicBezTo>
                  <a:cubicBezTo>
                    <a:pt x="384" y="374"/>
                    <a:pt x="384" y="374"/>
                    <a:pt x="384" y="374"/>
                  </a:cubicBezTo>
                  <a:cubicBezTo>
                    <a:pt x="383" y="374"/>
                    <a:pt x="383" y="374"/>
                    <a:pt x="383" y="374"/>
                  </a:cubicBezTo>
                  <a:cubicBezTo>
                    <a:pt x="382" y="374"/>
                    <a:pt x="382" y="374"/>
                    <a:pt x="382" y="374"/>
                  </a:cubicBezTo>
                  <a:cubicBezTo>
                    <a:pt x="382" y="375"/>
                    <a:pt x="382" y="375"/>
                    <a:pt x="382" y="375"/>
                  </a:cubicBezTo>
                  <a:cubicBezTo>
                    <a:pt x="382" y="375"/>
                    <a:pt x="382" y="375"/>
                    <a:pt x="382" y="375"/>
                  </a:cubicBezTo>
                  <a:cubicBezTo>
                    <a:pt x="382" y="376"/>
                    <a:pt x="382" y="376"/>
                    <a:pt x="382" y="376"/>
                  </a:cubicBezTo>
                  <a:cubicBezTo>
                    <a:pt x="382" y="377"/>
                    <a:pt x="382" y="377"/>
                    <a:pt x="382" y="377"/>
                  </a:cubicBezTo>
                  <a:cubicBezTo>
                    <a:pt x="383" y="377"/>
                    <a:pt x="383" y="377"/>
                    <a:pt x="383" y="377"/>
                  </a:cubicBezTo>
                  <a:cubicBezTo>
                    <a:pt x="384" y="377"/>
                    <a:pt x="384" y="377"/>
                    <a:pt x="384" y="377"/>
                  </a:cubicBezTo>
                  <a:cubicBezTo>
                    <a:pt x="385" y="377"/>
                    <a:pt x="385" y="377"/>
                    <a:pt x="385" y="377"/>
                  </a:cubicBezTo>
                  <a:cubicBezTo>
                    <a:pt x="386" y="376"/>
                    <a:pt x="386" y="376"/>
                    <a:pt x="386" y="376"/>
                  </a:cubicBezTo>
                  <a:cubicBezTo>
                    <a:pt x="387" y="376"/>
                    <a:pt x="387" y="376"/>
                    <a:pt x="387" y="376"/>
                  </a:cubicBezTo>
                  <a:cubicBezTo>
                    <a:pt x="388" y="376"/>
                    <a:pt x="388" y="376"/>
                    <a:pt x="388" y="376"/>
                  </a:cubicBezTo>
                  <a:cubicBezTo>
                    <a:pt x="388" y="375"/>
                    <a:pt x="388" y="375"/>
                    <a:pt x="388" y="375"/>
                  </a:cubicBezTo>
                  <a:cubicBezTo>
                    <a:pt x="388" y="376"/>
                    <a:pt x="388" y="376"/>
                    <a:pt x="388" y="376"/>
                  </a:cubicBezTo>
                  <a:cubicBezTo>
                    <a:pt x="387" y="376"/>
                    <a:pt x="387" y="376"/>
                    <a:pt x="387" y="376"/>
                  </a:cubicBezTo>
                  <a:cubicBezTo>
                    <a:pt x="389" y="376"/>
                    <a:pt x="389" y="376"/>
                    <a:pt x="389" y="376"/>
                  </a:cubicBezTo>
                  <a:cubicBezTo>
                    <a:pt x="389" y="376"/>
                    <a:pt x="389" y="376"/>
                    <a:pt x="389" y="376"/>
                  </a:cubicBezTo>
                  <a:cubicBezTo>
                    <a:pt x="390" y="377"/>
                    <a:pt x="390" y="377"/>
                    <a:pt x="390" y="377"/>
                  </a:cubicBezTo>
                  <a:cubicBezTo>
                    <a:pt x="391" y="377"/>
                    <a:pt x="391" y="377"/>
                    <a:pt x="391" y="377"/>
                  </a:cubicBezTo>
                  <a:cubicBezTo>
                    <a:pt x="392" y="376"/>
                    <a:pt x="392" y="376"/>
                    <a:pt x="392" y="376"/>
                  </a:cubicBezTo>
                  <a:cubicBezTo>
                    <a:pt x="392" y="377"/>
                    <a:pt x="392" y="377"/>
                    <a:pt x="392" y="377"/>
                  </a:cubicBezTo>
                  <a:cubicBezTo>
                    <a:pt x="393" y="377"/>
                    <a:pt x="393" y="377"/>
                    <a:pt x="393" y="377"/>
                  </a:cubicBezTo>
                  <a:cubicBezTo>
                    <a:pt x="394" y="377"/>
                    <a:pt x="394" y="377"/>
                    <a:pt x="394" y="377"/>
                  </a:cubicBezTo>
                  <a:cubicBezTo>
                    <a:pt x="394" y="377"/>
                    <a:pt x="394" y="377"/>
                    <a:pt x="394" y="377"/>
                  </a:cubicBezTo>
                  <a:cubicBezTo>
                    <a:pt x="394" y="377"/>
                    <a:pt x="394" y="377"/>
                    <a:pt x="394" y="377"/>
                  </a:cubicBezTo>
                  <a:cubicBezTo>
                    <a:pt x="395" y="377"/>
                    <a:pt x="395" y="377"/>
                    <a:pt x="395" y="377"/>
                  </a:cubicBezTo>
                  <a:cubicBezTo>
                    <a:pt x="395" y="377"/>
                    <a:pt x="395" y="377"/>
                    <a:pt x="395" y="377"/>
                  </a:cubicBezTo>
                  <a:cubicBezTo>
                    <a:pt x="395" y="377"/>
                    <a:pt x="395" y="377"/>
                    <a:pt x="395" y="377"/>
                  </a:cubicBezTo>
                  <a:cubicBezTo>
                    <a:pt x="396" y="377"/>
                    <a:pt x="396" y="377"/>
                    <a:pt x="396" y="377"/>
                  </a:cubicBezTo>
                  <a:cubicBezTo>
                    <a:pt x="397" y="377"/>
                    <a:pt x="397" y="377"/>
                    <a:pt x="397" y="377"/>
                  </a:cubicBezTo>
                  <a:cubicBezTo>
                    <a:pt x="397" y="377"/>
                    <a:pt x="397" y="377"/>
                    <a:pt x="397" y="377"/>
                  </a:cubicBezTo>
                  <a:cubicBezTo>
                    <a:pt x="397" y="377"/>
                    <a:pt x="397" y="377"/>
                    <a:pt x="397" y="377"/>
                  </a:cubicBezTo>
                  <a:cubicBezTo>
                    <a:pt x="398" y="377"/>
                    <a:pt x="398" y="377"/>
                    <a:pt x="398" y="377"/>
                  </a:cubicBezTo>
                  <a:cubicBezTo>
                    <a:pt x="398" y="377"/>
                    <a:pt x="398" y="377"/>
                    <a:pt x="398" y="377"/>
                  </a:cubicBezTo>
                  <a:cubicBezTo>
                    <a:pt x="399" y="377"/>
                    <a:pt x="399" y="377"/>
                    <a:pt x="399" y="377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399" y="375"/>
                    <a:pt x="399" y="375"/>
                    <a:pt x="399" y="375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399" y="375"/>
                    <a:pt x="399" y="375"/>
                    <a:pt x="399" y="375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399" y="375"/>
                    <a:pt x="399" y="375"/>
                    <a:pt x="399" y="375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6"/>
                    <a:pt x="400" y="376"/>
                    <a:pt x="400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00" y="376"/>
                    <a:pt x="400" y="376"/>
                    <a:pt x="400" y="376"/>
                  </a:cubicBezTo>
                  <a:cubicBezTo>
                    <a:pt x="400" y="376"/>
                    <a:pt x="400" y="376"/>
                    <a:pt x="400" y="376"/>
                  </a:cubicBezTo>
                  <a:cubicBezTo>
                    <a:pt x="400" y="377"/>
                    <a:pt x="400" y="377"/>
                    <a:pt x="400" y="377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00" y="377"/>
                    <a:pt x="400" y="377"/>
                    <a:pt x="400" y="377"/>
                  </a:cubicBezTo>
                  <a:cubicBezTo>
                    <a:pt x="399" y="378"/>
                    <a:pt x="399" y="378"/>
                    <a:pt x="399" y="378"/>
                  </a:cubicBezTo>
                  <a:cubicBezTo>
                    <a:pt x="399" y="378"/>
                    <a:pt x="399" y="378"/>
                    <a:pt x="399" y="378"/>
                  </a:cubicBezTo>
                  <a:cubicBezTo>
                    <a:pt x="400" y="378"/>
                    <a:pt x="400" y="378"/>
                    <a:pt x="400" y="378"/>
                  </a:cubicBezTo>
                  <a:cubicBezTo>
                    <a:pt x="400" y="378"/>
                    <a:pt x="400" y="378"/>
                    <a:pt x="400" y="378"/>
                  </a:cubicBezTo>
                  <a:cubicBezTo>
                    <a:pt x="400" y="378"/>
                    <a:pt x="400" y="378"/>
                    <a:pt x="400" y="378"/>
                  </a:cubicBezTo>
                  <a:cubicBezTo>
                    <a:pt x="401" y="378"/>
                    <a:pt x="401" y="378"/>
                    <a:pt x="401" y="378"/>
                  </a:cubicBezTo>
                  <a:cubicBezTo>
                    <a:pt x="401" y="378"/>
                    <a:pt x="401" y="378"/>
                    <a:pt x="401" y="378"/>
                  </a:cubicBezTo>
                  <a:cubicBezTo>
                    <a:pt x="402" y="378"/>
                    <a:pt x="402" y="378"/>
                    <a:pt x="402" y="378"/>
                  </a:cubicBezTo>
                  <a:cubicBezTo>
                    <a:pt x="402" y="378"/>
                    <a:pt x="402" y="378"/>
                    <a:pt x="402" y="378"/>
                  </a:cubicBezTo>
                  <a:cubicBezTo>
                    <a:pt x="403" y="377"/>
                    <a:pt x="403" y="377"/>
                    <a:pt x="403" y="377"/>
                  </a:cubicBezTo>
                  <a:cubicBezTo>
                    <a:pt x="403" y="377"/>
                    <a:pt x="403" y="377"/>
                    <a:pt x="403" y="377"/>
                  </a:cubicBezTo>
                  <a:cubicBezTo>
                    <a:pt x="403" y="377"/>
                    <a:pt x="403" y="377"/>
                    <a:pt x="403" y="377"/>
                  </a:cubicBezTo>
                  <a:cubicBezTo>
                    <a:pt x="404" y="377"/>
                    <a:pt x="404" y="377"/>
                    <a:pt x="404" y="377"/>
                  </a:cubicBezTo>
                  <a:cubicBezTo>
                    <a:pt x="404" y="378"/>
                    <a:pt x="404" y="378"/>
                    <a:pt x="404" y="378"/>
                  </a:cubicBezTo>
                  <a:cubicBezTo>
                    <a:pt x="405" y="377"/>
                    <a:pt x="405" y="377"/>
                    <a:pt x="405" y="377"/>
                  </a:cubicBezTo>
                  <a:cubicBezTo>
                    <a:pt x="405" y="377"/>
                    <a:pt x="405" y="377"/>
                    <a:pt x="405" y="377"/>
                  </a:cubicBezTo>
                  <a:cubicBezTo>
                    <a:pt x="406" y="377"/>
                    <a:pt x="406" y="377"/>
                    <a:pt x="406" y="377"/>
                  </a:cubicBezTo>
                  <a:cubicBezTo>
                    <a:pt x="406" y="378"/>
                    <a:pt x="406" y="378"/>
                    <a:pt x="406" y="378"/>
                  </a:cubicBezTo>
                  <a:cubicBezTo>
                    <a:pt x="406" y="378"/>
                    <a:pt x="406" y="378"/>
                    <a:pt x="406" y="378"/>
                  </a:cubicBezTo>
                  <a:cubicBezTo>
                    <a:pt x="405" y="378"/>
                    <a:pt x="405" y="378"/>
                    <a:pt x="405" y="378"/>
                  </a:cubicBezTo>
                  <a:cubicBezTo>
                    <a:pt x="404" y="378"/>
                    <a:pt x="404" y="378"/>
                    <a:pt x="404" y="378"/>
                  </a:cubicBezTo>
                  <a:cubicBezTo>
                    <a:pt x="403" y="379"/>
                    <a:pt x="403" y="379"/>
                    <a:pt x="403" y="379"/>
                  </a:cubicBezTo>
                  <a:cubicBezTo>
                    <a:pt x="403" y="379"/>
                    <a:pt x="403" y="379"/>
                    <a:pt x="403" y="379"/>
                  </a:cubicBezTo>
                  <a:cubicBezTo>
                    <a:pt x="403" y="379"/>
                    <a:pt x="403" y="379"/>
                    <a:pt x="403" y="379"/>
                  </a:cubicBezTo>
                  <a:cubicBezTo>
                    <a:pt x="403" y="380"/>
                    <a:pt x="403" y="380"/>
                    <a:pt x="403" y="380"/>
                  </a:cubicBezTo>
                  <a:cubicBezTo>
                    <a:pt x="402" y="380"/>
                    <a:pt x="402" y="380"/>
                    <a:pt x="402" y="380"/>
                  </a:cubicBezTo>
                  <a:cubicBezTo>
                    <a:pt x="401" y="380"/>
                    <a:pt x="401" y="380"/>
                    <a:pt x="401" y="380"/>
                  </a:cubicBezTo>
                  <a:cubicBezTo>
                    <a:pt x="401" y="380"/>
                    <a:pt x="401" y="380"/>
                    <a:pt x="401" y="380"/>
                  </a:cubicBezTo>
                  <a:cubicBezTo>
                    <a:pt x="401" y="381"/>
                    <a:pt x="401" y="381"/>
                    <a:pt x="401" y="381"/>
                  </a:cubicBezTo>
                  <a:cubicBezTo>
                    <a:pt x="400" y="381"/>
                    <a:pt x="400" y="381"/>
                    <a:pt x="400" y="381"/>
                  </a:cubicBezTo>
                  <a:cubicBezTo>
                    <a:pt x="399" y="381"/>
                    <a:pt x="399" y="381"/>
                    <a:pt x="399" y="381"/>
                  </a:cubicBezTo>
                  <a:cubicBezTo>
                    <a:pt x="399" y="382"/>
                    <a:pt x="399" y="382"/>
                    <a:pt x="399" y="382"/>
                  </a:cubicBezTo>
                  <a:cubicBezTo>
                    <a:pt x="399" y="382"/>
                    <a:pt x="399" y="382"/>
                    <a:pt x="399" y="382"/>
                  </a:cubicBezTo>
                  <a:cubicBezTo>
                    <a:pt x="399" y="382"/>
                    <a:pt x="399" y="382"/>
                    <a:pt x="399" y="382"/>
                  </a:cubicBezTo>
                  <a:cubicBezTo>
                    <a:pt x="400" y="382"/>
                    <a:pt x="400" y="382"/>
                    <a:pt x="400" y="382"/>
                  </a:cubicBezTo>
                  <a:cubicBezTo>
                    <a:pt x="400" y="382"/>
                    <a:pt x="400" y="382"/>
                    <a:pt x="400" y="382"/>
                  </a:cubicBezTo>
                  <a:cubicBezTo>
                    <a:pt x="401" y="382"/>
                    <a:pt x="401" y="382"/>
                    <a:pt x="401" y="382"/>
                  </a:cubicBezTo>
                  <a:cubicBezTo>
                    <a:pt x="401" y="382"/>
                    <a:pt x="401" y="382"/>
                    <a:pt x="401" y="382"/>
                  </a:cubicBezTo>
                  <a:cubicBezTo>
                    <a:pt x="401" y="382"/>
                    <a:pt x="401" y="382"/>
                    <a:pt x="401" y="382"/>
                  </a:cubicBezTo>
                  <a:cubicBezTo>
                    <a:pt x="402" y="383"/>
                    <a:pt x="402" y="383"/>
                    <a:pt x="402" y="383"/>
                  </a:cubicBezTo>
                  <a:cubicBezTo>
                    <a:pt x="402" y="382"/>
                    <a:pt x="402" y="382"/>
                    <a:pt x="402" y="382"/>
                  </a:cubicBezTo>
                  <a:cubicBezTo>
                    <a:pt x="403" y="382"/>
                    <a:pt x="403" y="382"/>
                    <a:pt x="403" y="382"/>
                  </a:cubicBezTo>
                  <a:cubicBezTo>
                    <a:pt x="403" y="381"/>
                    <a:pt x="403" y="381"/>
                    <a:pt x="403" y="381"/>
                  </a:cubicBezTo>
                  <a:cubicBezTo>
                    <a:pt x="403" y="381"/>
                    <a:pt x="403" y="381"/>
                    <a:pt x="403" y="381"/>
                  </a:cubicBezTo>
                  <a:cubicBezTo>
                    <a:pt x="404" y="381"/>
                    <a:pt x="404" y="381"/>
                    <a:pt x="404" y="381"/>
                  </a:cubicBezTo>
                  <a:cubicBezTo>
                    <a:pt x="404" y="380"/>
                    <a:pt x="404" y="380"/>
                    <a:pt x="404" y="380"/>
                  </a:cubicBezTo>
                  <a:cubicBezTo>
                    <a:pt x="404" y="380"/>
                    <a:pt x="404" y="380"/>
                    <a:pt x="404" y="380"/>
                  </a:cubicBezTo>
                  <a:cubicBezTo>
                    <a:pt x="405" y="379"/>
                    <a:pt x="405" y="379"/>
                    <a:pt x="405" y="379"/>
                  </a:cubicBezTo>
                  <a:cubicBezTo>
                    <a:pt x="406" y="379"/>
                    <a:pt x="406" y="379"/>
                    <a:pt x="406" y="379"/>
                  </a:cubicBezTo>
                  <a:cubicBezTo>
                    <a:pt x="406" y="379"/>
                    <a:pt x="406" y="379"/>
                    <a:pt x="406" y="379"/>
                  </a:cubicBezTo>
                  <a:cubicBezTo>
                    <a:pt x="407" y="379"/>
                    <a:pt x="407" y="379"/>
                    <a:pt x="407" y="379"/>
                  </a:cubicBezTo>
                  <a:cubicBezTo>
                    <a:pt x="406" y="379"/>
                    <a:pt x="406" y="379"/>
                    <a:pt x="406" y="379"/>
                  </a:cubicBezTo>
                  <a:cubicBezTo>
                    <a:pt x="407" y="379"/>
                    <a:pt x="407" y="379"/>
                    <a:pt x="407" y="379"/>
                  </a:cubicBezTo>
                  <a:cubicBezTo>
                    <a:pt x="407" y="379"/>
                    <a:pt x="407" y="379"/>
                    <a:pt x="407" y="379"/>
                  </a:cubicBezTo>
                  <a:cubicBezTo>
                    <a:pt x="408" y="378"/>
                    <a:pt x="408" y="378"/>
                    <a:pt x="408" y="378"/>
                  </a:cubicBezTo>
                  <a:cubicBezTo>
                    <a:pt x="408" y="377"/>
                    <a:pt x="408" y="377"/>
                    <a:pt x="408" y="377"/>
                  </a:cubicBezTo>
                  <a:cubicBezTo>
                    <a:pt x="408" y="376"/>
                    <a:pt x="408" y="376"/>
                    <a:pt x="408" y="376"/>
                  </a:cubicBezTo>
                  <a:cubicBezTo>
                    <a:pt x="408" y="376"/>
                    <a:pt x="408" y="376"/>
                    <a:pt x="408" y="376"/>
                  </a:cubicBezTo>
                  <a:cubicBezTo>
                    <a:pt x="409" y="376"/>
                    <a:pt x="409" y="376"/>
                    <a:pt x="409" y="376"/>
                  </a:cubicBezTo>
                  <a:cubicBezTo>
                    <a:pt x="409" y="376"/>
                    <a:pt x="409" y="376"/>
                    <a:pt x="409" y="376"/>
                  </a:cubicBezTo>
                  <a:cubicBezTo>
                    <a:pt x="410" y="376"/>
                    <a:pt x="410" y="376"/>
                    <a:pt x="410" y="376"/>
                  </a:cubicBezTo>
                  <a:cubicBezTo>
                    <a:pt x="410" y="376"/>
                    <a:pt x="410" y="376"/>
                    <a:pt x="410" y="376"/>
                  </a:cubicBezTo>
                  <a:cubicBezTo>
                    <a:pt x="410" y="377"/>
                    <a:pt x="410" y="377"/>
                    <a:pt x="410" y="377"/>
                  </a:cubicBezTo>
                  <a:cubicBezTo>
                    <a:pt x="410" y="378"/>
                    <a:pt x="410" y="378"/>
                    <a:pt x="410" y="378"/>
                  </a:cubicBezTo>
                  <a:cubicBezTo>
                    <a:pt x="410" y="379"/>
                    <a:pt x="410" y="379"/>
                    <a:pt x="410" y="379"/>
                  </a:cubicBezTo>
                  <a:cubicBezTo>
                    <a:pt x="410" y="379"/>
                    <a:pt x="410" y="379"/>
                    <a:pt x="410" y="379"/>
                  </a:cubicBezTo>
                  <a:cubicBezTo>
                    <a:pt x="410" y="380"/>
                    <a:pt x="410" y="380"/>
                    <a:pt x="410" y="380"/>
                  </a:cubicBezTo>
                  <a:cubicBezTo>
                    <a:pt x="409" y="380"/>
                    <a:pt x="409" y="380"/>
                    <a:pt x="409" y="380"/>
                  </a:cubicBezTo>
                  <a:cubicBezTo>
                    <a:pt x="408" y="382"/>
                    <a:pt x="408" y="382"/>
                    <a:pt x="408" y="382"/>
                  </a:cubicBezTo>
                  <a:cubicBezTo>
                    <a:pt x="408" y="382"/>
                    <a:pt x="408" y="382"/>
                    <a:pt x="408" y="382"/>
                  </a:cubicBezTo>
                  <a:cubicBezTo>
                    <a:pt x="408" y="383"/>
                    <a:pt x="408" y="383"/>
                    <a:pt x="408" y="383"/>
                  </a:cubicBezTo>
                  <a:cubicBezTo>
                    <a:pt x="408" y="383"/>
                    <a:pt x="408" y="383"/>
                    <a:pt x="408" y="383"/>
                  </a:cubicBezTo>
                  <a:cubicBezTo>
                    <a:pt x="409" y="383"/>
                    <a:pt x="409" y="383"/>
                    <a:pt x="409" y="383"/>
                  </a:cubicBezTo>
                  <a:cubicBezTo>
                    <a:pt x="409" y="383"/>
                    <a:pt x="409" y="383"/>
                    <a:pt x="409" y="383"/>
                  </a:cubicBezTo>
                  <a:cubicBezTo>
                    <a:pt x="410" y="382"/>
                    <a:pt x="410" y="382"/>
                    <a:pt x="410" y="382"/>
                  </a:cubicBezTo>
                  <a:cubicBezTo>
                    <a:pt x="411" y="382"/>
                    <a:pt x="411" y="382"/>
                    <a:pt x="411" y="382"/>
                  </a:cubicBezTo>
                  <a:cubicBezTo>
                    <a:pt x="411" y="381"/>
                    <a:pt x="411" y="381"/>
                    <a:pt x="411" y="381"/>
                  </a:cubicBezTo>
                  <a:cubicBezTo>
                    <a:pt x="412" y="380"/>
                    <a:pt x="412" y="380"/>
                    <a:pt x="412" y="380"/>
                  </a:cubicBezTo>
                  <a:cubicBezTo>
                    <a:pt x="412" y="381"/>
                    <a:pt x="412" y="381"/>
                    <a:pt x="412" y="381"/>
                  </a:cubicBezTo>
                  <a:cubicBezTo>
                    <a:pt x="413" y="381"/>
                    <a:pt x="413" y="381"/>
                    <a:pt x="413" y="381"/>
                  </a:cubicBezTo>
                  <a:cubicBezTo>
                    <a:pt x="413" y="381"/>
                    <a:pt x="413" y="381"/>
                    <a:pt x="413" y="381"/>
                  </a:cubicBezTo>
                  <a:cubicBezTo>
                    <a:pt x="412" y="381"/>
                    <a:pt x="412" y="381"/>
                    <a:pt x="412" y="381"/>
                  </a:cubicBezTo>
                  <a:cubicBezTo>
                    <a:pt x="411" y="382"/>
                    <a:pt x="411" y="382"/>
                    <a:pt x="411" y="382"/>
                  </a:cubicBezTo>
                  <a:cubicBezTo>
                    <a:pt x="411" y="383"/>
                    <a:pt x="411" y="383"/>
                    <a:pt x="411" y="383"/>
                  </a:cubicBezTo>
                  <a:cubicBezTo>
                    <a:pt x="411" y="383"/>
                    <a:pt x="411" y="383"/>
                    <a:pt x="411" y="383"/>
                  </a:cubicBezTo>
                  <a:cubicBezTo>
                    <a:pt x="411" y="384"/>
                    <a:pt x="411" y="384"/>
                    <a:pt x="411" y="384"/>
                  </a:cubicBezTo>
                  <a:cubicBezTo>
                    <a:pt x="411" y="384"/>
                    <a:pt x="411" y="384"/>
                    <a:pt x="411" y="384"/>
                  </a:cubicBezTo>
                  <a:cubicBezTo>
                    <a:pt x="412" y="385"/>
                    <a:pt x="412" y="385"/>
                    <a:pt x="412" y="385"/>
                  </a:cubicBezTo>
                  <a:cubicBezTo>
                    <a:pt x="412" y="384"/>
                    <a:pt x="412" y="384"/>
                    <a:pt x="412" y="384"/>
                  </a:cubicBezTo>
                  <a:cubicBezTo>
                    <a:pt x="413" y="384"/>
                    <a:pt x="413" y="384"/>
                    <a:pt x="413" y="384"/>
                  </a:cubicBezTo>
                  <a:cubicBezTo>
                    <a:pt x="413" y="384"/>
                    <a:pt x="413" y="384"/>
                    <a:pt x="413" y="384"/>
                  </a:cubicBezTo>
                  <a:cubicBezTo>
                    <a:pt x="413" y="384"/>
                    <a:pt x="413" y="384"/>
                    <a:pt x="413" y="384"/>
                  </a:cubicBezTo>
                  <a:cubicBezTo>
                    <a:pt x="414" y="384"/>
                    <a:pt x="414" y="384"/>
                    <a:pt x="414" y="384"/>
                  </a:cubicBezTo>
                  <a:cubicBezTo>
                    <a:pt x="415" y="384"/>
                    <a:pt x="415" y="384"/>
                    <a:pt x="415" y="384"/>
                  </a:cubicBezTo>
                  <a:cubicBezTo>
                    <a:pt x="415" y="384"/>
                    <a:pt x="415" y="384"/>
                    <a:pt x="415" y="384"/>
                  </a:cubicBezTo>
                  <a:cubicBezTo>
                    <a:pt x="415" y="384"/>
                    <a:pt x="415" y="384"/>
                    <a:pt x="415" y="384"/>
                  </a:cubicBezTo>
                  <a:cubicBezTo>
                    <a:pt x="415" y="383"/>
                    <a:pt x="415" y="383"/>
                    <a:pt x="415" y="383"/>
                  </a:cubicBezTo>
                  <a:cubicBezTo>
                    <a:pt x="415" y="382"/>
                    <a:pt x="415" y="382"/>
                    <a:pt x="415" y="382"/>
                  </a:cubicBezTo>
                  <a:cubicBezTo>
                    <a:pt x="415" y="382"/>
                    <a:pt x="415" y="382"/>
                    <a:pt x="415" y="382"/>
                  </a:cubicBezTo>
                  <a:cubicBezTo>
                    <a:pt x="416" y="382"/>
                    <a:pt x="416" y="382"/>
                    <a:pt x="416" y="382"/>
                  </a:cubicBezTo>
                  <a:cubicBezTo>
                    <a:pt x="415" y="381"/>
                    <a:pt x="415" y="381"/>
                    <a:pt x="415" y="381"/>
                  </a:cubicBezTo>
                  <a:cubicBezTo>
                    <a:pt x="416" y="381"/>
                    <a:pt x="416" y="381"/>
                    <a:pt x="416" y="381"/>
                  </a:cubicBezTo>
                  <a:cubicBezTo>
                    <a:pt x="417" y="379"/>
                    <a:pt x="417" y="379"/>
                    <a:pt x="417" y="379"/>
                  </a:cubicBezTo>
                  <a:cubicBezTo>
                    <a:pt x="417" y="379"/>
                    <a:pt x="417" y="379"/>
                    <a:pt x="417" y="379"/>
                  </a:cubicBezTo>
                  <a:cubicBezTo>
                    <a:pt x="417" y="377"/>
                    <a:pt x="417" y="377"/>
                    <a:pt x="417" y="377"/>
                  </a:cubicBezTo>
                  <a:cubicBezTo>
                    <a:pt x="417" y="377"/>
                    <a:pt x="417" y="377"/>
                    <a:pt x="417" y="377"/>
                  </a:cubicBezTo>
                  <a:cubicBezTo>
                    <a:pt x="417" y="377"/>
                    <a:pt x="417" y="377"/>
                    <a:pt x="417" y="377"/>
                  </a:cubicBezTo>
                  <a:cubicBezTo>
                    <a:pt x="417" y="377"/>
                    <a:pt x="417" y="377"/>
                    <a:pt x="417" y="377"/>
                  </a:cubicBezTo>
                  <a:cubicBezTo>
                    <a:pt x="416" y="378"/>
                    <a:pt x="416" y="378"/>
                    <a:pt x="416" y="378"/>
                  </a:cubicBezTo>
                  <a:cubicBezTo>
                    <a:pt x="415" y="378"/>
                    <a:pt x="415" y="378"/>
                    <a:pt x="415" y="378"/>
                  </a:cubicBezTo>
                  <a:cubicBezTo>
                    <a:pt x="415" y="379"/>
                    <a:pt x="415" y="379"/>
                    <a:pt x="415" y="379"/>
                  </a:cubicBezTo>
                  <a:cubicBezTo>
                    <a:pt x="414" y="379"/>
                    <a:pt x="414" y="379"/>
                    <a:pt x="414" y="379"/>
                  </a:cubicBezTo>
                  <a:cubicBezTo>
                    <a:pt x="414" y="378"/>
                    <a:pt x="414" y="378"/>
                    <a:pt x="414" y="378"/>
                  </a:cubicBezTo>
                  <a:cubicBezTo>
                    <a:pt x="414" y="378"/>
                    <a:pt x="414" y="378"/>
                    <a:pt x="414" y="378"/>
                  </a:cubicBezTo>
                  <a:cubicBezTo>
                    <a:pt x="414" y="377"/>
                    <a:pt x="414" y="377"/>
                    <a:pt x="414" y="377"/>
                  </a:cubicBezTo>
                  <a:cubicBezTo>
                    <a:pt x="415" y="376"/>
                    <a:pt x="415" y="376"/>
                    <a:pt x="415" y="376"/>
                  </a:cubicBezTo>
                  <a:cubicBezTo>
                    <a:pt x="415" y="376"/>
                    <a:pt x="415" y="376"/>
                    <a:pt x="415" y="376"/>
                  </a:cubicBezTo>
                  <a:cubicBezTo>
                    <a:pt x="416" y="375"/>
                    <a:pt x="416" y="375"/>
                    <a:pt x="416" y="375"/>
                  </a:cubicBezTo>
                  <a:cubicBezTo>
                    <a:pt x="416" y="375"/>
                    <a:pt x="416" y="375"/>
                    <a:pt x="416" y="375"/>
                  </a:cubicBezTo>
                  <a:cubicBezTo>
                    <a:pt x="417" y="375"/>
                    <a:pt x="417" y="375"/>
                    <a:pt x="417" y="375"/>
                  </a:cubicBezTo>
                  <a:cubicBezTo>
                    <a:pt x="417" y="374"/>
                    <a:pt x="417" y="374"/>
                    <a:pt x="417" y="374"/>
                  </a:cubicBezTo>
                  <a:cubicBezTo>
                    <a:pt x="416" y="375"/>
                    <a:pt x="416" y="375"/>
                    <a:pt x="416" y="375"/>
                  </a:cubicBezTo>
                  <a:cubicBezTo>
                    <a:pt x="416" y="375"/>
                    <a:pt x="416" y="375"/>
                    <a:pt x="416" y="375"/>
                  </a:cubicBezTo>
                  <a:cubicBezTo>
                    <a:pt x="415" y="375"/>
                    <a:pt x="415" y="375"/>
                    <a:pt x="415" y="375"/>
                  </a:cubicBezTo>
                  <a:cubicBezTo>
                    <a:pt x="414" y="375"/>
                    <a:pt x="414" y="375"/>
                    <a:pt x="414" y="375"/>
                  </a:cubicBezTo>
                  <a:cubicBezTo>
                    <a:pt x="414" y="376"/>
                    <a:pt x="414" y="376"/>
                    <a:pt x="414" y="376"/>
                  </a:cubicBezTo>
                  <a:cubicBezTo>
                    <a:pt x="414" y="376"/>
                    <a:pt x="414" y="376"/>
                    <a:pt x="414" y="376"/>
                  </a:cubicBezTo>
                  <a:cubicBezTo>
                    <a:pt x="412" y="377"/>
                    <a:pt x="412" y="377"/>
                    <a:pt x="412" y="377"/>
                  </a:cubicBezTo>
                  <a:cubicBezTo>
                    <a:pt x="412" y="378"/>
                    <a:pt x="412" y="378"/>
                    <a:pt x="412" y="378"/>
                  </a:cubicBezTo>
                  <a:cubicBezTo>
                    <a:pt x="412" y="378"/>
                    <a:pt x="412" y="378"/>
                    <a:pt x="412" y="378"/>
                  </a:cubicBezTo>
                  <a:cubicBezTo>
                    <a:pt x="411" y="377"/>
                    <a:pt x="411" y="377"/>
                    <a:pt x="411" y="377"/>
                  </a:cubicBezTo>
                  <a:cubicBezTo>
                    <a:pt x="411" y="377"/>
                    <a:pt x="411" y="377"/>
                    <a:pt x="411" y="377"/>
                  </a:cubicBezTo>
                  <a:cubicBezTo>
                    <a:pt x="411" y="376"/>
                    <a:pt x="411" y="376"/>
                    <a:pt x="411" y="376"/>
                  </a:cubicBezTo>
                  <a:cubicBezTo>
                    <a:pt x="411" y="376"/>
                    <a:pt x="411" y="376"/>
                    <a:pt x="411" y="376"/>
                  </a:cubicBezTo>
                  <a:cubicBezTo>
                    <a:pt x="411" y="376"/>
                    <a:pt x="411" y="376"/>
                    <a:pt x="411" y="376"/>
                  </a:cubicBezTo>
                  <a:cubicBezTo>
                    <a:pt x="411" y="376"/>
                    <a:pt x="411" y="376"/>
                    <a:pt x="411" y="376"/>
                  </a:cubicBezTo>
                  <a:cubicBezTo>
                    <a:pt x="412" y="375"/>
                    <a:pt x="412" y="375"/>
                    <a:pt x="412" y="375"/>
                  </a:cubicBezTo>
                  <a:cubicBezTo>
                    <a:pt x="412" y="375"/>
                    <a:pt x="412" y="375"/>
                    <a:pt x="412" y="375"/>
                  </a:cubicBezTo>
                  <a:cubicBezTo>
                    <a:pt x="411" y="375"/>
                    <a:pt x="411" y="375"/>
                    <a:pt x="411" y="375"/>
                  </a:cubicBezTo>
                  <a:cubicBezTo>
                    <a:pt x="411" y="375"/>
                    <a:pt x="411" y="375"/>
                    <a:pt x="411" y="375"/>
                  </a:cubicBezTo>
                  <a:cubicBezTo>
                    <a:pt x="412" y="375"/>
                    <a:pt x="412" y="375"/>
                    <a:pt x="412" y="375"/>
                  </a:cubicBezTo>
                  <a:cubicBezTo>
                    <a:pt x="411" y="375"/>
                    <a:pt x="411" y="375"/>
                    <a:pt x="411" y="375"/>
                  </a:cubicBezTo>
                  <a:cubicBezTo>
                    <a:pt x="411" y="374"/>
                    <a:pt x="411" y="374"/>
                    <a:pt x="411" y="374"/>
                  </a:cubicBezTo>
                  <a:cubicBezTo>
                    <a:pt x="411" y="374"/>
                    <a:pt x="411" y="374"/>
                    <a:pt x="411" y="374"/>
                  </a:cubicBezTo>
                  <a:cubicBezTo>
                    <a:pt x="411" y="374"/>
                    <a:pt x="411" y="374"/>
                    <a:pt x="411" y="374"/>
                  </a:cubicBezTo>
                  <a:cubicBezTo>
                    <a:pt x="412" y="374"/>
                    <a:pt x="412" y="374"/>
                    <a:pt x="412" y="374"/>
                  </a:cubicBezTo>
                  <a:cubicBezTo>
                    <a:pt x="412" y="374"/>
                    <a:pt x="412" y="374"/>
                    <a:pt x="412" y="374"/>
                  </a:cubicBezTo>
                  <a:cubicBezTo>
                    <a:pt x="413" y="373"/>
                    <a:pt x="413" y="373"/>
                    <a:pt x="413" y="373"/>
                  </a:cubicBezTo>
                  <a:cubicBezTo>
                    <a:pt x="414" y="372"/>
                    <a:pt x="414" y="372"/>
                    <a:pt x="414" y="372"/>
                  </a:cubicBezTo>
                  <a:cubicBezTo>
                    <a:pt x="414" y="372"/>
                    <a:pt x="414" y="372"/>
                    <a:pt x="414" y="372"/>
                  </a:cubicBezTo>
                  <a:cubicBezTo>
                    <a:pt x="415" y="372"/>
                    <a:pt x="415" y="372"/>
                    <a:pt x="415" y="372"/>
                  </a:cubicBezTo>
                  <a:cubicBezTo>
                    <a:pt x="416" y="372"/>
                    <a:pt x="416" y="372"/>
                    <a:pt x="416" y="372"/>
                  </a:cubicBezTo>
                  <a:cubicBezTo>
                    <a:pt x="416" y="371"/>
                    <a:pt x="416" y="371"/>
                    <a:pt x="416" y="371"/>
                  </a:cubicBezTo>
                  <a:cubicBezTo>
                    <a:pt x="416" y="370"/>
                    <a:pt x="416" y="370"/>
                    <a:pt x="416" y="370"/>
                  </a:cubicBezTo>
                  <a:cubicBezTo>
                    <a:pt x="416" y="370"/>
                    <a:pt x="416" y="370"/>
                    <a:pt x="416" y="370"/>
                  </a:cubicBezTo>
                  <a:cubicBezTo>
                    <a:pt x="415" y="371"/>
                    <a:pt x="415" y="371"/>
                    <a:pt x="415" y="371"/>
                  </a:cubicBezTo>
                  <a:cubicBezTo>
                    <a:pt x="414" y="371"/>
                    <a:pt x="414" y="371"/>
                    <a:pt x="414" y="371"/>
                  </a:cubicBezTo>
                  <a:cubicBezTo>
                    <a:pt x="414" y="371"/>
                    <a:pt x="414" y="371"/>
                    <a:pt x="414" y="371"/>
                  </a:cubicBezTo>
                  <a:cubicBezTo>
                    <a:pt x="414" y="371"/>
                    <a:pt x="414" y="371"/>
                    <a:pt x="414" y="371"/>
                  </a:cubicBezTo>
                  <a:cubicBezTo>
                    <a:pt x="414" y="371"/>
                    <a:pt x="414" y="371"/>
                    <a:pt x="414" y="371"/>
                  </a:cubicBezTo>
                  <a:cubicBezTo>
                    <a:pt x="414" y="372"/>
                    <a:pt x="414" y="372"/>
                    <a:pt x="414" y="372"/>
                  </a:cubicBezTo>
                  <a:cubicBezTo>
                    <a:pt x="413" y="372"/>
                    <a:pt x="413" y="372"/>
                    <a:pt x="413" y="372"/>
                  </a:cubicBezTo>
                  <a:cubicBezTo>
                    <a:pt x="413" y="372"/>
                    <a:pt x="413" y="372"/>
                    <a:pt x="413" y="372"/>
                  </a:cubicBezTo>
                  <a:cubicBezTo>
                    <a:pt x="412" y="372"/>
                    <a:pt x="412" y="372"/>
                    <a:pt x="412" y="372"/>
                  </a:cubicBezTo>
                  <a:cubicBezTo>
                    <a:pt x="411" y="373"/>
                    <a:pt x="411" y="373"/>
                    <a:pt x="411" y="373"/>
                  </a:cubicBezTo>
                  <a:cubicBezTo>
                    <a:pt x="411" y="373"/>
                    <a:pt x="411" y="373"/>
                    <a:pt x="411" y="373"/>
                  </a:cubicBezTo>
                  <a:cubicBezTo>
                    <a:pt x="411" y="373"/>
                    <a:pt x="411" y="373"/>
                    <a:pt x="411" y="373"/>
                  </a:cubicBezTo>
                  <a:cubicBezTo>
                    <a:pt x="411" y="373"/>
                    <a:pt x="411" y="373"/>
                    <a:pt x="411" y="373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1" y="373"/>
                    <a:pt x="411" y="373"/>
                    <a:pt x="411" y="373"/>
                  </a:cubicBezTo>
                  <a:cubicBezTo>
                    <a:pt x="410" y="372"/>
                    <a:pt x="410" y="372"/>
                    <a:pt x="410" y="372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2" y="371"/>
                    <a:pt x="412" y="371"/>
                    <a:pt x="412" y="371"/>
                  </a:cubicBezTo>
                  <a:cubicBezTo>
                    <a:pt x="411" y="371"/>
                    <a:pt x="411" y="371"/>
                    <a:pt x="411" y="371"/>
                  </a:cubicBezTo>
                  <a:cubicBezTo>
                    <a:pt x="412" y="371"/>
                    <a:pt x="412" y="371"/>
                    <a:pt x="412" y="371"/>
                  </a:cubicBezTo>
                  <a:cubicBezTo>
                    <a:pt x="412" y="370"/>
                    <a:pt x="412" y="370"/>
                    <a:pt x="412" y="370"/>
                  </a:cubicBezTo>
                  <a:cubicBezTo>
                    <a:pt x="412" y="370"/>
                    <a:pt x="412" y="370"/>
                    <a:pt x="412" y="370"/>
                  </a:cubicBezTo>
                  <a:cubicBezTo>
                    <a:pt x="411" y="370"/>
                    <a:pt x="411" y="370"/>
                    <a:pt x="411" y="370"/>
                  </a:cubicBezTo>
                  <a:cubicBezTo>
                    <a:pt x="412" y="370"/>
                    <a:pt x="412" y="370"/>
                    <a:pt x="412" y="370"/>
                  </a:cubicBezTo>
                  <a:cubicBezTo>
                    <a:pt x="412" y="369"/>
                    <a:pt x="412" y="369"/>
                    <a:pt x="412" y="369"/>
                  </a:cubicBezTo>
                  <a:cubicBezTo>
                    <a:pt x="411" y="369"/>
                    <a:pt x="411" y="369"/>
                    <a:pt x="411" y="369"/>
                  </a:cubicBezTo>
                  <a:cubicBezTo>
                    <a:pt x="411" y="369"/>
                    <a:pt x="411" y="369"/>
                    <a:pt x="411" y="369"/>
                  </a:cubicBezTo>
                  <a:cubicBezTo>
                    <a:pt x="410" y="369"/>
                    <a:pt x="410" y="369"/>
                    <a:pt x="410" y="369"/>
                  </a:cubicBezTo>
                  <a:cubicBezTo>
                    <a:pt x="411" y="369"/>
                    <a:pt x="411" y="369"/>
                    <a:pt x="411" y="369"/>
                  </a:cubicBezTo>
                  <a:cubicBezTo>
                    <a:pt x="411" y="369"/>
                    <a:pt x="411" y="369"/>
                    <a:pt x="411" y="369"/>
                  </a:cubicBezTo>
                  <a:cubicBezTo>
                    <a:pt x="412" y="369"/>
                    <a:pt x="412" y="369"/>
                    <a:pt x="412" y="369"/>
                  </a:cubicBezTo>
                  <a:cubicBezTo>
                    <a:pt x="413" y="368"/>
                    <a:pt x="413" y="368"/>
                    <a:pt x="413" y="368"/>
                  </a:cubicBezTo>
                  <a:cubicBezTo>
                    <a:pt x="413" y="368"/>
                    <a:pt x="413" y="368"/>
                    <a:pt x="413" y="368"/>
                  </a:cubicBezTo>
                  <a:cubicBezTo>
                    <a:pt x="413" y="368"/>
                    <a:pt x="413" y="368"/>
                    <a:pt x="413" y="368"/>
                  </a:cubicBezTo>
                  <a:cubicBezTo>
                    <a:pt x="414" y="368"/>
                    <a:pt x="414" y="368"/>
                    <a:pt x="414" y="368"/>
                  </a:cubicBezTo>
                  <a:cubicBezTo>
                    <a:pt x="414" y="367"/>
                    <a:pt x="414" y="367"/>
                    <a:pt x="414" y="367"/>
                  </a:cubicBezTo>
                  <a:cubicBezTo>
                    <a:pt x="414" y="367"/>
                    <a:pt x="414" y="367"/>
                    <a:pt x="414" y="367"/>
                  </a:cubicBezTo>
                  <a:cubicBezTo>
                    <a:pt x="415" y="366"/>
                    <a:pt x="415" y="366"/>
                    <a:pt x="415" y="366"/>
                  </a:cubicBezTo>
                  <a:cubicBezTo>
                    <a:pt x="414" y="366"/>
                    <a:pt x="414" y="366"/>
                    <a:pt x="414" y="366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2" y="365"/>
                    <a:pt x="412" y="365"/>
                    <a:pt x="412" y="36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1" y="366"/>
                    <a:pt x="411" y="366"/>
                    <a:pt x="411" y="366"/>
                  </a:cubicBezTo>
                  <a:cubicBezTo>
                    <a:pt x="410" y="366"/>
                    <a:pt x="410" y="366"/>
                    <a:pt x="410" y="366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09" y="368"/>
                    <a:pt x="409" y="368"/>
                    <a:pt x="409" y="368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366"/>
                    <a:pt x="410" y="366"/>
                    <a:pt x="410" y="366"/>
                  </a:cubicBezTo>
                  <a:cubicBezTo>
                    <a:pt x="410" y="366"/>
                    <a:pt x="410" y="366"/>
                    <a:pt x="410" y="366"/>
                  </a:cubicBezTo>
                  <a:cubicBezTo>
                    <a:pt x="410" y="365"/>
                    <a:pt x="410" y="365"/>
                    <a:pt x="410" y="365"/>
                  </a:cubicBezTo>
                  <a:cubicBezTo>
                    <a:pt x="410" y="365"/>
                    <a:pt x="410" y="365"/>
                    <a:pt x="410" y="365"/>
                  </a:cubicBezTo>
                  <a:cubicBezTo>
                    <a:pt x="410" y="365"/>
                    <a:pt x="410" y="365"/>
                    <a:pt x="410" y="365"/>
                  </a:cubicBezTo>
                  <a:cubicBezTo>
                    <a:pt x="409" y="365"/>
                    <a:pt x="409" y="365"/>
                    <a:pt x="409" y="365"/>
                  </a:cubicBezTo>
                  <a:cubicBezTo>
                    <a:pt x="409" y="366"/>
                    <a:pt x="409" y="366"/>
                    <a:pt x="409" y="366"/>
                  </a:cubicBezTo>
                  <a:cubicBezTo>
                    <a:pt x="408" y="366"/>
                    <a:pt x="408" y="366"/>
                    <a:pt x="408" y="366"/>
                  </a:cubicBezTo>
                  <a:cubicBezTo>
                    <a:pt x="408" y="366"/>
                    <a:pt x="408" y="366"/>
                    <a:pt x="408" y="366"/>
                  </a:cubicBezTo>
                  <a:cubicBezTo>
                    <a:pt x="408" y="366"/>
                    <a:pt x="408" y="366"/>
                    <a:pt x="408" y="366"/>
                  </a:cubicBezTo>
                  <a:cubicBezTo>
                    <a:pt x="407" y="366"/>
                    <a:pt x="407" y="366"/>
                    <a:pt x="407" y="366"/>
                  </a:cubicBezTo>
                  <a:cubicBezTo>
                    <a:pt x="407" y="366"/>
                    <a:pt x="407" y="366"/>
                    <a:pt x="407" y="366"/>
                  </a:cubicBezTo>
                  <a:cubicBezTo>
                    <a:pt x="406" y="366"/>
                    <a:pt x="406" y="366"/>
                    <a:pt x="406" y="366"/>
                  </a:cubicBezTo>
                  <a:cubicBezTo>
                    <a:pt x="406" y="367"/>
                    <a:pt x="406" y="367"/>
                    <a:pt x="406" y="367"/>
                  </a:cubicBezTo>
                  <a:cubicBezTo>
                    <a:pt x="405" y="368"/>
                    <a:pt x="405" y="368"/>
                    <a:pt x="405" y="368"/>
                  </a:cubicBezTo>
                  <a:cubicBezTo>
                    <a:pt x="406" y="367"/>
                    <a:pt x="406" y="367"/>
                    <a:pt x="406" y="367"/>
                  </a:cubicBezTo>
                  <a:cubicBezTo>
                    <a:pt x="406" y="366"/>
                    <a:pt x="406" y="366"/>
                    <a:pt x="406" y="366"/>
                  </a:cubicBezTo>
                  <a:cubicBezTo>
                    <a:pt x="406" y="365"/>
                    <a:pt x="406" y="365"/>
                    <a:pt x="406" y="365"/>
                  </a:cubicBezTo>
                  <a:cubicBezTo>
                    <a:pt x="406" y="365"/>
                    <a:pt x="406" y="365"/>
                    <a:pt x="406" y="365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405" y="366"/>
                    <a:pt x="405" y="366"/>
                    <a:pt x="405" y="366"/>
                  </a:cubicBezTo>
                  <a:cubicBezTo>
                    <a:pt x="405" y="366"/>
                    <a:pt x="405" y="366"/>
                    <a:pt x="405" y="366"/>
                  </a:cubicBezTo>
                  <a:cubicBezTo>
                    <a:pt x="404" y="366"/>
                    <a:pt x="404" y="366"/>
                    <a:pt x="404" y="366"/>
                  </a:cubicBezTo>
                  <a:cubicBezTo>
                    <a:pt x="405" y="366"/>
                    <a:pt x="405" y="366"/>
                    <a:pt x="405" y="366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404" y="365"/>
                    <a:pt x="404" y="365"/>
                    <a:pt x="404" y="365"/>
                  </a:cubicBezTo>
                  <a:cubicBezTo>
                    <a:pt x="403" y="366"/>
                    <a:pt x="403" y="366"/>
                    <a:pt x="403" y="366"/>
                  </a:cubicBezTo>
                  <a:cubicBezTo>
                    <a:pt x="403" y="366"/>
                    <a:pt x="403" y="366"/>
                    <a:pt x="403" y="366"/>
                  </a:cubicBezTo>
                  <a:cubicBezTo>
                    <a:pt x="403" y="365"/>
                    <a:pt x="403" y="365"/>
                    <a:pt x="403" y="365"/>
                  </a:cubicBezTo>
                  <a:cubicBezTo>
                    <a:pt x="402" y="365"/>
                    <a:pt x="402" y="365"/>
                    <a:pt x="402" y="365"/>
                  </a:cubicBezTo>
                  <a:cubicBezTo>
                    <a:pt x="401" y="365"/>
                    <a:pt x="401" y="365"/>
                    <a:pt x="401" y="365"/>
                  </a:cubicBezTo>
                  <a:cubicBezTo>
                    <a:pt x="401" y="365"/>
                    <a:pt x="401" y="365"/>
                    <a:pt x="401" y="365"/>
                  </a:cubicBezTo>
                  <a:cubicBezTo>
                    <a:pt x="401" y="365"/>
                    <a:pt x="401" y="365"/>
                    <a:pt x="401" y="365"/>
                  </a:cubicBezTo>
                  <a:cubicBezTo>
                    <a:pt x="402" y="365"/>
                    <a:pt x="402" y="365"/>
                    <a:pt x="402" y="365"/>
                  </a:cubicBezTo>
                  <a:cubicBezTo>
                    <a:pt x="402" y="364"/>
                    <a:pt x="402" y="364"/>
                    <a:pt x="402" y="364"/>
                  </a:cubicBezTo>
                  <a:cubicBezTo>
                    <a:pt x="403" y="363"/>
                    <a:pt x="403" y="363"/>
                    <a:pt x="403" y="363"/>
                  </a:cubicBezTo>
                  <a:cubicBezTo>
                    <a:pt x="402" y="363"/>
                    <a:pt x="402" y="363"/>
                    <a:pt x="402" y="363"/>
                  </a:cubicBezTo>
                  <a:cubicBezTo>
                    <a:pt x="402" y="363"/>
                    <a:pt x="402" y="363"/>
                    <a:pt x="402" y="363"/>
                  </a:cubicBezTo>
                  <a:cubicBezTo>
                    <a:pt x="401" y="364"/>
                    <a:pt x="401" y="364"/>
                    <a:pt x="401" y="364"/>
                  </a:cubicBezTo>
                  <a:cubicBezTo>
                    <a:pt x="402" y="363"/>
                    <a:pt x="402" y="363"/>
                    <a:pt x="402" y="363"/>
                  </a:cubicBezTo>
                  <a:cubicBezTo>
                    <a:pt x="402" y="363"/>
                    <a:pt x="402" y="363"/>
                    <a:pt x="402" y="363"/>
                  </a:cubicBezTo>
                  <a:cubicBezTo>
                    <a:pt x="403" y="362"/>
                    <a:pt x="403" y="362"/>
                    <a:pt x="403" y="362"/>
                  </a:cubicBezTo>
                  <a:cubicBezTo>
                    <a:pt x="404" y="362"/>
                    <a:pt x="404" y="362"/>
                    <a:pt x="404" y="362"/>
                  </a:cubicBezTo>
                  <a:cubicBezTo>
                    <a:pt x="405" y="362"/>
                    <a:pt x="405" y="362"/>
                    <a:pt x="405" y="362"/>
                  </a:cubicBezTo>
                  <a:cubicBezTo>
                    <a:pt x="405" y="362"/>
                    <a:pt x="405" y="362"/>
                    <a:pt x="405" y="362"/>
                  </a:cubicBezTo>
                  <a:cubicBezTo>
                    <a:pt x="405" y="361"/>
                    <a:pt x="405" y="361"/>
                    <a:pt x="405" y="361"/>
                  </a:cubicBezTo>
                  <a:cubicBezTo>
                    <a:pt x="405" y="361"/>
                    <a:pt x="405" y="361"/>
                    <a:pt x="405" y="361"/>
                  </a:cubicBezTo>
                  <a:cubicBezTo>
                    <a:pt x="404" y="362"/>
                    <a:pt x="404" y="362"/>
                    <a:pt x="404" y="362"/>
                  </a:cubicBezTo>
                  <a:cubicBezTo>
                    <a:pt x="403" y="361"/>
                    <a:pt x="403" y="361"/>
                    <a:pt x="403" y="361"/>
                  </a:cubicBezTo>
                  <a:cubicBezTo>
                    <a:pt x="402" y="361"/>
                    <a:pt x="402" y="361"/>
                    <a:pt x="402" y="361"/>
                  </a:cubicBezTo>
                  <a:cubicBezTo>
                    <a:pt x="402" y="361"/>
                    <a:pt x="402" y="361"/>
                    <a:pt x="402" y="361"/>
                  </a:cubicBezTo>
                  <a:cubicBezTo>
                    <a:pt x="402" y="361"/>
                    <a:pt x="402" y="361"/>
                    <a:pt x="402" y="361"/>
                  </a:cubicBezTo>
                  <a:cubicBezTo>
                    <a:pt x="402" y="360"/>
                    <a:pt x="402" y="360"/>
                    <a:pt x="402" y="360"/>
                  </a:cubicBezTo>
                  <a:cubicBezTo>
                    <a:pt x="402" y="360"/>
                    <a:pt x="402" y="360"/>
                    <a:pt x="402" y="360"/>
                  </a:cubicBezTo>
                  <a:cubicBezTo>
                    <a:pt x="402" y="360"/>
                    <a:pt x="402" y="360"/>
                    <a:pt x="402" y="360"/>
                  </a:cubicBezTo>
                  <a:cubicBezTo>
                    <a:pt x="402" y="360"/>
                    <a:pt x="402" y="360"/>
                    <a:pt x="402" y="360"/>
                  </a:cubicBezTo>
                  <a:cubicBezTo>
                    <a:pt x="401" y="360"/>
                    <a:pt x="401" y="360"/>
                    <a:pt x="401" y="360"/>
                  </a:cubicBezTo>
                  <a:cubicBezTo>
                    <a:pt x="400" y="361"/>
                    <a:pt x="400" y="361"/>
                    <a:pt x="400" y="361"/>
                  </a:cubicBezTo>
                  <a:cubicBezTo>
                    <a:pt x="400" y="362"/>
                    <a:pt x="400" y="362"/>
                    <a:pt x="400" y="362"/>
                  </a:cubicBezTo>
                  <a:cubicBezTo>
                    <a:pt x="399" y="362"/>
                    <a:pt x="399" y="362"/>
                    <a:pt x="399" y="362"/>
                  </a:cubicBezTo>
                  <a:cubicBezTo>
                    <a:pt x="399" y="363"/>
                    <a:pt x="399" y="363"/>
                    <a:pt x="399" y="363"/>
                  </a:cubicBezTo>
                  <a:cubicBezTo>
                    <a:pt x="398" y="363"/>
                    <a:pt x="398" y="363"/>
                    <a:pt x="398" y="363"/>
                  </a:cubicBezTo>
                  <a:cubicBezTo>
                    <a:pt x="398" y="364"/>
                    <a:pt x="398" y="364"/>
                    <a:pt x="398" y="364"/>
                  </a:cubicBezTo>
                  <a:cubicBezTo>
                    <a:pt x="398" y="363"/>
                    <a:pt x="398" y="363"/>
                    <a:pt x="398" y="363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8" y="361"/>
                    <a:pt x="398" y="361"/>
                    <a:pt x="398" y="361"/>
                  </a:cubicBezTo>
                  <a:cubicBezTo>
                    <a:pt x="399" y="360"/>
                    <a:pt x="399" y="360"/>
                    <a:pt x="399" y="360"/>
                  </a:cubicBezTo>
                  <a:cubicBezTo>
                    <a:pt x="399" y="360"/>
                    <a:pt x="399" y="360"/>
                    <a:pt x="399" y="360"/>
                  </a:cubicBezTo>
                  <a:cubicBezTo>
                    <a:pt x="400" y="359"/>
                    <a:pt x="400" y="359"/>
                    <a:pt x="400" y="359"/>
                  </a:cubicBezTo>
                  <a:cubicBezTo>
                    <a:pt x="400" y="359"/>
                    <a:pt x="400" y="359"/>
                    <a:pt x="400" y="3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7"/>
                    <a:pt x="401" y="357"/>
                    <a:pt x="401" y="357"/>
                  </a:cubicBezTo>
                  <a:cubicBezTo>
                    <a:pt x="402" y="357"/>
                    <a:pt x="402" y="357"/>
                    <a:pt x="402" y="357"/>
                  </a:cubicBezTo>
                  <a:cubicBezTo>
                    <a:pt x="402" y="357"/>
                    <a:pt x="402" y="357"/>
                    <a:pt x="402" y="357"/>
                  </a:cubicBezTo>
                  <a:cubicBezTo>
                    <a:pt x="402" y="356"/>
                    <a:pt x="402" y="356"/>
                    <a:pt x="402" y="356"/>
                  </a:cubicBezTo>
                  <a:cubicBezTo>
                    <a:pt x="403" y="356"/>
                    <a:pt x="403" y="356"/>
                    <a:pt x="403" y="356"/>
                  </a:cubicBezTo>
                  <a:cubicBezTo>
                    <a:pt x="403" y="356"/>
                    <a:pt x="403" y="356"/>
                    <a:pt x="403" y="356"/>
                  </a:cubicBezTo>
                  <a:cubicBezTo>
                    <a:pt x="403" y="355"/>
                    <a:pt x="403" y="355"/>
                    <a:pt x="403" y="355"/>
                  </a:cubicBezTo>
                  <a:cubicBezTo>
                    <a:pt x="403" y="354"/>
                    <a:pt x="403" y="354"/>
                    <a:pt x="403" y="354"/>
                  </a:cubicBezTo>
                  <a:cubicBezTo>
                    <a:pt x="403" y="355"/>
                    <a:pt x="403" y="355"/>
                    <a:pt x="403" y="355"/>
                  </a:cubicBezTo>
                  <a:cubicBezTo>
                    <a:pt x="403" y="355"/>
                    <a:pt x="403" y="355"/>
                    <a:pt x="403" y="355"/>
                  </a:cubicBezTo>
                  <a:cubicBezTo>
                    <a:pt x="403" y="356"/>
                    <a:pt x="403" y="356"/>
                    <a:pt x="403" y="356"/>
                  </a:cubicBezTo>
                  <a:cubicBezTo>
                    <a:pt x="404" y="355"/>
                    <a:pt x="404" y="355"/>
                    <a:pt x="404" y="355"/>
                  </a:cubicBezTo>
                  <a:cubicBezTo>
                    <a:pt x="405" y="354"/>
                    <a:pt x="405" y="354"/>
                    <a:pt x="405" y="354"/>
                  </a:cubicBezTo>
                  <a:cubicBezTo>
                    <a:pt x="405" y="353"/>
                    <a:pt x="405" y="353"/>
                    <a:pt x="405" y="353"/>
                  </a:cubicBezTo>
                  <a:cubicBezTo>
                    <a:pt x="405" y="353"/>
                    <a:pt x="405" y="353"/>
                    <a:pt x="405" y="353"/>
                  </a:cubicBezTo>
                  <a:cubicBezTo>
                    <a:pt x="405" y="353"/>
                    <a:pt x="405" y="353"/>
                    <a:pt x="405" y="353"/>
                  </a:cubicBezTo>
                  <a:cubicBezTo>
                    <a:pt x="404" y="353"/>
                    <a:pt x="404" y="353"/>
                    <a:pt x="404" y="353"/>
                  </a:cubicBezTo>
                  <a:cubicBezTo>
                    <a:pt x="404" y="353"/>
                    <a:pt x="404" y="353"/>
                    <a:pt x="404" y="353"/>
                  </a:cubicBezTo>
                  <a:cubicBezTo>
                    <a:pt x="404" y="352"/>
                    <a:pt x="404" y="352"/>
                    <a:pt x="404" y="352"/>
                  </a:cubicBezTo>
                  <a:cubicBezTo>
                    <a:pt x="404" y="352"/>
                    <a:pt x="404" y="352"/>
                    <a:pt x="404" y="352"/>
                  </a:cubicBezTo>
                  <a:cubicBezTo>
                    <a:pt x="404" y="352"/>
                    <a:pt x="404" y="352"/>
                    <a:pt x="404" y="352"/>
                  </a:cubicBezTo>
                  <a:cubicBezTo>
                    <a:pt x="405" y="352"/>
                    <a:pt x="405" y="352"/>
                    <a:pt x="405" y="352"/>
                  </a:cubicBezTo>
                  <a:cubicBezTo>
                    <a:pt x="406" y="352"/>
                    <a:pt x="406" y="352"/>
                    <a:pt x="406" y="352"/>
                  </a:cubicBezTo>
                  <a:cubicBezTo>
                    <a:pt x="406" y="352"/>
                    <a:pt x="406" y="352"/>
                    <a:pt x="406" y="352"/>
                  </a:cubicBezTo>
                  <a:cubicBezTo>
                    <a:pt x="407" y="352"/>
                    <a:pt x="407" y="352"/>
                    <a:pt x="407" y="352"/>
                  </a:cubicBezTo>
                  <a:cubicBezTo>
                    <a:pt x="407" y="350"/>
                    <a:pt x="407" y="350"/>
                    <a:pt x="407" y="350"/>
                  </a:cubicBezTo>
                  <a:cubicBezTo>
                    <a:pt x="406" y="350"/>
                    <a:pt x="406" y="350"/>
                    <a:pt x="406" y="350"/>
                  </a:cubicBezTo>
                  <a:cubicBezTo>
                    <a:pt x="406" y="351"/>
                    <a:pt x="406" y="351"/>
                    <a:pt x="406" y="351"/>
                  </a:cubicBezTo>
                  <a:cubicBezTo>
                    <a:pt x="406" y="351"/>
                    <a:pt x="406" y="351"/>
                    <a:pt x="406" y="351"/>
                  </a:cubicBezTo>
                  <a:cubicBezTo>
                    <a:pt x="405" y="351"/>
                    <a:pt x="405" y="351"/>
                    <a:pt x="405" y="351"/>
                  </a:cubicBezTo>
                  <a:cubicBezTo>
                    <a:pt x="405" y="350"/>
                    <a:pt x="405" y="350"/>
                    <a:pt x="405" y="350"/>
                  </a:cubicBezTo>
                  <a:cubicBezTo>
                    <a:pt x="405" y="350"/>
                    <a:pt x="405" y="350"/>
                    <a:pt x="405" y="350"/>
                  </a:cubicBezTo>
                  <a:cubicBezTo>
                    <a:pt x="405" y="350"/>
                    <a:pt x="405" y="350"/>
                    <a:pt x="405" y="350"/>
                  </a:cubicBezTo>
                  <a:cubicBezTo>
                    <a:pt x="404" y="351"/>
                    <a:pt x="404" y="351"/>
                    <a:pt x="404" y="351"/>
                  </a:cubicBezTo>
                  <a:cubicBezTo>
                    <a:pt x="403" y="351"/>
                    <a:pt x="403" y="351"/>
                    <a:pt x="403" y="351"/>
                  </a:cubicBezTo>
                  <a:cubicBezTo>
                    <a:pt x="403" y="351"/>
                    <a:pt x="403" y="351"/>
                    <a:pt x="403" y="351"/>
                  </a:cubicBezTo>
                  <a:cubicBezTo>
                    <a:pt x="402" y="352"/>
                    <a:pt x="402" y="352"/>
                    <a:pt x="402" y="352"/>
                  </a:cubicBezTo>
                  <a:cubicBezTo>
                    <a:pt x="401" y="352"/>
                    <a:pt x="401" y="352"/>
                    <a:pt x="401" y="352"/>
                  </a:cubicBezTo>
                  <a:cubicBezTo>
                    <a:pt x="401" y="352"/>
                    <a:pt x="401" y="352"/>
                    <a:pt x="401" y="352"/>
                  </a:cubicBezTo>
                  <a:cubicBezTo>
                    <a:pt x="400" y="353"/>
                    <a:pt x="400" y="353"/>
                    <a:pt x="400" y="353"/>
                  </a:cubicBezTo>
                  <a:cubicBezTo>
                    <a:pt x="399" y="354"/>
                    <a:pt x="399" y="354"/>
                    <a:pt x="399" y="354"/>
                  </a:cubicBezTo>
                  <a:cubicBezTo>
                    <a:pt x="399" y="354"/>
                    <a:pt x="399" y="354"/>
                    <a:pt x="399" y="354"/>
                  </a:cubicBezTo>
                  <a:cubicBezTo>
                    <a:pt x="398" y="354"/>
                    <a:pt x="398" y="354"/>
                    <a:pt x="398" y="354"/>
                  </a:cubicBezTo>
                  <a:cubicBezTo>
                    <a:pt x="398" y="354"/>
                    <a:pt x="398" y="354"/>
                    <a:pt x="398" y="354"/>
                  </a:cubicBezTo>
                  <a:cubicBezTo>
                    <a:pt x="399" y="354"/>
                    <a:pt x="399" y="354"/>
                    <a:pt x="399" y="354"/>
                  </a:cubicBezTo>
                  <a:cubicBezTo>
                    <a:pt x="399" y="355"/>
                    <a:pt x="399" y="355"/>
                    <a:pt x="399" y="355"/>
                  </a:cubicBezTo>
                  <a:close/>
                  <a:moveTo>
                    <a:pt x="362" y="364"/>
                  </a:moveTo>
                  <a:cubicBezTo>
                    <a:pt x="363" y="364"/>
                    <a:pt x="363" y="364"/>
                    <a:pt x="363" y="364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8" y="366"/>
                    <a:pt x="368" y="366"/>
                    <a:pt x="368" y="366"/>
                  </a:cubicBezTo>
                  <a:cubicBezTo>
                    <a:pt x="369" y="366"/>
                    <a:pt x="369" y="366"/>
                    <a:pt x="369" y="366"/>
                  </a:cubicBezTo>
                  <a:cubicBezTo>
                    <a:pt x="369" y="366"/>
                    <a:pt x="369" y="366"/>
                    <a:pt x="369" y="366"/>
                  </a:cubicBezTo>
                  <a:cubicBezTo>
                    <a:pt x="371" y="367"/>
                    <a:pt x="371" y="367"/>
                    <a:pt x="371" y="367"/>
                  </a:cubicBezTo>
                  <a:cubicBezTo>
                    <a:pt x="372" y="366"/>
                    <a:pt x="372" y="366"/>
                    <a:pt x="372" y="366"/>
                  </a:cubicBezTo>
                  <a:cubicBezTo>
                    <a:pt x="372" y="366"/>
                    <a:pt x="372" y="366"/>
                    <a:pt x="372" y="366"/>
                  </a:cubicBezTo>
                  <a:cubicBezTo>
                    <a:pt x="371" y="365"/>
                    <a:pt x="371" y="365"/>
                    <a:pt x="371" y="365"/>
                  </a:cubicBezTo>
                  <a:cubicBezTo>
                    <a:pt x="371" y="365"/>
                    <a:pt x="371" y="365"/>
                    <a:pt x="371" y="365"/>
                  </a:cubicBezTo>
                  <a:cubicBezTo>
                    <a:pt x="370" y="364"/>
                    <a:pt x="370" y="364"/>
                    <a:pt x="370" y="364"/>
                  </a:cubicBezTo>
                  <a:cubicBezTo>
                    <a:pt x="370" y="364"/>
                    <a:pt x="370" y="364"/>
                    <a:pt x="370" y="364"/>
                  </a:cubicBezTo>
                  <a:cubicBezTo>
                    <a:pt x="369" y="363"/>
                    <a:pt x="369" y="363"/>
                    <a:pt x="369" y="363"/>
                  </a:cubicBezTo>
                  <a:cubicBezTo>
                    <a:pt x="368" y="362"/>
                    <a:pt x="368" y="362"/>
                    <a:pt x="368" y="362"/>
                  </a:cubicBezTo>
                  <a:cubicBezTo>
                    <a:pt x="367" y="362"/>
                    <a:pt x="367" y="362"/>
                    <a:pt x="367" y="362"/>
                  </a:cubicBezTo>
                  <a:cubicBezTo>
                    <a:pt x="366" y="361"/>
                    <a:pt x="366" y="361"/>
                    <a:pt x="366" y="361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3" y="361"/>
                    <a:pt x="363" y="361"/>
                    <a:pt x="363" y="361"/>
                  </a:cubicBezTo>
                  <a:cubicBezTo>
                    <a:pt x="361" y="360"/>
                    <a:pt x="361" y="360"/>
                    <a:pt x="361" y="360"/>
                  </a:cubicBezTo>
                  <a:cubicBezTo>
                    <a:pt x="360" y="360"/>
                    <a:pt x="360" y="360"/>
                    <a:pt x="360" y="360"/>
                  </a:cubicBezTo>
                  <a:cubicBezTo>
                    <a:pt x="358" y="360"/>
                    <a:pt x="358" y="360"/>
                    <a:pt x="358" y="360"/>
                  </a:cubicBezTo>
                  <a:cubicBezTo>
                    <a:pt x="359" y="361"/>
                    <a:pt x="359" y="361"/>
                    <a:pt x="359" y="361"/>
                  </a:cubicBezTo>
                  <a:cubicBezTo>
                    <a:pt x="360" y="361"/>
                    <a:pt x="360" y="361"/>
                    <a:pt x="360" y="361"/>
                  </a:cubicBezTo>
                  <a:cubicBezTo>
                    <a:pt x="362" y="363"/>
                    <a:pt x="362" y="363"/>
                    <a:pt x="362" y="363"/>
                  </a:cubicBezTo>
                  <a:cubicBezTo>
                    <a:pt x="362" y="364"/>
                    <a:pt x="362" y="364"/>
                    <a:pt x="362" y="364"/>
                  </a:cubicBezTo>
                  <a:cubicBezTo>
                    <a:pt x="362" y="364"/>
                    <a:pt x="362" y="364"/>
                    <a:pt x="362" y="364"/>
                  </a:cubicBezTo>
                  <a:close/>
                  <a:moveTo>
                    <a:pt x="363" y="387"/>
                  </a:moveTo>
                  <a:cubicBezTo>
                    <a:pt x="362" y="387"/>
                    <a:pt x="362" y="387"/>
                    <a:pt x="362" y="387"/>
                  </a:cubicBezTo>
                  <a:cubicBezTo>
                    <a:pt x="361" y="386"/>
                    <a:pt x="361" y="386"/>
                    <a:pt x="361" y="386"/>
                  </a:cubicBezTo>
                  <a:cubicBezTo>
                    <a:pt x="359" y="385"/>
                    <a:pt x="359" y="385"/>
                    <a:pt x="359" y="385"/>
                  </a:cubicBezTo>
                  <a:cubicBezTo>
                    <a:pt x="358" y="385"/>
                    <a:pt x="358" y="385"/>
                    <a:pt x="358" y="385"/>
                  </a:cubicBezTo>
                  <a:cubicBezTo>
                    <a:pt x="358" y="384"/>
                    <a:pt x="358" y="384"/>
                    <a:pt x="358" y="384"/>
                  </a:cubicBezTo>
                  <a:cubicBezTo>
                    <a:pt x="357" y="384"/>
                    <a:pt x="357" y="384"/>
                    <a:pt x="357" y="384"/>
                  </a:cubicBezTo>
                  <a:cubicBezTo>
                    <a:pt x="357" y="384"/>
                    <a:pt x="357" y="384"/>
                    <a:pt x="357" y="384"/>
                  </a:cubicBezTo>
                  <a:cubicBezTo>
                    <a:pt x="357" y="383"/>
                    <a:pt x="357" y="383"/>
                    <a:pt x="357" y="383"/>
                  </a:cubicBezTo>
                  <a:cubicBezTo>
                    <a:pt x="356" y="383"/>
                    <a:pt x="356" y="383"/>
                    <a:pt x="356" y="383"/>
                  </a:cubicBezTo>
                  <a:cubicBezTo>
                    <a:pt x="356" y="382"/>
                    <a:pt x="356" y="382"/>
                    <a:pt x="356" y="382"/>
                  </a:cubicBezTo>
                  <a:cubicBezTo>
                    <a:pt x="355" y="382"/>
                    <a:pt x="355" y="382"/>
                    <a:pt x="355" y="382"/>
                  </a:cubicBezTo>
                  <a:cubicBezTo>
                    <a:pt x="355" y="382"/>
                    <a:pt x="355" y="382"/>
                    <a:pt x="355" y="382"/>
                  </a:cubicBezTo>
                  <a:cubicBezTo>
                    <a:pt x="354" y="382"/>
                    <a:pt x="354" y="382"/>
                    <a:pt x="354" y="382"/>
                  </a:cubicBezTo>
                  <a:cubicBezTo>
                    <a:pt x="355" y="381"/>
                    <a:pt x="355" y="381"/>
                    <a:pt x="355" y="381"/>
                  </a:cubicBezTo>
                  <a:cubicBezTo>
                    <a:pt x="357" y="380"/>
                    <a:pt x="357" y="380"/>
                    <a:pt x="357" y="380"/>
                  </a:cubicBezTo>
                  <a:cubicBezTo>
                    <a:pt x="357" y="380"/>
                    <a:pt x="357" y="380"/>
                    <a:pt x="357" y="380"/>
                  </a:cubicBezTo>
                  <a:cubicBezTo>
                    <a:pt x="356" y="381"/>
                    <a:pt x="356" y="381"/>
                    <a:pt x="356" y="381"/>
                  </a:cubicBezTo>
                  <a:cubicBezTo>
                    <a:pt x="356" y="381"/>
                    <a:pt x="356" y="381"/>
                    <a:pt x="356" y="381"/>
                  </a:cubicBezTo>
                  <a:cubicBezTo>
                    <a:pt x="357" y="382"/>
                    <a:pt x="357" y="382"/>
                    <a:pt x="357" y="382"/>
                  </a:cubicBezTo>
                  <a:cubicBezTo>
                    <a:pt x="357" y="383"/>
                    <a:pt x="357" y="383"/>
                    <a:pt x="357" y="383"/>
                  </a:cubicBezTo>
                  <a:cubicBezTo>
                    <a:pt x="358" y="383"/>
                    <a:pt x="358" y="383"/>
                    <a:pt x="358" y="383"/>
                  </a:cubicBezTo>
                  <a:cubicBezTo>
                    <a:pt x="358" y="383"/>
                    <a:pt x="358" y="383"/>
                    <a:pt x="358" y="383"/>
                  </a:cubicBezTo>
                  <a:cubicBezTo>
                    <a:pt x="359" y="383"/>
                    <a:pt x="359" y="383"/>
                    <a:pt x="359" y="383"/>
                  </a:cubicBezTo>
                  <a:cubicBezTo>
                    <a:pt x="360" y="384"/>
                    <a:pt x="360" y="384"/>
                    <a:pt x="360" y="384"/>
                  </a:cubicBezTo>
                  <a:cubicBezTo>
                    <a:pt x="361" y="384"/>
                    <a:pt x="361" y="384"/>
                    <a:pt x="361" y="384"/>
                  </a:cubicBezTo>
                  <a:cubicBezTo>
                    <a:pt x="361" y="384"/>
                    <a:pt x="361" y="384"/>
                    <a:pt x="361" y="384"/>
                  </a:cubicBezTo>
                  <a:cubicBezTo>
                    <a:pt x="363" y="384"/>
                    <a:pt x="363" y="384"/>
                    <a:pt x="363" y="384"/>
                  </a:cubicBezTo>
                  <a:cubicBezTo>
                    <a:pt x="363" y="384"/>
                    <a:pt x="363" y="384"/>
                    <a:pt x="363" y="384"/>
                  </a:cubicBezTo>
                  <a:cubicBezTo>
                    <a:pt x="364" y="384"/>
                    <a:pt x="364" y="384"/>
                    <a:pt x="364" y="384"/>
                  </a:cubicBezTo>
                  <a:cubicBezTo>
                    <a:pt x="366" y="384"/>
                    <a:pt x="366" y="384"/>
                    <a:pt x="366" y="384"/>
                  </a:cubicBezTo>
                  <a:cubicBezTo>
                    <a:pt x="365" y="384"/>
                    <a:pt x="365" y="384"/>
                    <a:pt x="365" y="384"/>
                  </a:cubicBezTo>
                  <a:cubicBezTo>
                    <a:pt x="364" y="384"/>
                    <a:pt x="364" y="384"/>
                    <a:pt x="364" y="384"/>
                  </a:cubicBezTo>
                  <a:cubicBezTo>
                    <a:pt x="364" y="385"/>
                    <a:pt x="364" y="385"/>
                    <a:pt x="364" y="385"/>
                  </a:cubicBezTo>
                  <a:cubicBezTo>
                    <a:pt x="364" y="386"/>
                    <a:pt x="364" y="386"/>
                    <a:pt x="364" y="386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3" y="387"/>
                    <a:pt x="363" y="387"/>
                    <a:pt x="363" y="387"/>
                  </a:cubicBezTo>
                  <a:close/>
                  <a:moveTo>
                    <a:pt x="371" y="391"/>
                  </a:moveTo>
                  <a:cubicBezTo>
                    <a:pt x="371" y="390"/>
                    <a:pt x="371" y="390"/>
                    <a:pt x="371" y="390"/>
                  </a:cubicBezTo>
                  <a:cubicBezTo>
                    <a:pt x="369" y="389"/>
                    <a:pt x="369" y="389"/>
                    <a:pt x="369" y="389"/>
                  </a:cubicBezTo>
                  <a:cubicBezTo>
                    <a:pt x="369" y="388"/>
                    <a:pt x="369" y="388"/>
                    <a:pt x="369" y="388"/>
                  </a:cubicBezTo>
                  <a:cubicBezTo>
                    <a:pt x="368" y="387"/>
                    <a:pt x="368" y="387"/>
                    <a:pt x="368" y="387"/>
                  </a:cubicBezTo>
                  <a:cubicBezTo>
                    <a:pt x="369" y="386"/>
                    <a:pt x="369" y="386"/>
                    <a:pt x="369" y="386"/>
                  </a:cubicBezTo>
                  <a:cubicBezTo>
                    <a:pt x="370" y="386"/>
                    <a:pt x="370" y="386"/>
                    <a:pt x="370" y="386"/>
                  </a:cubicBezTo>
                  <a:cubicBezTo>
                    <a:pt x="372" y="384"/>
                    <a:pt x="372" y="384"/>
                    <a:pt x="372" y="384"/>
                  </a:cubicBezTo>
                  <a:cubicBezTo>
                    <a:pt x="372" y="384"/>
                    <a:pt x="372" y="384"/>
                    <a:pt x="372" y="384"/>
                  </a:cubicBezTo>
                  <a:cubicBezTo>
                    <a:pt x="373" y="382"/>
                    <a:pt x="373" y="382"/>
                    <a:pt x="373" y="382"/>
                  </a:cubicBezTo>
                  <a:cubicBezTo>
                    <a:pt x="374" y="382"/>
                    <a:pt x="374" y="382"/>
                    <a:pt x="374" y="382"/>
                  </a:cubicBezTo>
                  <a:cubicBezTo>
                    <a:pt x="374" y="381"/>
                    <a:pt x="374" y="381"/>
                    <a:pt x="374" y="381"/>
                  </a:cubicBezTo>
                  <a:cubicBezTo>
                    <a:pt x="375" y="381"/>
                    <a:pt x="375" y="381"/>
                    <a:pt x="375" y="381"/>
                  </a:cubicBezTo>
                  <a:cubicBezTo>
                    <a:pt x="375" y="381"/>
                    <a:pt x="375" y="381"/>
                    <a:pt x="375" y="381"/>
                  </a:cubicBezTo>
                  <a:cubicBezTo>
                    <a:pt x="375" y="382"/>
                    <a:pt x="375" y="382"/>
                    <a:pt x="375" y="382"/>
                  </a:cubicBezTo>
                  <a:cubicBezTo>
                    <a:pt x="376" y="382"/>
                    <a:pt x="376" y="382"/>
                    <a:pt x="376" y="382"/>
                  </a:cubicBezTo>
                  <a:cubicBezTo>
                    <a:pt x="376" y="383"/>
                    <a:pt x="376" y="383"/>
                    <a:pt x="376" y="383"/>
                  </a:cubicBezTo>
                  <a:cubicBezTo>
                    <a:pt x="375" y="384"/>
                    <a:pt x="375" y="384"/>
                    <a:pt x="375" y="384"/>
                  </a:cubicBezTo>
                  <a:cubicBezTo>
                    <a:pt x="374" y="385"/>
                    <a:pt x="374" y="385"/>
                    <a:pt x="374" y="385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375" y="386"/>
                    <a:pt x="375" y="386"/>
                    <a:pt x="375" y="386"/>
                  </a:cubicBezTo>
                  <a:cubicBezTo>
                    <a:pt x="375" y="387"/>
                    <a:pt x="375" y="387"/>
                    <a:pt x="375" y="387"/>
                  </a:cubicBezTo>
                  <a:cubicBezTo>
                    <a:pt x="375" y="387"/>
                    <a:pt x="375" y="387"/>
                    <a:pt x="375" y="387"/>
                  </a:cubicBezTo>
                  <a:cubicBezTo>
                    <a:pt x="376" y="387"/>
                    <a:pt x="376" y="387"/>
                    <a:pt x="376" y="387"/>
                  </a:cubicBezTo>
                  <a:cubicBezTo>
                    <a:pt x="376" y="386"/>
                    <a:pt x="376" y="386"/>
                    <a:pt x="376" y="386"/>
                  </a:cubicBezTo>
                  <a:cubicBezTo>
                    <a:pt x="377" y="386"/>
                    <a:pt x="377" y="386"/>
                    <a:pt x="377" y="386"/>
                  </a:cubicBezTo>
                  <a:cubicBezTo>
                    <a:pt x="378" y="386"/>
                    <a:pt x="378" y="386"/>
                    <a:pt x="378" y="386"/>
                  </a:cubicBezTo>
                  <a:cubicBezTo>
                    <a:pt x="378" y="387"/>
                    <a:pt x="378" y="387"/>
                    <a:pt x="378" y="387"/>
                  </a:cubicBezTo>
                  <a:cubicBezTo>
                    <a:pt x="378" y="388"/>
                    <a:pt x="378" y="388"/>
                    <a:pt x="378" y="388"/>
                  </a:cubicBezTo>
                  <a:cubicBezTo>
                    <a:pt x="377" y="388"/>
                    <a:pt x="377" y="388"/>
                    <a:pt x="377" y="388"/>
                  </a:cubicBezTo>
                  <a:cubicBezTo>
                    <a:pt x="377" y="389"/>
                    <a:pt x="377" y="389"/>
                    <a:pt x="377" y="389"/>
                  </a:cubicBezTo>
                  <a:cubicBezTo>
                    <a:pt x="375" y="389"/>
                    <a:pt x="375" y="389"/>
                    <a:pt x="375" y="389"/>
                  </a:cubicBezTo>
                  <a:cubicBezTo>
                    <a:pt x="373" y="390"/>
                    <a:pt x="373" y="390"/>
                    <a:pt x="373" y="390"/>
                  </a:cubicBezTo>
                  <a:cubicBezTo>
                    <a:pt x="372" y="390"/>
                    <a:pt x="372" y="390"/>
                    <a:pt x="372" y="390"/>
                  </a:cubicBezTo>
                  <a:cubicBezTo>
                    <a:pt x="372" y="389"/>
                    <a:pt x="372" y="389"/>
                    <a:pt x="372" y="389"/>
                  </a:cubicBezTo>
                  <a:cubicBezTo>
                    <a:pt x="372" y="390"/>
                    <a:pt x="372" y="390"/>
                    <a:pt x="372" y="390"/>
                  </a:cubicBezTo>
                  <a:cubicBezTo>
                    <a:pt x="371" y="390"/>
                    <a:pt x="371" y="390"/>
                    <a:pt x="371" y="390"/>
                  </a:cubicBezTo>
                  <a:cubicBezTo>
                    <a:pt x="371" y="391"/>
                    <a:pt x="371" y="391"/>
                    <a:pt x="371" y="391"/>
                  </a:cubicBezTo>
                  <a:close/>
                  <a:moveTo>
                    <a:pt x="284" y="329"/>
                  </a:moveTo>
                  <a:cubicBezTo>
                    <a:pt x="284" y="330"/>
                    <a:pt x="284" y="330"/>
                    <a:pt x="284" y="330"/>
                  </a:cubicBezTo>
                  <a:cubicBezTo>
                    <a:pt x="284" y="331"/>
                    <a:pt x="284" y="331"/>
                    <a:pt x="284" y="331"/>
                  </a:cubicBezTo>
                  <a:cubicBezTo>
                    <a:pt x="284" y="330"/>
                    <a:pt x="284" y="330"/>
                    <a:pt x="284" y="330"/>
                  </a:cubicBezTo>
                  <a:cubicBezTo>
                    <a:pt x="284" y="329"/>
                    <a:pt x="284" y="329"/>
                    <a:pt x="284" y="329"/>
                  </a:cubicBezTo>
                  <a:cubicBezTo>
                    <a:pt x="284" y="329"/>
                    <a:pt x="284" y="329"/>
                    <a:pt x="284" y="329"/>
                  </a:cubicBezTo>
                  <a:cubicBezTo>
                    <a:pt x="284" y="329"/>
                    <a:pt x="284" y="329"/>
                    <a:pt x="284" y="329"/>
                  </a:cubicBezTo>
                  <a:close/>
                  <a:moveTo>
                    <a:pt x="284" y="341"/>
                  </a:moveTo>
                  <a:cubicBezTo>
                    <a:pt x="284" y="340"/>
                    <a:pt x="284" y="340"/>
                    <a:pt x="284" y="340"/>
                  </a:cubicBezTo>
                  <a:cubicBezTo>
                    <a:pt x="285" y="340"/>
                    <a:pt x="285" y="340"/>
                    <a:pt x="285" y="340"/>
                  </a:cubicBezTo>
                  <a:cubicBezTo>
                    <a:pt x="285" y="339"/>
                    <a:pt x="285" y="339"/>
                    <a:pt x="285" y="339"/>
                  </a:cubicBezTo>
                  <a:cubicBezTo>
                    <a:pt x="285" y="340"/>
                    <a:pt x="285" y="340"/>
                    <a:pt x="285" y="340"/>
                  </a:cubicBezTo>
                  <a:cubicBezTo>
                    <a:pt x="284" y="341"/>
                    <a:pt x="284" y="341"/>
                    <a:pt x="284" y="341"/>
                  </a:cubicBezTo>
                  <a:cubicBezTo>
                    <a:pt x="284" y="341"/>
                    <a:pt x="284" y="341"/>
                    <a:pt x="284" y="341"/>
                  </a:cubicBezTo>
                  <a:close/>
                  <a:moveTo>
                    <a:pt x="273" y="333"/>
                  </a:moveTo>
                  <a:cubicBezTo>
                    <a:pt x="274" y="331"/>
                    <a:pt x="274" y="331"/>
                    <a:pt x="274" y="331"/>
                  </a:cubicBezTo>
                  <a:cubicBezTo>
                    <a:pt x="275" y="332"/>
                    <a:pt x="275" y="332"/>
                    <a:pt x="275" y="332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6" y="330"/>
                    <a:pt x="276" y="330"/>
                    <a:pt x="276" y="330"/>
                  </a:cubicBezTo>
                  <a:cubicBezTo>
                    <a:pt x="277" y="330"/>
                    <a:pt x="277" y="330"/>
                    <a:pt x="277" y="330"/>
                  </a:cubicBezTo>
                  <a:cubicBezTo>
                    <a:pt x="277" y="331"/>
                    <a:pt x="277" y="331"/>
                    <a:pt x="277" y="331"/>
                  </a:cubicBezTo>
                  <a:cubicBezTo>
                    <a:pt x="278" y="331"/>
                    <a:pt x="278" y="331"/>
                    <a:pt x="278" y="331"/>
                  </a:cubicBezTo>
                  <a:cubicBezTo>
                    <a:pt x="279" y="332"/>
                    <a:pt x="279" y="332"/>
                    <a:pt x="279" y="332"/>
                  </a:cubicBezTo>
                  <a:cubicBezTo>
                    <a:pt x="280" y="333"/>
                    <a:pt x="280" y="333"/>
                    <a:pt x="280" y="333"/>
                  </a:cubicBezTo>
                  <a:cubicBezTo>
                    <a:pt x="280" y="333"/>
                    <a:pt x="280" y="333"/>
                    <a:pt x="280" y="333"/>
                  </a:cubicBezTo>
                  <a:cubicBezTo>
                    <a:pt x="280" y="334"/>
                    <a:pt x="280" y="334"/>
                    <a:pt x="280" y="334"/>
                  </a:cubicBezTo>
                  <a:cubicBezTo>
                    <a:pt x="277" y="334"/>
                    <a:pt x="277" y="334"/>
                    <a:pt x="277" y="334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5" y="333"/>
                    <a:pt x="275" y="333"/>
                    <a:pt x="275" y="333"/>
                  </a:cubicBezTo>
                  <a:cubicBezTo>
                    <a:pt x="275" y="334"/>
                    <a:pt x="275" y="334"/>
                    <a:pt x="275" y="334"/>
                  </a:cubicBezTo>
                  <a:cubicBezTo>
                    <a:pt x="275" y="334"/>
                    <a:pt x="275" y="334"/>
                    <a:pt x="275" y="334"/>
                  </a:cubicBezTo>
                  <a:cubicBezTo>
                    <a:pt x="275" y="333"/>
                    <a:pt x="275" y="333"/>
                    <a:pt x="275" y="333"/>
                  </a:cubicBezTo>
                  <a:cubicBezTo>
                    <a:pt x="275" y="333"/>
                    <a:pt x="275" y="333"/>
                    <a:pt x="275" y="333"/>
                  </a:cubicBezTo>
                  <a:cubicBezTo>
                    <a:pt x="274" y="333"/>
                    <a:pt x="274" y="333"/>
                    <a:pt x="274" y="333"/>
                  </a:cubicBezTo>
                  <a:cubicBezTo>
                    <a:pt x="273" y="333"/>
                    <a:pt x="273" y="333"/>
                    <a:pt x="273" y="333"/>
                  </a:cubicBezTo>
                  <a:close/>
                  <a:moveTo>
                    <a:pt x="43" y="337"/>
                  </a:moveTo>
                  <a:cubicBezTo>
                    <a:pt x="44" y="338"/>
                    <a:pt x="44" y="338"/>
                    <a:pt x="44" y="338"/>
                  </a:cubicBezTo>
                  <a:cubicBezTo>
                    <a:pt x="45" y="339"/>
                    <a:pt x="45" y="339"/>
                    <a:pt x="45" y="339"/>
                  </a:cubicBezTo>
                  <a:cubicBezTo>
                    <a:pt x="45" y="339"/>
                    <a:pt x="45" y="339"/>
                    <a:pt x="45" y="339"/>
                  </a:cubicBezTo>
                  <a:cubicBezTo>
                    <a:pt x="43" y="338"/>
                    <a:pt x="43" y="338"/>
                    <a:pt x="43" y="338"/>
                  </a:cubicBezTo>
                  <a:cubicBezTo>
                    <a:pt x="43" y="337"/>
                    <a:pt x="43" y="337"/>
                    <a:pt x="43" y="337"/>
                  </a:cubicBezTo>
                  <a:close/>
                  <a:moveTo>
                    <a:pt x="41" y="334"/>
                  </a:moveTo>
                  <a:cubicBezTo>
                    <a:pt x="41" y="333"/>
                    <a:pt x="41" y="333"/>
                    <a:pt x="41" y="333"/>
                  </a:cubicBezTo>
                  <a:cubicBezTo>
                    <a:pt x="41" y="333"/>
                    <a:pt x="41" y="333"/>
                    <a:pt x="41" y="333"/>
                  </a:cubicBezTo>
                  <a:cubicBezTo>
                    <a:pt x="41" y="334"/>
                    <a:pt x="41" y="334"/>
                    <a:pt x="41" y="334"/>
                  </a:cubicBezTo>
                  <a:close/>
                  <a:moveTo>
                    <a:pt x="35" y="330"/>
                  </a:moveTo>
                  <a:cubicBezTo>
                    <a:pt x="36" y="330"/>
                    <a:pt x="36" y="330"/>
                    <a:pt x="36" y="330"/>
                  </a:cubicBezTo>
                  <a:cubicBezTo>
                    <a:pt x="36" y="329"/>
                    <a:pt x="36" y="329"/>
                    <a:pt x="36" y="329"/>
                  </a:cubicBezTo>
                  <a:cubicBezTo>
                    <a:pt x="35" y="330"/>
                    <a:pt x="35" y="330"/>
                    <a:pt x="35" y="330"/>
                  </a:cubicBezTo>
                  <a:close/>
                  <a:moveTo>
                    <a:pt x="25" y="326"/>
                  </a:moveTo>
                  <a:cubicBezTo>
                    <a:pt x="26" y="327"/>
                    <a:pt x="26" y="327"/>
                    <a:pt x="26" y="327"/>
                  </a:cubicBezTo>
                  <a:cubicBezTo>
                    <a:pt x="26" y="327"/>
                    <a:pt x="26" y="327"/>
                    <a:pt x="26" y="327"/>
                  </a:cubicBezTo>
                  <a:cubicBezTo>
                    <a:pt x="27" y="329"/>
                    <a:pt x="27" y="329"/>
                    <a:pt x="27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28" y="329"/>
                    <a:pt x="28" y="329"/>
                    <a:pt x="28" y="329"/>
                  </a:cubicBezTo>
                  <a:cubicBezTo>
                    <a:pt x="27" y="329"/>
                    <a:pt x="27" y="329"/>
                    <a:pt x="27" y="329"/>
                  </a:cubicBezTo>
                  <a:cubicBezTo>
                    <a:pt x="26" y="330"/>
                    <a:pt x="26" y="330"/>
                    <a:pt x="26" y="330"/>
                  </a:cubicBezTo>
                  <a:cubicBezTo>
                    <a:pt x="27" y="331"/>
                    <a:pt x="27" y="331"/>
                    <a:pt x="27" y="331"/>
                  </a:cubicBezTo>
                  <a:cubicBezTo>
                    <a:pt x="26" y="332"/>
                    <a:pt x="26" y="332"/>
                    <a:pt x="26" y="332"/>
                  </a:cubicBezTo>
                  <a:cubicBezTo>
                    <a:pt x="27" y="332"/>
                    <a:pt x="27" y="332"/>
                    <a:pt x="27" y="332"/>
                  </a:cubicBezTo>
                  <a:cubicBezTo>
                    <a:pt x="28" y="332"/>
                    <a:pt x="28" y="332"/>
                    <a:pt x="28" y="332"/>
                  </a:cubicBezTo>
                  <a:cubicBezTo>
                    <a:pt x="28" y="333"/>
                    <a:pt x="28" y="333"/>
                    <a:pt x="28" y="333"/>
                  </a:cubicBezTo>
                  <a:cubicBezTo>
                    <a:pt x="29" y="333"/>
                    <a:pt x="29" y="333"/>
                    <a:pt x="29" y="333"/>
                  </a:cubicBezTo>
                  <a:cubicBezTo>
                    <a:pt x="29" y="334"/>
                    <a:pt x="29" y="334"/>
                    <a:pt x="29" y="334"/>
                  </a:cubicBezTo>
                  <a:cubicBezTo>
                    <a:pt x="30" y="335"/>
                    <a:pt x="30" y="335"/>
                    <a:pt x="30" y="335"/>
                  </a:cubicBezTo>
                  <a:cubicBezTo>
                    <a:pt x="32" y="334"/>
                    <a:pt x="32" y="334"/>
                    <a:pt x="32" y="334"/>
                  </a:cubicBezTo>
                  <a:cubicBezTo>
                    <a:pt x="30" y="336"/>
                    <a:pt x="30" y="336"/>
                    <a:pt x="30" y="336"/>
                  </a:cubicBezTo>
                  <a:cubicBezTo>
                    <a:pt x="31" y="337"/>
                    <a:pt x="31" y="337"/>
                    <a:pt x="31" y="337"/>
                  </a:cubicBezTo>
                  <a:cubicBezTo>
                    <a:pt x="32" y="337"/>
                    <a:pt x="32" y="337"/>
                    <a:pt x="32" y="337"/>
                  </a:cubicBezTo>
                  <a:cubicBezTo>
                    <a:pt x="32" y="336"/>
                    <a:pt x="32" y="336"/>
                    <a:pt x="32" y="336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33" y="336"/>
                    <a:pt x="33" y="336"/>
                    <a:pt x="33" y="336"/>
                  </a:cubicBezTo>
                  <a:cubicBezTo>
                    <a:pt x="32" y="337"/>
                    <a:pt x="32" y="337"/>
                    <a:pt x="32" y="337"/>
                  </a:cubicBezTo>
                  <a:cubicBezTo>
                    <a:pt x="32" y="338"/>
                    <a:pt x="32" y="338"/>
                    <a:pt x="32" y="338"/>
                  </a:cubicBezTo>
                  <a:cubicBezTo>
                    <a:pt x="33" y="338"/>
                    <a:pt x="33" y="338"/>
                    <a:pt x="33" y="338"/>
                  </a:cubicBezTo>
                  <a:cubicBezTo>
                    <a:pt x="33" y="339"/>
                    <a:pt x="33" y="339"/>
                    <a:pt x="33" y="339"/>
                  </a:cubicBezTo>
                  <a:cubicBezTo>
                    <a:pt x="35" y="339"/>
                    <a:pt x="35" y="339"/>
                    <a:pt x="35" y="339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5" y="340"/>
                    <a:pt x="35" y="340"/>
                    <a:pt x="35" y="340"/>
                  </a:cubicBezTo>
                  <a:cubicBezTo>
                    <a:pt x="36" y="341"/>
                    <a:pt x="36" y="341"/>
                    <a:pt x="36" y="341"/>
                  </a:cubicBezTo>
                  <a:cubicBezTo>
                    <a:pt x="35" y="342"/>
                    <a:pt x="35" y="342"/>
                    <a:pt x="35" y="342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8" y="342"/>
                    <a:pt x="38" y="342"/>
                    <a:pt x="38" y="342"/>
                  </a:cubicBezTo>
                  <a:cubicBezTo>
                    <a:pt x="38" y="343"/>
                    <a:pt x="38" y="343"/>
                    <a:pt x="38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40" y="346"/>
                    <a:pt x="40" y="346"/>
                    <a:pt x="40" y="346"/>
                  </a:cubicBezTo>
                  <a:cubicBezTo>
                    <a:pt x="40" y="346"/>
                    <a:pt x="40" y="346"/>
                    <a:pt x="40" y="346"/>
                  </a:cubicBezTo>
                  <a:cubicBezTo>
                    <a:pt x="41" y="347"/>
                    <a:pt x="41" y="347"/>
                    <a:pt x="41" y="347"/>
                  </a:cubicBezTo>
                  <a:cubicBezTo>
                    <a:pt x="44" y="349"/>
                    <a:pt x="44" y="349"/>
                    <a:pt x="44" y="349"/>
                  </a:cubicBezTo>
                  <a:cubicBezTo>
                    <a:pt x="45" y="348"/>
                    <a:pt x="45" y="348"/>
                    <a:pt x="45" y="348"/>
                  </a:cubicBezTo>
                  <a:cubicBezTo>
                    <a:pt x="46" y="349"/>
                    <a:pt x="46" y="349"/>
                    <a:pt x="46" y="349"/>
                  </a:cubicBezTo>
                  <a:cubicBezTo>
                    <a:pt x="45" y="346"/>
                    <a:pt x="45" y="346"/>
                    <a:pt x="45" y="346"/>
                  </a:cubicBezTo>
                  <a:cubicBezTo>
                    <a:pt x="45" y="345"/>
                    <a:pt x="45" y="345"/>
                    <a:pt x="45" y="345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2"/>
                    <a:pt x="45" y="342"/>
                    <a:pt x="45" y="342"/>
                  </a:cubicBezTo>
                  <a:cubicBezTo>
                    <a:pt x="44" y="341"/>
                    <a:pt x="44" y="341"/>
                    <a:pt x="44" y="341"/>
                  </a:cubicBezTo>
                  <a:cubicBezTo>
                    <a:pt x="42" y="339"/>
                    <a:pt x="42" y="339"/>
                    <a:pt x="42" y="339"/>
                  </a:cubicBezTo>
                  <a:cubicBezTo>
                    <a:pt x="41" y="336"/>
                    <a:pt x="41" y="336"/>
                    <a:pt x="41" y="336"/>
                  </a:cubicBezTo>
                  <a:cubicBezTo>
                    <a:pt x="40" y="334"/>
                    <a:pt x="40" y="334"/>
                    <a:pt x="40" y="334"/>
                  </a:cubicBezTo>
                  <a:cubicBezTo>
                    <a:pt x="40" y="333"/>
                    <a:pt x="40" y="333"/>
                    <a:pt x="40" y="333"/>
                  </a:cubicBezTo>
                  <a:cubicBezTo>
                    <a:pt x="39" y="332"/>
                    <a:pt x="39" y="332"/>
                    <a:pt x="39" y="332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36" y="331"/>
                    <a:pt x="36" y="331"/>
                    <a:pt x="36" y="331"/>
                  </a:cubicBezTo>
                  <a:cubicBezTo>
                    <a:pt x="35" y="331"/>
                    <a:pt x="35" y="331"/>
                    <a:pt x="35" y="331"/>
                  </a:cubicBezTo>
                  <a:cubicBezTo>
                    <a:pt x="34" y="330"/>
                    <a:pt x="34" y="330"/>
                    <a:pt x="34" y="330"/>
                  </a:cubicBezTo>
                  <a:cubicBezTo>
                    <a:pt x="33" y="330"/>
                    <a:pt x="33" y="330"/>
                    <a:pt x="33" y="330"/>
                  </a:cubicBezTo>
                  <a:cubicBezTo>
                    <a:pt x="32" y="329"/>
                    <a:pt x="32" y="329"/>
                    <a:pt x="32" y="329"/>
                  </a:cubicBezTo>
                  <a:cubicBezTo>
                    <a:pt x="31" y="328"/>
                    <a:pt x="31" y="328"/>
                    <a:pt x="31" y="328"/>
                  </a:cubicBezTo>
                  <a:cubicBezTo>
                    <a:pt x="30" y="327"/>
                    <a:pt x="30" y="327"/>
                    <a:pt x="30" y="327"/>
                  </a:cubicBezTo>
                  <a:cubicBezTo>
                    <a:pt x="29" y="327"/>
                    <a:pt x="29" y="327"/>
                    <a:pt x="29" y="327"/>
                  </a:cubicBezTo>
                  <a:cubicBezTo>
                    <a:pt x="28" y="326"/>
                    <a:pt x="28" y="326"/>
                    <a:pt x="28" y="326"/>
                  </a:cubicBezTo>
                  <a:cubicBezTo>
                    <a:pt x="27" y="326"/>
                    <a:pt x="27" y="326"/>
                    <a:pt x="27" y="326"/>
                  </a:cubicBezTo>
                  <a:cubicBezTo>
                    <a:pt x="27" y="326"/>
                    <a:pt x="27" y="326"/>
                    <a:pt x="27" y="326"/>
                  </a:cubicBezTo>
                  <a:cubicBezTo>
                    <a:pt x="25" y="326"/>
                    <a:pt x="25" y="326"/>
                    <a:pt x="25" y="326"/>
                  </a:cubicBezTo>
                  <a:close/>
                  <a:moveTo>
                    <a:pt x="36" y="328"/>
                  </a:moveTo>
                  <a:cubicBezTo>
                    <a:pt x="36" y="328"/>
                    <a:pt x="36" y="328"/>
                    <a:pt x="36" y="328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6" y="329"/>
                    <a:pt x="36" y="329"/>
                    <a:pt x="36" y="329"/>
                  </a:cubicBezTo>
                  <a:cubicBezTo>
                    <a:pt x="35" y="329"/>
                    <a:pt x="35" y="329"/>
                    <a:pt x="35" y="329"/>
                  </a:cubicBezTo>
                  <a:cubicBezTo>
                    <a:pt x="36" y="328"/>
                    <a:pt x="36" y="328"/>
                    <a:pt x="36" y="328"/>
                  </a:cubicBezTo>
                  <a:close/>
                  <a:moveTo>
                    <a:pt x="34" y="327"/>
                  </a:moveTo>
                  <a:cubicBezTo>
                    <a:pt x="35" y="326"/>
                    <a:pt x="35" y="326"/>
                    <a:pt x="35" y="326"/>
                  </a:cubicBezTo>
                  <a:cubicBezTo>
                    <a:pt x="36" y="327"/>
                    <a:pt x="36" y="327"/>
                    <a:pt x="36" y="327"/>
                  </a:cubicBezTo>
                  <a:cubicBezTo>
                    <a:pt x="34" y="327"/>
                    <a:pt x="34" y="327"/>
                    <a:pt x="34" y="327"/>
                  </a:cubicBezTo>
                  <a:close/>
                  <a:moveTo>
                    <a:pt x="28" y="305"/>
                  </a:moveTo>
                  <a:cubicBezTo>
                    <a:pt x="28" y="306"/>
                    <a:pt x="28" y="306"/>
                    <a:pt x="28" y="306"/>
                  </a:cubicBezTo>
                  <a:cubicBezTo>
                    <a:pt x="29" y="306"/>
                    <a:pt x="29" y="306"/>
                    <a:pt x="29" y="306"/>
                  </a:cubicBezTo>
                  <a:cubicBezTo>
                    <a:pt x="28" y="305"/>
                    <a:pt x="28" y="305"/>
                    <a:pt x="28" y="305"/>
                  </a:cubicBezTo>
                  <a:close/>
                  <a:moveTo>
                    <a:pt x="31" y="315"/>
                  </a:moveTo>
                  <a:cubicBezTo>
                    <a:pt x="31" y="314"/>
                    <a:pt x="31" y="314"/>
                    <a:pt x="31" y="314"/>
                  </a:cubicBezTo>
                  <a:cubicBezTo>
                    <a:pt x="31" y="314"/>
                    <a:pt x="31" y="314"/>
                    <a:pt x="31" y="314"/>
                  </a:cubicBezTo>
                  <a:cubicBezTo>
                    <a:pt x="32" y="315"/>
                    <a:pt x="32" y="315"/>
                    <a:pt x="32" y="315"/>
                  </a:cubicBezTo>
                  <a:cubicBezTo>
                    <a:pt x="31" y="315"/>
                    <a:pt x="31" y="315"/>
                    <a:pt x="31" y="315"/>
                  </a:cubicBezTo>
                  <a:cubicBezTo>
                    <a:pt x="31" y="315"/>
                    <a:pt x="31" y="315"/>
                    <a:pt x="31" y="315"/>
                  </a:cubicBezTo>
                  <a:close/>
                  <a:moveTo>
                    <a:pt x="31" y="318"/>
                  </a:moveTo>
                  <a:cubicBezTo>
                    <a:pt x="30" y="319"/>
                    <a:pt x="30" y="319"/>
                    <a:pt x="30" y="319"/>
                  </a:cubicBezTo>
                  <a:cubicBezTo>
                    <a:pt x="30" y="320"/>
                    <a:pt x="30" y="320"/>
                    <a:pt x="30" y="320"/>
                  </a:cubicBezTo>
                  <a:cubicBezTo>
                    <a:pt x="31" y="321"/>
                    <a:pt x="31" y="321"/>
                    <a:pt x="31" y="321"/>
                  </a:cubicBezTo>
                  <a:cubicBezTo>
                    <a:pt x="31" y="319"/>
                    <a:pt x="31" y="319"/>
                    <a:pt x="31" y="319"/>
                  </a:cubicBezTo>
                  <a:cubicBezTo>
                    <a:pt x="31" y="318"/>
                    <a:pt x="31" y="318"/>
                    <a:pt x="31" y="318"/>
                  </a:cubicBezTo>
                  <a:close/>
                  <a:moveTo>
                    <a:pt x="32" y="317"/>
                  </a:moveTo>
                  <a:cubicBezTo>
                    <a:pt x="32" y="316"/>
                    <a:pt x="32" y="316"/>
                    <a:pt x="32" y="316"/>
                  </a:cubicBezTo>
                  <a:cubicBezTo>
                    <a:pt x="32" y="316"/>
                    <a:pt x="32" y="316"/>
                    <a:pt x="32" y="316"/>
                  </a:cubicBezTo>
                  <a:cubicBezTo>
                    <a:pt x="31" y="316"/>
                    <a:pt x="31" y="316"/>
                    <a:pt x="31" y="316"/>
                  </a:cubicBezTo>
                  <a:cubicBezTo>
                    <a:pt x="30" y="317"/>
                    <a:pt x="30" y="317"/>
                    <a:pt x="30" y="317"/>
                  </a:cubicBezTo>
                  <a:cubicBezTo>
                    <a:pt x="31" y="317"/>
                    <a:pt x="31" y="317"/>
                    <a:pt x="31" y="317"/>
                  </a:cubicBezTo>
                  <a:cubicBezTo>
                    <a:pt x="31" y="317"/>
                    <a:pt x="32" y="317"/>
                    <a:pt x="32" y="317"/>
                  </a:cubicBezTo>
                  <a:close/>
                  <a:moveTo>
                    <a:pt x="33" y="316"/>
                  </a:moveTo>
                  <a:cubicBezTo>
                    <a:pt x="34" y="315"/>
                    <a:pt x="34" y="315"/>
                    <a:pt x="34" y="315"/>
                  </a:cubicBezTo>
                  <a:cubicBezTo>
                    <a:pt x="35" y="315"/>
                    <a:pt x="35" y="315"/>
                    <a:pt x="35" y="315"/>
                  </a:cubicBezTo>
                  <a:cubicBezTo>
                    <a:pt x="36" y="314"/>
                    <a:pt x="36" y="314"/>
                    <a:pt x="36" y="314"/>
                  </a:cubicBezTo>
                  <a:cubicBezTo>
                    <a:pt x="37" y="313"/>
                    <a:pt x="37" y="313"/>
                    <a:pt x="37" y="313"/>
                  </a:cubicBezTo>
                  <a:cubicBezTo>
                    <a:pt x="37" y="314"/>
                    <a:pt x="37" y="314"/>
                    <a:pt x="37" y="314"/>
                  </a:cubicBezTo>
                  <a:cubicBezTo>
                    <a:pt x="35" y="315"/>
                    <a:pt x="35" y="315"/>
                    <a:pt x="35" y="315"/>
                  </a:cubicBezTo>
                  <a:cubicBezTo>
                    <a:pt x="35" y="315"/>
                    <a:pt x="35" y="315"/>
                    <a:pt x="35" y="315"/>
                  </a:cubicBezTo>
                  <a:cubicBezTo>
                    <a:pt x="33" y="316"/>
                    <a:pt x="33" y="316"/>
                    <a:pt x="33" y="316"/>
                  </a:cubicBezTo>
                  <a:cubicBezTo>
                    <a:pt x="33" y="316"/>
                    <a:pt x="33" y="316"/>
                    <a:pt x="33" y="316"/>
                  </a:cubicBezTo>
                  <a:close/>
                  <a:moveTo>
                    <a:pt x="32" y="311"/>
                  </a:moveTo>
                  <a:cubicBezTo>
                    <a:pt x="32" y="310"/>
                    <a:pt x="32" y="310"/>
                    <a:pt x="32" y="310"/>
                  </a:cubicBezTo>
                  <a:cubicBezTo>
                    <a:pt x="33" y="309"/>
                    <a:pt x="33" y="309"/>
                    <a:pt x="33" y="309"/>
                  </a:cubicBezTo>
                  <a:cubicBezTo>
                    <a:pt x="33" y="310"/>
                    <a:pt x="33" y="310"/>
                    <a:pt x="33" y="310"/>
                  </a:cubicBezTo>
                  <a:cubicBezTo>
                    <a:pt x="32" y="310"/>
                    <a:pt x="32" y="310"/>
                    <a:pt x="32" y="310"/>
                  </a:cubicBezTo>
                  <a:cubicBezTo>
                    <a:pt x="32" y="311"/>
                    <a:pt x="32" y="311"/>
                    <a:pt x="32" y="311"/>
                  </a:cubicBezTo>
                  <a:cubicBezTo>
                    <a:pt x="32" y="311"/>
                    <a:pt x="32" y="311"/>
                    <a:pt x="32" y="311"/>
                  </a:cubicBezTo>
                  <a:close/>
                  <a:moveTo>
                    <a:pt x="30" y="311"/>
                  </a:moveTo>
                  <a:cubicBezTo>
                    <a:pt x="31" y="311"/>
                    <a:pt x="31" y="311"/>
                    <a:pt x="31" y="311"/>
                  </a:cubicBezTo>
                  <a:cubicBezTo>
                    <a:pt x="31" y="311"/>
                    <a:pt x="31" y="311"/>
                    <a:pt x="31" y="311"/>
                  </a:cubicBezTo>
                  <a:cubicBezTo>
                    <a:pt x="31" y="310"/>
                    <a:pt x="31" y="310"/>
                    <a:pt x="31" y="310"/>
                  </a:cubicBezTo>
                  <a:cubicBezTo>
                    <a:pt x="30" y="311"/>
                    <a:pt x="30" y="311"/>
                    <a:pt x="30" y="311"/>
                  </a:cubicBezTo>
                  <a:close/>
                  <a:moveTo>
                    <a:pt x="28" y="307"/>
                  </a:moveTo>
                  <a:cubicBezTo>
                    <a:pt x="28" y="309"/>
                    <a:pt x="28" y="309"/>
                    <a:pt x="28" y="309"/>
                  </a:cubicBezTo>
                  <a:cubicBezTo>
                    <a:pt x="28" y="310"/>
                    <a:pt x="28" y="310"/>
                    <a:pt x="28" y="310"/>
                  </a:cubicBezTo>
                  <a:cubicBezTo>
                    <a:pt x="28" y="311"/>
                    <a:pt x="28" y="311"/>
                    <a:pt x="28" y="311"/>
                  </a:cubicBezTo>
                  <a:cubicBezTo>
                    <a:pt x="29" y="310"/>
                    <a:pt x="29" y="310"/>
                    <a:pt x="29" y="310"/>
                  </a:cubicBezTo>
                  <a:cubicBezTo>
                    <a:pt x="29" y="308"/>
                    <a:pt x="29" y="308"/>
                    <a:pt x="29" y="308"/>
                  </a:cubicBezTo>
                  <a:cubicBezTo>
                    <a:pt x="28" y="307"/>
                    <a:pt x="28" y="307"/>
                    <a:pt x="28" y="307"/>
                  </a:cubicBezTo>
                  <a:close/>
                  <a:moveTo>
                    <a:pt x="29" y="307"/>
                  </a:moveTo>
                  <a:cubicBezTo>
                    <a:pt x="30" y="307"/>
                    <a:pt x="30" y="307"/>
                    <a:pt x="30" y="307"/>
                  </a:cubicBezTo>
                  <a:cubicBezTo>
                    <a:pt x="29" y="307"/>
                    <a:pt x="29" y="307"/>
                    <a:pt x="29" y="307"/>
                  </a:cubicBezTo>
                  <a:cubicBezTo>
                    <a:pt x="29" y="308"/>
                    <a:pt x="29" y="308"/>
                    <a:pt x="29" y="308"/>
                  </a:cubicBezTo>
                  <a:cubicBezTo>
                    <a:pt x="30" y="308"/>
                    <a:pt x="30" y="308"/>
                    <a:pt x="30" y="308"/>
                  </a:cubicBezTo>
                  <a:cubicBezTo>
                    <a:pt x="31" y="307"/>
                    <a:pt x="31" y="307"/>
                    <a:pt x="31" y="307"/>
                  </a:cubicBezTo>
                  <a:cubicBezTo>
                    <a:pt x="31" y="309"/>
                    <a:pt x="31" y="309"/>
                    <a:pt x="31" y="309"/>
                  </a:cubicBezTo>
                  <a:cubicBezTo>
                    <a:pt x="31" y="309"/>
                    <a:pt x="31" y="309"/>
                    <a:pt x="31" y="309"/>
                  </a:cubicBezTo>
                  <a:cubicBezTo>
                    <a:pt x="32" y="308"/>
                    <a:pt x="32" y="308"/>
                    <a:pt x="32" y="308"/>
                  </a:cubicBezTo>
                  <a:cubicBezTo>
                    <a:pt x="32" y="306"/>
                    <a:pt x="32" y="306"/>
                    <a:pt x="32" y="306"/>
                  </a:cubicBezTo>
                  <a:cubicBezTo>
                    <a:pt x="31" y="305"/>
                    <a:pt x="31" y="305"/>
                    <a:pt x="31" y="305"/>
                  </a:cubicBezTo>
                  <a:cubicBezTo>
                    <a:pt x="30" y="306"/>
                    <a:pt x="30" y="306"/>
                    <a:pt x="30" y="306"/>
                  </a:cubicBezTo>
                  <a:cubicBezTo>
                    <a:pt x="29" y="307"/>
                    <a:pt x="29" y="307"/>
                    <a:pt x="29" y="307"/>
                  </a:cubicBezTo>
                  <a:close/>
                  <a:moveTo>
                    <a:pt x="29" y="304"/>
                  </a:moveTo>
                  <a:cubicBezTo>
                    <a:pt x="30" y="305"/>
                    <a:pt x="30" y="305"/>
                    <a:pt x="30" y="305"/>
                  </a:cubicBezTo>
                  <a:cubicBezTo>
                    <a:pt x="30" y="305"/>
                    <a:pt x="30" y="305"/>
                    <a:pt x="30" y="305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29" y="304"/>
                    <a:pt x="29" y="304"/>
                    <a:pt x="29" y="304"/>
                  </a:cubicBezTo>
                  <a:close/>
                  <a:moveTo>
                    <a:pt x="31" y="303"/>
                  </a:moveTo>
                  <a:cubicBezTo>
                    <a:pt x="31" y="302"/>
                    <a:pt x="31" y="302"/>
                    <a:pt x="31" y="302"/>
                  </a:cubicBezTo>
                  <a:cubicBezTo>
                    <a:pt x="32" y="301"/>
                    <a:pt x="32" y="301"/>
                    <a:pt x="32" y="301"/>
                  </a:cubicBezTo>
                  <a:cubicBezTo>
                    <a:pt x="33" y="301"/>
                    <a:pt x="33" y="301"/>
                    <a:pt x="33" y="301"/>
                  </a:cubicBezTo>
                  <a:cubicBezTo>
                    <a:pt x="33" y="302"/>
                    <a:pt x="33" y="302"/>
                    <a:pt x="33" y="302"/>
                  </a:cubicBezTo>
                  <a:cubicBezTo>
                    <a:pt x="32" y="302"/>
                    <a:pt x="32" y="302"/>
                    <a:pt x="32" y="302"/>
                  </a:cubicBezTo>
                  <a:cubicBezTo>
                    <a:pt x="31" y="303"/>
                    <a:pt x="31" y="303"/>
                    <a:pt x="31" y="303"/>
                  </a:cubicBezTo>
                  <a:close/>
                  <a:moveTo>
                    <a:pt x="24" y="300"/>
                  </a:moveTo>
                  <a:cubicBezTo>
                    <a:pt x="26" y="302"/>
                    <a:pt x="26" y="302"/>
                    <a:pt x="26" y="302"/>
                  </a:cubicBezTo>
                  <a:cubicBezTo>
                    <a:pt x="27" y="304"/>
                    <a:pt x="27" y="304"/>
                    <a:pt x="27" y="304"/>
                  </a:cubicBezTo>
                  <a:cubicBezTo>
                    <a:pt x="27" y="305"/>
                    <a:pt x="27" y="305"/>
                    <a:pt x="27" y="305"/>
                  </a:cubicBezTo>
                  <a:cubicBezTo>
                    <a:pt x="26" y="304"/>
                    <a:pt x="26" y="304"/>
                    <a:pt x="26" y="304"/>
                  </a:cubicBezTo>
                  <a:cubicBezTo>
                    <a:pt x="26" y="303"/>
                    <a:pt x="26" y="303"/>
                    <a:pt x="26" y="303"/>
                  </a:cubicBezTo>
                  <a:cubicBezTo>
                    <a:pt x="24" y="301"/>
                    <a:pt x="24" y="301"/>
                    <a:pt x="24" y="301"/>
                  </a:cubicBezTo>
                  <a:cubicBezTo>
                    <a:pt x="24" y="300"/>
                    <a:pt x="24" y="300"/>
                    <a:pt x="24" y="300"/>
                  </a:cubicBezTo>
                  <a:cubicBezTo>
                    <a:pt x="24" y="300"/>
                    <a:pt x="24" y="300"/>
                    <a:pt x="24" y="300"/>
                  </a:cubicBezTo>
                  <a:close/>
                  <a:moveTo>
                    <a:pt x="26" y="299"/>
                  </a:moveTo>
                  <a:cubicBezTo>
                    <a:pt x="26" y="300"/>
                    <a:pt x="26" y="300"/>
                    <a:pt x="26" y="300"/>
                  </a:cubicBezTo>
                  <a:cubicBezTo>
                    <a:pt x="27" y="301"/>
                    <a:pt x="27" y="301"/>
                    <a:pt x="27" y="301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8" y="303"/>
                    <a:pt x="28" y="303"/>
                    <a:pt x="28" y="303"/>
                  </a:cubicBezTo>
                  <a:cubicBezTo>
                    <a:pt x="29" y="302"/>
                    <a:pt x="29" y="302"/>
                    <a:pt x="29" y="302"/>
                  </a:cubicBezTo>
                  <a:cubicBezTo>
                    <a:pt x="28" y="300"/>
                    <a:pt x="28" y="300"/>
                    <a:pt x="28" y="300"/>
                  </a:cubicBezTo>
                  <a:cubicBezTo>
                    <a:pt x="27" y="299"/>
                    <a:pt x="27" y="299"/>
                    <a:pt x="27" y="299"/>
                  </a:cubicBezTo>
                  <a:cubicBezTo>
                    <a:pt x="27" y="298"/>
                    <a:pt x="27" y="298"/>
                    <a:pt x="27" y="298"/>
                  </a:cubicBezTo>
                  <a:cubicBezTo>
                    <a:pt x="26" y="299"/>
                    <a:pt x="26" y="299"/>
                    <a:pt x="26" y="299"/>
                  </a:cubicBezTo>
                  <a:close/>
                  <a:moveTo>
                    <a:pt x="24" y="297"/>
                  </a:moveTo>
                  <a:cubicBezTo>
                    <a:pt x="26" y="297"/>
                    <a:pt x="26" y="297"/>
                    <a:pt x="26" y="297"/>
                  </a:cubicBezTo>
                  <a:cubicBezTo>
                    <a:pt x="26" y="298"/>
                    <a:pt x="26" y="298"/>
                    <a:pt x="26" y="298"/>
                  </a:cubicBezTo>
                  <a:cubicBezTo>
                    <a:pt x="27" y="298"/>
                    <a:pt x="27" y="298"/>
                    <a:pt x="27" y="298"/>
                  </a:cubicBezTo>
                  <a:cubicBezTo>
                    <a:pt x="27" y="297"/>
                    <a:pt x="27" y="297"/>
                    <a:pt x="27" y="297"/>
                  </a:cubicBezTo>
                  <a:cubicBezTo>
                    <a:pt x="26" y="296"/>
                    <a:pt x="26" y="296"/>
                    <a:pt x="26" y="296"/>
                  </a:cubicBezTo>
                  <a:cubicBezTo>
                    <a:pt x="25" y="297"/>
                    <a:pt x="25" y="297"/>
                    <a:pt x="25" y="297"/>
                  </a:cubicBezTo>
                  <a:cubicBezTo>
                    <a:pt x="24" y="297"/>
                    <a:pt x="24" y="297"/>
                    <a:pt x="24" y="297"/>
                  </a:cubicBezTo>
                  <a:close/>
                  <a:moveTo>
                    <a:pt x="12" y="298"/>
                  </a:moveTo>
                  <a:cubicBezTo>
                    <a:pt x="12" y="296"/>
                    <a:pt x="12" y="296"/>
                    <a:pt x="12" y="296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16" y="294"/>
                    <a:pt x="16" y="294"/>
                    <a:pt x="16" y="294"/>
                  </a:cubicBezTo>
                  <a:cubicBezTo>
                    <a:pt x="15" y="295"/>
                    <a:pt x="15" y="295"/>
                    <a:pt x="15" y="295"/>
                  </a:cubicBezTo>
                  <a:cubicBezTo>
                    <a:pt x="16" y="295"/>
                    <a:pt x="16" y="295"/>
                    <a:pt x="16" y="295"/>
                  </a:cubicBezTo>
                  <a:cubicBezTo>
                    <a:pt x="17" y="294"/>
                    <a:pt x="17" y="294"/>
                    <a:pt x="17" y="294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7" y="297"/>
                    <a:pt x="17" y="297"/>
                    <a:pt x="17" y="297"/>
                  </a:cubicBezTo>
                  <a:cubicBezTo>
                    <a:pt x="16" y="297"/>
                    <a:pt x="16" y="297"/>
                    <a:pt x="16" y="297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15" y="299"/>
                    <a:pt x="15" y="299"/>
                    <a:pt x="15" y="299"/>
                  </a:cubicBezTo>
                  <a:cubicBezTo>
                    <a:pt x="15" y="299"/>
                    <a:pt x="15" y="299"/>
                    <a:pt x="15" y="299"/>
                  </a:cubicBezTo>
                  <a:cubicBezTo>
                    <a:pt x="16" y="299"/>
                    <a:pt x="16" y="299"/>
                    <a:pt x="16" y="299"/>
                  </a:cubicBezTo>
                  <a:cubicBezTo>
                    <a:pt x="17" y="297"/>
                    <a:pt x="17" y="297"/>
                    <a:pt x="17" y="297"/>
                  </a:cubicBezTo>
                  <a:cubicBezTo>
                    <a:pt x="19" y="296"/>
                    <a:pt x="19" y="296"/>
                    <a:pt x="19" y="296"/>
                  </a:cubicBezTo>
                  <a:cubicBezTo>
                    <a:pt x="20" y="295"/>
                    <a:pt x="20" y="295"/>
                    <a:pt x="20" y="295"/>
                  </a:cubicBezTo>
                  <a:cubicBezTo>
                    <a:pt x="21" y="295"/>
                    <a:pt x="21" y="295"/>
                    <a:pt x="21" y="295"/>
                  </a:cubicBezTo>
                  <a:cubicBezTo>
                    <a:pt x="19" y="297"/>
                    <a:pt x="19" y="297"/>
                    <a:pt x="19" y="297"/>
                  </a:cubicBezTo>
                  <a:cubicBezTo>
                    <a:pt x="18" y="299"/>
                    <a:pt x="18" y="299"/>
                    <a:pt x="18" y="299"/>
                  </a:cubicBezTo>
                  <a:cubicBezTo>
                    <a:pt x="17" y="300"/>
                    <a:pt x="17" y="300"/>
                    <a:pt x="17" y="300"/>
                  </a:cubicBezTo>
                  <a:cubicBezTo>
                    <a:pt x="17" y="302"/>
                    <a:pt x="17" y="302"/>
                    <a:pt x="17" y="302"/>
                  </a:cubicBezTo>
                  <a:cubicBezTo>
                    <a:pt x="16" y="303"/>
                    <a:pt x="16" y="303"/>
                    <a:pt x="16" y="303"/>
                  </a:cubicBezTo>
                  <a:cubicBezTo>
                    <a:pt x="15" y="303"/>
                    <a:pt x="15" y="303"/>
                    <a:pt x="15" y="303"/>
                  </a:cubicBezTo>
                  <a:cubicBezTo>
                    <a:pt x="14" y="303"/>
                    <a:pt x="14" y="303"/>
                    <a:pt x="14" y="303"/>
                  </a:cubicBezTo>
                  <a:cubicBezTo>
                    <a:pt x="15" y="303"/>
                    <a:pt x="15" y="303"/>
                    <a:pt x="15" y="303"/>
                  </a:cubicBezTo>
                  <a:cubicBezTo>
                    <a:pt x="16" y="303"/>
                    <a:pt x="16" y="303"/>
                    <a:pt x="16" y="303"/>
                  </a:cubicBezTo>
                  <a:cubicBezTo>
                    <a:pt x="17" y="303"/>
                    <a:pt x="17" y="303"/>
                    <a:pt x="17" y="303"/>
                  </a:cubicBezTo>
                  <a:cubicBezTo>
                    <a:pt x="17" y="304"/>
                    <a:pt x="17" y="304"/>
                    <a:pt x="17" y="304"/>
                  </a:cubicBezTo>
                  <a:cubicBezTo>
                    <a:pt x="16" y="304"/>
                    <a:pt x="16" y="304"/>
                    <a:pt x="16" y="304"/>
                  </a:cubicBezTo>
                  <a:cubicBezTo>
                    <a:pt x="15" y="306"/>
                    <a:pt x="15" y="306"/>
                    <a:pt x="15" y="306"/>
                  </a:cubicBezTo>
                  <a:cubicBezTo>
                    <a:pt x="15" y="307"/>
                    <a:pt x="15" y="307"/>
                    <a:pt x="15" y="307"/>
                  </a:cubicBezTo>
                  <a:cubicBezTo>
                    <a:pt x="15" y="308"/>
                    <a:pt x="15" y="308"/>
                    <a:pt x="15" y="308"/>
                  </a:cubicBezTo>
                  <a:cubicBezTo>
                    <a:pt x="16" y="310"/>
                    <a:pt x="16" y="310"/>
                    <a:pt x="16" y="310"/>
                  </a:cubicBezTo>
                  <a:cubicBezTo>
                    <a:pt x="16" y="311"/>
                    <a:pt x="16" y="311"/>
                    <a:pt x="16" y="311"/>
                  </a:cubicBezTo>
                  <a:cubicBezTo>
                    <a:pt x="17" y="311"/>
                    <a:pt x="17" y="311"/>
                    <a:pt x="17" y="311"/>
                  </a:cubicBezTo>
                  <a:cubicBezTo>
                    <a:pt x="17" y="312"/>
                    <a:pt x="17" y="312"/>
                    <a:pt x="17" y="312"/>
                  </a:cubicBezTo>
                  <a:cubicBezTo>
                    <a:pt x="17" y="313"/>
                    <a:pt x="17" y="313"/>
                    <a:pt x="17" y="313"/>
                  </a:cubicBezTo>
                  <a:cubicBezTo>
                    <a:pt x="15" y="312"/>
                    <a:pt x="15" y="312"/>
                    <a:pt x="15" y="312"/>
                  </a:cubicBezTo>
                  <a:cubicBezTo>
                    <a:pt x="14" y="309"/>
                    <a:pt x="14" y="309"/>
                    <a:pt x="14" y="309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14" y="307"/>
                    <a:pt x="14" y="307"/>
                    <a:pt x="14" y="307"/>
                  </a:cubicBezTo>
                  <a:cubicBezTo>
                    <a:pt x="12" y="307"/>
                    <a:pt x="12" y="307"/>
                    <a:pt x="12" y="307"/>
                  </a:cubicBezTo>
                  <a:cubicBezTo>
                    <a:pt x="12" y="306"/>
                    <a:pt x="12" y="306"/>
                    <a:pt x="12" y="306"/>
                  </a:cubicBezTo>
                  <a:cubicBezTo>
                    <a:pt x="13" y="305"/>
                    <a:pt x="13" y="305"/>
                    <a:pt x="13" y="305"/>
                  </a:cubicBezTo>
                  <a:cubicBezTo>
                    <a:pt x="14" y="305"/>
                    <a:pt x="14" y="305"/>
                    <a:pt x="14" y="305"/>
                  </a:cubicBezTo>
                  <a:cubicBezTo>
                    <a:pt x="13" y="304"/>
                    <a:pt x="13" y="304"/>
                    <a:pt x="13" y="304"/>
                  </a:cubicBezTo>
                  <a:cubicBezTo>
                    <a:pt x="12" y="304"/>
                    <a:pt x="12" y="304"/>
                    <a:pt x="12" y="304"/>
                  </a:cubicBezTo>
                  <a:cubicBezTo>
                    <a:pt x="13" y="303"/>
                    <a:pt x="13" y="303"/>
                    <a:pt x="13" y="303"/>
                  </a:cubicBezTo>
                  <a:cubicBezTo>
                    <a:pt x="12" y="302"/>
                    <a:pt x="12" y="302"/>
                    <a:pt x="12" y="302"/>
                  </a:cubicBezTo>
                  <a:cubicBezTo>
                    <a:pt x="12" y="301"/>
                    <a:pt x="12" y="301"/>
                    <a:pt x="12" y="301"/>
                  </a:cubicBezTo>
                  <a:cubicBezTo>
                    <a:pt x="13" y="301"/>
                    <a:pt x="13" y="301"/>
                    <a:pt x="13" y="301"/>
                  </a:cubicBezTo>
                  <a:cubicBezTo>
                    <a:pt x="14" y="302"/>
                    <a:pt x="14" y="302"/>
                    <a:pt x="14" y="302"/>
                  </a:cubicBezTo>
                  <a:cubicBezTo>
                    <a:pt x="13" y="301"/>
                    <a:pt x="13" y="301"/>
                    <a:pt x="13" y="301"/>
                  </a:cubicBezTo>
                  <a:cubicBezTo>
                    <a:pt x="13" y="300"/>
                    <a:pt x="13" y="300"/>
                    <a:pt x="13" y="300"/>
                  </a:cubicBezTo>
                  <a:cubicBezTo>
                    <a:pt x="12" y="300"/>
                    <a:pt x="12" y="300"/>
                    <a:pt x="12" y="300"/>
                  </a:cubicBezTo>
                  <a:cubicBezTo>
                    <a:pt x="12" y="299"/>
                    <a:pt x="12" y="299"/>
                    <a:pt x="12" y="299"/>
                  </a:cubicBezTo>
                  <a:cubicBezTo>
                    <a:pt x="12" y="298"/>
                    <a:pt x="12" y="298"/>
                    <a:pt x="12" y="298"/>
                  </a:cubicBezTo>
                  <a:close/>
                  <a:moveTo>
                    <a:pt x="26" y="293"/>
                  </a:moveTo>
                  <a:cubicBezTo>
                    <a:pt x="26" y="292"/>
                    <a:pt x="26" y="292"/>
                    <a:pt x="26" y="292"/>
                  </a:cubicBezTo>
                  <a:cubicBezTo>
                    <a:pt x="27" y="291"/>
                    <a:pt x="27" y="291"/>
                    <a:pt x="27" y="291"/>
                  </a:cubicBezTo>
                  <a:cubicBezTo>
                    <a:pt x="27" y="292"/>
                    <a:pt x="27" y="292"/>
                    <a:pt x="27" y="292"/>
                  </a:cubicBezTo>
                  <a:cubicBezTo>
                    <a:pt x="26" y="293"/>
                    <a:pt x="26" y="293"/>
                    <a:pt x="26" y="293"/>
                  </a:cubicBezTo>
                  <a:close/>
                  <a:moveTo>
                    <a:pt x="141" y="138"/>
                  </a:moveTo>
                  <a:cubicBezTo>
                    <a:pt x="141" y="138"/>
                    <a:pt x="141" y="138"/>
                    <a:pt x="141" y="138"/>
                  </a:cubicBezTo>
                  <a:cubicBezTo>
                    <a:pt x="142" y="138"/>
                    <a:pt x="142" y="138"/>
                    <a:pt x="142" y="138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38"/>
                    <a:pt x="141" y="138"/>
                    <a:pt x="141" y="138"/>
                  </a:cubicBezTo>
                  <a:close/>
                  <a:moveTo>
                    <a:pt x="130" y="128"/>
                  </a:moveTo>
                  <a:cubicBezTo>
                    <a:pt x="130" y="128"/>
                    <a:pt x="130" y="128"/>
                    <a:pt x="130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0" y="128"/>
                    <a:pt x="130" y="128"/>
                    <a:pt x="130" y="128"/>
                  </a:cubicBezTo>
                  <a:close/>
                  <a:moveTo>
                    <a:pt x="90" y="131"/>
                  </a:moveTo>
                  <a:cubicBezTo>
                    <a:pt x="91" y="131"/>
                    <a:pt x="91" y="131"/>
                    <a:pt x="91" y="131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1" y="130"/>
                    <a:pt x="90" y="131"/>
                    <a:pt x="90" y="131"/>
                  </a:cubicBezTo>
                  <a:close/>
                  <a:moveTo>
                    <a:pt x="90" y="133"/>
                  </a:move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0" y="133"/>
                    <a:pt x="90" y="133"/>
                    <a:pt x="90" y="133"/>
                  </a:cubicBezTo>
                  <a:close/>
                  <a:moveTo>
                    <a:pt x="88" y="136"/>
                  </a:moveTo>
                  <a:cubicBezTo>
                    <a:pt x="88" y="137"/>
                    <a:pt x="88" y="137"/>
                    <a:pt x="88" y="137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9" y="139"/>
                    <a:pt x="89" y="139"/>
                    <a:pt x="89" y="139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93" y="134"/>
                    <a:pt x="93" y="134"/>
                    <a:pt x="93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1" y="134"/>
                    <a:pt x="91" y="134"/>
                    <a:pt x="91" y="134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1" y="134"/>
                    <a:pt x="91" y="134"/>
                    <a:pt x="91" y="134"/>
                  </a:cubicBezTo>
                  <a:cubicBezTo>
                    <a:pt x="90" y="133"/>
                    <a:pt x="90" y="133"/>
                    <a:pt x="90" y="133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8" y="136"/>
                    <a:pt x="88" y="136"/>
                    <a:pt x="88" y="136"/>
                  </a:cubicBezTo>
                  <a:close/>
                  <a:moveTo>
                    <a:pt x="84" y="139"/>
                  </a:moveTo>
                  <a:cubicBezTo>
                    <a:pt x="84" y="138"/>
                    <a:pt x="84" y="138"/>
                    <a:pt x="84" y="138"/>
                  </a:cubicBezTo>
                  <a:cubicBezTo>
                    <a:pt x="84" y="136"/>
                    <a:pt x="84" y="136"/>
                    <a:pt x="84" y="136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2" y="138"/>
                    <a:pt x="82" y="138"/>
                    <a:pt x="82" y="138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38"/>
                    <a:pt x="84" y="139"/>
                    <a:pt x="84" y="139"/>
                  </a:cubicBezTo>
                  <a:close/>
                  <a:moveTo>
                    <a:pt x="84" y="140"/>
                  </a:moveTo>
                  <a:cubicBezTo>
                    <a:pt x="85" y="139"/>
                    <a:pt x="85" y="139"/>
                    <a:pt x="85" y="139"/>
                  </a:cubicBezTo>
                  <a:cubicBezTo>
                    <a:pt x="85" y="138"/>
                    <a:pt x="85" y="138"/>
                    <a:pt x="85" y="138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4" y="140"/>
                    <a:pt x="84" y="140"/>
                    <a:pt x="84" y="140"/>
                  </a:cubicBezTo>
                  <a:close/>
                  <a:moveTo>
                    <a:pt x="86" y="145"/>
                  </a:moveTo>
                  <a:cubicBezTo>
                    <a:pt x="86" y="144"/>
                    <a:pt x="86" y="144"/>
                    <a:pt x="86" y="144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4" y="143"/>
                    <a:pt x="84" y="143"/>
                    <a:pt x="84" y="143"/>
                  </a:cubicBezTo>
                  <a:cubicBezTo>
                    <a:pt x="86" y="145"/>
                    <a:pt x="86" y="145"/>
                    <a:pt x="86" y="145"/>
                  </a:cubicBezTo>
                  <a:close/>
                  <a:moveTo>
                    <a:pt x="73" y="126"/>
                  </a:moveTo>
                  <a:cubicBezTo>
                    <a:pt x="74" y="127"/>
                    <a:pt x="74" y="127"/>
                    <a:pt x="74" y="127"/>
                  </a:cubicBezTo>
                  <a:cubicBezTo>
                    <a:pt x="75" y="127"/>
                    <a:pt x="75" y="127"/>
                    <a:pt x="75" y="127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5" y="126"/>
                    <a:pt x="75" y="126"/>
                    <a:pt x="75" y="126"/>
                  </a:cubicBezTo>
                  <a:cubicBezTo>
                    <a:pt x="74" y="126"/>
                    <a:pt x="74" y="126"/>
                    <a:pt x="74" y="126"/>
                  </a:cubicBezTo>
                  <a:cubicBezTo>
                    <a:pt x="73" y="126"/>
                    <a:pt x="73" y="126"/>
                    <a:pt x="73" y="126"/>
                  </a:cubicBezTo>
                  <a:close/>
                  <a:moveTo>
                    <a:pt x="50" y="344"/>
                  </a:moveTo>
                  <a:cubicBezTo>
                    <a:pt x="50" y="344"/>
                    <a:pt x="50" y="344"/>
                    <a:pt x="50" y="344"/>
                  </a:cubicBezTo>
                  <a:cubicBezTo>
                    <a:pt x="49" y="343"/>
                    <a:pt x="49" y="343"/>
                    <a:pt x="49" y="343"/>
                  </a:cubicBezTo>
                  <a:cubicBezTo>
                    <a:pt x="49" y="342"/>
                    <a:pt x="49" y="342"/>
                    <a:pt x="49" y="342"/>
                  </a:cubicBezTo>
                  <a:cubicBezTo>
                    <a:pt x="50" y="340"/>
                    <a:pt x="50" y="340"/>
                    <a:pt x="50" y="340"/>
                  </a:cubicBezTo>
                  <a:cubicBezTo>
                    <a:pt x="50" y="338"/>
                    <a:pt x="50" y="338"/>
                    <a:pt x="50" y="338"/>
                  </a:cubicBezTo>
                  <a:cubicBezTo>
                    <a:pt x="49" y="339"/>
                    <a:pt x="49" y="339"/>
                    <a:pt x="49" y="339"/>
                  </a:cubicBezTo>
                  <a:cubicBezTo>
                    <a:pt x="48" y="339"/>
                    <a:pt x="48" y="339"/>
                    <a:pt x="48" y="339"/>
                  </a:cubicBezTo>
                  <a:cubicBezTo>
                    <a:pt x="47" y="340"/>
                    <a:pt x="47" y="340"/>
                    <a:pt x="47" y="340"/>
                  </a:cubicBezTo>
                  <a:cubicBezTo>
                    <a:pt x="46" y="339"/>
                    <a:pt x="46" y="339"/>
                    <a:pt x="46" y="339"/>
                  </a:cubicBezTo>
                  <a:cubicBezTo>
                    <a:pt x="46" y="338"/>
                    <a:pt x="46" y="338"/>
                    <a:pt x="46" y="338"/>
                  </a:cubicBezTo>
                  <a:cubicBezTo>
                    <a:pt x="46" y="338"/>
                    <a:pt x="46" y="338"/>
                    <a:pt x="46" y="338"/>
                  </a:cubicBezTo>
                  <a:cubicBezTo>
                    <a:pt x="47" y="339"/>
                    <a:pt x="47" y="339"/>
                    <a:pt x="47" y="339"/>
                  </a:cubicBezTo>
                  <a:cubicBezTo>
                    <a:pt x="47" y="339"/>
                    <a:pt x="47" y="339"/>
                    <a:pt x="47" y="339"/>
                  </a:cubicBezTo>
                  <a:cubicBezTo>
                    <a:pt x="47" y="338"/>
                    <a:pt x="47" y="338"/>
                    <a:pt x="47" y="338"/>
                  </a:cubicBezTo>
                  <a:cubicBezTo>
                    <a:pt x="47" y="337"/>
                    <a:pt x="47" y="337"/>
                    <a:pt x="47" y="337"/>
                  </a:cubicBezTo>
                  <a:cubicBezTo>
                    <a:pt x="46" y="336"/>
                    <a:pt x="46" y="336"/>
                    <a:pt x="46" y="336"/>
                  </a:cubicBezTo>
                  <a:cubicBezTo>
                    <a:pt x="46" y="336"/>
                    <a:pt x="46" y="336"/>
                    <a:pt x="46" y="336"/>
                  </a:cubicBezTo>
                  <a:cubicBezTo>
                    <a:pt x="45" y="337"/>
                    <a:pt x="45" y="337"/>
                    <a:pt x="45" y="337"/>
                  </a:cubicBezTo>
                  <a:cubicBezTo>
                    <a:pt x="44" y="336"/>
                    <a:pt x="44" y="336"/>
                    <a:pt x="44" y="336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4" y="334"/>
                    <a:pt x="44" y="334"/>
                    <a:pt x="44" y="334"/>
                  </a:cubicBezTo>
                  <a:cubicBezTo>
                    <a:pt x="45" y="332"/>
                    <a:pt x="45" y="332"/>
                    <a:pt x="45" y="332"/>
                  </a:cubicBezTo>
                  <a:cubicBezTo>
                    <a:pt x="46" y="332"/>
                    <a:pt x="46" y="332"/>
                    <a:pt x="46" y="332"/>
                  </a:cubicBezTo>
                  <a:cubicBezTo>
                    <a:pt x="45" y="332"/>
                    <a:pt x="45" y="332"/>
                    <a:pt x="45" y="332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2"/>
                    <a:pt x="43" y="332"/>
                    <a:pt x="43" y="332"/>
                  </a:cubicBezTo>
                  <a:cubicBezTo>
                    <a:pt x="43" y="331"/>
                    <a:pt x="43" y="331"/>
                    <a:pt x="43" y="331"/>
                  </a:cubicBezTo>
                  <a:cubicBezTo>
                    <a:pt x="44" y="331"/>
                    <a:pt x="44" y="331"/>
                    <a:pt x="44" y="331"/>
                  </a:cubicBezTo>
                  <a:cubicBezTo>
                    <a:pt x="45" y="329"/>
                    <a:pt x="45" y="329"/>
                    <a:pt x="45" y="329"/>
                  </a:cubicBezTo>
                  <a:cubicBezTo>
                    <a:pt x="45" y="328"/>
                    <a:pt x="45" y="328"/>
                    <a:pt x="45" y="328"/>
                  </a:cubicBezTo>
                  <a:cubicBezTo>
                    <a:pt x="45" y="327"/>
                    <a:pt x="45" y="327"/>
                    <a:pt x="45" y="327"/>
                  </a:cubicBezTo>
                  <a:cubicBezTo>
                    <a:pt x="45" y="327"/>
                    <a:pt x="45" y="327"/>
                    <a:pt x="45" y="327"/>
                  </a:cubicBezTo>
                  <a:cubicBezTo>
                    <a:pt x="44" y="327"/>
                    <a:pt x="44" y="327"/>
                    <a:pt x="44" y="327"/>
                  </a:cubicBezTo>
                  <a:cubicBezTo>
                    <a:pt x="44" y="328"/>
                    <a:pt x="44" y="328"/>
                    <a:pt x="44" y="328"/>
                  </a:cubicBezTo>
                  <a:cubicBezTo>
                    <a:pt x="44" y="330"/>
                    <a:pt x="44" y="330"/>
                    <a:pt x="44" y="330"/>
                  </a:cubicBezTo>
                  <a:cubicBezTo>
                    <a:pt x="43" y="331"/>
                    <a:pt x="43" y="331"/>
                    <a:pt x="43" y="331"/>
                  </a:cubicBezTo>
                  <a:cubicBezTo>
                    <a:pt x="42" y="331"/>
                    <a:pt x="42" y="331"/>
                    <a:pt x="42" y="331"/>
                  </a:cubicBezTo>
                  <a:cubicBezTo>
                    <a:pt x="41" y="331"/>
                    <a:pt x="41" y="331"/>
                    <a:pt x="41" y="331"/>
                  </a:cubicBezTo>
                  <a:cubicBezTo>
                    <a:pt x="41" y="331"/>
                    <a:pt x="41" y="331"/>
                    <a:pt x="41" y="331"/>
                  </a:cubicBezTo>
                  <a:cubicBezTo>
                    <a:pt x="41" y="330"/>
                    <a:pt x="41" y="330"/>
                    <a:pt x="41" y="330"/>
                  </a:cubicBezTo>
                  <a:cubicBezTo>
                    <a:pt x="41" y="330"/>
                    <a:pt x="41" y="330"/>
                    <a:pt x="41" y="330"/>
                  </a:cubicBezTo>
                  <a:cubicBezTo>
                    <a:pt x="41" y="329"/>
                    <a:pt x="41" y="329"/>
                    <a:pt x="41" y="329"/>
                  </a:cubicBezTo>
                  <a:cubicBezTo>
                    <a:pt x="40" y="330"/>
                    <a:pt x="40" y="330"/>
                    <a:pt x="40" y="330"/>
                  </a:cubicBezTo>
                  <a:cubicBezTo>
                    <a:pt x="40" y="330"/>
                    <a:pt x="40" y="330"/>
                    <a:pt x="40" y="330"/>
                  </a:cubicBezTo>
                  <a:cubicBezTo>
                    <a:pt x="39" y="330"/>
                    <a:pt x="39" y="330"/>
                    <a:pt x="39" y="330"/>
                  </a:cubicBezTo>
                  <a:cubicBezTo>
                    <a:pt x="39" y="330"/>
                    <a:pt x="39" y="330"/>
                    <a:pt x="39" y="330"/>
                  </a:cubicBezTo>
                  <a:cubicBezTo>
                    <a:pt x="38" y="330"/>
                    <a:pt x="38" y="330"/>
                    <a:pt x="38" y="330"/>
                  </a:cubicBezTo>
                  <a:cubicBezTo>
                    <a:pt x="38" y="330"/>
                    <a:pt x="38" y="330"/>
                    <a:pt x="38" y="330"/>
                  </a:cubicBezTo>
                  <a:cubicBezTo>
                    <a:pt x="37" y="330"/>
                    <a:pt x="37" y="330"/>
                    <a:pt x="37" y="330"/>
                  </a:cubicBezTo>
                  <a:cubicBezTo>
                    <a:pt x="37" y="330"/>
                    <a:pt x="37" y="330"/>
                    <a:pt x="37" y="330"/>
                  </a:cubicBezTo>
                  <a:cubicBezTo>
                    <a:pt x="38" y="329"/>
                    <a:pt x="38" y="329"/>
                    <a:pt x="38" y="329"/>
                  </a:cubicBezTo>
                  <a:cubicBezTo>
                    <a:pt x="39" y="329"/>
                    <a:pt x="39" y="329"/>
                    <a:pt x="39" y="329"/>
                  </a:cubicBezTo>
                  <a:cubicBezTo>
                    <a:pt x="40" y="328"/>
                    <a:pt x="40" y="328"/>
                    <a:pt x="40" y="328"/>
                  </a:cubicBezTo>
                  <a:cubicBezTo>
                    <a:pt x="41" y="327"/>
                    <a:pt x="41" y="327"/>
                    <a:pt x="41" y="327"/>
                  </a:cubicBezTo>
                  <a:cubicBezTo>
                    <a:pt x="42" y="327"/>
                    <a:pt x="42" y="327"/>
                    <a:pt x="42" y="327"/>
                  </a:cubicBezTo>
                  <a:cubicBezTo>
                    <a:pt x="42" y="325"/>
                    <a:pt x="42" y="325"/>
                    <a:pt x="42" y="325"/>
                  </a:cubicBezTo>
                  <a:cubicBezTo>
                    <a:pt x="42" y="326"/>
                    <a:pt x="42" y="326"/>
                    <a:pt x="42" y="326"/>
                  </a:cubicBezTo>
                  <a:cubicBezTo>
                    <a:pt x="41" y="327"/>
                    <a:pt x="41" y="327"/>
                    <a:pt x="41" y="327"/>
                  </a:cubicBezTo>
                  <a:cubicBezTo>
                    <a:pt x="40" y="328"/>
                    <a:pt x="40" y="328"/>
                    <a:pt x="40" y="328"/>
                  </a:cubicBezTo>
                  <a:cubicBezTo>
                    <a:pt x="40" y="328"/>
                    <a:pt x="40" y="328"/>
                    <a:pt x="40" y="328"/>
                  </a:cubicBezTo>
                  <a:cubicBezTo>
                    <a:pt x="38" y="328"/>
                    <a:pt x="38" y="328"/>
                    <a:pt x="38" y="328"/>
                  </a:cubicBezTo>
                  <a:cubicBezTo>
                    <a:pt x="38" y="327"/>
                    <a:pt x="38" y="327"/>
                    <a:pt x="38" y="327"/>
                  </a:cubicBezTo>
                  <a:cubicBezTo>
                    <a:pt x="37" y="327"/>
                    <a:pt x="37" y="327"/>
                    <a:pt x="37" y="327"/>
                  </a:cubicBezTo>
                  <a:cubicBezTo>
                    <a:pt x="37" y="327"/>
                    <a:pt x="37" y="327"/>
                    <a:pt x="37" y="327"/>
                  </a:cubicBezTo>
                  <a:cubicBezTo>
                    <a:pt x="37" y="326"/>
                    <a:pt x="37" y="326"/>
                    <a:pt x="37" y="326"/>
                  </a:cubicBezTo>
                  <a:cubicBezTo>
                    <a:pt x="37" y="326"/>
                    <a:pt x="37" y="326"/>
                    <a:pt x="37" y="326"/>
                  </a:cubicBezTo>
                  <a:cubicBezTo>
                    <a:pt x="36" y="326"/>
                    <a:pt x="36" y="326"/>
                    <a:pt x="36" y="326"/>
                  </a:cubicBezTo>
                  <a:cubicBezTo>
                    <a:pt x="35" y="326"/>
                    <a:pt x="35" y="326"/>
                    <a:pt x="35" y="326"/>
                  </a:cubicBezTo>
                  <a:cubicBezTo>
                    <a:pt x="34" y="326"/>
                    <a:pt x="34" y="326"/>
                    <a:pt x="34" y="326"/>
                  </a:cubicBezTo>
                  <a:cubicBezTo>
                    <a:pt x="34" y="327"/>
                    <a:pt x="34" y="327"/>
                    <a:pt x="34" y="327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5"/>
                    <a:pt x="32" y="325"/>
                    <a:pt x="32" y="325"/>
                  </a:cubicBezTo>
                  <a:cubicBezTo>
                    <a:pt x="32" y="325"/>
                    <a:pt x="32" y="325"/>
                    <a:pt x="32" y="325"/>
                  </a:cubicBezTo>
                  <a:cubicBezTo>
                    <a:pt x="33" y="325"/>
                    <a:pt x="33" y="325"/>
                    <a:pt x="33" y="325"/>
                  </a:cubicBezTo>
                  <a:cubicBezTo>
                    <a:pt x="34" y="325"/>
                    <a:pt x="34" y="325"/>
                    <a:pt x="34" y="325"/>
                  </a:cubicBezTo>
                  <a:cubicBezTo>
                    <a:pt x="36" y="325"/>
                    <a:pt x="36" y="325"/>
                    <a:pt x="36" y="325"/>
                  </a:cubicBezTo>
                  <a:cubicBezTo>
                    <a:pt x="36" y="325"/>
                    <a:pt x="36" y="325"/>
                    <a:pt x="36" y="325"/>
                  </a:cubicBezTo>
                  <a:cubicBezTo>
                    <a:pt x="35" y="325"/>
                    <a:pt x="35" y="325"/>
                    <a:pt x="35" y="325"/>
                  </a:cubicBezTo>
                  <a:cubicBezTo>
                    <a:pt x="34" y="325"/>
                    <a:pt x="34" y="325"/>
                    <a:pt x="34" y="325"/>
                  </a:cubicBezTo>
                  <a:cubicBezTo>
                    <a:pt x="33" y="324"/>
                    <a:pt x="33" y="324"/>
                    <a:pt x="33" y="324"/>
                  </a:cubicBezTo>
                  <a:cubicBezTo>
                    <a:pt x="33" y="324"/>
                    <a:pt x="33" y="324"/>
                    <a:pt x="33" y="324"/>
                  </a:cubicBezTo>
                  <a:cubicBezTo>
                    <a:pt x="34" y="324"/>
                    <a:pt x="34" y="324"/>
                    <a:pt x="34" y="324"/>
                  </a:cubicBezTo>
                  <a:cubicBezTo>
                    <a:pt x="36" y="324"/>
                    <a:pt x="36" y="324"/>
                    <a:pt x="36" y="324"/>
                  </a:cubicBezTo>
                  <a:cubicBezTo>
                    <a:pt x="36" y="324"/>
                    <a:pt x="36" y="324"/>
                    <a:pt x="36" y="324"/>
                  </a:cubicBezTo>
                  <a:cubicBezTo>
                    <a:pt x="34" y="324"/>
                    <a:pt x="34" y="324"/>
                    <a:pt x="34" y="324"/>
                  </a:cubicBezTo>
                  <a:cubicBezTo>
                    <a:pt x="34" y="323"/>
                    <a:pt x="34" y="323"/>
                    <a:pt x="34" y="323"/>
                  </a:cubicBezTo>
                  <a:cubicBezTo>
                    <a:pt x="32" y="324"/>
                    <a:pt x="32" y="324"/>
                    <a:pt x="32" y="324"/>
                  </a:cubicBezTo>
                  <a:cubicBezTo>
                    <a:pt x="32" y="324"/>
                    <a:pt x="32" y="324"/>
                    <a:pt x="32" y="324"/>
                  </a:cubicBezTo>
                  <a:cubicBezTo>
                    <a:pt x="31" y="323"/>
                    <a:pt x="31" y="323"/>
                    <a:pt x="31" y="323"/>
                  </a:cubicBezTo>
                  <a:cubicBezTo>
                    <a:pt x="31" y="322"/>
                    <a:pt x="31" y="322"/>
                    <a:pt x="31" y="322"/>
                  </a:cubicBezTo>
                  <a:cubicBezTo>
                    <a:pt x="32" y="322"/>
                    <a:pt x="32" y="322"/>
                    <a:pt x="32" y="322"/>
                  </a:cubicBezTo>
                  <a:cubicBezTo>
                    <a:pt x="33" y="323"/>
                    <a:pt x="33" y="323"/>
                    <a:pt x="33" y="323"/>
                  </a:cubicBezTo>
                  <a:cubicBezTo>
                    <a:pt x="34" y="323"/>
                    <a:pt x="34" y="323"/>
                    <a:pt x="34" y="323"/>
                  </a:cubicBezTo>
                  <a:cubicBezTo>
                    <a:pt x="35" y="322"/>
                    <a:pt x="35" y="322"/>
                    <a:pt x="35" y="322"/>
                  </a:cubicBezTo>
                  <a:cubicBezTo>
                    <a:pt x="34" y="322"/>
                    <a:pt x="34" y="322"/>
                    <a:pt x="34" y="322"/>
                  </a:cubicBezTo>
                  <a:cubicBezTo>
                    <a:pt x="33" y="322"/>
                    <a:pt x="33" y="322"/>
                    <a:pt x="33" y="322"/>
                  </a:cubicBezTo>
                  <a:cubicBezTo>
                    <a:pt x="31" y="322"/>
                    <a:pt x="31" y="322"/>
                    <a:pt x="31" y="322"/>
                  </a:cubicBezTo>
                  <a:cubicBezTo>
                    <a:pt x="32" y="321"/>
                    <a:pt x="32" y="321"/>
                    <a:pt x="32" y="321"/>
                  </a:cubicBezTo>
                  <a:cubicBezTo>
                    <a:pt x="33" y="321"/>
                    <a:pt x="33" y="321"/>
                    <a:pt x="33" y="321"/>
                  </a:cubicBezTo>
                  <a:cubicBezTo>
                    <a:pt x="34" y="321"/>
                    <a:pt x="34" y="321"/>
                    <a:pt x="34" y="321"/>
                  </a:cubicBezTo>
                  <a:cubicBezTo>
                    <a:pt x="34" y="321"/>
                    <a:pt x="34" y="321"/>
                    <a:pt x="34" y="321"/>
                  </a:cubicBezTo>
                  <a:cubicBezTo>
                    <a:pt x="34" y="320"/>
                    <a:pt x="34" y="320"/>
                    <a:pt x="34" y="320"/>
                  </a:cubicBezTo>
                  <a:cubicBezTo>
                    <a:pt x="34" y="320"/>
                    <a:pt x="34" y="320"/>
                    <a:pt x="34" y="320"/>
                  </a:cubicBezTo>
                  <a:cubicBezTo>
                    <a:pt x="35" y="319"/>
                    <a:pt x="35" y="319"/>
                    <a:pt x="35" y="319"/>
                  </a:cubicBezTo>
                  <a:cubicBezTo>
                    <a:pt x="36" y="319"/>
                    <a:pt x="36" y="319"/>
                    <a:pt x="36" y="319"/>
                  </a:cubicBezTo>
                  <a:cubicBezTo>
                    <a:pt x="37" y="320"/>
                    <a:pt x="37" y="320"/>
                    <a:pt x="37" y="320"/>
                  </a:cubicBezTo>
                  <a:cubicBezTo>
                    <a:pt x="38" y="319"/>
                    <a:pt x="38" y="319"/>
                    <a:pt x="38" y="319"/>
                  </a:cubicBezTo>
                  <a:cubicBezTo>
                    <a:pt x="36" y="319"/>
                    <a:pt x="36" y="319"/>
                    <a:pt x="36" y="319"/>
                  </a:cubicBezTo>
                  <a:cubicBezTo>
                    <a:pt x="35" y="319"/>
                    <a:pt x="35" y="319"/>
                    <a:pt x="35" y="319"/>
                  </a:cubicBezTo>
                  <a:cubicBezTo>
                    <a:pt x="35" y="318"/>
                    <a:pt x="35" y="318"/>
                    <a:pt x="35" y="318"/>
                  </a:cubicBezTo>
                  <a:cubicBezTo>
                    <a:pt x="34" y="319"/>
                    <a:pt x="34" y="319"/>
                    <a:pt x="34" y="319"/>
                  </a:cubicBezTo>
                  <a:cubicBezTo>
                    <a:pt x="33" y="320"/>
                    <a:pt x="33" y="320"/>
                    <a:pt x="33" y="320"/>
                  </a:cubicBezTo>
                  <a:cubicBezTo>
                    <a:pt x="33" y="320"/>
                    <a:pt x="33" y="320"/>
                    <a:pt x="33" y="320"/>
                  </a:cubicBezTo>
                  <a:cubicBezTo>
                    <a:pt x="32" y="320"/>
                    <a:pt x="32" y="320"/>
                    <a:pt x="32" y="320"/>
                  </a:cubicBezTo>
                  <a:cubicBezTo>
                    <a:pt x="32" y="319"/>
                    <a:pt x="32" y="319"/>
                    <a:pt x="32" y="319"/>
                  </a:cubicBezTo>
                  <a:cubicBezTo>
                    <a:pt x="32" y="318"/>
                    <a:pt x="32" y="318"/>
                    <a:pt x="32" y="318"/>
                  </a:cubicBezTo>
                  <a:cubicBezTo>
                    <a:pt x="32" y="318"/>
                    <a:pt x="32" y="318"/>
                    <a:pt x="32" y="318"/>
                  </a:cubicBezTo>
                  <a:cubicBezTo>
                    <a:pt x="34" y="317"/>
                    <a:pt x="34" y="317"/>
                    <a:pt x="34" y="317"/>
                  </a:cubicBezTo>
                  <a:cubicBezTo>
                    <a:pt x="34" y="316"/>
                    <a:pt x="34" y="316"/>
                    <a:pt x="34" y="316"/>
                  </a:cubicBezTo>
                  <a:cubicBezTo>
                    <a:pt x="37" y="315"/>
                    <a:pt x="37" y="315"/>
                    <a:pt x="37" y="315"/>
                  </a:cubicBezTo>
                  <a:cubicBezTo>
                    <a:pt x="38" y="314"/>
                    <a:pt x="38" y="314"/>
                    <a:pt x="38" y="314"/>
                  </a:cubicBezTo>
                  <a:cubicBezTo>
                    <a:pt x="38" y="315"/>
                    <a:pt x="38" y="315"/>
                    <a:pt x="38" y="315"/>
                  </a:cubicBezTo>
                  <a:cubicBezTo>
                    <a:pt x="38" y="316"/>
                    <a:pt x="38" y="316"/>
                    <a:pt x="38" y="316"/>
                  </a:cubicBezTo>
                  <a:cubicBezTo>
                    <a:pt x="39" y="317"/>
                    <a:pt x="39" y="317"/>
                    <a:pt x="39" y="317"/>
                  </a:cubicBezTo>
                  <a:cubicBezTo>
                    <a:pt x="39" y="317"/>
                    <a:pt x="39" y="317"/>
                    <a:pt x="39" y="317"/>
                  </a:cubicBezTo>
                  <a:cubicBezTo>
                    <a:pt x="39" y="315"/>
                    <a:pt x="39" y="315"/>
                    <a:pt x="39" y="315"/>
                  </a:cubicBezTo>
                  <a:cubicBezTo>
                    <a:pt x="39" y="314"/>
                    <a:pt x="39" y="314"/>
                    <a:pt x="39" y="314"/>
                  </a:cubicBezTo>
                  <a:cubicBezTo>
                    <a:pt x="40" y="314"/>
                    <a:pt x="40" y="314"/>
                    <a:pt x="40" y="314"/>
                  </a:cubicBezTo>
                  <a:cubicBezTo>
                    <a:pt x="41" y="314"/>
                    <a:pt x="41" y="314"/>
                    <a:pt x="41" y="314"/>
                  </a:cubicBezTo>
                  <a:cubicBezTo>
                    <a:pt x="40" y="313"/>
                    <a:pt x="40" y="313"/>
                    <a:pt x="40" y="313"/>
                  </a:cubicBezTo>
                  <a:cubicBezTo>
                    <a:pt x="39" y="313"/>
                    <a:pt x="39" y="313"/>
                    <a:pt x="39" y="313"/>
                  </a:cubicBezTo>
                  <a:cubicBezTo>
                    <a:pt x="38" y="314"/>
                    <a:pt x="38" y="314"/>
                    <a:pt x="38" y="314"/>
                  </a:cubicBezTo>
                  <a:cubicBezTo>
                    <a:pt x="38" y="313"/>
                    <a:pt x="38" y="313"/>
                    <a:pt x="38" y="313"/>
                  </a:cubicBezTo>
                  <a:cubicBezTo>
                    <a:pt x="38" y="312"/>
                    <a:pt x="38" y="312"/>
                    <a:pt x="38" y="312"/>
                  </a:cubicBezTo>
                  <a:cubicBezTo>
                    <a:pt x="39" y="312"/>
                    <a:pt x="39" y="312"/>
                    <a:pt x="39" y="312"/>
                  </a:cubicBezTo>
                  <a:cubicBezTo>
                    <a:pt x="40" y="311"/>
                    <a:pt x="40" y="311"/>
                    <a:pt x="40" y="311"/>
                  </a:cubicBezTo>
                  <a:cubicBezTo>
                    <a:pt x="41" y="310"/>
                    <a:pt x="41" y="310"/>
                    <a:pt x="41" y="310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0" y="309"/>
                    <a:pt x="40" y="309"/>
                    <a:pt x="40" y="309"/>
                  </a:cubicBezTo>
                  <a:cubicBezTo>
                    <a:pt x="40" y="310"/>
                    <a:pt x="40" y="310"/>
                    <a:pt x="40" y="310"/>
                  </a:cubicBezTo>
                  <a:cubicBezTo>
                    <a:pt x="39" y="311"/>
                    <a:pt x="39" y="311"/>
                    <a:pt x="39" y="311"/>
                  </a:cubicBezTo>
                  <a:cubicBezTo>
                    <a:pt x="38" y="311"/>
                    <a:pt x="38" y="311"/>
                    <a:pt x="38" y="311"/>
                  </a:cubicBezTo>
                  <a:cubicBezTo>
                    <a:pt x="37" y="312"/>
                    <a:pt x="37" y="312"/>
                    <a:pt x="37" y="312"/>
                  </a:cubicBezTo>
                  <a:cubicBezTo>
                    <a:pt x="35" y="313"/>
                    <a:pt x="35" y="313"/>
                    <a:pt x="35" y="313"/>
                  </a:cubicBezTo>
                  <a:cubicBezTo>
                    <a:pt x="34" y="314"/>
                    <a:pt x="34" y="314"/>
                    <a:pt x="34" y="314"/>
                  </a:cubicBezTo>
                  <a:cubicBezTo>
                    <a:pt x="33" y="313"/>
                    <a:pt x="33" y="313"/>
                    <a:pt x="33" y="313"/>
                  </a:cubicBezTo>
                  <a:cubicBezTo>
                    <a:pt x="33" y="313"/>
                    <a:pt x="33" y="313"/>
                    <a:pt x="33" y="313"/>
                  </a:cubicBezTo>
                  <a:cubicBezTo>
                    <a:pt x="34" y="312"/>
                    <a:pt x="34" y="312"/>
                    <a:pt x="34" y="312"/>
                  </a:cubicBezTo>
                  <a:cubicBezTo>
                    <a:pt x="33" y="312"/>
                    <a:pt x="33" y="312"/>
                    <a:pt x="33" y="312"/>
                  </a:cubicBezTo>
                  <a:cubicBezTo>
                    <a:pt x="32" y="313"/>
                    <a:pt x="32" y="313"/>
                    <a:pt x="32" y="313"/>
                  </a:cubicBezTo>
                  <a:cubicBezTo>
                    <a:pt x="31" y="312"/>
                    <a:pt x="31" y="312"/>
                    <a:pt x="31" y="312"/>
                  </a:cubicBezTo>
                  <a:cubicBezTo>
                    <a:pt x="31" y="312"/>
                    <a:pt x="31" y="312"/>
                    <a:pt x="31" y="312"/>
                  </a:cubicBezTo>
                  <a:cubicBezTo>
                    <a:pt x="33" y="311"/>
                    <a:pt x="33" y="311"/>
                    <a:pt x="33" y="311"/>
                  </a:cubicBezTo>
                  <a:cubicBezTo>
                    <a:pt x="34" y="310"/>
                    <a:pt x="34" y="310"/>
                    <a:pt x="34" y="310"/>
                  </a:cubicBezTo>
                  <a:cubicBezTo>
                    <a:pt x="35" y="311"/>
                    <a:pt x="35" y="311"/>
                    <a:pt x="35" y="311"/>
                  </a:cubicBezTo>
                  <a:cubicBezTo>
                    <a:pt x="35" y="310"/>
                    <a:pt x="35" y="310"/>
                    <a:pt x="35" y="310"/>
                  </a:cubicBezTo>
                  <a:cubicBezTo>
                    <a:pt x="35" y="310"/>
                    <a:pt x="35" y="310"/>
                    <a:pt x="35" y="310"/>
                  </a:cubicBezTo>
                  <a:cubicBezTo>
                    <a:pt x="34" y="309"/>
                    <a:pt x="34" y="309"/>
                    <a:pt x="34" y="309"/>
                  </a:cubicBezTo>
                  <a:cubicBezTo>
                    <a:pt x="35" y="309"/>
                    <a:pt x="35" y="309"/>
                    <a:pt x="35" y="309"/>
                  </a:cubicBezTo>
                  <a:cubicBezTo>
                    <a:pt x="35" y="308"/>
                    <a:pt x="35" y="308"/>
                    <a:pt x="35" y="308"/>
                  </a:cubicBezTo>
                  <a:cubicBezTo>
                    <a:pt x="35" y="308"/>
                    <a:pt x="35" y="308"/>
                    <a:pt x="35" y="308"/>
                  </a:cubicBezTo>
                  <a:cubicBezTo>
                    <a:pt x="34" y="308"/>
                    <a:pt x="34" y="308"/>
                    <a:pt x="34" y="308"/>
                  </a:cubicBezTo>
                  <a:cubicBezTo>
                    <a:pt x="33" y="308"/>
                    <a:pt x="33" y="308"/>
                    <a:pt x="33" y="308"/>
                  </a:cubicBezTo>
                  <a:cubicBezTo>
                    <a:pt x="33" y="308"/>
                    <a:pt x="33" y="308"/>
                    <a:pt x="33" y="308"/>
                  </a:cubicBezTo>
                  <a:cubicBezTo>
                    <a:pt x="33" y="306"/>
                    <a:pt x="33" y="306"/>
                    <a:pt x="33" y="306"/>
                  </a:cubicBezTo>
                  <a:cubicBezTo>
                    <a:pt x="32" y="305"/>
                    <a:pt x="32" y="305"/>
                    <a:pt x="32" y="305"/>
                  </a:cubicBezTo>
                  <a:cubicBezTo>
                    <a:pt x="32" y="304"/>
                    <a:pt x="32" y="304"/>
                    <a:pt x="32" y="304"/>
                  </a:cubicBezTo>
                  <a:cubicBezTo>
                    <a:pt x="33" y="303"/>
                    <a:pt x="33" y="303"/>
                    <a:pt x="33" y="303"/>
                  </a:cubicBezTo>
                  <a:cubicBezTo>
                    <a:pt x="34" y="303"/>
                    <a:pt x="34" y="303"/>
                    <a:pt x="34" y="303"/>
                  </a:cubicBezTo>
                  <a:cubicBezTo>
                    <a:pt x="35" y="304"/>
                    <a:pt x="35" y="304"/>
                    <a:pt x="35" y="304"/>
                  </a:cubicBezTo>
                  <a:cubicBezTo>
                    <a:pt x="36" y="304"/>
                    <a:pt x="36" y="304"/>
                    <a:pt x="36" y="304"/>
                  </a:cubicBezTo>
                  <a:cubicBezTo>
                    <a:pt x="38" y="304"/>
                    <a:pt x="38" y="304"/>
                    <a:pt x="38" y="304"/>
                  </a:cubicBezTo>
                  <a:cubicBezTo>
                    <a:pt x="37" y="304"/>
                    <a:pt x="37" y="304"/>
                    <a:pt x="37" y="304"/>
                  </a:cubicBezTo>
                  <a:cubicBezTo>
                    <a:pt x="36" y="304"/>
                    <a:pt x="36" y="304"/>
                    <a:pt x="36" y="304"/>
                  </a:cubicBezTo>
                  <a:cubicBezTo>
                    <a:pt x="35" y="304"/>
                    <a:pt x="35" y="304"/>
                    <a:pt x="35" y="304"/>
                  </a:cubicBezTo>
                  <a:cubicBezTo>
                    <a:pt x="35" y="303"/>
                    <a:pt x="35" y="303"/>
                    <a:pt x="35" y="303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4" y="302"/>
                    <a:pt x="34" y="302"/>
                    <a:pt x="34" y="302"/>
                  </a:cubicBezTo>
                  <a:cubicBezTo>
                    <a:pt x="34" y="301"/>
                    <a:pt x="34" y="301"/>
                    <a:pt x="34" y="301"/>
                  </a:cubicBezTo>
                  <a:cubicBezTo>
                    <a:pt x="35" y="300"/>
                    <a:pt x="35" y="300"/>
                    <a:pt x="35" y="300"/>
                  </a:cubicBezTo>
                  <a:cubicBezTo>
                    <a:pt x="35" y="300"/>
                    <a:pt x="35" y="300"/>
                    <a:pt x="35" y="300"/>
                  </a:cubicBezTo>
                  <a:cubicBezTo>
                    <a:pt x="35" y="298"/>
                    <a:pt x="35" y="298"/>
                    <a:pt x="35" y="298"/>
                  </a:cubicBezTo>
                  <a:cubicBezTo>
                    <a:pt x="35" y="299"/>
                    <a:pt x="35" y="299"/>
                    <a:pt x="35" y="299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33" y="300"/>
                    <a:pt x="33" y="300"/>
                    <a:pt x="33" y="300"/>
                  </a:cubicBezTo>
                  <a:cubicBezTo>
                    <a:pt x="31" y="301"/>
                    <a:pt x="31" y="301"/>
                    <a:pt x="31" y="301"/>
                  </a:cubicBezTo>
                  <a:cubicBezTo>
                    <a:pt x="30" y="302"/>
                    <a:pt x="30" y="302"/>
                    <a:pt x="30" y="302"/>
                  </a:cubicBezTo>
                  <a:cubicBezTo>
                    <a:pt x="30" y="302"/>
                    <a:pt x="30" y="302"/>
                    <a:pt x="30" y="302"/>
                  </a:cubicBezTo>
                  <a:cubicBezTo>
                    <a:pt x="29" y="302"/>
                    <a:pt x="29" y="302"/>
                    <a:pt x="29" y="302"/>
                  </a:cubicBezTo>
                  <a:cubicBezTo>
                    <a:pt x="29" y="301"/>
                    <a:pt x="29" y="301"/>
                    <a:pt x="29" y="301"/>
                  </a:cubicBezTo>
                  <a:cubicBezTo>
                    <a:pt x="28" y="299"/>
                    <a:pt x="28" y="299"/>
                    <a:pt x="28" y="299"/>
                  </a:cubicBezTo>
                  <a:cubicBezTo>
                    <a:pt x="28" y="297"/>
                    <a:pt x="28" y="297"/>
                    <a:pt x="28" y="297"/>
                  </a:cubicBezTo>
                  <a:cubicBezTo>
                    <a:pt x="29" y="295"/>
                    <a:pt x="29" y="295"/>
                    <a:pt x="29" y="295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8" y="294"/>
                    <a:pt x="28" y="294"/>
                    <a:pt x="28" y="294"/>
                  </a:cubicBezTo>
                  <a:cubicBezTo>
                    <a:pt x="28" y="293"/>
                    <a:pt x="28" y="293"/>
                    <a:pt x="28" y="293"/>
                  </a:cubicBezTo>
                  <a:cubicBezTo>
                    <a:pt x="28" y="292"/>
                    <a:pt x="28" y="292"/>
                    <a:pt x="28" y="292"/>
                  </a:cubicBezTo>
                  <a:cubicBezTo>
                    <a:pt x="29" y="293"/>
                    <a:pt x="29" y="293"/>
                    <a:pt x="29" y="293"/>
                  </a:cubicBezTo>
                  <a:cubicBezTo>
                    <a:pt x="30" y="293"/>
                    <a:pt x="30" y="293"/>
                    <a:pt x="30" y="293"/>
                  </a:cubicBezTo>
                  <a:cubicBezTo>
                    <a:pt x="29" y="292"/>
                    <a:pt x="29" y="292"/>
                    <a:pt x="29" y="292"/>
                  </a:cubicBezTo>
                  <a:cubicBezTo>
                    <a:pt x="30" y="291"/>
                    <a:pt x="30" y="291"/>
                    <a:pt x="30" y="291"/>
                  </a:cubicBezTo>
                  <a:cubicBezTo>
                    <a:pt x="31" y="290"/>
                    <a:pt x="31" y="290"/>
                    <a:pt x="31" y="290"/>
                  </a:cubicBezTo>
                  <a:cubicBezTo>
                    <a:pt x="32" y="290"/>
                    <a:pt x="32" y="290"/>
                    <a:pt x="32" y="290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34" y="289"/>
                    <a:pt x="34" y="289"/>
                    <a:pt x="34" y="289"/>
                  </a:cubicBezTo>
                  <a:cubicBezTo>
                    <a:pt x="33" y="289"/>
                    <a:pt x="33" y="289"/>
                    <a:pt x="33" y="289"/>
                  </a:cubicBezTo>
                  <a:cubicBezTo>
                    <a:pt x="33" y="289"/>
                    <a:pt x="33" y="289"/>
                    <a:pt x="33" y="289"/>
                  </a:cubicBezTo>
                  <a:cubicBezTo>
                    <a:pt x="34" y="287"/>
                    <a:pt x="34" y="287"/>
                    <a:pt x="34" y="287"/>
                  </a:cubicBezTo>
                  <a:cubicBezTo>
                    <a:pt x="35" y="286"/>
                    <a:pt x="35" y="286"/>
                    <a:pt x="35" y="286"/>
                  </a:cubicBezTo>
                  <a:cubicBezTo>
                    <a:pt x="37" y="286"/>
                    <a:pt x="37" y="286"/>
                    <a:pt x="37" y="286"/>
                  </a:cubicBezTo>
                  <a:cubicBezTo>
                    <a:pt x="37" y="285"/>
                    <a:pt x="37" y="285"/>
                    <a:pt x="37" y="285"/>
                  </a:cubicBezTo>
                  <a:cubicBezTo>
                    <a:pt x="36" y="285"/>
                    <a:pt x="36" y="285"/>
                    <a:pt x="36" y="285"/>
                  </a:cubicBezTo>
                  <a:cubicBezTo>
                    <a:pt x="36" y="284"/>
                    <a:pt x="36" y="284"/>
                    <a:pt x="36" y="284"/>
                  </a:cubicBezTo>
                  <a:cubicBezTo>
                    <a:pt x="34" y="285"/>
                    <a:pt x="34" y="285"/>
                    <a:pt x="34" y="285"/>
                  </a:cubicBezTo>
                  <a:cubicBezTo>
                    <a:pt x="34" y="287"/>
                    <a:pt x="34" y="287"/>
                    <a:pt x="34" y="287"/>
                  </a:cubicBezTo>
                  <a:cubicBezTo>
                    <a:pt x="32" y="288"/>
                    <a:pt x="32" y="288"/>
                    <a:pt x="32" y="288"/>
                  </a:cubicBezTo>
                  <a:cubicBezTo>
                    <a:pt x="32" y="288"/>
                    <a:pt x="32" y="288"/>
                    <a:pt x="32" y="288"/>
                  </a:cubicBezTo>
                  <a:cubicBezTo>
                    <a:pt x="32" y="288"/>
                    <a:pt x="32" y="288"/>
                    <a:pt x="32" y="288"/>
                  </a:cubicBezTo>
                  <a:cubicBezTo>
                    <a:pt x="33" y="286"/>
                    <a:pt x="33" y="286"/>
                    <a:pt x="33" y="286"/>
                  </a:cubicBezTo>
                  <a:cubicBezTo>
                    <a:pt x="33" y="285"/>
                    <a:pt x="33" y="285"/>
                    <a:pt x="33" y="285"/>
                  </a:cubicBezTo>
                  <a:cubicBezTo>
                    <a:pt x="35" y="282"/>
                    <a:pt x="35" y="282"/>
                    <a:pt x="35" y="282"/>
                  </a:cubicBezTo>
                  <a:cubicBezTo>
                    <a:pt x="35" y="281"/>
                    <a:pt x="35" y="281"/>
                    <a:pt x="35" y="281"/>
                  </a:cubicBezTo>
                  <a:cubicBezTo>
                    <a:pt x="35" y="281"/>
                    <a:pt x="35" y="281"/>
                    <a:pt x="35" y="281"/>
                  </a:cubicBezTo>
                  <a:cubicBezTo>
                    <a:pt x="35" y="281"/>
                    <a:pt x="35" y="281"/>
                    <a:pt x="35" y="281"/>
                  </a:cubicBezTo>
                  <a:cubicBezTo>
                    <a:pt x="35" y="280"/>
                    <a:pt x="35" y="280"/>
                    <a:pt x="35" y="280"/>
                  </a:cubicBezTo>
                  <a:cubicBezTo>
                    <a:pt x="36" y="280"/>
                    <a:pt x="36" y="280"/>
                    <a:pt x="36" y="280"/>
                  </a:cubicBezTo>
                  <a:cubicBezTo>
                    <a:pt x="36" y="279"/>
                    <a:pt x="36" y="279"/>
                    <a:pt x="36" y="279"/>
                  </a:cubicBezTo>
                  <a:cubicBezTo>
                    <a:pt x="36" y="279"/>
                    <a:pt x="36" y="279"/>
                    <a:pt x="36" y="279"/>
                  </a:cubicBezTo>
                  <a:cubicBezTo>
                    <a:pt x="36" y="278"/>
                    <a:pt x="36" y="278"/>
                    <a:pt x="36" y="278"/>
                  </a:cubicBezTo>
                  <a:cubicBezTo>
                    <a:pt x="35" y="278"/>
                    <a:pt x="35" y="278"/>
                    <a:pt x="35" y="278"/>
                  </a:cubicBezTo>
                  <a:cubicBezTo>
                    <a:pt x="35" y="277"/>
                    <a:pt x="35" y="277"/>
                    <a:pt x="35" y="277"/>
                  </a:cubicBezTo>
                  <a:cubicBezTo>
                    <a:pt x="34" y="276"/>
                    <a:pt x="34" y="276"/>
                    <a:pt x="34" y="276"/>
                  </a:cubicBezTo>
                  <a:cubicBezTo>
                    <a:pt x="33" y="275"/>
                    <a:pt x="33" y="275"/>
                    <a:pt x="33" y="275"/>
                  </a:cubicBezTo>
                  <a:cubicBezTo>
                    <a:pt x="32" y="275"/>
                    <a:pt x="32" y="275"/>
                    <a:pt x="32" y="275"/>
                  </a:cubicBezTo>
                  <a:cubicBezTo>
                    <a:pt x="32" y="274"/>
                    <a:pt x="32" y="274"/>
                    <a:pt x="32" y="274"/>
                  </a:cubicBezTo>
                  <a:cubicBezTo>
                    <a:pt x="31" y="273"/>
                    <a:pt x="31" y="273"/>
                    <a:pt x="31" y="273"/>
                  </a:cubicBezTo>
                  <a:cubicBezTo>
                    <a:pt x="30" y="273"/>
                    <a:pt x="30" y="273"/>
                    <a:pt x="30" y="273"/>
                  </a:cubicBezTo>
                  <a:cubicBezTo>
                    <a:pt x="29" y="272"/>
                    <a:pt x="29" y="272"/>
                    <a:pt x="29" y="272"/>
                  </a:cubicBezTo>
                  <a:cubicBezTo>
                    <a:pt x="29" y="272"/>
                    <a:pt x="29" y="272"/>
                    <a:pt x="29" y="272"/>
                  </a:cubicBezTo>
                  <a:cubicBezTo>
                    <a:pt x="30" y="272"/>
                    <a:pt x="30" y="272"/>
                    <a:pt x="30" y="272"/>
                  </a:cubicBezTo>
                  <a:cubicBezTo>
                    <a:pt x="30" y="271"/>
                    <a:pt x="30" y="271"/>
                    <a:pt x="30" y="271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69"/>
                    <a:pt x="29" y="269"/>
                    <a:pt x="29" y="269"/>
                  </a:cubicBezTo>
                  <a:cubicBezTo>
                    <a:pt x="30" y="269"/>
                    <a:pt x="30" y="269"/>
                    <a:pt x="30" y="269"/>
                  </a:cubicBezTo>
                  <a:cubicBezTo>
                    <a:pt x="30" y="269"/>
                    <a:pt x="30" y="269"/>
                    <a:pt x="30" y="269"/>
                  </a:cubicBezTo>
                  <a:cubicBezTo>
                    <a:pt x="29" y="268"/>
                    <a:pt x="29" y="268"/>
                    <a:pt x="29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30" y="257"/>
                    <a:pt x="30" y="257"/>
                    <a:pt x="30" y="257"/>
                  </a:cubicBezTo>
                  <a:cubicBezTo>
                    <a:pt x="29" y="256"/>
                    <a:pt x="29" y="256"/>
                    <a:pt x="29" y="256"/>
                  </a:cubicBezTo>
                  <a:cubicBezTo>
                    <a:pt x="29" y="255"/>
                    <a:pt x="29" y="255"/>
                    <a:pt x="29" y="255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30" y="253"/>
                    <a:pt x="30" y="253"/>
                    <a:pt x="30" y="253"/>
                  </a:cubicBezTo>
                  <a:cubicBezTo>
                    <a:pt x="29" y="253"/>
                    <a:pt x="29" y="253"/>
                    <a:pt x="29" y="253"/>
                  </a:cubicBezTo>
                  <a:cubicBezTo>
                    <a:pt x="29" y="251"/>
                    <a:pt x="29" y="251"/>
                    <a:pt x="29" y="251"/>
                  </a:cubicBezTo>
                  <a:cubicBezTo>
                    <a:pt x="28" y="249"/>
                    <a:pt x="28" y="249"/>
                    <a:pt x="28" y="249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7" y="247"/>
                    <a:pt x="27" y="247"/>
                    <a:pt x="27" y="247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7" y="242"/>
                    <a:pt x="27" y="242"/>
                    <a:pt x="27" y="242"/>
                  </a:cubicBezTo>
                  <a:cubicBezTo>
                    <a:pt x="27" y="241"/>
                    <a:pt x="27" y="241"/>
                    <a:pt x="27" y="241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2" y="240"/>
                    <a:pt x="22" y="240"/>
                    <a:pt x="22" y="240"/>
                  </a:cubicBezTo>
                  <a:cubicBezTo>
                    <a:pt x="22" y="240"/>
                    <a:pt x="22" y="240"/>
                    <a:pt x="22" y="240"/>
                  </a:cubicBezTo>
                  <a:cubicBezTo>
                    <a:pt x="20" y="241"/>
                    <a:pt x="20" y="241"/>
                    <a:pt x="20" y="241"/>
                  </a:cubicBezTo>
                  <a:cubicBezTo>
                    <a:pt x="18" y="242"/>
                    <a:pt x="18" y="242"/>
                    <a:pt x="18" y="242"/>
                  </a:cubicBezTo>
                  <a:cubicBezTo>
                    <a:pt x="17" y="244"/>
                    <a:pt x="17" y="244"/>
                    <a:pt x="17" y="244"/>
                  </a:cubicBezTo>
                  <a:cubicBezTo>
                    <a:pt x="16" y="244"/>
                    <a:pt x="16" y="244"/>
                    <a:pt x="16" y="244"/>
                  </a:cubicBezTo>
                  <a:cubicBezTo>
                    <a:pt x="14" y="245"/>
                    <a:pt x="14" y="245"/>
                    <a:pt x="14" y="245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0" y="236"/>
                    <a:pt x="10" y="236"/>
                    <a:pt x="10" y="236"/>
                  </a:cubicBezTo>
                  <a:cubicBezTo>
                    <a:pt x="9" y="233"/>
                    <a:pt x="9" y="233"/>
                    <a:pt x="9" y="233"/>
                  </a:cubicBezTo>
                  <a:cubicBezTo>
                    <a:pt x="9" y="232"/>
                    <a:pt x="9" y="232"/>
                    <a:pt x="9" y="232"/>
                  </a:cubicBezTo>
                  <a:cubicBezTo>
                    <a:pt x="10" y="230"/>
                    <a:pt x="10" y="230"/>
                    <a:pt x="10" y="230"/>
                  </a:cubicBezTo>
                  <a:cubicBezTo>
                    <a:pt x="7" y="229"/>
                    <a:pt x="7" y="229"/>
                    <a:pt x="7" y="229"/>
                  </a:cubicBezTo>
                  <a:cubicBezTo>
                    <a:pt x="5" y="230"/>
                    <a:pt x="5" y="230"/>
                    <a:pt x="5" y="230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65" y="123"/>
                    <a:pt x="65" y="123"/>
                    <a:pt x="65" y="123"/>
                  </a:cubicBezTo>
                  <a:cubicBezTo>
                    <a:pt x="66" y="123"/>
                    <a:pt x="66" y="123"/>
                    <a:pt x="66" y="123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4" y="133"/>
                    <a:pt x="74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2"/>
                    <a:pt x="75" y="132"/>
                    <a:pt x="75" y="132"/>
                  </a:cubicBezTo>
                  <a:cubicBezTo>
                    <a:pt x="75" y="132"/>
                    <a:pt x="75" y="132"/>
                    <a:pt x="75" y="132"/>
                  </a:cubicBezTo>
                  <a:cubicBezTo>
                    <a:pt x="75" y="134"/>
                    <a:pt x="75" y="134"/>
                    <a:pt x="75" y="134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9" y="138"/>
                    <a:pt x="79" y="138"/>
                    <a:pt x="79" y="138"/>
                  </a:cubicBezTo>
                  <a:cubicBezTo>
                    <a:pt x="79" y="138"/>
                    <a:pt x="79" y="138"/>
                    <a:pt x="79" y="138"/>
                  </a:cubicBezTo>
                  <a:cubicBezTo>
                    <a:pt x="80" y="138"/>
                    <a:pt x="80" y="138"/>
                    <a:pt x="80" y="138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4" y="143"/>
                    <a:pt x="84" y="143"/>
                    <a:pt x="84" y="143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6"/>
                    <a:pt x="86" y="146"/>
                    <a:pt x="86" y="146"/>
                  </a:cubicBezTo>
                  <a:cubicBezTo>
                    <a:pt x="86" y="146"/>
                    <a:pt x="86" y="146"/>
                    <a:pt x="86" y="146"/>
                  </a:cubicBezTo>
                  <a:cubicBezTo>
                    <a:pt x="85" y="148"/>
                    <a:pt x="85" y="148"/>
                    <a:pt x="85" y="148"/>
                  </a:cubicBezTo>
                  <a:cubicBezTo>
                    <a:pt x="84" y="148"/>
                    <a:pt x="84" y="148"/>
                    <a:pt x="84" y="148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7" y="146"/>
                    <a:pt x="87" y="146"/>
                    <a:pt x="87" y="146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88" y="145"/>
                    <a:pt x="88" y="145"/>
                    <a:pt x="88" y="145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7"/>
                    <a:pt x="94" y="137"/>
                    <a:pt x="94" y="137"/>
                  </a:cubicBezTo>
                  <a:cubicBezTo>
                    <a:pt x="94" y="137"/>
                    <a:pt x="94" y="137"/>
                    <a:pt x="94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1" y="134"/>
                    <a:pt x="101" y="134"/>
                    <a:pt x="101" y="134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3" y="134"/>
                    <a:pt x="103" y="134"/>
                    <a:pt x="103" y="134"/>
                  </a:cubicBezTo>
                  <a:cubicBezTo>
                    <a:pt x="103" y="134"/>
                    <a:pt x="103" y="134"/>
                    <a:pt x="103" y="134"/>
                  </a:cubicBezTo>
                  <a:cubicBezTo>
                    <a:pt x="103" y="134"/>
                    <a:pt x="103" y="134"/>
                    <a:pt x="103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8" y="134"/>
                    <a:pt x="108" y="134"/>
                    <a:pt x="108" y="134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1" y="132"/>
                    <a:pt x="111" y="132"/>
                    <a:pt x="111" y="132"/>
                  </a:cubicBezTo>
                  <a:cubicBezTo>
                    <a:pt x="112" y="132"/>
                    <a:pt x="112" y="132"/>
                    <a:pt x="112" y="132"/>
                  </a:cubicBezTo>
                  <a:cubicBezTo>
                    <a:pt x="113" y="133"/>
                    <a:pt x="113" y="133"/>
                    <a:pt x="113" y="133"/>
                  </a:cubicBezTo>
                  <a:cubicBezTo>
                    <a:pt x="113" y="133"/>
                    <a:pt x="113" y="133"/>
                    <a:pt x="113" y="133"/>
                  </a:cubicBezTo>
                  <a:cubicBezTo>
                    <a:pt x="114" y="132"/>
                    <a:pt x="114" y="132"/>
                    <a:pt x="114" y="132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7" y="131"/>
                    <a:pt x="117" y="131"/>
                    <a:pt x="117" y="131"/>
                  </a:cubicBezTo>
                  <a:cubicBezTo>
                    <a:pt x="117" y="132"/>
                    <a:pt x="117" y="132"/>
                    <a:pt x="117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0" y="132"/>
                    <a:pt x="120" y="132"/>
                    <a:pt x="120" y="132"/>
                  </a:cubicBezTo>
                  <a:cubicBezTo>
                    <a:pt x="121" y="133"/>
                    <a:pt x="121" y="133"/>
                    <a:pt x="121" y="133"/>
                  </a:cubicBezTo>
                  <a:cubicBezTo>
                    <a:pt x="120" y="133"/>
                    <a:pt x="120" y="133"/>
                    <a:pt x="120" y="133"/>
                  </a:cubicBezTo>
                  <a:cubicBezTo>
                    <a:pt x="120" y="133"/>
                    <a:pt x="120" y="133"/>
                    <a:pt x="120" y="133"/>
                  </a:cubicBezTo>
                  <a:cubicBezTo>
                    <a:pt x="119" y="134"/>
                    <a:pt x="119" y="134"/>
                    <a:pt x="119" y="134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3" y="136"/>
                    <a:pt x="113" y="136"/>
                    <a:pt x="113" y="136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08" y="137"/>
                    <a:pt x="108" y="137"/>
                    <a:pt x="108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4" y="137"/>
                    <a:pt x="104" y="137"/>
                    <a:pt x="104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98" y="141"/>
                    <a:pt x="98" y="141"/>
                    <a:pt x="98" y="141"/>
                  </a:cubicBezTo>
                  <a:cubicBezTo>
                    <a:pt x="97" y="141"/>
                    <a:pt x="97" y="141"/>
                    <a:pt x="97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2"/>
                    <a:pt x="95" y="142"/>
                    <a:pt x="95" y="142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95" y="145"/>
                    <a:pt x="95" y="145"/>
                    <a:pt x="95" y="145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5" y="144"/>
                    <a:pt x="95" y="144"/>
                    <a:pt x="95" y="144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7" y="144"/>
                    <a:pt x="97" y="144"/>
                    <a:pt x="97" y="144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98" y="141"/>
                    <a:pt x="98" y="141"/>
                    <a:pt x="98" y="141"/>
                  </a:cubicBezTo>
                  <a:cubicBezTo>
                    <a:pt x="100" y="141"/>
                    <a:pt x="100" y="141"/>
                    <a:pt x="100" y="141"/>
                  </a:cubicBezTo>
                  <a:cubicBezTo>
                    <a:pt x="101" y="141"/>
                    <a:pt x="101" y="141"/>
                    <a:pt x="101" y="141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38"/>
                    <a:pt x="107" y="138"/>
                    <a:pt x="107" y="138"/>
                  </a:cubicBezTo>
                  <a:cubicBezTo>
                    <a:pt x="107" y="139"/>
                    <a:pt x="107" y="139"/>
                    <a:pt x="107" y="139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1"/>
                    <a:pt x="108" y="141"/>
                    <a:pt x="108" y="141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5" y="137"/>
                    <a:pt x="115" y="137"/>
                    <a:pt x="115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8" y="136"/>
                    <a:pt x="118" y="136"/>
                    <a:pt x="118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20" y="137"/>
                    <a:pt x="120" y="137"/>
                    <a:pt x="120" y="137"/>
                  </a:cubicBezTo>
                  <a:cubicBezTo>
                    <a:pt x="120" y="137"/>
                    <a:pt x="120" y="137"/>
                    <a:pt x="120" y="137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22" y="137"/>
                    <a:pt x="122" y="137"/>
                    <a:pt x="122" y="137"/>
                  </a:cubicBezTo>
                  <a:cubicBezTo>
                    <a:pt x="125" y="136"/>
                    <a:pt x="125" y="136"/>
                    <a:pt x="125" y="136"/>
                  </a:cubicBezTo>
                  <a:cubicBezTo>
                    <a:pt x="125" y="136"/>
                    <a:pt x="125" y="136"/>
                    <a:pt x="125" y="136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8" y="134"/>
                    <a:pt x="128" y="134"/>
                    <a:pt x="128" y="134"/>
                  </a:cubicBezTo>
                  <a:cubicBezTo>
                    <a:pt x="129" y="134"/>
                    <a:pt x="129" y="134"/>
                    <a:pt x="129" y="13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2" y="133"/>
                    <a:pt x="132" y="133"/>
                    <a:pt x="132" y="133"/>
                  </a:cubicBezTo>
                  <a:cubicBezTo>
                    <a:pt x="131" y="135"/>
                    <a:pt x="131" y="135"/>
                    <a:pt x="131" y="135"/>
                  </a:cubicBezTo>
                  <a:cubicBezTo>
                    <a:pt x="131" y="138"/>
                    <a:pt x="131" y="138"/>
                    <a:pt x="131" y="138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5" y="145"/>
                    <a:pt x="135" y="145"/>
                    <a:pt x="135" y="145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5" y="143"/>
                    <a:pt x="135" y="143"/>
                    <a:pt x="135" y="143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8" y="143"/>
                    <a:pt x="138" y="143"/>
                    <a:pt x="138" y="143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40" y="139"/>
                    <a:pt x="140" y="139"/>
                    <a:pt x="140" y="139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1" y="145"/>
                    <a:pt x="141" y="145"/>
                    <a:pt x="141" y="145"/>
                  </a:cubicBezTo>
                  <a:cubicBezTo>
                    <a:pt x="140" y="145"/>
                    <a:pt x="140" y="145"/>
                    <a:pt x="140" y="145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8"/>
                    <a:pt x="137" y="148"/>
                    <a:pt x="137" y="148"/>
                  </a:cubicBezTo>
                  <a:cubicBezTo>
                    <a:pt x="139" y="148"/>
                    <a:pt x="139" y="148"/>
                    <a:pt x="139" y="148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2" y="148"/>
                    <a:pt x="142" y="148"/>
                    <a:pt x="142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2" y="147"/>
                    <a:pt x="152" y="147"/>
                    <a:pt x="152" y="147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4" y="150"/>
                    <a:pt x="154" y="150"/>
                    <a:pt x="154" y="150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5" y="153"/>
                    <a:pt x="155" y="153"/>
                    <a:pt x="155" y="153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60" y="157"/>
                    <a:pt x="160" y="157"/>
                    <a:pt x="160" y="157"/>
                  </a:cubicBezTo>
                  <a:cubicBezTo>
                    <a:pt x="162" y="157"/>
                    <a:pt x="162" y="157"/>
                    <a:pt x="162" y="157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9"/>
                    <a:pt x="164" y="159"/>
                    <a:pt x="164" y="159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67" y="160"/>
                    <a:pt x="167" y="160"/>
                    <a:pt x="167" y="160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9" y="162"/>
                    <a:pt x="169" y="162"/>
                    <a:pt x="169" y="162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70" y="163"/>
                    <a:pt x="170" y="163"/>
                    <a:pt x="170" y="163"/>
                  </a:cubicBezTo>
                  <a:cubicBezTo>
                    <a:pt x="170" y="164"/>
                    <a:pt x="170" y="164"/>
                    <a:pt x="170" y="164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71" y="162"/>
                    <a:pt x="171" y="162"/>
                    <a:pt x="171" y="162"/>
                  </a:cubicBezTo>
                  <a:cubicBezTo>
                    <a:pt x="169" y="161"/>
                    <a:pt x="169" y="161"/>
                    <a:pt x="169" y="161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71" y="161"/>
                    <a:pt x="171" y="161"/>
                    <a:pt x="171" y="161"/>
                  </a:cubicBezTo>
                  <a:cubicBezTo>
                    <a:pt x="171" y="162"/>
                    <a:pt x="171" y="162"/>
                    <a:pt x="171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1"/>
                    <a:pt x="172" y="161"/>
                    <a:pt x="172" y="161"/>
                  </a:cubicBezTo>
                  <a:cubicBezTo>
                    <a:pt x="173" y="161"/>
                    <a:pt x="173" y="161"/>
                    <a:pt x="173" y="161"/>
                  </a:cubicBezTo>
                  <a:cubicBezTo>
                    <a:pt x="174" y="162"/>
                    <a:pt x="174" y="162"/>
                    <a:pt x="174" y="162"/>
                  </a:cubicBezTo>
                  <a:cubicBezTo>
                    <a:pt x="174" y="163"/>
                    <a:pt x="174" y="163"/>
                    <a:pt x="174" y="163"/>
                  </a:cubicBezTo>
                  <a:cubicBezTo>
                    <a:pt x="175" y="163"/>
                    <a:pt x="175" y="163"/>
                    <a:pt x="175" y="163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6" y="166"/>
                    <a:pt x="176" y="166"/>
                    <a:pt x="176" y="166"/>
                  </a:cubicBezTo>
                  <a:cubicBezTo>
                    <a:pt x="177" y="167"/>
                    <a:pt x="177" y="167"/>
                    <a:pt x="177" y="167"/>
                  </a:cubicBezTo>
                  <a:cubicBezTo>
                    <a:pt x="177" y="168"/>
                    <a:pt x="177" y="168"/>
                    <a:pt x="177" y="168"/>
                  </a:cubicBezTo>
                  <a:cubicBezTo>
                    <a:pt x="177" y="169"/>
                    <a:pt x="177" y="169"/>
                    <a:pt x="177" y="169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72" y="170"/>
                    <a:pt x="172" y="170"/>
                    <a:pt x="172" y="170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1" y="171"/>
                    <a:pt x="171" y="171"/>
                    <a:pt x="171" y="171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69" y="170"/>
                    <a:pt x="169" y="170"/>
                    <a:pt x="169" y="170"/>
                  </a:cubicBezTo>
                  <a:cubicBezTo>
                    <a:pt x="169" y="171"/>
                    <a:pt x="169" y="171"/>
                    <a:pt x="169" y="171"/>
                  </a:cubicBezTo>
                  <a:cubicBezTo>
                    <a:pt x="168" y="172"/>
                    <a:pt x="168" y="172"/>
                    <a:pt x="168" y="172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7" y="173"/>
                    <a:pt x="167" y="173"/>
                    <a:pt x="167" y="173"/>
                  </a:cubicBezTo>
                  <a:cubicBezTo>
                    <a:pt x="166" y="173"/>
                    <a:pt x="166" y="173"/>
                    <a:pt x="166" y="173"/>
                  </a:cubicBezTo>
                  <a:cubicBezTo>
                    <a:pt x="166" y="174"/>
                    <a:pt x="166" y="174"/>
                    <a:pt x="166" y="174"/>
                  </a:cubicBezTo>
                  <a:cubicBezTo>
                    <a:pt x="167" y="174"/>
                    <a:pt x="167" y="174"/>
                    <a:pt x="167" y="174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69" y="175"/>
                    <a:pt x="169" y="175"/>
                    <a:pt x="169" y="175"/>
                  </a:cubicBezTo>
                  <a:cubicBezTo>
                    <a:pt x="171" y="176"/>
                    <a:pt x="171" y="176"/>
                    <a:pt x="171" y="176"/>
                  </a:cubicBezTo>
                  <a:cubicBezTo>
                    <a:pt x="171" y="177"/>
                    <a:pt x="171" y="177"/>
                    <a:pt x="171" y="177"/>
                  </a:cubicBezTo>
                  <a:cubicBezTo>
                    <a:pt x="172" y="177"/>
                    <a:pt x="172" y="177"/>
                    <a:pt x="172" y="177"/>
                  </a:cubicBezTo>
                  <a:cubicBezTo>
                    <a:pt x="174" y="178"/>
                    <a:pt x="174" y="178"/>
                    <a:pt x="174" y="178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80" y="179"/>
                    <a:pt x="180" y="179"/>
                    <a:pt x="180" y="179"/>
                  </a:cubicBezTo>
                  <a:cubicBezTo>
                    <a:pt x="180" y="179"/>
                    <a:pt x="180" y="179"/>
                    <a:pt x="180" y="179"/>
                  </a:cubicBezTo>
                  <a:cubicBezTo>
                    <a:pt x="180" y="179"/>
                    <a:pt x="180" y="179"/>
                    <a:pt x="180" y="179"/>
                  </a:cubicBezTo>
                  <a:cubicBezTo>
                    <a:pt x="181" y="179"/>
                    <a:pt x="181" y="179"/>
                    <a:pt x="181" y="179"/>
                  </a:cubicBezTo>
                  <a:cubicBezTo>
                    <a:pt x="181" y="180"/>
                    <a:pt x="181" y="180"/>
                    <a:pt x="181" y="180"/>
                  </a:cubicBezTo>
                  <a:cubicBezTo>
                    <a:pt x="183" y="179"/>
                    <a:pt x="183" y="179"/>
                    <a:pt x="183" y="179"/>
                  </a:cubicBezTo>
                  <a:cubicBezTo>
                    <a:pt x="183" y="179"/>
                    <a:pt x="183" y="179"/>
                    <a:pt x="183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5" y="179"/>
                    <a:pt x="185" y="179"/>
                    <a:pt x="185" y="179"/>
                  </a:cubicBezTo>
                  <a:cubicBezTo>
                    <a:pt x="185" y="179"/>
                    <a:pt x="185" y="179"/>
                    <a:pt x="185" y="179"/>
                  </a:cubicBezTo>
                  <a:cubicBezTo>
                    <a:pt x="185" y="179"/>
                    <a:pt x="185" y="179"/>
                    <a:pt x="185" y="179"/>
                  </a:cubicBezTo>
                  <a:cubicBezTo>
                    <a:pt x="186" y="179"/>
                    <a:pt x="186" y="179"/>
                    <a:pt x="186" y="179"/>
                  </a:cubicBezTo>
                  <a:cubicBezTo>
                    <a:pt x="187" y="178"/>
                    <a:pt x="187" y="178"/>
                    <a:pt x="187" y="178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9"/>
                    <a:pt x="191" y="179"/>
                    <a:pt x="191" y="179"/>
                  </a:cubicBezTo>
                  <a:cubicBezTo>
                    <a:pt x="191" y="179"/>
                    <a:pt x="191" y="179"/>
                    <a:pt x="191" y="179"/>
                  </a:cubicBezTo>
                  <a:cubicBezTo>
                    <a:pt x="192" y="179"/>
                    <a:pt x="192" y="179"/>
                    <a:pt x="192" y="179"/>
                  </a:cubicBezTo>
                  <a:cubicBezTo>
                    <a:pt x="192" y="180"/>
                    <a:pt x="192" y="180"/>
                    <a:pt x="192" y="180"/>
                  </a:cubicBezTo>
                  <a:cubicBezTo>
                    <a:pt x="192" y="181"/>
                    <a:pt x="192" y="181"/>
                    <a:pt x="192" y="181"/>
                  </a:cubicBezTo>
                  <a:cubicBezTo>
                    <a:pt x="192" y="181"/>
                    <a:pt x="192" y="181"/>
                    <a:pt x="192" y="181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3" y="181"/>
                    <a:pt x="193" y="181"/>
                    <a:pt x="193" y="181"/>
                  </a:cubicBezTo>
                  <a:cubicBezTo>
                    <a:pt x="194" y="182"/>
                    <a:pt x="194" y="182"/>
                    <a:pt x="194" y="182"/>
                  </a:cubicBezTo>
                  <a:cubicBezTo>
                    <a:pt x="193" y="183"/>
                    <a:pt x="193" y="183"/>
                    <a:pt x="193" y="183"/>
                  </a:cubicBezTo>
                  <a:cubicBezTo>
                    <a:pt x="193" y="184"/>
                    <a:pt x="193" y="184"/>
                    <a:pt x="193" y="184"/>
                  </a:cubicBezTo>
                  <a:cubicBezTo>
                    <a:pt x="193" y="185"/>
                    <a:pt x="193" y="185"/>
                    <a:pt x="193" y="185"/>
                  </a:cubicBezTo>
                  <a:cubicBezTo>
                    <a:pt x="193" y="185"/>
                    <a:pt x="193" y="185"/>
                    <a:pt x="193" y="185"/>
                  </a:cubicBezTo>
                  <a:cubicBezTo>
                    <a:pt x="194" y="185"/>
                    <a:pt x="194" y="185"/>
                    <a:pt x="194" y="185"/>
                  </a:cubicBezTo>
                  <a:cubicBezTo>
                    <a:pt x="194" y="183"/>
                    <a:pt x="194" y="183"/>
                    <a:pt x="194" y="183"/>
                  </a:cubicBezTo>
                  <a:cubicBezTo>
                    <a:pt x="195" y="183"/>
                    <a:pt x="195" y="183"/>
                    <a:pt x="195" y="183"/>
                  </a:cubicBezTo>
                  <a:cubicBezTo>
                    <a:pt x="195" y="183"/>
                    <a:pt x="195" y="183"/>
                    <a:pt x="195" y="183"/>
                  </a:cubicBezTo>
                  <a:cubicBezTo>
                    <a:pt x="195" y="184"/>
                    <a:pt x="195" y="184"/>
                    <a:pt x="195" y="184"/>
                  </a:cubicBezTo>
                  <a:cubicBezTo>
                    <a:pt x="194" y="186"/>
                    <a:pt x="194" y="186"/>
                    <a:pt x="194" y="186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4" y="190"/>
                    <a:pt x="194" y="190"/>
                    <a:pt x="194" y="190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4" y="193"/>
                    <a:pt x="194" y="193"/>
                    <a:pt x="194" y="193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4" y="195"/>
                    <a:pt x="194" y="195"/>
                    <a:pt x="194" y="195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6" y="200"/>
                    <a:pt x="196" y="200"/>
                    <a:pt x="196" y="200"/>
                  </a:cubicBezTo>
                  <a:cubicBezTo>
                    <a:pt x="196" y="197"/>
                    <a:pt x="196" y="197"/>
                    <a:pt x="196" y="197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2"/>
                    <a:pt x="195" y="192"/>
                    <a:pt x="195" y="192"/>
                  </a:cubicBezTo>
                  <a:cubicBezTo>
                    <a:pt x="197" y="190"/>
                    <a:pt x="197" y="190"/>
                    <a:pt x="197" y="190"/>
                  </a:cubicBezTo>
                  <a:cubicBezTo>
                    <a:pt x="197" y="190"/>
                    <a:pt x="197" y="190"/>
                    <a:pt x="197" y="190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7" y="192"/>
                    <a:pt x="197" y="192"/>
                    <a:pt x="197" y="192"/>
                  </a:cubicBezTo>
                  <a:cubicBezTo>
                    <a:pt x="197" y="192"/>
                    <a:pt x="197" y="192"/>
                    <a:pt x="197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9" y="192"/>
                    <a:pt x="199" y="192"/>
                    <a:pt x="199" y="192"/>
                  </a:cubicBezTo>
                  <a:cubicBezTo>
                    <a:pt x="199" y="191"/>
                    <a:pt x="199" y="191"/>
                    <a:pt x="199" y="191"/>
                  </a:cubicBezTo>
                  <a:cubicBezTo>
                    <a:pt x="198" y="190"/>
                    <a:pt x="198" y="190"/>
                    <a:pt x="198" y="190"/>
                  </a:cubicBezTo>
                  <a:cubicBezTo>
                    <a:pt x="198" y="189"/>
                    <a:pt x="198" y="189"/>
                    <a:pt x="198" y="189"/>
                  </a:cubicBezTo>
                  <a:cubicBezTo>
                    <a:pt x="199" y="189"/>
                    <a:pt x="199" y="189"/>
                    <a:pt x="199" y="189"/>
                  </a:cubicBezTo>
                  <a:cubicBezTo>
                    <a:pt x="199" y="189"/>
                    <a:pt x="199" y="189"/>
                    <a:pt x="199" y="189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201" y="181"/>
                    <a:pt x="201" y="181"/>
                    <a:pt x="201" y="181"/>
                  </a:cubicBezTo>
                  <a:cubicBezTo>
                    <a:pt x="202" y="180"/>
                    <a:pt x="202" y="180"/>
                    <a:pt x="202" y="180"/>
                  </a:cubicBezTo>
                  <a:cubicBezTo>
                    <a:pt x="202" y="180"/>
                    <a:pt x="202" y="180"/>
                    <a:pt x="202" y="180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4" y="180"/>
                    <a:pt x="204" y="180"/>
                    <a:pt x="204" y="180"/>
                  </a:cubicBezTo>
                  <a:cubicBezTo>
                    <a:pt x="205" y="180"/>
                    <a:pt x="205" y="180"/>
                    <a:pt x="205" y="180"/>
                  </a:cubicBezTo>
                  <a:cubicBezTo>
                    <a:pt x="205" y="179"/>
                    <a:pt x="205" y="179"/>
                    <a:pt x="205" y="179"/>
                  </a:cubicBezTo>
                  <a:cubicBezTo>
                    <a:pt x="206" y="179"/>
                    <a:pt x="206" y="179"/>
                    <a:pt x="206" y="179"/>
                  </a:cubicBezTo>
                  <a:cubicBezTo>
                    <a:pt x="206" y="179"/>
                    <a:pt x="206" y="179"/>
                    <a:pt x="206" y="179"/>
                  </a:cubicBezTo>
                  <a:cubicBezTo>
                    <a:pt x="207" y="179"/>
                    <a:pt x="207" y="179"/>
                    <a:pt x="207" y="179"/>
                  </a:cubicBezTo>
                  <a:cubicBezTo>
                    <a:pt x="208" y="179"/>
                    <a:pt x="208" y="179"/>
                    <a:pt x="208" y="179"/>
                  </a:cubicBezTo>
                  <a:cubicBezTo>
                    <a:pt x="208" y="178"/>
                    <a:pt x="208" y="178"/>
                    <a:pt x="208" y="178"/>
                  </a:cubicBezTo>
                  <a:cubicBezTo>
                    <a:pt x="209" y="178"/>
                    <a:pt x="209" y="178"/>
                    <a:pt x="209" y="178"/>
                  </a:cubicBezTo>
                  <a:cubicBezTo>
                    <a:pt x="209" y="179"/>
                    <a:pt x="209" y="179"/>
                    <a:pt x="209" y="179"/>
                  </a:cubicBezTo>
                  <a:cubicBezTo>
                    <a:pt x="210" y="179"/>
                    <a:pt x="210" y="179"/>
                    <a:pt x="210" y="179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210" y="179"/>
                    <a:pt x="210" y="179"/>
                    <a:pt x="210" y="179"/>
                  </a:cubicBezTo>
                  <a:cubicBezTo>
                    <a:pt x="210" y="178"/>
                    <a:pt x="210" y="178"/>
                    <a:pt x="210" y="178"/>
                  </a:cubicBezTo>
                  <a:cubicBezTo>
                    <a:pt x="211" y="176"/>
                    <a:pt x="211" y="176"/>
                    <a:pt x="211" y="176"/>
                  </a:cubicBezTo>
                  <a:cubicBezTo>
                    <a:pt x="211" y="176"/>
                    <a:pt x="211" y="176"/>
                    <a:pt x="211" y="176"/>
                  </a:cubicBezTo>
                  <a:cubicBezTo>
                    <a:pt x="212" y="177"/>
                    <a:pt x="212" y="177"/>
                    <a:pt x="212" y="177"/>
                  </a:cubicBezTo>
                  <a:cubicBezTo>
                    <a:pt x="213" y="176"/>
                    <a:pt x="213" y="176"/>
                    <a:pt x="213" y="176"/>
                  </a:cubicBezTo>
                  <a:cubicBezTo>
                    <a:pt x="213" y="176"/>
                    <a:pt x="213" y="176"/>
                    <a:pt x="213" y="176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5" y="175"/>
                    <a:pt x="215" y="175"/>
                    <a:pt x="215" y="175"/>
                  </a:cubicBezTo>
                  <a:cubicBezTo>
                    <a:pt x="215" y="175"/>
                    <a:pt x="215" y="175"/>
                    <a:pt x="215" y="175"/>
                  </a:cubicBezTo>
                  <a:cubicBezTo>
                    <a:pt x="216" y="174"/>
                    <a:pt x="216" y="174"/>
                    <a:pt x="216" y="174"/>
                  </a:cubicBezTo>
                  <a:cubicBezTo>
                    <a:pt x="215" y="174"/>
                    <a:pt x="215" y="174"/>
                    <a:pt x="215" y="174"/>
                  </a:cubicBezTo>
                  <a:cubicBezTo>
                    <a:pt x="215" y="174"/>
                    <a:pt x="215" y="174"/>
                    <a:pt x="215" y="174"/>
                  </a:cubicBezTo>
                  <a:cubicBezTo>
                    <a:pt x="214" y="174"/>
                    <a:pt x="214" y="174"/>
                    <a:pt x="214" y="174"/>
                  </a:cubicBezTo>
                  <a:cubicBezTo>
                    <a:pt x="211" y="174"/>
                    <a:pt x="211" y="174"/>
                    <a:pt x="211" y="174"/>
                  </a:cubicBezTo>
                  <a:cubicBezTo>
                    <a:pt x="211" y="174"/>
                    <a:pt x="211" y="174"/>
                    <a:pt x="211" y="174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6"/>
                    <a:pt x="210" y="176"/>
                    <a:pt x="210" y="176"/>
                  </a:cubicBezTo>
                  <a:cubicBezTo>
                    <a:pt x="209" y="176"/>
                    <a:pt x="209" y="176"/>
                    <a:pt x="209" y="176"/>
                  </a:cubicBezTo>
                  <a:cubicBezTo>
                    <a:pt x="208" y="175"/>
                    <a:pt x="208" y="175"/>
                    <a:pt x="208" y="175"/>
                  </a:cubicBezTo>
                  <a:cubicBezTo>
                    <a:pt x="208" y="174"/>
                    <a:pt x="208" y="174"/>
                    <a:pt x="208" y="174"/>
                  </a:cubicBezTo>
                  <a:cubicBezTo>
                    <a:pt x="208" y="175"/>
                    <a:pt x="208" y="175"/>
                    <a:pt x="208" y="175"/>
                  </a:cubicBezTo>
                  <a:cubicBezTo>
                    <a:pt x="208" y="176"/>
                    <a:pt x="208" y="176"/>
                    <a:pt x="208" y="176"/>
                  </a:cubicBezTo>
                  <a:cubicBezTo>
                    <a:pt x="207" y="176"/>
                    <a:pt x="207" y="176"/>
                    <a:pt x="207" y="176"/>
                  </a:cubicBezTo>
                  <a:cubicBezTo>
                    <a:pt x="206" y="175"/>
                    <a:pt x="206" y="175"/>
                    <a:pt x="206" y="175"/>
                  </a:cubicBezTo>
                  <a:cubicBezTo>
                    <a:pt x="205" y="175"/>
                    <a:pt x="205" y="175"/>
                    <a:pt x="205" y="175"/>
                  </a:cubicBezTo>
                  <a:cubicBezTo>
                    <a:pt x="205" y="175"/>
                    <a:pt x="205" y="175"/>
                    <a:pt x="205" y="175"/>
                  </a:cubicBezTo>
                  <a:cubicBezTo>
                    <a:pt x="204" y="175"/>
                    <a:pt x="204" y="175"/>
                    <a:pt x="204" y="175"/>
                  </a:cubicBezTo>
                  <a:cubicBezTo>
                    <a:pt x="204" y="176"/>
                    <a:pt x="204" y="176"/>
                    <a:pt x="204" y="176"/>
                  </a:cubicBezTo>
                  <a:cubicBezTo>
                    <a:pt x="205" y="176"/>
                    <a:pt x="205" y="176"/>
                    <a:pt x="205" y="176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203" y="177"/>
                    <a:pt x="203" y="177"/>
                    <a:pt x="203" y="177"/>
                  </a:cubicBezTo>
                  <a:cubicBezTo>
                    <a:pt x="203" y="177"/>
                    <a:pt x="203" y="177"/>
                    <a:pt x="203" y="177"/>
                  </a:cubicBezTo>
                  <a:cubicBezTo>
                    <a:pt x="202" y="177"/>
                    <a:pt x="202" y="177"/>
                    <a:pt x="202" y="177"/>
                  </a:cubicBezTo>
                  <a:cubicBezTo>
                    <a:pt x="201" y="176"/>
                    <a:pt x="201" y="176"/>
                    <a:pt x="201" y="176"/>
                  </a:cubicBezTo>
                  <a:cubicBezTo>
                    <a:pt x="202" y="176"/>
                    <a:pt x="202" y="176"/>
                    <a:pt x="202" y="176"/>
                  </a:cubicBezTo>
                  <a:cubicBezTo>
                    <a:pt x="202" y="175"/>
                    <a:pt x="202" y="175"/>
                    <a:pt x="202" y="175"/>
                  </a:cubicBezTo>
                  <a:cubicBezTo>
                    <a:pt x="202" y="175"/>
                    <a:pt x="202" y="175"/>
                    <a:pt x="202" y="175"/>
                  </a:cubicBezTo>
                  <a:cubicBezTo>
                    <a:pt x="201" y="175"/>
                    <a:pt x="201" y="175"/>
                    <a:pt x="201" y="175"/>
                  </a:cubicBezTo>
                  <a:cubicBezTo>
                    <a:pt x="201" y="175"/>
                    <a:pt x="201" y="175"/>
                    <a:pt x="201" y="175"/>
                  </a:cubicBezTo>
                  <a:cubicBezTo>
                    <a:pt x="201" y="174"/>
                    <a:pt x="201" y="174"/>
                    <a:pt x="201" y="174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3" y="171"/>
                    <a:pt x="203" y="171"/>
                    <a:pt x="203" y="171"/>
                  </a:cubicBezTo>
                  <a:cubicBezTo>
                    <a:pt x="204" y="171"/>
                    <a:pt x="204" y="171"/>
                    <a:pt x="204" y="171"/>
                  </a:cubicBezTo>
                  <a:cubicBezTo>
                    <a:pt x="206" y="172"/>
                    <a:pt x="206" y="172"/>
                    <a:pt x="206" y="172"/>
                  </a:cubicBezTo>
                  <a:cubicBezTo>
                    <a:pt x="210" y="172"/>
                    <a:pt x="210" y="172"/>
                    <a:pt x="210" y="172"/>
                  </a:cubicBezTo>
                  <a:cubicBezTo>
                    <a:pt x="213" y="171"/>
                    <a:pt x="213" y="171"/>
                    <a:pt x="213" y="171"/>
                  </a:cubicBezTo>
                  <a:cubicBezTo>
                    <a:pt x="213" y="171"/>
                    <a:pt x="213" y="171"/>
                    <a:pt x="213" y="171"/>
                  </a:cubicBezTo>
                  <a:cubicBezTo>
                    <a:pt x="215" y="170"/>
                    <a:pt x="215" y="170"/>
                    <a:pt x="215" y="170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7" y="172"/>
                    <a:pt x="217" y="172"/>
                    <a:pt x="217" y="172"/>
                  </a:cubicBezTo>
                  <a:cubicBezTo>
                    <a:pt x="217" y="173"/>
                    <a:pt x="217" y="173"/>
                    <a:pt x="217" y="173"/>
                  </a:cubicBezTo>
                  <a:cubicBezTo>
                    <a:pt x="217" y="175"/>
                    <a:pt x="217" y="175"/>
                    <a:pt x="217" y="175"/>
                  </a:cubicBezTo>
                  <a:cubicBezTo>
                    <a:pt x="216" y="175"/>
                    <a:pt x="216" y="175"/>
                    <a:pt x="216" y="175"/>
                  </a:cubicBezTo>
                  <a:cubicBezTo>
                    <a:pt x="217" y="176"/>
                    <a:pt x="217" y="176"/>
                    <a:pt x="217" y="176"/>
                  </a:cubicBezTo>
                  <a:cubicBezTo>
                    <a:pt x="217" y="176"/>
                    <a:pt x="217" y="176"/>
                    <a:pt x="217" y="176"/>
                  </a:cubicBezTo>
                  <a:cubicBezTo>
                    <a:pt x="216" y="177"/>
                    <a:pt x="216" y="177"/>
                    <a:pt x="216" y="177"/>
                  </a:cubicBezTo>
                  <a:cubicBezTo>
                    <a:pt x="216" y="177"/>
                    <a:pt x="216" y="177"/>
                    <a:pt x="216" y="177"/>
                  </a:cubicBezTo>
                  <a:cubicBezTo>
                    <a:pt x="216" y="177"/>
                    <a:pt x="216" y="177"/>
                    <a:pt x="216" y="177"/>
                  </a:cubicBezTo>
                  <a:cubicBezTo>
                    <a:pt x="217" y="179"/>
                    <a:pt x="217" y="179"/>
                    <a:pt x="217" y="179"/>
                  </a:cubicBezTo>
                  <a:cubicBezTo>
                    <a:pt x="217" y="179"/>
                    <a:pt x="217" y="179"/>
                    <a:pt x="217" y="179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80"/>
                    <a:pt x="218" y="180"/>
                    <a:pt x="218" y="180"/>
                  </a:cubicBezTo>
                  <a:cubicBezTo>
                    <a:pt x="217" y="181"/>
                    <a:pt x="217" y="181"/>
                    <a:pt x="217" y="181"/>
                  </a:cubicBezTo>
                  <a:cubicBezTo>
                    <a:pt x="217" y="181"/>
                    <a:pt x="217" y="181"/>
                    <a:pt x="217" y="181"/>
                  </a:cubicBezTo>
                  <a:cubicBezTo>
                    <a:pt x="217" y="182"/>
                    <a:pt x="217" y="182"/>
                    <a:pt x="217" y="182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219" y="183"/>
                    <a:pt x="219" y="183"/>
                    <a:pt x="219" y="183"/>
                  </a:cubicBezTo>
                  <a:cubicBezTo>
                    <a:pt x="220" y="183"/>
                    <a:pt x="220" y="183"/>
                    <a:pt x="220" y="183"/>
                  </a:cubicBezTo>
                  <a:cubicBezTo>
                    <a:pt x="220" y="183"/>
                    <a:pt x="220" y="183"/>
                    <a:pt x="220" y="183"/>
                  </a:cubicBezTo>
                  <a:cubicBezTo>
                    <a:pt x="221" y="183"/>
                    <a:pt x="221" y="183"/>
                    <a:pt x="221" y="183"/>
                  </a:cubicBezTo>
                  <a:cubicBezTo>
                    <a:pt x="222" y="183"/>
                    <a:pt x="222" y="183"/>
                    <a:pt x="222" y="183"/>
                  </a:cubicBezTo>
                  <a:cubicBezTo>
                    <a:pt x="223" y="183"/>
                    <a:pt x="223" y="183"/>
                    <a:pt x="223" y="183"/>
                  </a:cubicBezTo>
                  <a:cubicBezTo>
                    <a:pt x="223" y="184"/>
                    <a:pt x="223" y="184"/>
                    <a:pt x="223" y="184"/>
                  </a:cubicBezTo>
                  <a:cubicBezTo>
                    <a:pt x="223" y="184"/>
                    <a:pt x="223" y="184"/>
                    <a:pt x="223" y="184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5"/>
                    <a:pt x="224" y="185"/>
                    <a:pt x="224" y="185"/>
                  </a:cubicBezTo>
                  <a:cubicBezTo>
                    <a:pt x="224" y="185"/>
                    <a:pt x="224" y="185"/>
                    <a:pt x="224" y="185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5" y="186"/>
                    <a:pt x="225" y="186"/>
                    <a:pt x="225" y="186"/>
                  </a:cubicBezTo>
                  <a:cubicBezTo>
                    <a:pt x="226" y="188"/>
                    <a:pt x="226" y="188"/>
                    <a:pt x="226" y="188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7" y="188"/>
                    <a:pt x="227" y="188"/>
                    <a:pt x="227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9" y="190"/>
                    <a:pt x="229" y="190"/>
                    <a:pt x="229" y="190"/>
                  </a:cubicBezTo>
                  <a:cubicBezTo>
                    <a:pt x="231" y="189"/>
                    <a:pt x="231" y="189"/>
                    <a:pt x="231" y="189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7" y="188"/>
                    <a:pt x="237" y="188"/>
                    <a:pt x="237" y="188"/>
                  </a:cubicBezTo>
                  <a:cubicBezTo>
                    <a:pt x="239" y="190"/>
                    <a:pt x="239" y="190"/>
                    <a:pt x="239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0"/>
                    <a:pt x="241" y="190"/>
                    <a:pt x="241" y="190"/>
                  </a:cubicBezTo>
                  <a:cubicBezTo>
                    <a:pt x="243" y="190"/>
                    <a:pt x="243" y="190"/>
                    <a:pt x="243" y="190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3" y="187"/>
                    <a:pt x="243" y="187"/>
                    <a:pt x="243" y="187"/>
                  </a:cubicBezTo>
                  <a:cubicBezTo>
                    <a:pt x="244" y="187"/>
                    <a:pt x="244" y="187"/>
                    <a:pt x="244" y="187"/>
                  </a:cubicBezTo>
                  <a:cubicBezTo>
                    <a:pt x="244" y="187"/>
                    <a:pt x="244" y="187"/>
                    <a:pt x="244" y="187"/>
                  </a:cubicBezTo>
                  <a:cubicBezTo>
                    <a:pt x="245" y="188"/>
                    <a:pt x="245" y="188"/>
                    <a:pt x="245" y="188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7" y="191"/>
                    <a:pt x="247" y="191"/>
                    <a:pt x="247" y="191"/>
                  </a:cubicBezTo>
                  <a:cubicBezTo>
                    <a:pt x="248" y="192"/>
                    <a:pt x="248" y="192"/>
                    <a:pt x="248" y="192"/>
                  </a:cubicBezTo>
                  <a:cubicBezTo>
                    <a:pt x="248" y="193"/>
                    <a:pt x="248" y="193"/>
                    <a:pt x="248" y="19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248" y="190"/>
                    <a:pt x="248" y="190"/>
                    <a:pt x="248" y="190"/>
                  </a:cubicBezTo>
                  <a:cubicBezTo>
                    <a:pt x="246" y="190"/>
                    <a:pt x="246" y="190"/>
                    <a:pt x="246" y="190"/>
                  </a:cubicBezTo>
                  <a:cubicBezTo>
                    <a:pt x="246" y="188"/>
                    <a:pt x="246" y="188"/>
                    <a:pt x="246" y="188"/>
                  </a:cubicBezTo>
                  <a:cubicBezTo>
                    <a:pt x="245" y="186"/>
                    <a:pt x="245" y="186"/>
                    <a:pt x="245" y="186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6" y="186"/>
                    <a:pt x="246" y="186"/>
                    <a:pt x="246" y="186"/>
                  </a:cubicBezTo>
                  <a:cubicBezTo>
                    <a:pt x="246" y="186"/>
                    <a:pt x="246" y="186"/>
                    <a:pt x="246" y="186"/>
                  </a:cubicBezTo>
                  <a:cubicBezTo>
                    <a:pt x="246" y="187"/>
                    <a:pt x="246" y="187"/>
                    <a:pt x="246" y="187"/>
                  </a:cubicBezTo>
                  <a:cubicBezTo>
                    <a:pt x="247" y="186"/>
                    <a:pt x="247" y="186"/>
                    <a:pt x="247" y="186"/>
                  </a:cubicBezTo>
                  <a:cubicBezTo>
                    <a:pt x="247" y="186"/>
                    <a:pt x="247" y="186"/>
                    <a:pt x="247" y="186"/>
                  </a:cubicBezTo>
                  <a:cubicBezTo>
                    <a:pt x="246" y="185"/>
                    <a:pt x="246" y="185"/>
                    <a:pt x="246" y="185"/>
                  </a:cubicBezTo>
                  <a:cubicBezTo>
                    <a:pt x="247" y="184"/>
                    <a:pt x="247" y="184"/>
                    <a:pt x="247" y="184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47" y="183"/>
                    <a:pt x="247" y="183"/>
                    <a:pt x="247" y="183"/>
                  </a:cubicBezTo>
                  <a:cubicBezTo>
                    <a:pt x="247" y="183"/>
                    <a:pt x="247" y="183"/>
                    <a:pt x="247" y="183"/>
                  </a:cubicBezTo>
                  <a:cubicBezTo>
                    <a:pt x="248" y="184"/>
                    <a:pt x="248" y="184"/>
                    <a:pt x="248" y="184"/>
                  </a:cubicBezTo>
                  <a:cubicBezTo>
                    <a:pt x="248" y="184"/>
                    <a:pt x="248" y="184"/>
                    <a:pt x="248" y="184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49" y="184"/>
                    <a:pt x="249" y="184"/>
                    <a:pt x="249" y="184"/>
                  </a:cubicBezTo>
                  <a:cubicBezTo>
                    <a:pt x="250" y="184"/>
                    <a:pt x="250" y="184"/>
                    <a:pt x="250" y="184"/>
                  </a:cubicBezTo>
                  <a:cubicBezTo>
                    <a:pt x="250" y="183"/>
                    <a:pt x="250" y="183"/>
                    <a:pt x="250" y="183"/>
                  </a:cubicBezTo>
                  <a:cubicBezTo>
                    <a:pt x="251" y="183"/>
                    <a:pt x="251" y="183"/>
                    <a:pt x="251" y="183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51" y="184"/>
                    <a:pt x="251" y="184"/>
                    <a:pt x="251" y="184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53" y="185"/>
                    <a:pt x="253" y="185"/>
                    <a:pt x="253" y="185"/>
                  </a:cubicBezTo>
                  <a:cubicBezTo>
                    <a:pt x="253" y="186"/>
                    <a:pt x="253" y="186"/>
                    <a:pt x="253" y="186"/>
                  </a:cubicBezTo>
                  <a:cubicBezTo>
                    <a:pt x="253" y="186"/>
                    <a:pt x="253" y="186"/>
                    <a:pt x="253" y="186"/>
                  </a:cubicBezTo>
                  <a:cubicBezTo>
                    <a:pt x="253" y="187"/>
                    <a:pt x="253" y="187"/>
                    <a:pt x="253" y="187"/>
                  </a:cubicBezTo>
                  <a:cubicBezTo>
                    <a:pt x="254" y="187"/>
                    <a:pt x="254" y="187"/>
                    <a:pt x="254" y="187"/>
                  </a:cubicBezTo>
                  <a:cubicBezTo>
                    <a:pt x="255" y="187"/>
                    <a:pt x="255" y="187"/>
                    <a:pt x="255" y="187"/>
                  </a:cubicBezTo>
                  <a:cubicBezTo>
                    <a:pt x="255" y="188"/>
                    <a:pt x="255" y="188"/>
                    <a:pt x="255" y="188"/>
                  </a:cubicBezTo>
                  <a:cubicBezTo>
                    <a:pt x="253" y="188"/>
                    <a:pt x="253" y="188"/>
                    <a:pt x="253" y="188"/>
                  </a:cubicBezTo>
                  <a:cubicBezTo>
                    <a:pt x="253" y="189"/>
                    <a:pt x="253" y="189"/>
                    <a:pt x="253" y="189"/>
                  </a:cubicBezTo>
                  <a:cubicBezTo>
                    <a:pt x="254" y="189"/>
                    <a:pt x="254" y="189"/>
                    <a:pt x="254" y="189"/>
                  </a:cubicBezTo>
                  <a:cubicBezTo>
                    <a:pt x="255" y="188"/>
                    <a:pt x="255" y="188"/>
                    <a:pt x="255" y="188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8" y="187"/>
                    <a:pt x="258" y="187"/>
                    <a:pt x="258" y="187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57" y="190"/>
                    <a:pt x="257" y="190"/>
                    <a:pt x="257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91"/>
                    <a:pt x="255" y="191"/>
                    <a:pt x="255" y="191"/>
                  </a:cubicBezTo>
                  <a:cubicBezTo>
                    <a:pt x="253" y="192"/>
                    <a:pt x="253" y="192"/>
                    <a:pt x="253" y="192"/>
                  </a:cubicBezTo>
                  <a:cubicBezTo>
                    <a:pt x="253" y="193"/>
                    <a:pt x="253" y="193"/>
                    <a:pt x="253" y="193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3" y="193"/>
                    <a:pt x="253" y="193"/>
                    <a:pt x="253" y="193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1" y="195"/>
                    <a:pt x="251" y="195"/>
                    <a:pt x="251" y="195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3" y="196"/>
                    <a:pt x="253" y="196"/>
                    <a:pt x="253" y="196"/>
                  </a:cubicBezTo>
                  <a:cubicBezTo>
                    <a:pt x="253" y="196"/>
                    <a:pt x="253" y="196"/>
                    <a:pt x="253" y="196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252" y="198"/>
                    <a:pt x="252" y="198"/>
                    <a:pt x="252" y="198"/>
                  </a:cubicBezTo>
                  <a:cubicBezTo>
                    <a:pt x="253" y="197"/>
                    <a:pt x="253" y="197"/>
                    <a:pt x="253" y="197"/>
                  </a:cubicBezTo>
                  <a:cubicBezTo>
                    <a:pt x="254" y="197"/>
                    <a:pt x="254" y="197"/>
                    <a:pt x="254" y="197"/>
                  </a:cubicBezTo>
                  <a:cubicBezTo>
                    <a:pt x="255" y="197"/>
                    <a:pt x="255" y="197"/>
                    <a:pt x="255" y="19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253" y="198"/>
                    <a:pt x="253" y="198"/>
                    <a:pt x="253" y="198"/>
                  </a:cubicBezTo>
                  <a:cubicBezTo>
                    <a:pt x="254" y="199"/>
                    <a:pt x="254" y="199"/>
                    <a:pt x="254" y="199"/>
                  </a:cubicBezTo>
                  <a:cubicBezTo>
                    <a:pt x="255" y="198"/>
                    <a:pt x="255" y="198"/>
                    <a:pt x="255" y="198"/>
                  </a:cubicBezTo>
                  <a:cubicBezTo>
                    <a:pt x="255" y="199"/>
                    <a:pt x="255" y="199"/>
                    <a:pt x="255" y="199"/>
                  </a:cubicBezTo>
                  <a:cubicBezTo>
                    <a:pt x="254" y="200"/>
                    <a:pt x="254" y="200"/>
                    <a:pt x="254" y="200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2" y="200"/>
                    <a:pt x="252" y="200"/>
                    <a:pt x="252" y="200"/>
                  </a:cubicBezTo>
                  <a:cubicBezTo>
                    <a:pt x="252" y="200"/>
                    <a:pt x="252" y="200"/>
                    <a:pt x="252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0" y="199"/>
                    <a:pt x="250" y="199"/>
                    <a:pt x="250" y="199"/>
                  </a:cubicBezTo>
                  <a:cubicBezTo>
                    <a:pt x="250" y="199"/>
                    <a:pt x="250" y="199"/>
                    <a:pt x="250" y="199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50" y="201"/>
                    <a:pt x="250" y="201"/>
                    <a:pt x="250" y="201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1" y="203"/>
                    <a:pt x="251" y="203"/>
                    <a:pt x="251" y="203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254" y="202"/>
                    <a:pt x="254" y="202"/>
                    <a:pt x="254" y="202"/>
                  </a:cubicBezTo>
                  <a:cubicBezTo>
                    <a:pt x="255" y="201"/>
                    <a:pt x="255" y="201"/>
                    <a:pt x="255" y="201"/>
                  </a:cubicBezTo>
                  <a:cubicBezTo>
                    <a:pt x="255" y="200"/>
                    <a:pt x="255" y="200"/>
                    <a:pt x="255" y="200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58" y="199"/>
                    <a:pt x="258" y="199"/>
                    <a:pt x="258" y="199"/>
                  </a:cubicBezTo>
                  <a:cubicBezTo>
                    <a:pt x="259" y="199"/>
                    <a:pt x="259" y="199"/>
                    <a:pt x="259" y="199"/>
                  </a:cubicBezTo>
                  <a:cubicBezTo>
                    <a:pt x="259" y="198"/>
                    <a:pt x="259" y="198"/>
                    <a:pt x="259" y="198"/>
                  </a:cubicBezTo>
                  <a:cubicBezTo>
                    <a:pt x="258" y="198"/>
                    <a:pt x="258" y="198"/>
                    <a:pt x="258" y="198"/>
                  </a:cubicBezTo>
                  <a:cubicBezTo>
                    <a:pt x="257" y="198"/>
                    <a:pt x="257" y="198"/>
                    <a:pt x="257" y="198"/>
                  </a:cubicBezTo>
                  <a:cubicBezTo>
                    <a:pt x="257" y="199"/>
                    <a:pt x="257" y="199"/>
                    <a:pt x="257" y="199"/>
                  </a:cubicBezTo>
                  <a:cubicBezTo>
                    <a:pt x="256" y="199"/>
                    <a:pt x="256" y="199"/>
                    <a:pt x="256" y="199"/>
                  </a:cubicBezTo>
                  <a:cubicBezTo>
                    <a:pt x="256" y="199"/>
                    <a:pt x="256" y="199"/>
                    <a:pt x="256" y="199"/>
                  </a:cubicBezTo>
                  <a:cubicBezTo>
                    <a:pt x="256" y="198"/>
                    <a:pt x="256" y="198"/>
                    <a:pt x="256" y="198"/>
                  </a:cubicBezTo>
                  <a:cubicBezTo>
                    <a:pt x="257" y="198"/>
                    <a:pt x="257" y="198"/>
                    <a:pt x="257" y="198"/>
                  </a:cubicBezTo>
                  <a:cubicBezTo>
                    <a:pt x="257" y="197"/>
                    <a:pt x="257" y="197"/>
                    <a:pt x="257" y="197"/>
                  </a:cubicBezTo>
                  <a:cubicBezTo>
                    <a:pt x="257" y="196"/>
                    <a:pt x="257" y="196"/>
                    <a:pt x="257" y="196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58" y="190"/>
                    <a:pt x="258" y="190"/>
                    <a:pt x="258" y="190"/>
                  </a:cubicBezTo>
                  <a:cubicBezTo>
                    <a:pt x="259" y="190"/>
                    <a:pt x="259" y="190"/>
                    <a:pt x="259" y="190"/>
                  </a:cubicBezTo>
                  <a:cubicBezTo>
                    <a:pt x="260" y="190"/>
                    <a:pt x="260" y="190"/>
                    <a:pt x="260" y="190"/>
                  </a:cubicBezTo>
                  <a:cubicBezTo>
                    <a:pt x="259" y="190"/>
                    <a:pt x="259" y="190"/>
                    <a:pt x="259" y="190"/>
                  </a:cubicBezTo>
                  <a:cubicBezTo>
                    <a:pt x="260" y="190"/>
                    <a:pt x="260" y="190"/>
                    <a:pt x="260" y="190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1" y="190"/>
                    <a:pt x="261" y="190"/>
                    <a:pt x="261" y="190"/>
                  </a:cubicBezTo>
                  <a:cubicBezTo>
                    <a:pt x="261" y="190"/>
                    <a:pt x="261" y="190"/>
                    <a:pt x="261" y="190"/>
                  </a:cubicBezTo>
                  <a:cubicBezTo>
                    <a:pt x="262" y="191"/>
                    <a:pt x="262" y="191"/>
                    <a:pt x="262" y="191"/>
                  </a:cubicBezTo>
                  <a:cubicBezTo>
                    <a:pt x="263" y="190"/>
                    <a:pt x="263" y="190"/>
                    <a:pt x="263" y="190"/>
                  </a:cubicBezTo>
                  <a:cubicBezTo>
                    <a:pt x="263" y="189"/>
                    <a:pt x="263" y="189"/>
                    <a:pt x="263" y="189"/>
                  </a:cubicBezTo>
                  <a:cubicBezTo>
                    <a:pt x="266" y="189"/>
                    <a:pt x="266" y="189"/>
                    <a:pt x="266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6" y="187"/>
                    <a:pt x="266" y="187"/>
                    <a:pt x="266" y="187"/>
                  </a:cubicBezTo>
                  <a:cubicBezTo>
                    <a:pt x="267" y="187"/>
                    <a:pt x="267" y="187"/>
                    <a:pt x="267" y="187"/>
                  </a:cubicBezTo>
                  <a:cubicBezTo>
                    <a:pt x="268" y="186"/>
                    <a:pt x="268" y="186"/>
                    <a:pt x="268" y="186"/>
                  </a:cubicBezTo>
                  <a:cubicBezTo>
                    <a:pt x="270" y="186"/>
                    <a:pt x="270" y="186"/>
                    <a:pt x="270" y="186"/>
                  </a:cubicBezTo>
                  <a:cubicBezTo>
                    <a:pt x="271" y="185"/>
                    <a:pt x="271" y="185"/>
                    <a:pt x="271" y="185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71" y="183"/>
                    <a:pt x="271" y="183"/>
                    <a:pt x="271" y="183"/>
                  </a:cubicBezTo>
                  <a:cubicBezTo>
                    <a:pt x="272" y="182"/>
                    <a:pt x="272" y="182"/>
                    <a:pt x="272" y="182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1" y="180"/>
                    <a:pt x="271" y="180"/>
                    <a:pt x="271" y="180"/>
                  </a:cubicBezTo>
                  <a:cubicBezTo>
                    <a:pt x="271" y="181"/>
                    <a:pt x="271" y="181"/>
                    <a:pt x="271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8" y="180"/>
                    <a:pt x="268" y="180"/>
                    <a:pt x="268" y="180"/>
                  </a:cubicBezTo>
                  <a:cubicBezTo>
                    <a:pt x="268" y="180"/>
                    <a:pt x="268" y="180"/>
                    <a:pt x="268" y="180"/>
                  </a:cubicBezTo>
                  <a:cubicBezTo>
                    <a:pt x="269" y="180"/>
                    <a:pt x="269" y="180"/>
                    <a:pt x="269" y="180"/>
                  </a:cubicBezTo>
                  <a:cubicBezTo>
                    <a:pt x="270" y="179"/>
                    <a:pt x="270" y="179"/>
                    <a:pt x="270" y="179"/>
                  </a:cubicBezTo>
                  <a:cubicBezTo>
                    <a:pt x="271" y="178"/>
                    <a:pt x="271" y="178"/>
                    <a:pt x="271" y="178"/>
                  </a:cubicBezTo>
                  <a:cubicBezTo>
                    <a:pt x="270" y="178"/>
                    <a:pt x="270" y="178"/>
                    <a:pt x="270" y="178"/>
                  </a:cubicBezTo>
                  <a:cubicBezTo>
                    <a:pt x="271" y="177"/>
                    <a:pt x="271" y="177"/>
                    <a:pt x="271" y="177"/>
                  </a:cubicBezTo>
                  <a:cubicBezTo>
                    <a:pt x="272" y="177"/>
                    <a:pt x="272" y="177"/>
                    <a:pt x="272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72" y="177"/>
                    <a:pt x="272" y="177"/>
                    <a:pt x="272" y="177"/>
                  </a:cubicBezTo>
                  <a:cubicBezTo>
                    <a:pt x="272" y="178"/>
                    <a:pt x="272" y="178"/>
                    <a:pt x="272" y="178"/>
                  </a:cubicBezTo>
                  <a:cubicBezTo>
                    <a:pt x="273" y="179"/>
                    <a:pt x="273" y="179"/>
                    <a:pt x="273" y="179"/>
                  </a:cubicBezTo>
                  <a:cubicBezTo>
                    <a:pt x="274" y="178"/>
                    <a:pt x="274" y="178"/>
                    <a:pt x="274" y="178"/>
                  </a:cubicBezTo>
                  <a:cubicBezTo>
                    <a:pt x="275" y="176"/>
                    <a:pt x="275" y="176"/>
                    <a:pt x="275" y="176"/>
                  </a:cubicBezTo>
                  <a:cubicBezTo>
                    <a:pt x="275" y="175"/>
                    <a:pt x="275" y="175"/>
                    <a:pt x="275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3" y="175"/>
                    <a:pt x="273" y="175"/>
                    <a:pt x="273" y="175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70" y="174"/>
                    <a:pt x="270" y="174"/>
                    <a:pt x="270" y="174"/>
                  </a:cubicBezTo>
                  <a:cubicBezTo>
                    <a:pt x="270" y="173"/>
                    <a:pt x="270" y="173"/>
                    <a:pt x="270" y="173"/>
                  </a:cubicBezTo>
                  <a:cubicBezTo>
                    <a:pt x="270" y="172"/>
                    <a:pt x="270" y="172"/>
                    <a:pt x="270" y="172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8" y="172"/>
                    <a:pt x="268" y="172"/>
                    <a:pt x="268" y="172"/>
                  </a:cubicBezTo>
                  <a:cubicBezTo>
                    <a:pt x="267" y="171"/>
                    <a:pt x="267" y="171"/>
                    <a:pt x="267" y="171"/>
                  </a:cubicBezTo>
                  <a:cubicBezTo>
                    <a:pt x="267" y="170"/>
                    <a:pt x="267" y="170"/>
                    <a:pt x="267" y="170"/>
                  </a:cubicBezTo>
                  <a:cubicBezTo>
                    <a:pt x="266" y="170"/>
                    <a:pt x="266" y="170"/>
                    <a:pt x="266" y="170"/>
                  </a:cubicBezTo>
                  <a:cubicBezTo>
                    <a:pt x="265" y="170"/>
                    <a:pt x="265" y="170"/>
                    <a:pt x="265" y="170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65" y="168"/>
                    <a:pt x="265" y="168"/>
                    <a:pt x="265" y="168"/>
                  </a:cubicBezTo>
                  <a:cubicBezTo>
                    <a:pt x="265" y="167"/>
                    <a:pt x="265" y="167"/>
                    <a:pt x="265" y="167"/>
                  </a:cubicBezTo>
                  <a:cubicBezTo>
                    <a:pt x="265" y="166"/>
                    <a:pt x="265" y="166"/>
                    <a:pt x="265" y="166"/>
                  </a:cubicBezTo>
                  <a:cubicBezTo>
                    <a:pt x="265" y="164"/>
                    <a:pt x="265" y="164"/>
                    <a:pt x="265" y="164"/>
                  </a:cubicBezTo>
                  <a:cubicBezTo>
                    <a:pt x="266" y="163"/>
                    <a:pt x="266" y="163"/>
                    <a:pt x="266" y="163"/>
                  </a:cubicBezTo>
                  <a:cubicBezTo>
                    <a:pt x="268" y="162"/>
                    <a:pt x="268" y="162"/>
                    <a:pt x="268" y="162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0" y="161"/>
                    <a:pt x="270" y="161"/>
                    <a:pt x="270" y="161"/>
                  </a:cubicBezTo>
                  <a:cubicBezTo>
                    <a:pt x="270" y="161"/>
                    <a:pt x="270" y="161"/>
                    <a:pt x="270" y="161"/>
                  </a:cubicBezTo>
                  <a:cubicBezTo>
                    <a:pt x="271" y="160"/>
                    <a:pt x="271" y="160"/>
                    <a:pt x="271" y="160"/>
                  </a:cubicBezTo>
                  <a:cubicBezTo>
                    <a:pt x="271" y="160"/>
                    <a:pt x="271" y="160"/>
                    <a:pt x="271" y="160"/>
                  </a:cubicBezTo>
                  <a:cubicBezTo>
                    <a:pt x="270" y="160"/>
                    <a:pt x="270" y="160"/>
                    <a:pt x="270" y="160"/>
                  </a:cubicBezTo>
                  <a:cubicBezTo>
                    <a:pt x="269" y="160"/>
                    <a:pt x="269" y="160"/>
                    <a:pt x="269" y="160"/>
                  </a:cubicBezTo>
                  <a:cubicBezTo>
                    <a:pt x="269" y="160"/>
                    <a:pt x="269" y="160"/>
                    <a:pt x="269" y="160"/>
                  </a:cubicBezTo>
                  <a:cubicBezTo>
                    <a:pt x="269" y="159"/>
                    <a:pt x="269" y="159"/>
                    <a:pt x="269" y="159"/>
                  </a:cubicBezTo>
                  <a:cubicBezTo>
                    <a:pt x="268" y="158"/>
                    <a:pt x="268" y="158"/>
                    <a:pt x="268" y="158"/>
                  </a:cubicBezTo>
                  <a:cubicBezTo>
                    <a:pt x="269" y="157"/>
                    <a:pt x="269" y="157"/>
                    <a:pt x="269" y="157"/>
                  </a:cubicBezTo>
                  <a:cubicBezTo>
                    <a:pt x="270" y="156"/>
                    <a:pt x="270" y="156"/>
                    <a:pt x="270" y="156"/>
                  </a:cubicBezTo>
                  <a:cubicBezTo>
                    <a:pt x="271" y="154"/>
                    <a:pt x="271" y="154"/>
                    <a:pt x="271" y="154"/>
                  </a:cubicBezTo>
                  <a:cubicBezTo>
                    <a:pt x="272" y="154"/>
                    <a:pt x="272" y="154"/>
                    <a:pt x="272" y="154"/>
                  </a:cubicBezTo>
                  <a:cubicBezTo>
                    <a:pt x="272" y="152"/>
                    <a:pt x="272" y="152"/>
                    <a:pt x="272" y="152"/>
                  </a:cubicBezTo>
                  <a:cubicBezTo>
                    <a:pt x="273" y="152"/>
                    <a:pt x="273" y="152"/>
                    <a:pt x="273" y="152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5" y="151"/>
                    <a:pt x="275" y="151"/>
                    <a:pt x="275" y="151"/>
                  </a:cubicBezTo>
                  <a:cubicBezTo>
                    <a:pt x="276" y="151"/>
                    <a:pt x="276" y="151"/>
                    <a:pt x="276" y="151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9" y="151"/>
                    <a:pt x="279" y="151"/>
                    <a:pt x="279" y="151"/>
                  </a:cubicBezTo>
                  <a:cubicBezTo>
                    <a:pt x="279" y="150"/>
                    <a:pt x="279" y="150"/>
                    <a:pt x="279" y="150"/>
                  </a:cubicBezTo>
                  <a:cubicBezTo>
                    <a:pt x="278" y="150"/>
                    <a:pt x="278" y="150"/>
                    <a:pt x="278" y="150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7" y="148"/>
                    <a:pt x="277" y="148"/>
                    <a:pt x="277" y="148"/>
                  </a:cubicBezTo>
                  <a:cubicBezTo>
                    <a:pt x="278" y="148"/>
                    <a:pt x="278" y="148"/>
                    <a:pt x="278" y="148"/>
                  </a:cubicBezTo>
                  <a:cubicBezTo>
                    <a:pt x="279" y="147"/>
                    <a:pt x="279" y="147"/>
                    <a:pt x="279" y="147"/>
                  </a:cubicBezTo>
                  <a:cubicBezTo>
                    <a:pt x="280" y="147"/>
                    <a:pt x="280" y="147"/>
                    <a:pt x="280" y="147"/>
                  </a:cubicBezTo>
                  <a:cubicBezTo>
                    <a:pt x="280" y="146"/>
                    <a:pt x="280" y="146"/>
                    <a:pt x="280" y="146"/>
                  </a:cubicBezTo>
                  <a:cubicBezTo>
                    <a:pt x="281" y="145"/>
                    <a:pt x="281" y="145"/>
                    <a:pt x="281" y="145"/>
                  </a:cubicBezTo>
                  <a:cubicBezTo>
                    <a:pt x="282" y="146"/>
                    <a:pt x="282" y="146"/>
                    <a:pt x="282" y="146"/>
                  </a:cubicBezTo>
                  <a:cubicBezTo>
                    <a:pt x="284" y="146"/>
                    <a:pt x="284" y="146"/>
                    <a:pt x="284" y="146"/>
                  </a:cubicBezTo>
                  <a:cubicBezTo>
                    <a:pt x="284" y="147"/>
                    <a:pt x="284" y="147"/>
                    <a:pt x="284" y="147"/>
                  </a:cubicBezTo>
                  <a:cubicBezTo>
                    <a:pt x="284" y="147"/>
                    <a:pt x="284" y="147"/>
                    <a:pt x="284" y="147"/>
                  </a:cubicBezTo>
                  <a:cubicBezTo>
                    <a:pt x="285" y="148"/>
                    <a:pt x="285" y="148"/>
                    <a:pt x="285" y="148"/>
                  </a:cubicBezTo>
                  <a:cubicBezTo>
                    <a:pt x="286" y="149"/>
                    <a:pt x="286" y="149"/>
                    <a:pt x="286" y="149"/>
                  </a:cubicBezTo>
                  <a:cubicBezTo>
                    <a:pt x="287" y="149"/>
                    <a:pt x="287" y="149"/>
                    <a:pt x="287" y="149"/>
                  </a:cubicBezTo>
                  <a:cubicBezTo>
                    <a:pt x="286" y="150"/>
                    <a:pt x="286" y="150"/>
                    <a:pt x="286" y="150"/>
                  </a:cubicBezTo>
                  <a:cubicBezTo>
                    <a:pt x="286" y="150"/>
                    <a:pt x="286" y="150"/>
                    <a:pt x="286" y="150"/>
                  </a:cubicBezTo>
                  <a:cubicBezTo>
                    <a:pt x="286" y="151"/>
                    <a:pt x="286" y="151"/>
                    <a:pt x="286" y="151"/>
                  </a:cubicBezTo>
                  <a:cubicBezTo>
                    <a:pt x="286" y="152"/>
                    <a:pt x="286" y="152"/>
                    <a:pt x="286" y="152"/>
                  </a:cubicBezTo>
                  <a:cubicBezTo>
                    <a:pt x="287" y="153"/>
                    <a:pt x="287" y="153"/>
                    <a:pt x="287" y="153"/>
                  </a:cubicBezTo>
                  <a:cubicBezTo>
                    <a:pt x="287" y="154"/>
                    <a:pt x="287" y="154"/>
                    <a:pt x="287" y="154"/>
                  </a:cubicBezTo>
                  <a:cubicBezTo>
                    <a:pt x="287" y="155"/>
                    <a:pt x="287" y="155"/>
                    <a:pt x="287" y="155"/>
                  </a:cubicBezTo>
                  <a:cubicBezTo>
                    <a:pt x="287" y="156"/>
                    <a:pt x="287" y="156"/>
                    <a:pt x="287" y="156"/>
                  </a:cubicBezTo>
                  <a:cubicBezTo>
                    <a:pt x="287" y="156"/>
                    <a:pt x="287" y="156"/>
                    <a:pt x="287" y="156"/>
                  </a:cubicBezTo>
                  <a:cubicBezTo>
                    <a:pt x="287" y="157"/>
                    <a:pt x="287" y="157"/>
                    <a:pt x="287" y="157"/>
                  </a:cubicBezTo>
                  <a:cubicBezTo>
                    <a:pt x="287" y="158"/>
                    <a:pt x="287" y="158"/>
                    <a:pt x="287" y="158"/>
                  </a:cubicBezTo>
                  <a:cubicBezTo>
                    <a:pt x="286" y="159"/>
                    <a:pt x="286" y="159"/>
                    <a:pt x="286" y="159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6" y="162"/>
                    <a:pt x="286" y="162"/>
                    <a:pt x="286" y="162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6" y="164"/>
                    <a:pt x="286" y="164"/>
                    <a:pt x="286" y="164"/>
                  </a:cubicBezTo>
                  <a:cubicBezTo>
                    <a:pt x="286" y="165"/>
                    <a:pt x="286" y="165"/>
                    <a:pt x="286" y="165"/>
                  </a:cubicBezTo>
                  <a:cubicBezTo>
                    <a:pt x="286" y="165"/>
                    <a:pt x="286" y="165"/>
                    <a:pt x="286" y="165"/>
                  </a:cubicBezTo>
                  <a:cubicBezTo>
                    <a:pt x="286" y="166"/>
                    <a:pt x="286" y="166"/>
                    <a:pt x="286" y="166"/>
                  </a:cubicBezTo>
                  <a:cubicBezTo>
                    <a:pt x="286" y="167"/>
                    <a:pt x="286" y="167"/>
                    <a:pt x="286" y="167"/>
                  </a:cubicBezTo>
                  <a:cubicBezTo>
                    <a:pt x="286" y="168"/>
                    <a:pt x="286" y="168"/>
                    <a:pt x="286" y="168"/>
                  </a:cubicBezTo>
                  <a:cubicBezTo>
                    <a:pt x="287" y="168"/>
                    <a:pt x="287" y="168"/>
                    <a:pt x="287" y="168"/>
                  </a:cubicBezTo>
                  <a:cubicBezTo>
                    <a:pt x="287" y="169"/>
                    <a:pt x="287" y="169"/>
                    <a:pt x="287" y="169"/>
                  </a:cubicBezTo>
                  <a:cubicBezTo>
                    <a:pt x="287" y="169"/>
                    <a:pt x="287" y="169"/>
                    <a:pt x="287" y="169"/>
                  </a:cubicBezTo>
                  <a:cubicBezTo>
                    <a:pt x="287" y="170"/>
                    <a:pt x="287" y="170"/>
                    <a:pt x="287" y="170"/>
                  </a:cubicBezTo>
                  <a:cubicBezTo>
                    <a:pt x="286" y="170"/>
                    <a:pt x="286" y="170"/>
                    <a:pt x="286" y="170"/>
                  </a:cubicBezTo>
                  <a:cubicBezTo>
                    <a:pt x="285" y="170"/>
                    <a:pt x="285" y="170"/>
                    <a:pt x="285" y="170"/>
                  </a:cubicBezTo>
                  <a:cubicBezTo>
                    <a:pt x="284" y="169"/>
                    <a:pt x="284" y="169"/>
                    <a:pt x="284" y="169"/>
                  </a:cubicBezTo>
                  <a:cubicBezTo>
                    <a:pt x="285" y="168"/>
                    <a:pt x="285" y="168"/>
                    <a:pt x="285" y="168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4" y="171"/>
                    <a:pt x="284" y="171"/>
                    <a:pt x="284" y="171"/>
                  </a:cubicBezTo>
                  <a:cubicBezTo>
                    <a:pt x="284" y="171"/>
                    <a:pt x="284" y="171"/>
                    <a:pt x="284" y="171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0" y="174"/>
                    <a:pt x="280" y="174"/>
                    <a:pt x="280" y="174"/>
                  </a:cubicBezTo>
                  <a:cubicBezTo>
                    <a:pt x="279" y="174"/>
                    <a:pt x="279" y="174"/>
                    <a:pt x="279" y="174"/>
                  </a:cubicBezTo>
                  <a:cubicBezTo>
                    <a:pt x="279" y="175"/>
                    <a:pt x="279" y="175"/>
                    <a:pt x="279" y="175"/>
                  </a:cubicBezTo>
                  <a:cubicBezTo>
                    <a:pt x="280" y="176"/>
                    <a:pt x="280" y="176"/>
                    <a:pt x="280" y="176"/>
                  </a:cubicBezTo>
                  <a:cubicBezTo>
                    <a:pt x="281" y="175"/>
                    <a:pt x="281" y="175"/>
                    <a:pt x="281" y="175"/>
                  </a:cubicBezTo>
                  <a:cubicBezTo>
                    <a:pt x="281" y="176"/>
                    <a:pt x="281" y="176"/>
                    <a:pt x="281" y="176"/>
                  </a:cubicBezTo>
                  <a:cubicBezTo>
                    <a:pt x="281" y="176"/>
                    <a:pt x="281" y="176"/>
                    <a:pt x="281" y="176"/>
                  </a:cubicBezTo>
                  <a:cubicBezTo>
                    <a:pt x="282" y="177"/>
                    <a:pt x="282" y="177"/>
                    <a:pt x="282" y="177"/>
                  </a:cubicBezTo>
                  <a:cubicBezTo>
                    <a:pt x="284" y="177"/>
                    <a:pt x="284" y="177"/>
                    <a:pt x="284" y="177"/>
                  </a:cubicBezTo>
                  <a:cubicBezTo>
                    <a:pt x="284" y="176"/>
                    <a:pt x="284" y="176"/>
                    <a:pt x="284" y="176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6" y="177"/>
                    <a:pt x="286" y="177"/>
                    <a:pt x="286" y="177"/>
                  </a:cubicBezTo>
                  <a:cubicBezTo>
                    <a:pt x="286" y="178"/>
                    <a:pt x="286" y="178"/>
                    <a:pt x="286" y="178"/>
                  </a:cubicBezTo>
                  <a:cubicBezTo>
                    <a:pt x="287" y="177"/>
                    <a:pt x="287" y="177"/>
                    <a:pt x="287" y="177"/>
                  </a:cubicBezTo>
                  <a:cubicBezTo>
                    <a:pt x="288" y="178"/>
                    <a:pt x="288" y="178"/>
                    <a:pt x="288" y="178"/>
                  </a:cubicBezTo>
                  <a:cubicBezTo>
                    <a:pt x="287" y="179"/>
                    <a:pt x="287" y="179"/>
                    <a:pt x="287" y="179"/>
                  </a:cubicBezTo>
                  <a:cubicBezTo>
                    <a:pt x="286" y="179"/>
                    <a:pt x="286" y="179"/>
                    <a:pt x="286" y="179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9"/>
                    <a:pt x="285" y="179"/>
                    <a:pt x="285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80"/>
                    <a:pt x="284" y="180"/>
                    <a:pt x="284" y="180"/>
                  </a:cubicBezTo>
                  <a:cubicBezTo>
                    <a:pt x="284" y="181"/>
                    <a:pt x="284" y="181"/>
                    <a:pt x="284" y="181"/>
                  </a:cubicBezTo>
                  <a:cubicBezTo>
                    <a:pt x="285" y="182"/>
                    <a:pt x="285" y="182"/>
                    <a:pt x="285" y="182"/>
                  </a:cubicBezTo>
                  <a:cubicBezTo>
                    <a:pt x="285" y="184"/>
                    <a:pt x="285" y="184"/>
                    <a:pt x="285" y="184"/>
                  </a:cubicBezTo>
                  <a:cubicBezTo>
                    <a:pt x="285" y="184"/>
                    <a:pt x="285" y="184"/>
                    <a:pt x="285" y="184"/>
                  </a:cubicBezTo>
                  <a:cubicBezTo>
                    <a:pt x="285" y="185"/>
                    <a:pt x="285" y="185"/>
                    <a:pt x="285" y="185"/>
                  </a:cubicBezTo>
                  <a:cubicBezTo>
                    <a:pt x="284" y="185"/>
                    <a:pt x="284" y="185"/>
                    <a:pt x="284" y="185"/>
                  </a:cubicBezTo>
                  <a:cubicBezTo>
                    <a:pt x="284" y="186"/>
                    <a:pt x="284" y="186"/>
                    <a:pt x="284" y="186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283" y="188"/>
                    <a:pt x="283" y="188"/>
                    <a:pt x="283" y="188"/>
                  </a:cubicBezTo>
                  <a:cubicBezTo>
                    <a:pt x="283" y="189"/>
                    <a:pt x="283" y="189"/>
                    <a:pt x="283" y="189"/>
                  </a:cubicBezTo>
                  <a:cubicBezTo>
                    <a:pt x="283" y="190"/>
                    <a:pt x="283" y="190"/>
                    <a:pt x="283" y="190"/>
                  </a:cubicBezTo>
                  <a:cubicBezTo>
                    <a:pt x="283" y="190"/>
                    <a:pt x="283" y="190"/>
                    <a:pt x="283" y="190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4" y="191"/>
                    <a:pt x="284" y="191"/>
                    <a:pt x="284" y="191"/>
                  </a:cubicBezTo>
                  <a:cubicBezTo>
                    <a:pt x="284" y="190"/>
                    <a:pt x="284" y="190"/>
                    <a:pt x="284" y="190"/>
                  </a:cubicBezTo>
                  <a:cubicBezTo>
                    <a:pt x="285" y="189"/>
                    <a:pt x="285" y="189"/>
                    <a:pt x="285" y="189"/>
                  </a:cubicBezTo>
                  <a:cubicBezTo>
                    <a:pt x="286" y="189"/>
                    <a:pt x="286" y="189"/>
                    <a:pt x="286" y="189"/>
                  </a:cubicBezTo>
                  <a:cubicBezTo>
                    <a:pt x="287" y="188"/>
                    <a:pt x="287" y="188"/>
                    <a:pt x="287" y="188"/>
                  </a:cubicBezTo>
                  <a:cubicBezTo>
                    <a:pt x="286" y="188"/>
                    <a:pt x="286" y="188"/>
                    <a:pt x="286" y="188"/>
                  </a:cubicBezTo>
                  <a:cubicBezTo>
                    <a:pt x="287" y="187"/>
                    <a:pt x="287" y="187"/>
                    <a:pt x="287" y="187"/>
                  </a:cubicBezTo>
                  <a:cubicBezTo>
                    <a:pt x="288" y="188"/>
                    <a:pt x="288" y="188"/>
                    <a:pt x="288" y="188"/>
                  </a:cubicBezTo>
                  <a:cubicBezTo>
                    <a:pt x="288" y="187"/>
                    <a:pt x="288" y="187"/>
                    <a:pt x="288" y="187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5"/>
                    <a:pt x="288" y="185"/>
                    <a:pt x="288" y="185"/>
                  </a:cubicBezTo>
                  <a:cubicBezTo>
                    <a:pt x="290" y="184"/>
                    <a:pt x="290" y="184"/>
                    <a:pt x="290" y="184"/>
                  </a:cubicBezTo>
                  <a:cubicBezTo>
                    <a:pt x="291" y="182"/>
                    <a:pt x="291" y="182"/>
                    <a:pt x="291" y="182"/>
                  </a:cubicBezTo>
                  <a:cubicBezTo>
                    <a:pt x="292" y="181"/>
                    <a:pt x="292" y="181"/>
                    <a:pt x="292" y="181"/>
                  </a:cubicBezTo>
                  <a:cubicBezTo>
                    <a:pt x="292" y="181"/>
                    <a:pt x="292" y="181"/>
                    <a:pt x="292" y="181"/>
                  </a:cubicBezTo>
                  <a:cubicBezTo>
                    <a:pt x="292" y="181"/>
                    <a:pt x="292" y="181"/>
                    <a:pt x="292" y="181"/>
                  </a:cubicBezTo>
                  <a:cubicBezTo>
                    <a:pt x="293" y="182"/>
                    <a:pt x="293" y="182"/>
                    <a:pt x="293" y="182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4" y="185"/>
                    <a:pt x="294" y="185"/>
                    <a:pt x="294" y="185"/>
                  </a:cubicBezTo>
                  <a:cubicBezTo>
                    <a:pt x="295" y="186"/>
                    <a:pt x="295" y="186"/>
                    <a:pt x="295" y="186"/>
                  </a:cubicBezTo>
                  <a:cubicBezTo>
                    <a:pt x="295" y="187"/>
                    <a:pt x="295" y="187"/>
                    <a:pt x="295" y="187"/>
                  </a:cubicBezTo>
                  <a:cubicBezTo>
                    <a:pt x="294" y="188"/>
                    <a:pt x="294" y="188"/>
                    <a:pt x="294" y="188"/>
                  </a:cubicBezTo>
                  <a:cubicBezTo>
                    <a:pt x="295" y="190"/>
                    <a:pt x="295" y="190"/>
                    <a:pt x="295" y="190"/>
                  </a:cubicBezTo>
                  <a:cubicBezTo>
                    <a:pt x="294" y="191"/>
                    <a:pt x="294" y="191"/>
                    <a:pt x="294" y="191"/>
                  </a:cubicBezTo>
                  <a:cubicBezTo>
                    <a:pt x="293" y="192"/>
                    <a:pt x="293" y="192"/>
                    <a:pt x="293" y="192"/>
                  </a:cubicBezTo>
                  <a:cubicBezTo>
                    <a:pt x="293" y="191"/>
                    <a:pt x="293" y="191"/>
                    <a:pt x="293" y="191"/>
                  </a:cubicBezTo>
                  <a:cubicBezTo>
                    <a:pt x="292" y="192"/>
                    <a:pt x="292" y="192"/>
                    <a:pt x="292" y="192"/>
                  </a:cubicBezTo>
                  <a:cubicBezTo>
                    <a:pt x="291" y="193"/>
                    <a:pt x="291" y="193"/>
                    <a:pt x="291" y="193"/>
                  </a:cubicBezTo>
                  <a:cubicBezTo>
                    <a:pt x="292" y="194"/>
                    <a:pt x="292" y="194"/>
                    <a:pt x="292" y="194"/>
                  </a:cubicBezTo>
                  <a:cubicBezTo>
                    <a:pt x="291" y="194"/>
                    <a:pt x="291" y="194"/>
                    <a:pt x="291" y="194"/>
                  </a:cubicBezTo>
                  <a:cubicBezTo>
                    <a:pt x="290" y="196"/>
                    <a:pt x="290" y="196"/>
                    <a:pt x="290" y="196"/>
                  </a:cubicBezTo>
                  <a:cubicBezTo>
                    <a:pt x="291" y="196"/>
                    <a:pt x="291" y="196"/>
                    <a:pt x="291" y="196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2" y="204"/>
                    <a:pt x="292" y="204"/>
                    <a:pt x="292" y="204"/>
                  </a:cubicBezTo>
                  <a:cubicBezTo>
                    <a:pt x="293" y="205"/>
                    <a:pt x="293" y="205"/>
                    <a:pt x="293" y="205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4" y="202"/>
                    <a:pt x="294" y="202"/>
                    <a:pt x="294" y="202"/>
                  </a:cubicBezTo>
                  <a:cubicBezTo>
                    <a:pt x="295" y="202"/>
                    <a:pt x="295" y="202"/>
                    <a:pt x="295" y="202"/>
                  </a:cubicBezTo>
                  <a:cubicBezTo>
                    <a:pt x="295" y="204"/>
                    <a:pt x="295" y="204"/>
                    <a:pt x="295" y="204"/>
                  </a:cubicBezTo>
                  <a:cubicBezTo>
                    <a:pt x="296" y="204"/>
                    <a:pt x="296" y="204"/>
                    <a:pt x="296" y="204"/>
                  </a:cubicBezTo>
                  <a:cubicBezTo>
                    <a:pt x="296" y="202"/>
                    <a:pt x="296" y="202"/>
                    <a:pt x="296" y="202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7" y="200"/>
                    <a:pt x="297" y="200"/>
                    <a:pt x="297" y="200"/>
                  </a:cubicBezTo>
                  <a:cubicBezTo>
                    <a:pt x="298" y="200"/>
                    <a:pt x="298" y="200"/>
                    <a:pt x="298" y="200"/>
                  </a:cubicBezTo>
                  <a:cubicBezTo>
                    <a:pt x="299" y="198"/>
                    <a:pt x="299" y="198"/>
                    <a:pt x="299" y="198"/>
                  </a:cubicBezTo>
                  <a:cubicBezTo>
                    <a:pt x="300" y="198"/>
                    <a:pt x="300" y="198"/>
                    <a:pt x="300" y="198"/>
                  </a:cubicBezTo>
                  <a:cubicBezTo>
                    <a:pt x="300" y="197"/>
                    <a:pt x="300" y="197"/>
                    <a:pt x="300" y="197"/>
                  </a:cubicBezTo>
                  <a:cubicBezTo>
                    <a:pt x="302" y="196"/>
                    <a:pt x="302" y="196"/>
                    <a:pt x="302" y="196"/>
                  </a:cubicBezTo>
                  <a:cubicBezTo>
                    <a:pt x="303" y="194"/>
                    <a:pt x="303" y="194"/>
                    <a:pt x="303" y="194"/>
                  </a:cubicBezTo>
                  <a:cubicBezTo>
                    <a:pt x="304" y="192"/>
                    <a:pt x="304" y="192"/>
                    <a:pt x="304" y="192"/>
                  </a:cubicBezTo>
                  <a:cubicBezTo>
                    <a:pt x="305" y="190"/>
                    <a:pt x="305" y="190"/>
                    <a:pt x="305" y="190"/>
                  </a:cubicBezTo>
                  <a:cubicBezTo>
                    <a:pt x="306" y="189"/>
                    <a:pt x="306" y="189"/>
                    <a:pt x="306" y="189"/>
                  </a:cubicBezTo>
                  <a:cubicBezTo>
                    <a:pt x="307" y="190"/>
                    <a:pt x="307" y="190"/>
                    <a:pt x="307" y="190"/>
                  </a:cubicBezTo>
                  <a:cubicBezTo>
                    <a:pt x="308" y="190"/>
                    <a:pt x="308" y="190"/>
                    <a:pt x="308" y="190"/>
                  </a:cubicBezTo>
                  <a:cubicBezTo>
                    <a:pt x="309" y="190"/>
                    <a:pt x="309" y="190"/>
                    <a:pt x="309" y="190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09" y="189"/>
                    <a:pt x="309" y="189"/>
                    <a:pt x="309" y="189"/>
                  </a:cubicBezTo>
                  <a:cubicBezTo>
                    <a:pt x="308" y="189"/>
                    <a:pt x="308" y="189"/>
                    <a:pt x="308" y="189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10" y="188"/>
                    <a:pt x="310" y="188"/>
                    <a:pt x="310" y="188"/>
                  </a:cubicBezTo>
                  <a:cubicBezTo>
                    <a:pt x="310" y="188"/>
                    <a:pt x="310" y="188"/>
                    <a:pt x="310" y="188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2" y="188"/>
                    <a:pt x="312" y="188"/>
                    <a:pt x="312" y="188"/>
                  </a:cubicBezTo>
                  <a:cubicBezTo>
                    <a:pt x="312" y="188"/>
                    <a:pt x="312" y="188"/>
                    <a:pt x="312" y="188"/>
                  </a:cubicBezTo>
                  <a:cubicBezTo>
                    <a:pt x="312" y="187"/>
                    <a:pt x="312" y="187"/>
                    <a:pt x="312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0" y="186"/>
                    <a:pt x="310" y="186"/>
                    <a:pt x="310" y="186"/>
                  </a:cubicBezTo>
                  <a:cubicBezTo>
                    <a:pt x="310" y="184"/>
                    <a:pt x="310" y="184"/>
                    <a:pt x="310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1" y="183"/>
                    <a:pt x="311" y="183"/>
                    <a:pt x="311" y="183"/>
                  </a:cubicBezTo>
                  <a:cubicBezTo>
                    <a:pt x="312" y="183"/>
                    <a:pt x="312" y="183"/>
                    <a:pt x="312" y="183"/>
                  </a:cubicBezTo>
                  <a:cubicBezTo>
                    <a:pt x="311" y="182"/>
                    <a:pt x="311" y="182"/>
                    <a:pt x="311" y="182"/>
                  </a:cubicBezTo>
                  <a:cubicBezTo>
                    <a:pt x="311" y="181"/>
                    <a:pt x="311" y="181"/>
                    <a:pt x="311" y="181"/>
                  </a:cubicBezTo>
                  <a:cubicBezTo>
                    <a:pt x="312" y="180"/>
                    <a:pt x="312" y="180"/>
                    <a:pt x="312" y="180"/>
                  </a:cubicBezTo>
                  <a:cubicBezTo>
                    <a:pt x="312" y="180"/>
                    <a:pt x="312" y="180"/>
                    <a:pt x="312" y="180"/>
                  </a:cubicBezTo>
                  <a:cubicBezTo>
                    <a:pt x="311" y="180"/>
                    <a:pt x="311" y="180"/>
                    <a:pt x="311" y="180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79"/>
                    <a:pt x="313" y="179"/>
                    <a:pt x="313" y="179"/>
                  </a:cubicBezTo>
                  <a:cubicBezTo>
                    <a:pt x="312" y="178"/>
                    <a:pt x="312" y="178"/>
                    <a:pt x="312" y="178"/>
                  </a:cubicBezTo>
                  <a:cubicBezTo>
                    <a:pt x="312" y="178"/>
                    <a:pt x="312" y="178"/>
                    <a:pt x="312" y="178"/>
                  </a:cubicBezTo>
                  <a:cubicBezTo>
                    <a:pt x="313" y="178"/>
                    <a:pt x="313" y="178"/>
                    <a:pt x="313" y="178"/>
                  </a:cubicBezTo>
                  <a:cubicBezTo>
                    <a:pt x="313" y="179"/>
                    <a:pt x="313" y="179"/>
                    <a:pt x="313" y="179"/>
                  </a:cubicBezTo>
                  <a:cubicBezTo>
                    <a:pt x="314" y="179"/>
                    <a:pt x="314" y="179"/>
                    <a:pt x="314" y="179"/>
                  </a:cubicBezTo>
                  <a:cubicBezTo>
                    <a:pt x="315" y="178"/>
                    <a:pt x="315" y="178"/>
                    <a:pt x="315" y="178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9" y="181"/>
                    <a:pt x="319" y="181"/>
                    <a:pt x="319" y="181"/>
                  </a:cubicBezTo>
                  <a:cubicBezTo>
                    <a:pt x="321" y="182"/>
                    <a:pt x="321" y="182"/>
                    <a:pt x="321" y="182"/>
                  </a:cubicBezTo>
                  <a:cubicBezTo>
                    <a:pt x="322" y="181"/>
                    <a:pt x="322" y="181"/>
                    <a:pt x="322" y="181"/>
                  </a:cubicBezTo>
                  <a:cubicBezTo>
                    <a:pt x="323" y="182"/>
                    <a:pt x="323" y="182"/>
                    <a:pt x="323" y="182"/>
                  </a:cubicBezTo>
                  <a:cubicBezTo>
                    <a:pt x="324" y="182"/>
                    <a:pt x="324" y="182"/>
                    <a:pt x="324" y="182"/>
                  </a:cubicBezTo>
                  <a:cubicBezTo>
                    <a:pt x="324" y="183"/>
                    <a:pt x="324" y="183"/>
                    <a:pt x="324" y="183"/>
                  </a:cubicBezTo>
                  <a:cubicBezTo>
                    <a:pt x="324" y="183"/>
                    <a:pt x="324" y="183"/>
                    <a:pt x="324" y="183"/>
                  </a:cubicBezTo>
                  <a:cubicBezTo>
                    <a:pt x="325" y="184"/>
                    <a:pt x="325" y="184"/>
                    <a:pt x="325" y="184"/>
                  </a:cubicBezTo>
                  <a:cubicBezTo>
                    <a:pt x="324" y="184"/>
                    <a:pt x="324" y="184"/>
                    <a:pt x="324" y="184"/>
                  </a:cubicBezTo>
                  <a:cubicBezTo>
                    <a:pt x="323" y="184"/>
                    <a:pt x="323" y="184"/>
                    <a:pt x="323" y="184"/>
                  </a:cubicBezTo>
                  <a:cubicBezTo>
                    <a:pt x="322" y="183"/>
                    <a:pt x="322" y="183"/>
                    <a:pt x="322" y="183"/>
                  </a:cubicBezTo>
                  <a:cubicBezTo>
                    <a:pt x="322" y="184"/>
                    <a:pt x="322" y="184"/>
                    <a:pt x="322" y="184"/>
                  </a:cubicBezTo>
                  <a:cubicBezTo>
                    <a:pt x="325" y="185"/>
                    <a:pt x="325" y="185"/>
                    <a:pt x="325" y="185"/>
                  </a:cubicBezTo>
                  <a:cubicBezTo>
                    <a:pt x="325" y="186"/>
                    <a:pt x="325" y="186"/>
                    <a:pt x="325" y="186"/>
                  </a:cubicBezTo>
                  <a:cubicBezTo>
                    <a:pt x="324" y="187"/>
                    <a:pt x="324" y="187"/>
                    <a:pt x="324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8"/>
                    <a:pt x="327" y="188"/>
                    <a:pt x="327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6" y="191"/>
                    <a:pt x="326" y="191"/>
                    <a:pt x="326" y="191"/>
                  </a:cubicBezTo>
                  <a:cubicBezTo>
                    <a:pt x="325" y="191"/>
                    <a:pt x="325" y="191"/>
                    <a:pt x="325" y="191"/>
                  </a:cubicBezTo>
                  <a:cubicBezTo>
                    <a:pt x="324" y="191"/>
                    <a:pt x="324" y="191"/>
                    <a:pt x="324" y="191"/>
                  </a:cubicBezTo>
                  <a:cubicBezTo>
                    <a:pt x="326" y="191"/>
                    <a:pt x="326" y="191"/>
                    <a:pt x="326" y="191"/>
                  </a:cubicBezTo>
                  <a:cubicBezTo>
                    <a:pt x="326" y="191"/>
                    <a:pt x="326" y="191"/>
                    <a:pt x="326" y="191"/>
                  </a:cubicBezTo>
                  <a:cubicBezTo>
                    <a:pt x="326" y="192"/>
                    <a:pt x="326" y="192"/>
                    <a:pt x="326" y="192"/>
                  </a:cubicBezTo>
                  <a:cubicBezTo>
                    <a:pt x="327" y="192"/>
                    <a:pt x="327" y="192"/>
                    <a:pt x="327" y="192"/>
                  </a:cubicBezTo>
                  <a:cubicBezTo>
                    <a:pt x="327" y="192"/>
                    <a:pt x="327" y="192"/>
                    <a:pt x="327" y="192"/>
                  </a:cubicBezTo>
                  <a:cubicBezTo>
                    <a:pt x="326" y="193"/>
                    <a:pt x="326" y="193"/>
                    <a:pt x="326" y="193"/>
                  </a:cubicBezTo>
                  <a:cubicBezTo>
                    <a:pt x="327" y="194"/>
                    <a:pt x="327" y="194"/>
                    <a:pt x="327" y="194"/>
                  </a:cubicBezTo>
                  <a:cubicBezTo>
                    <a:pt x="325" y="195"/>
                    <a:pt x="325" y="195"/>
                    <a:pt x="325" y="195"/>
                  </a:cubicBezTo>
                  <a:cubicBezTo>
                    <a:pt x="324" y="195"/>
                    <a:pt x="324" y="195"/>
                    <a:pt x="324" y="195"/>
                  </a:cubicBezTo>
                  <a:cubicBezTo>
                    <a:pt x="323" y="195"/>
                    <a:pt x="323" y="195"/>
                    <a:pt x="323" y="195"/>
                  </a:cubicBezTo>
                  <a:cubicBezTo>
                    <a:pt x="322" y="196"/>
                    <a:pt x="322" y="196"/>
                    <a:pt x="322" y="196"/>
                  </a:cubicBezTo>
                  <a:cubicBezTo>
                    <a:pt x="322" y="195"/>
                    <a:pt x="322" y="195"/>
                    <a:pt x="322" y="195"/>
                  </a:cubicBezTo>
                  <a:cubicBezTo>
                    <a:pt x="321" y="194"/>
                    <a:pt x="321" y="194"/>
                    <a:pt x="321" y="194"/>
                  </a:cubicBezTo>
                  <a:cubicBezTo>
                    <a:pt x="320" y="194"/>
                    <a:pt x="320" y="194"/>
                    <a:pt x="320" y="194"/>
                  </a:cubicBezTo>
                  <a:cubicBezTo>
                    <a:pt x="319" y="194"/>
                    <a:pt x="319" y="194"/>
                    <a:pt x="319" y="194"/>
                  </a:cubicBezTo>
                  <a:cubicBezTo>
                    <a:pt x="319" y="194"/>
                    <a:pt x="319" y="194"/>
                    <a:pt x="319" y="194"/>
                  </a:cubicBezTo>
                  <a:cubicBezTo>
                    <a:pt x="319" y="195"/>
                    <a:pt x="319" y="195"/>
                    <a:pt x="319" y="195"/>
                  </a:cubicBezTo>
                  <a:cubicBezTo>
                    <a:pt x="318" y="195"/>
                    <a:pt x="318" y="195"/>
                    <a:pt x="318" y="195"/>
                  </a:cubicBezTo>
                  <a:cubicBezTo>
                    <a:pt x="319" y="195"/>
                    <a:pt x="319" y="195"/>
                    <a:pt x="319" y="195"/>
                  </a:cubicBezTo>
                  <a:cubicBezTo>
                    <a:pt x="320" y="196"/>
                    <a:pt x="320" y="196"/>
                    <a:pt x="320" y="196"/>
                  </a:cubicBezTo>
                  <a:cubicBezTo>
                    <a:pt x="319" y="196"/>
                    <a:pt x="319" y="196"/>
                    <a:pt x="319" y="196"/>
                  </a:cubicBezTo>
                  <a:cubicBezTo>
                    <a:pt x="319" y="197"/>
                    <a:pt x="319" y="197"/>
                    <a:pt x="319" y="197"/>
                  </a:cubicBezTo>
                  <a:cubicBezTo>
                    <a:pt x="320" y="197"/>
                    <a:pt x="320" y="197"/>
                    <a:pt x="320" y="197"/>
                  </a:cubicBezTo>
                  <a:cubicBezTo>
                    <a:pt x="319" y="198"/>
                    <a:pt x="319" y="198"/>
                    <a:pt x="319" y="198"/>
                  </a:cubicBezTo>
                  <a:cubicBezTo>
                    <a:pt x="319" y="199"/>
                    <a:pt x="319" y="199"/>
                    <a:pt x="319" y="199"/>
                  </a:cubicBezTo>
                  <a:cubicBezTo>
                    <a:pt x="320" y="199"/>
                    <a:pt x="320" y="199"/>
                    <a:pt x="320" y="199"/>
                  </a:cubicBezTo>
                  <a:cubicBezTo>
                    <a:pt x="320" y="198"/>
                    <a:pt x="320" y="198"/>
                    <a:pt x="320" y="198"/>
                  </a:cubicBezTo>
                  <a:cubicBezTo>
                    <a:pt x="321" y="198"/>
                    <a:pt x="321" y="198"/>
                    <a:pt x="321" y="198"/>
                  </a:cubicBezTo>
                  <a:cubicBezTo>
                    <a:pt x="320" y="199"/>
                    <a:pt x="320" y="199"/>
                    <a:pt x="320" y="199"/>
                  </a:cubicBezTo>
                  <a:cubicBezTo>
                    <a:pt x="319" y="199"/>
                    <a:pt x="319" y="199"/>
                    <a:pt x="319" y="199"/>
                  </a:cubicBezTo>
                  <a:cubicBezTo>
                    <a:pt x="318" y="200"/>
                    <a:pt x="318" y="200"/>
                    <a:pt x="318" y="200"/>
                  </a:cubicBezTo>
                  <a:cubicBezTo>
                    <a:pt x="319" y="201"/>
                    <a:pt x="319" y="201"/>
                    <a:pt x="319" y="201"/>
                  </a:cubicBezTo>
                  <a:cubicBezTo>
                    <a:pt x="320" y="202"/>
                    <a:pt x="320" y="202"/>
                    <a:pt x="320" y="202"/>
                  </a:cubicBezTo>
                  <a:cubicBezTo>
                    <a:pt x="320" y="203"/>
                    <a:pt x="320" y="203"/>
                    <a:pt x="320" y="203"/>
                  </a:cubicBezTo>
                  <a:cubicBezTo>
                    <a:pt x="321" y="205"/>
                    <a:pt x="321" y="205"/>
                    <a:pt x="321" y="205"/>
                  </a:cubicBezTo>
                  <a:cubicBezTo>
                    <a:pt x="321" y="206"/>
                    <a:pt x="321" y="206"/>
                    <a:pt x="321" y="206"/>
                  </a:cubicBezTo>
                  <a:cubicBezTo>
                    <a:pt x="320" y="207"/>
                    <a:pt x="320" y="207"/>
                    <a:pt x="320" y="207"/>
                  </a:cubicBezTo>
                  <a:cubicBezTo>
                    <a:pt x="320" y="207"/>
                    <a:pt x="320" y="207"/>
                    <a:pt x="320" y="207"/>
                  </a:cubicBezTo>
                  <a:cubicBezTo>
                    <a:pt x="319" y="208"/>
                    <a:pt x="319" y="208"/>
                    <a:pt x="319" y="208"/>
                  </a:cubicBezTo>
                  <a:cubicBezTo>
                    <a:pt x="319" y="209"/>
                    <a:pt x="319" y="209"/>
                    <a:pt x="319" y="209"/>
                  </a:cubicBezTo>
                  <a:cubicBezTo>
                    <a:pt x="319" y="210"/>
                    <a:pt x="319" y="210"/>
                    <a:pt x="319" y="210"/>
                  </a:cubicBezTo>
                  <a:cubicBezTo>
                    <a:pt x="318" y="210"/>
                    <a:pt x="318" y="210"/>
                    <a:pt x="318" y="210"/>
                  </a:cubicBezTo>
                  <a:cubicBezTo>
                    <a:pt x="316" y="210"/>
                    <a:pt x="316" y="210"/>
                    <a:pt x="316" y="210"/>
                  </a:cubicBezTo>
                  <a:cubicBezTo>
                    <a:pt x="315" y="210"/>
                    <a:pt x="315" y="210"/>
                    <a:pt x="315" y="210"/>
                  </a:cubicBezTo>
                  <a:cubicBezTo>
                    <a:pt x="315" y="211"/>
                    <a:pt x="315" y="211"/>
                    <a:pt x="315" y="211"/>
                  </a:cubicBezTo>
                  <a:cubicBezTo>
                    <a:pt x="314" y="212"/>
                    <a:pt x="314" y="212"/>
                    <a:pt x="314" y="212"/>
                  </a:cubicBezTo>
                  <a:cubicBezTo>
                    <a:pt x="313" y="213"/>
                    <a:pt x="313" y="213"/>
                    <a:pt x="313" y="213"/>
                  </a:cubicBezTo>
                  <a:cubicBezTo>
                    <a:pt x="312" y="213"/>
                    <a:pt x="312" y="213"/>
                    <a:pt x="312" y="213"/>
                  </a:cubicBezTo>
                  <a:cubicBezTo>
                    <a:pt x="311" y="214"/>
                    <a:pt x="311" y="214"/>
                    <a:pt x="311" y="214"/>
                  </a:cubicBezTo>
                  <a:cubicBezTo>
                    <a:pt x="310" y="214"/>
                    <a:pt x="310" y="214"/>
                    <a:pt x="310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06" y="216"/>
                    <a:pt x="306" y="216"/>
                    <a:pt x="306" y="216"/>
                  </a:cubicBezTo>
                  <a:cubicBezTo>
                    <a:pt x="305" y="215"/>
                    <a:pt x="305" y="215"/>
                    <a:pt x="305" y="215"/>
                  </a:cubicBezTo>
                  <a:cubicBezTo>
                    <a:pt x="306" y="215"/>
                    <a:pt x="306" y="215"/>
                    <a:pt x="306" y="215"/>
                  </a:cubicBezTo>
                  <a:cubicBezTo>
                    <a:pt x="305" y="213"/>
                    <a:pt x="305" y="213"/>
                    <a:pt x="305" y="213"/>
                  </a:cubicBezTo>
                  <a:cubicBezTo>
                    <a:pt x="305" y="213"/>
                    <a:pt x="305" y="213"/>
                    <a:pt x="305" y="213"/>
                  </a:cubicBezTo>
                  <a:cubicBezTo>
                    <a:pt x="305" y="212"/>
                    <a:pt x="305" y="212"/>
                    <a:pt x="305" y="212"/>
                  </a:cubicBezTo>
                  <a:cubicBezTo>
                    <a:pt x="305" y="212"/>
                    <a:pt x="305" y="212"/>
                    <a:pt x="305" y="212"/>
                  </a:cubicBezTo>
                  <a:cubicBezTo>
                    <a:pt x="305" y="211"/>
                    <a:pt x="305" y="211"/>
                    <a:pt x="305" y="211"/>
                  </a:cubicBezTo>
                  <a:cubicBezTo>
                    <a:pt x="306" y="210"/>
                    <a:pt x="306" y="210"/>
                    <a:pt x="306" y="210"/>
                  </a:cubicBezTo>
                  <a:cubicBezTo>
                    <a:pt x="305" y="211"/>
                    <a:pt x="305" y="211"/>
                    <a:pt x="305" y="211"/>
                  </a:cubicBezTo>
                  <a:cubicBezTo>
                    <a:pt x="305" y="211"/>
                    <a:pt x="305" y="211"/>
                    <a:pt x="305" y="211"/>
                  </a:cubicBezTo>
                  <a:cubicBezTo>
                    <a:pt x="305" y="209"/>
                    <a:pt x="305" y="209"/>
                    <a:pt x="305" y="209"/>
                  </a:cubicBezTo>
                  <a:cubicBezTo>
                    <a:pt x="304" y="208"/>
                    <a:pt x="304" y="208"/>
                    <a:pt x="304" y="208"/>
                  </a:cubicBezTo>
                  <a:cubicBezTo>
                    <a:pt x="303" y="208"/>
                    <a:pt x="303" y="208"/>
                    <a:pt x="303" y="208"/>
                  </a:cubicBezTo>
                  <a:cubicBezTo>
                    <a:pt x="302" y="208"/>
                    <a:pt x="302" y="208"/>
                    <a:pt x="302" y="208"/>
                  </a:cubicBezTo>
                  <a:cubicBezTo>
                    <a:pt x="302" y="208"/>
                    <a:pt x="302" y="208"/>
                    <a:pt x="302" y="208"/>
                  </a:cubicBezTo>
                  <a:cubicBezTo>
                    <a:pt x="301" y="208"/>
                    <a:pt x="301" y="208"/>
                    <a:pt x="301" y="208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2" y="208"/>
                    <a:pt x="302" y="208"/>
                    <a:pt x="302" y="208"/>
                  </a:cubicBezTo>
                  <a:cubicBezTo>
                    <a:pt x="302" y="209"/>
                    <a:pt x="302" y="209"/>
                    <a:pt x="302" y="209"/>
                  </a:cubicBezTo>
                  <a:cubicBezTo>
                    <a:pt x="302" y="210"/>
                    <a:pt x="302" y="210"/>
                    <a:pt x="302" y="210"/>
                  </a:cubicBezTo>
                  <a:cubicBezTo>
                    <a:pt x="303" y="210"/>
                    <a:pt x="303" y="210"/>
                    <a:pt x="303" y="210"/>
                  </a:cubicBezTo>
                  <a:cubicBezTo>
                    <a:pt x="304" y="212"/>
                    <a:pt x="304" y="212"/>
                    <a:pt x="304" y="212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5" y="215"/>
                    <a:pt x="305" y="215"/>
                    <a:pt x="305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6"/>
                    <a:pt x="304" y="216"/>
                    <a:pt x="304" y="216"/>
                  </a:cubicBezTo>
                  <a:cubicBezTo>
                    <a:pt x="304" y="216"/>
                    <a:pt x="304" y="216"/>
                    <a:pt x="304" y="216"/>
                  </a:cubicBezTo>
                  <a:cubicBezTo>
                    <a:pt x="304" y="217"/>
                    <a:pt x="304" y="217"/>
                    <a:pt x="304" y="217"/>
                  </a:cubicBezTo>
                  <a:cubicBezTo>
                    <a:pt x="302" y="215"/>
                    <a:pt x="302" y="215"/>
                    <a:pt x="302" y="215"/>
                  </a:cubicBezTo>
                  <a:cubicBezTo>
                    <a:pt x="302" y="214"/>
                    <a:pt x="302" y="214"/>
                    <a:pt x="302" y="214"/>
                  </a:cubicBezTo>
                  <a:cubicBezTo>
                    <a:pt x="301" y="214"/>
                    <a:pt x="301" y="214"/>
                    <a:pt x="301" y="214"/>
                  </a:cubicBezTo>
                  <a:cubicBezTo>
                    <a:pt x="301" y="213"/>
                    <a:pt x="301" y="213"/>
                    <a:pt x="301" y="213"/>
                  </a:cubicBezTo>
                  <a:cubicBezTo>
                    <a:pt x="300" y="214"/>
                    <a:pt x="300" y="214"/>
                    <a:pt x="300" y="214"/>
                  </a:cubicBezTo>
                  <a:cubicBezTo>
                    <a:pt x="301" y="215"/>
                    <a:pt x="301" y="215"/>
                    <a:pt x="301" y="215"/>
                  </a:cubicBezTo>
                  <a:cubicBezTo>
                    <a:pt x="301" y="216"/>
                    <a:pt x="301" y="216"/>
                    <a:pt x="301" y="216"/>
                  </a:cubicBezTo>
                  <a:cubicBezTo>
                    <a:pt x="300" y="215"/>
                    <a:pt x="300" y="215"/>
                    <a:pt x="300" y="215"/>
                  </a:cubicBezTo>
                  <a:cubicBezTo>
                    <a:pt x="299" y="215"/>
                    <a:pt x="299" y="215"/>
                    <a:pt x="299" y="215"/>
                  </a:cubicBezTo>
                  <a:cubicBezTo>
                    <a:pt x="299" y="214"/>
                    <a:pt x="299" y="214"/>
                    <a:pt x="299" y="214"/>
                  </a:cubicBezTo>
                  <a:cubicBezTo>
                    <a:pt x="298" y="215"/>
                    <a:pt x="298" y="215"/>
                    <a:pt x="298" y="215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9" y="212"/>
                    <a:pt x="299" y="212"/>
                    <a:pt x="299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5" y="212"/>
                    <a:pt x="295" y="212"/>
                    <a:pt x="295" y="212"/>
                  </a:cubicBezTo>
                  <a:cubicBezTo>
                    <a:pt x="294" y="212"/>
                    <a:pt x="294" y="212"/>
                    <a:pt x="294" y="212"/>
                  </a:cubicBezTo>
                  <a:cubicBezTo>
                    <a:pt x="293" y="212"/>
                    <a:pt x="293" y="212"/>
                    <a:pt x="293" y="212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2" y="212"/>
                    <a:pt x="292" y="212"/>
                    <a:pt x="292" y="212"/>
                  </a:cubicBezTo>
                  <a:cubicBezTo>
                    <a:pt x="292" y="212"/>
                    <a:pt x="292" y="212"/>
                    <a:pt x="292" y="212"/>
                  </a:cubicBezTo>
                  <a:cubicBezTo>
                    <a:pt x="292" y="213"/>
                    <a:pt x="292" y="213"/>
                    <a:pt x="292" y="213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4" y="215"/>
                    <a:pt x="294" y="215"/>
                    <a:pt x="294" y="215"/>
                  </a:cubicBezTo>
                  <a:cubicBezTo>
                    <a:pt x="294" y="216"/>
                    <a:pt x="294" y="216"/>
                    <a:pt x="294" y="216"/>
                  </a:cubicBezTo>
                  <a:cubicBezTo>
                    <a:pt x="293" y="217"/>
                    <a:pt x="293" y="217"/>
                    <a:pt x="293" y="217"/>
                  </a:cubicBezTo>
                  <a:cubicBezTo>
                    <a:pt x="293" y="217"/>
                    <a:pt x="293" y="217"/>
                    <a:pt x="293" y="217"/>
                  </a:cubicBezTo>
                  <a:cubicBezTo>
                    <a:pt x="290" y="219"/>
                    <a:pt x="290" y="219"/>
                    <a:pt x="290" y="219"/>
                  </a:cubicBezTo>
                  <a:cubicBezTo>
                    <a:pt x="289" y="220"/>
                    <a:pt x="289" y="220"/>
                    <a:pt x="289" y="220"/>
                  </a:cubicBezTo>
                  <a:cubicBezTo>
                    <a:pt x="288" y="222"/>
                    <a:pt x="288" y="222"/>
                    <a:pt x="288" y="222"/>
                  </a:cubicBezTo>
                  <a:cubicBezTo>
                    <a:pt x="287" y="221"/>
                    <a:pt x="287" y="221"/>
                    <a:pt x="287" y="221"/>
                  </a:cubicBezTo>
                  <a:cubicBezTo>
                    <a:pt x="286" y="222"/>
                    <a:pt x="286" y="222"/>
                    <a:pt x="286" y="222"/>
                  </a:cubicBezTo>
                  <a:cubicBezTo>
                    <a:pt x="285" y="223"/>
                    <a:pt x="285" y="223"/>
                    <a:pt x="285" y="223"/>
                  </a:cubicBezTo>
                  <a:cubicBezTo>
                    <a:pt x="284" y="224"/>
                    <a:pt x="284" y="224"/>
                    <a:pt x="284" y="224"/>
                  </a:cubicBezTo>
                  <a:cubicBezTo>
                    <a:pt x="281" y="223"/>
                    <a:pt x="281" y="223"/>
                    <a:pt x="281" y="223"/>
                  </a:cubicBezTo>
                  <a:cubicBezTo>
                    <a:pt x="280" y="222"/>
                    <a:pt x="280" y="222"/>
                    <a:pt x="280" y="222"/>
                  </a:cubicBezTo>
                  <a:cubicBezTo>
                    <a:pt x="280" y="221"/>
                    <a:pt x="280" y="221"/>
                    <a:pt x="280" y="221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9" y="219"/>
                    <a:pt x="279" y="219"/>
                    <a:pt x="279" y="219"/>
                  </a:cubicBezTo>
                  <a:cubicBezTo>
                    <a:pt x="278" y="219"/>
                    <a:pt x="278" y="219"/>
                    <a:pt x="278" y="219"/>
                  </a:cubicBezTo>
                  <a:cubicBezTo>
                    <a:pt x="277" y="218"/>
                    <a:pt x="277" y="218"/>
                    <a:pt x="277" y="218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5" y="215"/>
                    <a:pt x="275" y="215"/>
                    <a:pt x="275" y="215"/>
                  </a:cubicBezTo>
                  <a:cubicBezTo>
                    <a:pt x="272" y="215"/>
                    <a:pt x="272" y="215"/>
                    <a:pt x="272" y="215"/>
                  </a:cubicBezTo>
                  <a:cubicBezTo>
                    <a:pt x="271" y="215"/>
                    <a:pt x="271" y="215"/>
                    <a:pt x="271" y="215"/>
                  </a:cubicBezTo>
                  <a:cubicBezTo>
                    <a:pt x="268" y="214"/>
                    <a:pt x="268" y="214"/>
                    <a:pt x="268" y="214"/>
                  </a:cubicBezTo>
                  <a:cubicBezTo>
                    <a:pt x="267" y="214"/>
                    <a:pt x="267" y="214"/>
                    <a:pt x="267" y="214"/>
                  </a:cubicBezTo>
                  <a:cubicBezTo>
                    <a:pt x="267" y="215"/>
                    <a:pt x="267" y="215"/>
                    <a:pt x="267" y="215"/>
                  </a:cubicBezTo>
                  <a:cubicBezTo>
                    <a:pt x="268" y="215"/>
                    <a:pt x="268" y="215"/>
                    <a:pt x="268" y="215"/>
                  </a:cubicBezTo>
                  <a:cubicBezTo>
                    <a:pt x="268" y="215"/>
                    <a:pt x="268" y="215"/>
                    <a:pt x="268" y="215"/>
                  </a:cubicBezTo>
                  <a:cubicBezTo>
                    <a:pt x="269" y="215"/>
                    <a:pt x="269" y="215"/>
                    <a:pt x="269" y="215"/>
                  </a:cubicBezTo>
                  <a:cubicBezTo>
                    <a:pt x="271" y="216"/>
                    <a:pt x="271" y="216"/>
                    <a:pt x="271" y="216"/>
                  </a:cubicBezTo>
                  <a:cubicBezTo>
                    <a:pt x="274" y="216"/>
                    <a:pt x="274" y="216"/>
                    <a:pt x="274" y="216"/>
                  </a:cubicBezTo>
                  <a:cubicBezTo>
                    <a:pt x="275" y="216"/>
                    <a:pt x="275" y="216"/>
                    <a:pt x="275" y="216"/>
                  </a:cubicBezTo>
                  <a:cubicBezTo>
                    <a:pt x="274" y="217"/>
                    <a:pt x="274" y="217"/>
                    <a:pt x="274" y="217"/>
                  </a:cubicBezTo>
                  <a:cubicBezTo>
                    <a:pt x="274" y="217"/>
                    <a:pt x="274" y="217"/>
                    <a:pt x="274" y="217"/>
                  </a:cubicBezTo>
                  <a:cubicBezTo>
                    <a:pt x="273" y="217"/>
                    <a:pt x="273" y="217"/>
                    <a:pt x="273" y="217"/>
                  </a:cubicBezTo>
                  <a:cubicBezTo>
                    <a:pt x="274" y="217"/>
                    <a:pt x="274" y="217"/>
                    <a:pt x="274" y="217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8" y="223"/>
                    <a:pt x="278" y="223"/>
                    <a:pt x="278" y="223"/>
                  </a:cubicBezTo>
                  <a:cubicBezTo>
                    <a:pt x="281" y="224"/>
                    <a:pt x="281" y="224"/>
                    <a:pt x="281" y="224"/>
                  </a:cubicBezTo>
                  <a:cubicBezTo>
                    <a:pt x="285" y="225"/>
                    <a:pt x="285" y="225"/>
                    <a:pt x="285" y="225"/>
                  </a:cubicBezTo>
                  <a:cubicBezTo>
                    <a:pt x="285" y="226"/>
                    <a:pt x="285" y="226"/>
                    <a:pt x="285" y="226"/>
                  </a:cubicBezTo>
                  <a:cubicBezTo>
                    <a:pt x="284" y="226"/>
                    <a:pt x="284" y="226"/>
                    <a:pt x="284" y="226"/>
                  </a:cubicBezTo>
                  <a:cubicBezTo>
                    <a:pt x="283" y="227"/>
                    <a:pt x="283" y="227"/>
                    <a:pt x="283" y="227"/>
                  </a:cubicBezTo>
                  <a:cubicBezTo>
                    <a:pt x="282" y="228"/>
                    <a:pt x="282" y="228"/>
                    <a:pt x="282" y="228"/>
                  </a:cubicBezTo>
                  <a:cubicBezTo>
                    <a:pt x="280" y="229"/>
                    <a:pt x="280" y="229"/>
                    <a:pt x="280" y="229"/>
                  </a:cubicBezTo>
                  <a:cubicBezTo>
                    <a:pt x="280" y="229"/>
                    <a:pt x="280" y="229"/>
                    <a:pt x="280" y="229"/>
                  </a:cubicBezTo>
                  <a:cubicBezTo>
                    <a:pt x="280" y="229"/>
                    <a:pt x="280" y="229"/>
                    <a:pt x="280" y="229"/>
                  </a:cubicBezTo>
                  <a:cubicBezTo>
                    <a:pt x="280" y="230"/>
                    <a:pt x="280" y="230"/>
                    <a:pt x="280" y="230"/>
                  </a:cubicBezTo>
                  <a:cubicBezTo>
                    <a:pt x="276" y="233"/>
                    <a:pt x="276" y="233"/>
                    <a:pt x="276" y="233"/>
                  </a:cubicBezTo>
                  <a:cubicBezTo>
                    <a:pt x="275" y="234"/>
                    <a:pt x="275" y="234"/>
                    <a:pt x="275" y="234"/>
                  </a:cubicBezTo>
                  <a:cubicBezTo>
                    <a:pt x="274" y="236"/>
                    <a:pt x="274" y="236"/>
                    <a:pt x="274" y="236"/>
                  </a:cubicBezTo>
                  <a:cubicBezTo>
                    <a:pt x="273" y="236"/>
                    <a:pt x="273" y="236"/>
                    <a:pt x="273" y="236"/>
                  </a:cubicBezTo>
                  <a:cubicBezTo>
                    <a:pt x="272" y="235"/>
                    <a:pt x="272" y="235"/>
                    <a:pt x="272" y="235"/>
                  </a:cubicBezTo>
                  <a:cubicBezTo>
                    <a:pt x="271" y="235"/>
                    <a:pt x="271" y="235"/>
                    <a:pt x="271" y="235"/>
                  </a:cubicBezTo>
                  <a:cubicBezTo>
                    <a:pt x="271" y="236"/>
                    <a:pt x="271" y="236"/>
                    <a:pt x="271" y="236"/>
                  </a:cubicBezTo>
                  <a:cubicBezTo>
                    <a:pt x="270" y="234"/>
                    <a:pt x="270" y="234"/>
                    <a:pt x="270" y="234"/>
                  </a:cubicBezTo>
                  <a:cubicBezTo>
                    <a:pt x="269" y="234"/>
                    <a:pt x="269" y="234"/>
                    <a:pt x="269" y="234"/>
                  </a:cubicBezTo>
                  <a:cubicBezTo>
                    <a:pt x="268" y="235"/>
                    <a:pt x="268" y="235"/>
                    <a:pt x="268" y="235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68" y="233"/>
                    <a:pt x="268" y="233"/>
                    <a:pt x="268" y="233"/>
                  </a:cubicBezTo>
                  <a:cubicBezTo>
                    <a:pt x="268" y="233"/>
                    <a:pt x="268" y="233"/>
                    <a:pt x="268" y="233"/>
                  </a:cubicBezTo>
                  <a:cubicBezTo>
                    <a:pt x="268" y="232"/>
                    <a:pt x="268" y="232"/>
                    <a:pt x="268" y="232"/>
                  </a:cubicBezTo>
                  <a:cubicBezTo>
                    <a:pt x="267" y="233"/>
                    <a:pt x="267" y="233"/>
                    <a:pt x="267" y="233"/>
                  </a:cubicBezTo>
                  <a:cubicBezTo>
                    <a:pt x="266" y="235"/>
                    <a:pt x="266" y="235"/>
                    <a:pt x="266" y="235"/>
                  </a:cubicBezTo>
                  <a:cubicBezTo>
                    <a:pt x="266" y="234"/>
                    <a:pt x="266" y="234"/>
                    <a:pt x="266" y="234"/>
                  </a:cubicBezTo>
                  <a:cubicBezTo>
                    <a:pt x="265" y="232"/>
                    <a:pt x="265" y="232"/>
                    <a:pt x="265" y="232"/>
                  </a:cubicBezTo>
                  <a:cubicBezTo>
                    <a:pt x="265" y="234"/>
                    <a:pt x="265" y="234"/>
                    <a:pt x="265" y="234"/>
                  </a:cubicBezTo>
                  <a:cubicBezTo>
                    <a:pt x="265" y="234"/>
                    <a:pt x="265" y="234"/>
                    <a:pt x="265" y="234"/>
                  </a:cubicBezTo>
                  <a:cubicBezTo>
                    <a:pt x="265" y="236"/>
                    <a:pt x="265" y="236"/>
                    <a:pt x="265" y="236"/>
                  </a:cubicBezTo>
                  <a:cubicBezTo>
                    <a:pt x="264" y="238"/>
                    <a:pt x="264" y="238"/>
                    <a:pt x="264" y="238"/>
                  </a:cubicBezTo>
                  <a:cubicBezTo>
                    <a:pt x="263" y="238"/>
                    <a:pt x="263" y="238"/>
                    <a:pt x="263" y="238"/>
                  </a:cubicBezTo>
                  <a:cubicBezTo>
                    <a:pt x="263" y="237"/>
                    <a:pt x="263" y="237"/>
                    <a:pt x="263" y="237"/>
                  </a:cubicBezTo>
                  <a:cubicBezTo>
                    <a:pt x="262" y="236"/>
                    <a:pt x="262" y="236"/>
                    <a:pt x="262" y="236"/>
                  </a:cubicBezTo>
                  <a:cubicBezTo>
                    <a:pt x="262" y="237"/>
                    <a:pt x="262" y="237"/>
                    <a:pt x="262" y="237"/>
                  </a:cubicBezTo>
                  <a:cubicBezTo>
                    <a:pt x="262" y="237"/>
                    <a:pt x="262" y="237"/>
                    <a:pt x="262" y="237"/>
                  </a:cubicBezTo>
                  <a:cubicBezTo>
                    <a:pt x="261" y="238"/>
                    <a:pt x="261" y="238"/>
                    <a:pt x="261" y="238"/>
                  </a:cubicBezTo>
                  <a:cubicBezTo>
                    <a:pt x="261" y="239"/>
                    <a:pt x="261" y="239"/>
                    <a:pt x="261" y="239"/>
                  </a:cubicBezTo>
                  <a:cubicBezTo>
                    <a:pt x="261" y="239"/>
                    <a:pt x="261" y="239"/>
                    <a:pt x="261" y="239"/>
                  </a:cubicBezTo>
                  <a:cubicBezTo>
                    <a:pt x="260" y="238"/>
                    <a:pt x="260" y="238"/>
                    <a:pt x="260" y="238"/>
                  </a:cubicBezTo>
                  <a:cubicBezTo>
                    <a:pt x="259" y="237"/>
                    <a:pt x="259" y="237"/>
                    <a:pt x="259" y="237"/>
                  </a:cubicBezTo>
                  <a:cubicBezTo>
                    <a:pt x="258" y="237"/>
                    <a:pt x="258" y="237"/>
                    <a:pt x="258" y="237"/>
                  </a:cubicBezTo>
                  <a:cubicBezTo>
                    <a:pt x="257" y="236"/>
                    <a:pt x="257" y="236"/>
                    <a:pt x="257" y="236"/>
                  </a:cubicBezTo>
                  <a:cubicBezTo>
                    <a:pt x="255" y="235"/>
                    <a:pt x="255" y="235"/>
                    <a:pt x="255" y="235"/>
                  </a:cubicBezTo>
                  <a:cubicBezTo>
                    <a:pt x="253" y="234"/>
                    <a:pt x="253" y="234"/>
                    <a:pt x="253" y="234"/>
                  </a:cubicBezTo>
                  <a:cubicBezTo>
                    <a:pt x="252" y="232"/>
                    <a:pt x="252" y="232"/>
                    <a:pt x="252" y="232"/>
                  </a:cubicBezTo>
                  <a:cubicBezTo>
                    <a:pt x="251" y="232"/>
                    <a:pt x="251" y="232"/>
                    <a:pt x="251" y="232"/>
                  </a:cubicBezTo>
                  <a:cubicBezTo>
                    <a:pt x="250" y="231"/>
                    <a:pt x="250" y="231"/>
                    <a:pt x="250" y="231"/>
                  </a:cubicBezTo>
                  <a:cubicBezTo>
                    <a:pt x="249" y="230"/>
                    <a:pt x="249" y="230"/>
                    <a:pt x="249" y="230"/>
                  </a:cubicBezTo>
                  <a:cubicBezTo>
                    <a:pt x="249" y="232"/>
                    <a:pt x="249" y="232"/>
                    <a:pt x="249" y="232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249" y="233"/>
                    <a:pt x="249" y="233"/>
                    <a:pt x="249" y="233"/>
                  </a:cubicBezTo>
                  <a:cubicBezTo>
                    <a:pt x="250" y="234"/>
                    <a:pt x="250" y="234"/>
                    <a:pt x="250" y="234"/>
                  </a:cubicBezTo>
                  <a:cubicBezTo>
                    <a:pt x="250" y="233"/>
                    <a:pt x="250" y="233"/>
                    <a:pt x="250" y="233"/>
                  </a:cubicBezTo>
                  <a:cubicBezTo>
                    <a:pt x="250" y="233"/>
                    <a:pt x="250" y="233"/>
                    <a:pt x="250" y="233"/>
                  </a:cubicBezTo>
                  <a:cubicBezTo>
                    <a:pt x="250" y="232"/>
                    <a:pt x="250" y="232"/>
                    <a:pt x="250" y="232"/>
                  </a:cubicBezTo>
                  <a:cubicBezTo>
                    <a:pt x="250" y="232"/>
                    <a:pt x="250" y="232"/>
                    <a:pt x="250" y="232"/>
                  </a:cubicBezTo>
                  <a:cubicBezTo>
                    <a:pt x="253" y="234"/>
                    <a:pt x="253" y="234"/>
                    <a:pt x="253" y="234"/>
                  </a:cubicBezTo>
                  <a:cubicBezTo>
                    <a:pt x="255" y="235"/>
                    <a:pt x="255" y="235"/>
                    <a:pt x="255" y="235"/>
                  </a:cubicBezTo>
                  <a:cubicBezTo>
                    <a:pt x="255" y="236"/>
                    <a:pt x="255" y="236"/>
                    <a:pt x="255" y="236"/>
                  </a:cubicBezTo>
                  <a:cubicBezTo>
                    <a:pt x="254" y="237"/>
                    <a:pt x="254" y="237"/>
                    <a:pt x="254" y="237"/>
                  </a:cubicBezTo>
                  <a:cubicBezTo>
                    <a:pt x="252" y="237"/>
                    <a:pt x="252" y="237"/>
                    <a:pt x="252" y="237"/>
                  </a:cubicBezTo>
                  <a:cubicBezTo>
                    <a:pt x="252" y="237"/>
                    <a:pt x="252" y="237"/>
                    <a:pt x="252" y="237"/>
                  </a:cubicBezTo>
                  <a:cubicBezTo>
                    <a:pt x="252" y="237"/>
                    <a:pt x="252" y="237"/>
                    <a:pt x="252" y="237"/>
                  </a:cubicBezTo>
                  <a:cubicBezTo>
                    <a:pt x="252" y="238"/>
                    <a:pt x="252" y="238"/>
                    <a:pt x="252" y="238"/>
                  </a:cubicBezTo>
                  <a:cubicBezTo>
                    <a:pt x="252" y="237"/>
                    <a:pt x="252" y="237"/>
                    <a:pt x="252" y="237"/>
                  </a:cubicBezTo>
                  <a:cubicBezTo>
                    <a:pt x="255" y="237"/>
                    <a:pt x="255" y="237"/>
                    <a:pt x="255" y="237"/>
                  </a:cubicBezTo>
                  <a:cubicBezTo>
                    <a:pt x="256" y="236"/>
                    <a:pt x="256" y="236"/>
                    <a:pt x="256" y="236"/>
                  </a:cubicBezTo>
                  <a:cubicBezTo>
                    <a:pt x="256" y="236"/>
                    <a:pt x="256" y="236"/>
                    <a:pt x="256" y="236"/>
                  </a:cubicBezTo>
                  <a:cubicBezTo>
                    <a:pt x="257" y="237"/>
                    <a:pt x="257" y="237"/>
                    <a:pt x="257" y="237"/>
                  </a:cubicBezTo>
                  <a:cubicBezTo>
                    <a:pt x="257" y="238"/>
                    <a:pt x="257" y="238"/>
                    <a:pt x="257" y="238"/>
                  </a:cubicBezTo>
                  <a:cubicBezTo>
                    <a:pt x="259" y="240"/>
                    <a:pt x="259" y="240"/>
                    <a:pt x="259" y="240"/>
                  </a:cubicBezTo>
                  <a:cubicBezTo>
                    <a:pt x="259" y="243"/>
                    <a:pt x="259" y="243"/>
                    <a:pt x="259" y="243"/>
                  </a:cubicBezTo>
                  <a:cubicBezTo>
                    <a:pt x="258" y="244"/>
                    <a:pt x="258" y="244"/>
                    <a:pt x="258" y="244"/>
                  </a:cubicBezTo>
                  <a:cubicBezTo>
                    <a:pt x="257" y="244"/>
                    <a:pt x="257" y="244"/>
                    <a:pt x="257" y="244"/>
                  </a:cubicBezTo>
                  <a:cubicBezTo>
                    <a:pt x="256" y="244"/>
                    <a:pt x="256" y="244"/>
                    <a:pt x="256" y="244"/>
                  </a:cubicBezTo>
                  <a:cubicBezTo>
                    <a:pt x="255" y="244"/>
                    <a:pt x="255" y="244"/>
                    <a:pt x="255" y="244"/>
                  </a:cubicBezTo>
                  <a:cubicBezTo>
                    <a:pt x="254" y="244"/>
                    <a:pt x="254" y="244"/>
                    <a:pt x="254" y="244"/>
                  </a:cubicBezTo>
                  <a:cubicBezTo>
                    <a:pt x="251" y="243"/>
                    <a:pt x="251" y="243"/>
                    <a:pt x="251" y="243"/>
                  </a:cubicBezTo>
                  <a:cubicBezTo>
                    <a:pt x="250" y="242"/>
                    <a:pt x="250" y="242"/>
                    <a:pt x="250" y="242"/>
                  </a:cubicBezTo>
                  <a:cubicBezTo>
                    <a:pt x="249" y="240"/>
                    <a:pt x="249" y="240"/>
                    <a:pt x="249" y="240"/>
                  </a:cubicBezTo>
                  <a:cubicBezTo>
                    <a:pt x="249" y="239"/>
                    <a:pt x="249" y="239"/>
                    <a:pt x="249" y="239"/>
                  </a:cubicBezTo>
                  <a:cubicBezTo>
                    <a:pt x="248" y="240"/>
                    <a:pt x="248" y="240"/>
                    <a:pt x="248" y="240"/>
                  </a:cubicBezTo>
                  <a:cubicBezTo>
                    <a:pt x="248" y="240"/>
                    <a:pt x="248" y="240"/>
                    <a:pt x="248" y="240"/>
                  </a:cubicBezTo>
                  <a:cubicBezTo>
                    <a:pt x="248" y="241"/>
                    <a:pt x="248" y="241"/>
                    <a:pt x="248" y="241"/>
                  </a:cubicBezTo>
                  <a:cubicBezTo>
                    <a:pt x="249" y="242"/>
                    <a:pt x="249" y="242"/>
                    <a:pt x="249" y="242"/>
                  </a:cubicBezTo>
                  <a:cubicBezTo>
                    <a:pt x="250" y="245"/>
                    <a:pt x="250" y="245"/>
                    <a:pt x="250" y="245"/>
                  </a:cubicBezTo>
                  <a:cubicBezTo>
                    <a:pt x="251" y="246"/>
                    <a:pt x="251" y="246"/>
                    <a:pt x="251" y="246"/>
                  </a:cubicBezTo>
                  <a:cubicBezTo>
                    <a:pt x="251" y="247"/>
                    <a:pt x="251" y="247"/>
                    <a:pt x="251" y="247"/>
                  </a:cubicBezTo>
                  <a:cubicBezTo>
                    <a:pt x="250" y="247"/>
                    <a:pt x="250" y="247"/>
                    <a:pt x="250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5"/>
                    <a:pt x="249" y="245"/>
                    <a:pt x="249" y="245"/>
                  </a:cubicBezTo>
                  <a:cubicBezTo>
                    <a:pt x="248" y="246"/>
                    <a:pt x="248" y="246"/>
                    <a:pt x="248" y="246"/>
                  </a:cubicBezTo>
                  <a:cubicBezTo>
                    <a:pt x="248" y="246"/>
                    <a:pt x="248" y="246"/>
                    <a:pt x="248" y="246"/>
                  </a:cubicBezTo>
                  <a:cubicBezTo>
                    <a:pt x="248" y="247"/>
                    <a:pt x="248" y="247"/>
                    <a:pt x="248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0" y="248"/>
                    <a:pt x="250" y="248"/>
                    <a:pt x="250" y="248"/>
                  </a:cubicBezTo>
                  <a:cubicBezTo>
                    <a:pt x="248" y="247"/>
                    <a:pt x="248" y="247"/>
                    <a:pt x="248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248"/>
                    <a:pt x="247" y="248"/>
                    <a:pt x="247" y="248"/>
                  </a:cubicBezTo>
                  <a:cubicBezTo>
                    <a:pt x="248" y="249"/>
                    <a:pt x="248" y="249"/>
                    <a:pt x="248" y="249"/>
                  </a:cubicBezTo>
                  <a:cubicBezTo>
                    <a:pt x="248" y="249"/>
                    <a:pt x="248" y="249"/>
                    <a:pt x="248" y="249"/>
                  </a:cubicBezTo>
                  <a:cubicBezTo>
                    <a:pt x="247" y="250"/>
                    <a:pt x="247" y="250"/>
                    <a:pt x="247" y="250"/>
                  </a:cubicBezTo>
                  <a:cubicBezTo>
                    <a:pt x="247" y="249"/>
                    <a:pt x="247" y="249"/>
                    <a:pt x="247" y="249"/>
                  </a:cubicBezTo>
                  <a:cubicBezTo>
                    <a:pt x="246" y="249"/>
                    <a:pt x="246" y="249"/>
                    <a:pt x="246" y="249"/>
                  </a:cubicBezTo>
                  <a:cubicBezTo>
                    <a:pt x="246" y="249"/>
                    <a:pt x="246" y="249"/>
                    <a:pt x="246" y="249"/>
                  </a:cubicBezTo>
                  <a:cubicBezTo>
                    <a:pt x="246" y="250"/>
                    <a:pt x="246" y="250"/>
                    <a:pt x="246" y="250"/>
                  </a:cubicBezTo>
                  <a:cubicBezTo>
                    <a:pt x="246" y="250"/>
                    <a:pt x="246" y="250"/>
                    <a:pt x="246" y="250"/>
                  </a:cubicBezTo>
                  <a:cubicBezTo>
                    <a:pt x="244" y="250"/>
                    <a:pt x="244" y="250"/>
                    <a:pt x="244" y="250"/>
                  </a:cubicBezTo>
                  <a:cubicBezTo>
                    <a:pt x="244" y="251"/>
                    <a:pt x="244" y="251"/>
                    <a:pt x="244" y="251"/>
                  </a:cubicBezTo>
                  <a:cubicBezTo>
                    <a:pt x="242" y="251"/>
                    <a:pt x="242" y="251"/>
                    <a:pt x="242" y="251"/>
                  </a:cubicBezTo>
                  <a:cubicBezTo>
                    <a:pt x="243" y="252"/>
                    <a:pt x="243" y="252"/>
                    <a:pt x="243" y="252"/>
                  </a:cubicBezTo>
                  <a:cubicBezTo>
                    <a:pt x="243" y="252"/>
                    <a:pt x="243" y="252"/>
                    <a:pt x="243" y="252"/>
                  </a:cubicBezTo>
                  <a:cubicBezTo>
                    <a:pt x="243" y="253"/>
                    <a:pt x="243" y="253"/>
                    <a:pt x="243" y="253"/>
                  </a:cubicBezTo>
                  <a:cubicBezTo>
                    <a:pt x="243" y="252"/>
                    <a:pt x="243" y="252"/>
                    <a:pt x="243" y="252"/>
                  </a:cubicBezTo>
                  <a:cubicBezTo>
                    <a:pt x="241" y="251"/>
                    <a:pt x="241" y="251"/>
                    <a:pt x="241" y="251"/>
                  </a:cubicBezTo>
                  <a:cubicBezTo>
                    <a:pt x="240" y="251"/>
                    <a:pt x="240" y="251"/>
                    <a:pt x="240" y="251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253"/>
                    <a:pt x="241" y="253"/>
                    <a:pt x="241" y="253"/>
                  </a:cubicBezTo>
                  <a:cubicBezTo>
                    <a:pt x="241" y="253"/>
                    <a:pt x="241" y="253"/>
                    <a:pt x="241" y="253"/>
                  </a:cubicBezTo>
                  <a:cubicBezTo>
                    <a:pt x="241" y="254"/>
                    <a:pt x="241" y="254"/>
                    <a:pt x="241" y="254"/>
                  </a:cubicBezTo>
                  <a:cubicBezTo>
                    <a:pt x="240" y="254"/>
                    <a:pt x="240" y="254"/>
                    <a:pt x="240" y="254"/>
                  </a:cubicBezTo>
                  <a:cubicBezTo>
                    <a:pt x="239" y="255"/>
                    <a:pt x="239" y="255"/>
                    <a:pt x="239" y="255"/>
                  </a:cubicBezTo>
                  <a:cubicBezTo>
                    <a:pt x="237" y="256"/>
                    <a:pt x="237" y="256"/>
                    <a:pt x="237" y="256"/>
                  </a:cubicBezTo>
                  <a:cubicBezTo>
                    <a:pt x="238" y="257"/>
                    <a:pt x="238" y="257"/>
                    <a:pt x="238" y="257"/>
                  </a:cubicBezTo>
                  <a:cubicBezTo>
                    <a:pt x="238" y="257"/>
                    <a:pt x="238" y="257"/>
                    <a:pt x="238" y="257"/>
                  </a:cubicBezTo>
                  <a:cubicBezTo>
                    <a:pt x="237" y="257"/>
                    <a:pt x="237" y="257"/>
                    <a:pt x="237" y="257"/>
                  </a:cubicBezTo>
                  <a:cubicBezTo>
                    <a:pt x="236" y="258"/>
                    <a:pt x="236" y="258"/>
                    <a:pt x="236" y="258"/>
                  </a:cubicBezTo>
                  <a:cubicBezTo>
                    <a:pt x="236" y="259"/>
                    <a:pt x="236" y="259"/>
                    <a:pt x="236" y="259"/>
                  </a:cubicBezTo>
                  <a:cubicBezTo>
                    <a:pt x="235" y="259"/>
                    <a:pt x="235" y="259"/>
                    <a:pt x="235" y="259"/>
                  </a:cubicBezTo>
                  <a:cubicBezTo>
                    <a:pt x="234" y="261"/>
                    <a:pt x="234" y="261"/>
                    <a:pt x="234" y="261"/>
                  </a:cubicBezTo>
                  <a:cubicBezTo>
                    <a:pt x="233" y="261"/>
                    <a:pt x="233" y="261"/>
                    <a:pt x="233" y="261"/>
                  </a:cubicBezTo>
                  <a:cubicBezTo>
                    <a:pt x="232" y="262"/>
                    <a:pt x="232" y="262"/>
                    <a:pt x="232" y="262"/>
                  </a:cubicBezTo>
                  <a:cubicBezTo>
                    <a:pt x="231" y="263"/>
                    <a:pt x="231" y="263"/>
                    <a:pt x="231" y="263"/>
                  </a:cubicBezTo>
                  <a:cubicBezTo>
                    <a:pt x="230" y="262"/>
                    <a:pt x="230" y="262"/>
                    <a:pt x="230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30" y="265"/>
                    <a:pt x="230" y="265"/>
                    <a:pt x="230" y="265"/>
                  </a:cubicBezTo>
                  <a:cubicBezTo>
                    <a:pt x="229" y="267"/>
                    <a:pt x="229" y="267"/>
                    <a:pt x="229" y="267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8" y="269"/>
                    <a:pt x="228" y="269"/>
                    <a:pt x="228" y="269"/>
                  </a:cubicBezTo>
                  <a:cubicBezTo>
                    <a:pt x="227" y="270"/>
                    <a:pt x="227" y="270"/>
                    <a:pt x="227" y="270"/>
                  </a:cubicBezTo>
                  <a:cubicBezTo>
                    <a:pt x="226" y="272"/>
                    <a:pt x="226" y="272"/>
                    <a:pt x="226" y="272"/>
                  </a:cubicBezTo>
                  <a:cubicBezTo>
                    <a:pt x="227" y="272"/>
                    <a:pt x="227" y="272"/>
                    <a:pt x="227" y="272"/>
                  </a:cubicBezTo>
                  <a:cubicBezTo>
                    <a:pt x="227" y="273"/>
                    <a:pt x="227" y="273"/>
                    <a:pt x="227" y="273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5" y="276"/>
                    <a:pt x="225" y="276"/>
                    <a:pt x="225" y="276"/>
                  </a:cubicBezTo>
                  <a:cubicBezTo>
                    <a:pt x="224" y="276"/>
                    <a:pt x="224" y="276"/>
                    <a:pt x="224" y="276"/>
                  </a:cubicBezTo>
                  <a:cubicBezTo>
                    <a:pt x="224" y="277"/>
                    <a:pt x="224" y="277"/>
                    <a:pt x="224" y="277"/>
                  </a:cubicBezTo>
                  <a:cubicBezTo>
                    <a:pt x="225" y="277"/>
                    <a:pt x="225" y="277"/>
                    <a:pt x="225" y="277"/>
                  </a:cubicBezTo>
                  <a:cubicBezTo>
                    <a:pt x="225" y="278"/>
                    <a:pt x="225" y="278"/>
                    <a:pt x="225" y="278"/>
                  </a:cubicBezTo>
                  <a:cubicBezTo>
                    <a:pt x="225" y="279"/>
                    <a:pt x="225" y="279"/>
                    <a:pt x="225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81"/>
                    <a:pt x="226" y="281"/>
                    <a:pt x="226" y="281"/>
                  </a:cubicBezTo>
                  <a:cubicBezTo>
                    <a:pt x="226" y="281"/>
                    <a:pt x="226" y="281"/>
                    <a:pt x="226" y="281"/>
                  </a:cubicBezTo>
                  <a:cubicBezTo>
                    <a:pt x="225" y="283"/>
                    <a:pt x="225" y="283"/>
                    <a:pt x="225" y="283"/>
                  </a:cubicBezTo>
                  <a:cubicBezTo>
                    <a:pt x="223" y="284"/>
                    <a:pt x="223" y="284"/>
                    <a:pt x="223" y="284"/>
                  </a:cubicBezTo>
                  <a:cubicBezTo>
                    <a:pt x="220" y="285"/>
                    <a:pt x="220" y="285"/>
                    <a:pt x="220" y="28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4" y="285"/>
                    <a:pt x="224" y="285"/>
                    <a:pt x="224" y="285"/>
                  </a:cubicBezTo>
                  <a:cubicBezTo>
                    <a:pt x="226" y="282"/>
                    <a:pt x="226" y="282"/>
                    <a:pt x="226" y="282"/>
                  </a:cubicBezTo>
                  <a:cubicBezTo>
                    <a:pt x="227" y="280"/>
                    <a:pt x="227" y="280"/>
                    <a:pt x="227" y="280"/>
                  </a:cubicBezTo>
                  <a:cubicBezTo>
                    <a:pt x="231" y="280"/>
                    <a:pt x="231" y="280"/>
                    <a:pt x="231" y="280"/>
                  </a:cubicBezTo>
                  <a:cubicBezTo>
                    <a:pt x="232" y="280"/>
                    <a:pt x="232" y="280"/>
                    <a:pt x="232" y="280"/>
                  </a:cubicBezTo>
                  <a:cubicBezTo>
                    <a:pt x="232" y="281"/>
                    <a:pt x="232" y="281"/>
                    <a:pt x="232" y="281"/>
                  </a:cubicBezTo>
                  <a:cubicBezTo>
                    <a:pt x="231" y="282"/>
                    <a:pt x="231" y="282"/>
                    <a:pt x="231" y="282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2" y="285"/>
                    <a:pt x="232" y="285"/>
                    <a:pt x="232" y="285"/>
                  </a:cubicBezTo>
                  <a:cubicBezTo>
                    <a:pt x="232" y="287"/>
                    <a:pt x="232" y="287"/>
                    <a:pt x="232" y="287"/>
                  </a:cubicBezTo>
                  <a:cubicBezTo>
                    <a:pt x="231" y="289"/>
                    <a:pt x="231" y="289"/>
                    <a:pt x="231" y="289"/>
                  </a:cubicBezTo>
                  <a:cubicBezTo>
                    <a:pt x="232" y="290"/>
                    <a:pt x="232" y="290"/>
                    <a:pt x="232" y="290"/>
                  </a:cubicBezTo>
                  <a:cubicBezTo>
                    <a:pt x="232" y="292"/>
                    <a:pt x="232" y="292"/>
                    <a:pt x="232" y="292"/>
                  </a:cubicBezTo>
                  <a:cubicBezTo>
                    <a:pt x="232" y="293"/>
                    <a:pt x="232" y="293"/>
                    <a:pt x="232" y="293"/>
                  </a:cubicBezTo>
                  <a:cubicBezTo>
                    <a:pt x="228" y="296"/>
                    <a:pt x="228" y="296"/>
                    <a:pt x="228" y="296"/>
                  </a:cubicBezTo>
                  <a:cubicBezTo>
                    <a:pt x="227" y="296"/>
                    <a:pt x="227" y="296"/>
                    <a:pt x="227" y="296"/>
                  </a:cubicBezTo>
                  <a:cubicBezTo>
                    <a:pt x="225" y="296"/>
                    <a:pt x="225" y="296"/>
                    <a:pt x="225" y="296"/>
                  </a:cubicBezTo>
                  <a:cubicBezTo>
                    <a:pt x="227" y="297"/>
                    <a:pt x="227" y="297"/>
                    <a:pt x="227" y="297"/>
                  </a:cubicBezTo>
                  <a:cubicBezTo>
                    <a:pt x="228" y="297"/>
                    <a:pt x="228" y="297"/>
                    <a:pt x="228" y="297"/>
                  </a:cubicBezTo>
                  <a:cubicBezTo>
                    <a:pt x="232" y="295"/>
                    <a:pt x="232" y="295"/>
                    <a:pt x="232" y="295"/>
                  </a:cubicBezTo>
                  <a:cubicBezTo>
                    <a:pt x="236" y="294"/>
                    <a:pt x="236" y="294"/>
                    <a:pt x="236" y="294"/>
                  </a:cubicBezTo>
                  <a:cubicBezTo>
                    <a:pt x="238" y="294"/>
                    <a:pt x="238" y="294"/>
                    <a:pt x="238" y="294"/>
                  </a:cubicBezTo>
                  <a:cubicBezTo>
                    <a:pt x="241" y="296"/>
                    <a:pt x="241" y="296"/>
                    <a:pt x="241" y="296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8"/>
                    <a:pt x="245" y="298"/>
                    <a:pt x="245" y="298"/>
                  </a:cubicBezTo>
                  <a:cubicBezTo>
                    <a:pt x="246" y="298"/>
                    <a:pt x="246" y="298"/>
                    <a:pt x="246" y="298"/>
                  </a:cubicBezTo>
                  <a:cubicBezTo>
                    <a:pt x="247" y="298"/>
                    <a:pt x="247" y="298"/>
                    <a:pt x="247" y="298"/>
                  </a:cubicBezTo>
                  <a:cubicBezTo>
                    <a:pt x="248" y="300"/>
                    <a:pt x="248" y="300"/>
                    <a:pt x="248" y="300"/>
                  </a:cubicBezTo>
                  <a:cubicBezTo>
                    <a:pt x="249" y="300"/>
                    <a:pt x="249" y="300"/>
                    <a:pt x="249" y="300"/>
                  </a:cubicBezTo>
                  <a:cubicBezTo>
                    <a:pt x="250" y="302"/>
                    <a:pt x="250" y="302"/>
                    <a:pt x="250" y="302"/>
                  </a:cubicBezTo>
                  <a:cubicBezTo>
                    <a:pt x="251" y="302"/>
                    <a:pt x="251" y="302"/>
                    <a:pt x="251" y="302"/>
                  </a:cubicBezTo>
                  <a:cubicBezTo>
                    <a:pt x="251" y="303"/>
                    <a:pt x="251" y="303"/>
                    <a:pt x="251" y="303"/>
                  </a:cubicBezTo>
                  <a:cubicBezTo>
                    <a:pt x="252" y="304"/>
                    <a:pt x="252" y="304"/>
                    <a:pt x="252" y="304"/>
                  </a:cubicBezTo>
                  <a:cubicBezTo>
                    <a:pt x="253" y="306"/>
                    <a:pt x="253" y="306"/>
                    <a:pt x="253" y="306"/>
                  </a:cubicBezTo>
                  <a:cubicBezTo>
                    <a:pt x="253" y="306"/>
                    <a:pt x="253" y="306"/>
                    <a:pt x="253" y="306"/>
                  </a:cubicBezTo>
                  <a:cubicBezTo>
                    <a:pt x="253" y="306"/>
                    <a:pt x="253" y="306"/>
                    <a:pt x="253" y="306"/>
                  </a:cubicBezTo>
                  <a:cubicBezTo>
                    <a:pt x="254" y="306"/>
                    <a:pt x="254" y="306"/>
                    <a:pt x="254" y="306"/>
                  </a:cubicBezTo>
                  <a:cubicBezTo>
                    <a:pt x="256" y="308"/>
                    <a:pt x="256" y="308"/>
                    <a:pt x="256" y="308"/>
                  </a:cubicBezTo>
                  <a:cubicBezTo>
                    <a:pt x="257" y="308"/>
                    <a:pt x="257" y="308"/>
                    <a:pt x="257" y="308"/>
                  </a:cubicBezTo>
                  <a:cubicBezTo>
                    <a:pt x="259" y="309"/>
                    <a:pt x="259" y="309"/>
                    <a:pt x="259" y="309"/>
                  </a:cubicBezTo>
                  <a:cubicBezTo>
                    <a:pt x="260" y="309"/>
                    <a:pt x="260" y="309"/>
                    <a:pt x="260" y="309"/>
                  </a:cubicBezTo>
                  <a:cubicBezTo>
                    <a:pt x="261" y="311"/>
                    <a:pt x="261" y="311"/>
                    <a:pt x="261" y="311"/>
                  </a:cubicBezTo>
                  <a:cubicBezTo>
                    <a:pt x="262" y="312"/>
                    <a:pt x="262" y="312"/>
                    <a:pt x="262" y="312"/>
                  </a:cubicBezTo>
                  <a:cubicBezTo>
                    <a:pt x="263" y="313"/>
                    <a:pt x="263" y="313"/>
                    <a:pt x="263" y="313"/>
                  </a:cubicBezTo>
                  <a:cubicBezTo>
                    <a:pt x="263" y="313"/>
                    <a:pt x="263" y="313"/>
                    <a:pt x="263" y="313"/>
                  </a:cubicBezTo>
                  <a:cubicBezTo>
                    <a:pt x="263" y="314"/>
                    <a:pt x="263" y="314"/>
                    <a:pt x="263" y="314"/>
                  </a:cubicBezTo>
                  <a:cubicBezTo>
                    <a:pt x="265" y="314"/>
                    <a:pt x="265" y="314"/>
                    <a:pt x="265" y="314"/>
                  </a:cubicBezTo>
                  <a:cubicBezTo>
                    <a:pt x="266" y="314"/>
                    <a:pt x="266" y="314"/>
                    <a:pt x="266" y="314"/>
                  </a:cubicBezTo>
                  <a:cubicBezTo>
                    <a:pt x="267" y="314"/>
                    <a:pt x="267" y="314"/>
                    <a:pt x="267" y="314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72" y="315"/>
                    <a:pt x="272" y="315"/>
                    <a:pt x="272" y="315"/>
                  </a:cubicBezTo>
                  <a:cubicBezTo>
                    <a:pt x="274" y="315"/>
                    <a:pt x="274" y="315"/>
                    <a:pt x="274" y="315"/>
                  </a:cubicBezTo>
                  <a:cubicBezTo>
                    <a:pt x="275" y="315"/>
                    <a:pt x="275" y="315"/>
                    <a:pt x="275" y="315"/>
                  </a:cubicBezTo>
                  <a:cubicBezTo>
                    <a:pt x="276" y="315"/>
                    <a:pt x="276" y="315"/>
                    <a:pt x="276" y="315"/>
                  </a:cubicBezTo>
                  <a:cubicBezTo>
                    <a:pt x="276" y="315"/>
                    <a:pt x="276" y="315"/>
                    <a:pt x="276" y="315"/>
                  </a:cubicBezTo>
                  <a:cubicBezTo>
                    <a:pt x="276" y="315"/>
                    <a:pt x="276" y="315"/>
                    <a:pt x="276" y="315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16"/>
                    <a:pt x="277" y="316"/>
                    <a:pt x="277" y="316"/>
                  </a:cubicBezTo>
                  <a:cubicBezTo>
                    <a:pt x="276" y="319"/>
                    <a:pt x="276" y="319"/>
                    <a:pt x="276" y="319"/>
                  </a:cubicBezTo>
                  <a:cubicBezTo>
                    <a:pt x="276" y="320"/>
                    <a:pt x="276" y="320"/>
                    <a:pt x="276" y="320"/>
                  </a:cubicBezTo>
                  <a:cubicBezTo>
                    <a:pt x="275" y="321"/>
                    <a:pt x="275" y="321"/>
                    <a:pt x="275" y="321"/>
                  </a:cubicBezTo>
                  <a:cubicBezTo>
                    <a:pt x="274" y="322"/>
                    <a:pt x="274" y="322"/>
                    <a:pt x="274" y="322"/>
                  </a:cubicBezTo>
                  <a:cubicBezTo>
                    <a:pt x="274" y="323"/>
                    <a:pt x="274" y="323"/>
                    <a:pt x="274" y="323"/>
                  </a:cubicBezTo>
                  <a:cubicBezTo>
                    <a:pt x="275" y="323"/>
                    <a:pt x="275" y="323"/>
                    <a:pt x="275" y="323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3" y="328"/>
                    <a:pt x="273" y="328"/>
                    <a:pt x="273" y="328"/>
                  </a:cubicBezTo>
                  <a:cubicBezTo>
                    <a:pt x="273" y="328"/>
                    <a:pt x="273" y="328"/>
                    <a:pt x="273" y="328"/>
                  </a:cubicBezTo>
                  <a:cubicBezTo>
                    <a:pt x="273" y="330"/>
                    <a:pt x="273" y="330"/>
                    <a:pt x="273" y="330"/>
                  </a:cubicBezTo>
                  <a:cubicBezTo>
                    <a:pt x="272" y="331"/>
                    <a:pt x="272" y="331"/>
                    <a:pt x="272" y="331"/>
                  </a:cubicBezTo>
                  <a:cubicBezTo>
                    <a:pt x="271" y="333"/>
                    <a:pt x="271" y="333"/>
                    <a:pt x="271" y="333"/>
                  </a:cubicBezTo>
                  <a:cubicBezTo>
                    <a:pt x="272" y="334"/>
                    <a:pt x="272" y="334"/>
                    <a:pt x="272" y="334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73" y="336"/>
                    <a:pt x="273" y="336"/>
                    <a:pt x="273" y="336"/>
                  </a:cubicBezTo>
                  <a:cubicBezTo>
                    <a:pt x="274" y="336"/>
                    <a:pt x="274" y="336"/>
                    <a:pt x="274" y="336"/>
                  </a:cubicBezTo>
                  <a:cubicBezTo>
                    <a:pt x="274" y="337"/>
                    <a:pt x="274" y="337"/>
                    <a:pt x="274" y="337"/>
                  </a:cubicBezTo>
                  <a:cubicBezTo>
                    <a:pt x="274" y="338"/>
                    <a:pt x="274" y="338"/>
                    <a:pt x="274" y="338"/>
                  </a:cubicBezTo>
                  <a:cubicBezTo>
                    <a:pt x="274" y="338"/>
                    <a:pt x="274" y="338"/>
                    <a:pt x="274" y="338"/>
                  </a:cubicBezTo>
                  <a:cubicBezTo>
                    <a:pt x="274" y="339"/>
                    <a:pt x="274" y="339"/>
                    <a:pt x="274" y="339"/>
                  </a:cubicBezTo>
                  <a:cubicBezTo>
                    <a:pt x="275" y="339"/>
                    <a:pt x="275" y="339"/>
                    <a:pt x="275" y="339"/>
                  </a:cubicBezTo>
                  <a:cubicBezTo>
                    <a:pt x="276" y="340"/>
                    <a:pt x="276" y="340"/>
                    <a:pt x="276" y="340"/>
                  </a:cubicBezTo>
                  <a:cubicBezTo>
                    <a:pt x="277" y="340"/>
                    <a:pt x="277" y="340"/>
                    <a:pt x="277" y="340"/>
                  </a:cubicBezTo>
                  <a:cubicBezTo>
                    <a:pt x="277" y="341"/>
                    <a:pt x="277" y="341"/>
                    <a:pt x="277" y="341"/>
                  </a:cubicBezTo>
                  <a:cubicBezTo>
                    <a:pt x="278" y="341"/>
                    <a:pt x="278" y="341"/>
                    <a:pt x="278" y="341"/>
                  </a:cubicBezTo>
                  <a:cubicBezTo>
                    <a:pt x="278" y="343"/>
                    <a:pt x="278" y="343"/>
                    <a:pt x="278" y="343"/>
                  </a:cubicBezTo>
                  <a:cubicBezTo>
                    <a:pt x="278" y="344"/>
                    <a:pt x="278" y="344"/>
                    <a:pt x="278" y="344"/>
                  </a:cubicBezTo>
                  <a:cubicBezTo>
                    <a:pt x="278" y="345"/>
                    <a:pt x="278" y="345"/>
                    <a:pt x="278" y="345"/>
                  </a:cubicBezTo>
                  <a:cubicBezTo>
                    <a:pt x="275" y="347"/>
                    <a:pt x="275" y="347"/>
                    <a:pt x="275" y="347"/>
                  </a:cubicBezTo>
                  <a:cubicBezTo>
                    <a:pt x="277" y="346"/>
                    <a:pt x="277" y="346"/>
                    <a:pt x="277" y="346"/>
                  </a:cubicBezTo>
                  <a:cubicBezTo>
                    <a:pt x="278" y="345"/>
                    <a:pt x="278" y="345"/>
                    <a:pt x="278" y="345"/>
                  </a:cubicBezTo>
                  <a:cubicBezTo>
                    <a:pt x="280" y="346"/>
                    <a:pt x="280" y="346"/>
                    <a:pt x="280" y="346"/>
                  </a:cubicBezTo>
                  <a:cubicBezTo>
                    <a:pt x="281" y="346"/>
                    <a:pt x="281" y="346"/>
                    <a:pt x="281" y="346"/>
                  </a:cubicBezTo>
                  <a:cubicBezTo>
                    <a:pt x="282" y="347"/>
                    <a:pt x="282" y="347"/>
                    <a:pt x="282" y="347"/>
                  </a:cubicBezTo>
                  <a:cubicBezTo>
                    <a:pt x="282" y="346"/>
                    <a:pt x="282" y="346"/>
                    <a:pt x="282" y="346"/>
                  </a:cubicBezTo>
                  <a:cubicBezTo>
                    <a:pt x="282" y="345"/>
                    <a:pt x="282" y="345"/>
                    <a:pt x="282" y="345"/>
                  </a:cubicBezTo>
                  <a:cubicBezTo>
                    <a:pt x="284" y="343"/>
                    <a:pt x="284" y="343"/>
                    <a:pt x="284" y="343"/>
                  </a:cubicBezTo>
                  <a:cubicBezTo>
                    <a:pt x="285" y="343"/>
                    <a:pt x="285" y="343"/>
                    <a:pt x="285" y="343"/>
                  </a:cubicBezTo>
                  <a:cubicBezTo>
                    <a:pt x="284" y="343"/>
                    <a:pt x="284" y="343"/>
                    <a:pt x="284" y="343"/>
                  </a:cubicBezTo>
                  <a:cubicBezTo>
                    <a:pt x="284" y="344"/>
                    <a:pt x="284" y="344"/>
                    <a:pt x="284" y="344"/>
                  </a:cubicBezTo>
                  <a:cubicBezTo>
                    <a:pt x="285" y="344"/>
                    <a:pt x="285" y="344"/>
                    <a:pt x="285" y="344"/>
                  </a:cubicBezTo>
                  <a:cubicBezTo>
                    <a:pt x="286" y="346"/>
                    <a:pt x="286" y="346"/>
                    <a:pt x="286" y="346"/>
                  </a:cubicBezTo>
                  <a:cubicBezTo>
                    <a:pt x="285" y="347"/>
                    <a:pt x="285" y="347"/>
                    <a:pt x="285" y="347"/>
                  </a:cubicBezTo>
                  <a:cubicBezTo>
                    <a:pt x="287" y="348"/>
                    <a:pt x="287" y="348"/>
                    <a:pt x="287" y="348"/>
                  </a:cubicBezTo>
                  <a:cubicBezTo>
                    <a:pt x="289" y="348"/>
                    <a:pt x="289" y="348"/>
                    <a:pt x="289" y="348"/>
                  </a:cubicBezTo>
                  <a:cubicBezTo>
                    <a:pt x="287" y="348"/>
                    <a:pt x="287" y="348"/>
                    <a:pt x="287" y="348"/>
                  </a:cubicBezTo>
                  <a:cubicBezTo>
                    <a:pt x="286" y="347"/>
                    <a:pt x="286" y="347"/>
                    <a:pt x="286" y="347"/>
                  </a:cubicBezTo>
                  <a:cubicBezTo>
                    <a:pt x="286" y="346"/>
                    <a:pt x="286" y="346"/>
                    <a:pt x="286" y="346"/>
                  </a:cubicBezTo>
                  <a:cubicBezTo>
                    <a:pt x="286" y="344"/>
                    <a:pt x="286" y="344"/>
                    <a:pt x="286" y="344"/>
                  </a:cubicBezTo>
                  <a:cubicBezTo>
                    <a:pt x="287" y="343"/>
                    <a:pt x="287" y="343"/>
                    <a:pt x="287" y="343"/>
                  </a:cubicBezTo>
                  <a:cubicBezTo>
                    <a:pt x="286" y="343"/>
                    <a:pt x="286" y="343"/>
                    <a:pt x="286" y="343"/>
                  </a:cubicBezTo>
                  <a:cubicBezTo>
                    <a:pt x="286" y="342"/>
                    <a:pt x="286" y="342"/>
                    <a:pt x="286" y="342"/>
                  </a:cubicBezTo>
                  <a:cubicBezTo>
                    <a:pt x="287" y="342"/>
                    <a:pt x="287" y="342"/>
                    <a:pt x="287" y="342"/>
                  </a:cubicBezTo>
                  <a:cubicBezTo>
                    <a:pt x="287" y="342"/>
                    <a:pt x="287" y="342"/>
                    <a:pt x="287" y="342"/>
                  </a:cubicBezTo>
                  <a:cubicBezTo>
                    <a:pt x="288" y="340"/>
                    <a:pt x="288" y="340"/>
                    <a:pt x="288" y="340"/>
                  </a:cubicBezTo>
                  <a:cubicBezTo>
                    <a:pt x="289" y="339"/>
                    <a:pt x="289" y="339"/>
                    <a:pt x="289" y="339"/>
                  </a:cubicBezTo>
                  <a:cubicBezTo>
                    <a:pt x="289" y="339"/>
                    <a:pt x="289" y="339"/>
                    <a:pt x="289" y="339"/>
                  </a:cubicBezTo>
                  <a:cubicBezTo>
                    <a:pt x="289" y="337"/>
                    <a:pt x="289" y="337"/>
                    <a:pt x="289" y="337"/>
                  </a:cubicBezTo>
                  <a:cubicBezTo>
                    <a:pt x="288" y="337"/>
                    <a:pt x="288" y="337"/>
                    <a:pt x="288" y="337"/>
                  </a:cubicBezTo>
                  <a:cubicBezTo>
                    <a:pt x="288" y="336"/>
                    <a:pt x="288" y="336"/>
                    <a:pt x="288" y="336"/>
                  </a:cubicBezTo>
                  <a:cubicBezTo>
                    <a:pt x="289" y="335"/>
                    <a:pt x="289" y="335"/>
                    <a:pt x="289" y="335"/>
                  </a:cubicBezTo>
                  <a:cubicBezTo>
                    <a:pt x="289" y="334"/>
                    <a:pt x="289" y="334"/>
                    <a:pt x="289" y="334"/>
                  </a:cubicBezTo>
                  <a:cubicBezTo>
                    <a:pt x="289" y="334"/>
                    <a:pt x="289" y="334"/>
                    <a:pt x="289" y="334"/>
                  </a:cubicBezTo>
                  <a:cubicBezTo>
                    <a:pt x="288" y="333"/>
                    <a:pt x="288" y="333"/>
                    <a:pt x="288" y="333"/>
                  </a:cubicBezTo>
                  <a:cubicBezTo>
                    <a:pt x="288" y="333"/>
                    <a:pt x="288" y="333"/>
                    <a:pt x="288" y="333"/>
                  </a:cubicBezTo>
                  <a:cubicBezTo>
                    <a:pt x="289" y="330"/>
                    <a:pt x="289" y="330"/>
                    <a:pt x="289" y="330"/>
                  </a:cubicBezTo>
                  <a:cubicBezTo>
                    <a:pt x="289" y="329"/>
                    <a:pt x="289" y="329"/>
                    <a:pt x="289" y="329"/>
                  </a:cubicBezTo>
                  <a:cubicBezTo>
                    <a:pt x="289" y="328"/>
                    <a:pt x="289" y="328"/>
                    <a:pt x="289" y="328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90" y="326"/>
                    <a:pt x="290" y="326"/>
                    <a:pt x="290" y="326"/>
                  </a:cubicBezTo>
                  <a:cubicBezTo>
                    <a:pt x="289" y="325"/>
                    <a:pt x="289" y="325"/>
                    <a:pt x="289" y="325"/>
                  </a:cubicBezTo>
                  <a:cubicBezTo>
                    <a:pt x="290" y="324"/>
                    <a:pt x="290" y="324"/>
                    <a:pt x="290" y="324"/>
                  </a:cubicBezTo>
                  <a:cubicBezTo>
                    <a:pt x="289" y="324"/>
                    <a:pt x="289" y="324"/>
                    <a:pt x="289" y="324"/>
                  </a:cubicBezTo>
                  <a:cubicBezTo>
                    <a:pt x="289" y="324"/>
                    <a:pt x="289" y="324"/>
                    <a:pt x="289" y="324"/>
                  </a:cubicBezTo>
                  <a:cubicBezTo>
                    <a:pt x="290" y="323"/>
                    <a:pt x="290" y="323"/>
                    <a:pt x="290" y="323"/>
                  </a:cubicBezTo>
                  <a:cubicBezTo>
                    <a:pt x="289" y="323"/>
                    <a:pt x="289" y="323"/>
                    <a:pt x="289" y="323"/>
                  </a:cubicBezTo>
                  <a:cubicBezTo>
                    <a:pt x="289" y="322"/>
                    <a:pt x="289" y="322"/>
                    <a:pt x="289" y="322"/>
                  </a:cubicBezTo>
                  <a:cubicBezTo>
                    <a:pt x="289" y="321"/>
                    <a:pt x="289" y="321"/>
                    <a:pt x="289" y="321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8" y="319"/>
                    <a:pt x="288" y="319"/>
                    <a:pt x="288" y="319"/>
                  </a:cubicBezTo>
                  <a:cubicBezTo>
                    <a:pt x="290" y="319"/>
                    <a:pt x="290" y="319"/>
                    <a:pt x="290" y="319"/>
                  </a:cubicBezTo>
                  <a:cubicBezTo>
                    <a:pt x="292" y="318"/>
                    <a:pt x="292" y="318"/>
                    <a:pt x="292" y="318"/>
                  </a:cubicBezTo>
                  <a:cubicBezTo>
                    <a:pt x="293" y="318"/>
                    <a:pt x="293" y="318"/>
                    <a:pt x="293" y="318"/>
                  </a:cubicBezTo>
                  <a:cubicBezTo>
                    <a:pt x="294" y="318"/>
                    <a:pt x="294" y="318"/>
                    <a:pt x="294" y="318"/>
                  </a:cubicBezTo>
                  <a:cubicBezTo>
                    <a:pt x="295" y="317"/>
                    <a:pt x="295" y="317"/>
                    <a:pt x="295" y="317"/>
                  </a:cubicBezTo>
                  <a:cubicBezTo>
                    <a:pt x="297" y="316"/>
                    <a:pt x="297" y="316"/>
                    <a:pt x="297" y="316"/>
                  </a:cubicBezTo>
                  <a:cubicBezTo>
                    <a:pt x="301" y="315"/>
                    <a:pt x="301" y="315"/>
                    <a:pt x="301" y="315"/>
                  </a:cubicBezTo>
                  <a:cubicBezTo>
                    <a:pt x="301" y="315"/>
                    <a:pt x="301" y="315"/>
                    <a:pt x="301" y="315"/>
                  </a:cubicBezTo>
                  <a:cubicBezTo>
                    <a:pt x="301" y="314"/>
                    <a:pt x="301" y="314"/>
                    <a:pt x="301" y="314"/>
                  </a:cubicBezTo>
                  <a:cubicBezTo>
                    <a:pt x="304" y="313"/>
                    <a:pt x="304" y="313"/>
                    <a:pt x="304" y="313"/>
                  </a:cubicBezTo>
                  <a:cubicBezTo>
                    <a:pt x="304" y="312"/>
                    <a:pt x="304" y="312"/>
                    <a:pt x="304" y="312"/>
                  </a:cubicBezTo>
                  <a:cubicBezTo>
                    <a:pt x="306" y="312"/>
                    <a:pt x="306" y="312"/>
                    <a:pt x="306" y="312"/>
                  </a:cubicBezTo>
                  <a:cubicBezTo>
                    <a:pt x="307" y="309"/>
                    <a:pt x="307" y="309"/>
                    <a:pt x="307" y="309"/>
                  </a:cubicBezTo>
                  <a:cubicBezTo>
                    <a:pt x="308" y="309"/>
                    <a:pt x="308" y="309"/>
                    <a:pt x="308" y="309"/>
                  </a:cubicBezTo>
                  <a:cubicBezTo>
                    <a:pt x="308" y="310"/>
                    <a:pt x="308" y="310"/>
                    <a:pt x="308" y="310"/>
                  </a:cubicBezTo>
                  <a:cubicBezTo>
                    <a:pt x="309" y="310"/>
                    <a:pt x="309" y="310"/>
                    <a:pt x="309" y="310"/>
                  </a:cubicBezTo>
                  <a:cubicBezTo>
                    <a:pt x="310" y="309"/>
                    <a:pt x="310" y="309"/>
                    <a:pt x="310" y="309"/>
                  </a:cubicBezTo>
                  <a:cubicBezTo>
                    <a:pt x="309" y="308"/>
                    <a:pt x="309" y="308"/>
                    <a:pt x="309" y="308"/>
                  </a:cubicBezTo>
                  <a:cubicBezTo>
                    <a:pt x="309" y="307"/>
                    <a:pt x="309" y="307"/>
                    <a:pt x="309" y="307"/>
                  </a:cubicBezTo>
                  <a:cubicBezTo>
                    <a:pt x="308" y="307"/>
                    <a:pt x="308" y="307"/>
                    <a:pt x="308" y="307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308" y="307"/>
                    <a:pt x="308" y="307"/>
                    <a:pt x="308" y="307"/>
                  </a:cubicBezTo>
                  <a:cubicBezTo>
                    <a:pt x="309" y="304"/>
                    <a:pt x="309" y="304"/>
                    <a:pt x="309" y="304"/>
                  </a:cubicBezTo>
                  <a:cubicBezTo>
                    <a:pt x="310" y="304"/>
                    <a:pt x="310" y="304"/>
                    <a:pt x="310" y="304"/>
                  </a:cubicBezTo>
                  <a:cubicBezTo>
                    <a:pt x="310" y="302"/>
                    <a:pt x="310" y="302"/>
                    <a:pt x="310" y="302"/>
                  </a:cubicBezTo>
                  <a:cubicBezTo>
                    <a:pt x="310" y="301"/>
                    <a:pt x="310" y="301"/>
                    <a:pt x="310" y="301"/>
                  </a:cubicBezTo>
                  <a:cubicBezTo>
                    <a:pt x="309" y="300"/>
                    <a:pt x="309" y="300"/>
                    <a:pt x="309" y="300"/>
                  </a:cubicBezTo>
                  <a:cubicBezTo>
                    <a:pt x="309" y="296"/>
                    <a:pt x="309" y="296"/>
                    <a:pt x="309" y="296"/>
                  </a:cubicBezTo>
                  <a:cubicBezTo>
                    <a:pt x="309" y="294"/>
                    <a:pt x="309" y="294"/>
                    <a:pt x="309" y="294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306" y="291"/>
                    <a:pt x="306" y="291"/>
                    <a:pt x="306" y="291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4" y="289"/>
                    <a:pt x="304" y="289"/>
                    <a:pt x="304" y="289"/>
                  </a:cubicBezTo>
                  <a:cubicBezTo>
                    <a:pt x="304" y="288"/>
                    <a:pt x="304" y="288"/>
                    <a:pt x="304" y="288"/>
                  </a:cubicBezTo>
                  <a:cubicBezTo>
                    <a:pt x="305" y="286"/>
                    <a:pt x="305" y="286"/>
                    <a:pt x="305" y="286"/>
                  </a:cubicBezTo>
                  <a:cubicBezTo>
                    <a:pt x="306" y="286"/>
                    <a:pt x="306" y="286"/>
                    <a:pt x="306" y="286"/>
                  </a:cubicBezTo>
                  <a:cubicBezTo>
                    <a:pt x="309" y="283"/>
                    <a:pt x="309" y="283"/>
                    <a:pt x="309" y="283"/>
                  </a:cubicBezTo>
                  <a:cubicBezTo>
                    <a:pt x="310" y="283"/>
                    <a:pt x="310" y="283"/>
                    <a:pt x="310" y="283"/>
                  </a:cubicBezTo>
                  <a:cubicBezTo>
                    <a:pt x="310" y="282"/>
                    <a:pt x="310" y="282"/>
                    <a:pt x="310" y="282"/>
                  </a:cubicBezTo>
                  <a:cubicBezTo>
                    <a:pt x="310" y="282"/>
                    <a:pt x="310" y="282"/>
                    <a:pt x="310" y="282"/>
                  </a:cubicBezTo>
                  <a:cubicBezTo>
                    <a:pt x="310" y="281"/>
                    <a:pt x="310" y="281"/>
                    <a:pt x="310" y="281"/>
                  </a:cubicBezTo>
                  <a:cubicBezTo>
                    <a:pt x="310" y="281"/>
                    <a:pt x="310" y="281"/>
                    <a:pt x="310" y="281"/>
                  </a:cubicBezTo>
                  <a:cubicBezTo>
                    <a:pt x="311" y="280"/>
                    <a:pt x="311" y="280"/>
                    <a:pt x="311" y="280"/>
                  </a:cubicBezTo>
                  <a:cubicBezTo>
                    <a:pt x="312" y="280"/>
                    <a:pt x="312" y="280"/>
                    <a:pt x="312" y="280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3" y="279"/>
                    <a:pt x="313" y="279"/>
                    <a:pt x="313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5" y="277"/>
                    <a:pt x="315" y="277"/>
                    <a:pt x="315" y="277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3" y="276"/>
                    <a:pt x="313" y="276"/>
                    <a:pt x="313" y="276"/>
                  </a:cubicBezTo>
                  <a:cubicBezTo>
                    <a:pt x="313" y="276"/>
                    <a:pt x="313" y="276"/>
                    <a:pt x="313" y="276"/>
                  </a:cubicBezTo>
                  <a:cubicBezTo>
                    <a:pt x="314" y="275"/>
                    <a:pt x="314" y="275"/>
                    <a:pt x="314" y="275"/>
                  </a:cubicBezTo>
                  <a:cubicBezTo>
                    <a:pt x="314" y="274"/>
                    <a:pt x="314" y="274"/>
                    <a:pt x="314" y="274"/>
                  </a:cubicBezTo>
                  <a:cubicBezTo>
                    <a:pt x="313" y="274"/>
                    <a:pt x="313" y="274"/>
                    <a:pt x="313" y="274"/>
                  </a:cubicBezTo>
                  <a:cubicBezTo>
                    <a:pt x="314" y="273"/>
                    <a:pt x="314" y="273"/>
                    <a:pt x="314" y="273"/>
                  </a:cubicBezTo>
                  <a:cubicBezTo>
                    <a:pt x="315" y="272"/>
                    <a:pt x="315" y="272"/>
                    <a:pt x="315" y="272"/>
                  </a:cubicBezTo>
                  <a:cubicBezTo>
                    <a:pt x="314" y="272"/>
                    <a:pt x="314" y="272"/>
                    <a:pt x="314" y="272"/>
                  </a:cubicBezTo>
                  <a:cubicBezTo>
                    <a:pt x="314" y="272"/>
                    <a:pt x="314" y="272"/>
                    <a:pt x="314" y="272"/>
                  </a:cubicBezTo>
                  <a:cubicBezTo>
                    <a:pt x="314" y="270"/>
                    <a:pt x="314" y="270"/>
                    <a:pt x="314" y="270"/>
                  </a:cubicBezTo>
                  <a:cubicBezTo>
                    <a:pt x="315" y="270"/>
                    <a:pt x="315" y="270"/>
                    <a:pt x="315" y="270"/>
                  </a:cubicBezTo>
                  <a:cubicBezTo>
                    <a:pt x="315" y="270"/>
                    <a:pt x="315" y="270"/>
                    <a:pt x="315" y="270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12" y="270"/>
                    <a:pt x="312" y="270"/>
                    <a:pt x="312" y="270"/>
                  </a:cubicBezTo>
                  <a:cubicBezTo>
                    <a:pt x="312" y="269"/>
                    <a:pt x="312" y="269"/>
                    <a:pt x="312" y="269"/>
                  </a:cubicBezTo>
                  <a:cubicBezTo>
                    <a:pt x="315" y="267"/>
                    <a:pt x="315" y="267"/>
                    <a:pt x="315" y="267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7" y="264"/>
                    <a:pt x="317" y="264"/>
                    <a:pt x="317" y="264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8" y="262"/>
                    <a:pt x="318" y="262"/>
                    <a:pt x="318" y="262"/>
                  </a:cubicBezTo>
                  <a:cubicBezTo>
                    <a:pt x="317" y="262"/>
                    <a:pt x="317" y="262"/>
                    <a:pt x="317" y="262"/>
                  </a:cubicBezTo>
                  <a:cubicBezTo>
                    <a:pt x="317" y="262"/>
                    <a:pt x="317" y="262"/>
                    <a:pt x="317" y="262"/>
                  </a:cubicBezTo>
                  <a:cubicBezTo>
                    <a:pt x="316" y="262"/>
                    <a:pt x="316" y="262"/>
                    <a:pt x="316" y="262"/>
                  </a:cubicBezTo>
                  <a:cubicBezTo>
                    <a:pt x="316" y="261"/>
                    <a:pt x="316" y="261"/>
                    <a:pt x="316" y="261"/>
                  </a:cubicBezTo>
                  <a:cubicBezTo>
                    <a:pt x="316" y="259"/>
                    <a:pt x="316" y="259"/>
                    <a:pt x="316" y="259"/>
                  </a:cubicBezTo>
                  <a:cubicBezTo>
                    <a:pt x="316" y="257"/>
                    <a:pt x="316" y="257"/>
                    <a:pt x="316" y="25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17" y="256"/>
                    <a:pt x="317" y="256"/>
                    <a:pt x="317" y="256"/>
                  </a:cubicBezTo>
                  <a:cubicBezTo>
                    <a:pt x="318" y="256"/>
                    <a:pt x="318" y="256"/>
                    <a:pt x="318" y="256"/>
                  </a:cubicBezTo>
                  <a:cubicBezTo>
                    <a:pt x="318" y="256"/>
                    <a:pt x="318" y="256"/>
                    <a:pt x="318" y="256"/>
                  </a:cubicBezTo>
                  <a:cubicBezTo>
                    <a:pt x="318" y="255"/>
                    <a:pt x="318" y="255"/>
                    <a:pt x="318" y="255"/>
                  </a:cubicBezTo>
                  <a:cubicBezTo>
                    <a:pt x="319" y="254"/>
                    <a:pt x="319" y="254"/>
                    <a:pt x="319" y="254"/>
                  </a:cubicBezTo>
                  <a:cubicBezTo>
                    <a:pt x="320" y="254"/>
                    <a:pt x="320" y="254"/>
                    <a:pt x="320" y="254"/>
                  </a:cubicBezTo>
                  <a:cubicBezTo>
                    <a:pt x="321" y="254"/>
                    <a:pt x="321" y="254"/>
                    <a:pt x="321" y="254"/>
                  </a:cubicBezTo>
                  <a:cubicBezTo>
                    <a:pt x="321" y="255"/>
                    <a:pt x="321" y="255"/>
                    <a:pt x="321" y="255"/>
                  </a:cubicBezTo>
                  <a:cubicBezTo>
                    <a:pt x="323" y="255"/>
                    <a:pt x="323" y="255"/>
                    <a:pt x="323" y="255"/>
                  </a:cubicBezTo>
                  <a:cubicBezTo>
                    <a:pt x="325" y="256"/>
                    <a:pt x="325" y="256"/>
                    <a:pt x="325" y="256"/>
                  </a:cubicBezTo>
                  <a:cubicBezTo>
                    <a:pt x="328" y="257"/>
                    <a:pt x="328" y="257"/>
                    <a:pt x="328" y="257"/>
                  </a:cubicBezTo>
                  <a:cubicBezTo>
                    <a:pt x="329" y="257"/>
                    <a:pt x="329" y="257"/>
                    <a:pt x="329" y="257"/>
                  </a:cubicBezTo>
                  <a:cubicBezTo>
                    <a:pt x="329" y="258"/>
                    <a:pt x="329" y="258"/>
                    <a:pt x="329" y="258"/>
                  </a:cubicBezTo>
                  <a:cubicBezTo>
                    <a:pt x="327" y="258"/>
                    <a:pt x="327" y="258"/>
                    <a:pt x="327" y="258"/>
                  </a:cubicBezTo>
                  <a:cubicBezTo>
                    <a:pt x="329" y="258"/>
                    <a:pt x="329" y="258"/>
                    <a:pt x="329" y="258"/>
                  </a:cubicBezTo>
                  <a:cubicBezTo>
                    <a:pt x="331" y="257"/>
                    <a:pt x="331" y="257"/>
                    <a:pt x="331" y="257"/>
                  </a:cubicBezTo>
                  <a:cubicBezTo>
                    <a:pt x="332" y="257"/>
                    <a:pt x="332" y="257"/>
                    <a:pt x="332" y="257"/>
                  </a:cubicBezTo>
                  <a:cubicBezTo>
                    <a:pt x="332" y="258"/>
                    <a:pt x="332" y="258"/>
                    <a:pt x="332" y="258"/>
                  </a:cubicBezTo>
                  <a:cubicBezTo>
                    <a:pt x="333" y="258"/>
                    <a:pt x="333" y="258"/>
                    <a:pt x="333" y="258"/>
                  </a:cubicBezTo>
                  <a:cubicBezTo>
                    <a:pt x="334" y="259"/>
                    <a:pt x="334" y="259"/>
                    <a:pt x="334" y="259"/>
                  </a:cubicBezTo>
                  <a:cubicBezTo>
                    <a:pt x="334" y="258"/>
                    <a:pt x="334" y="258"/>
                    <a:pt x="334" y="258"/>
                  </a:cubicBezTo>
                  <a:cubicBezTo>
                    <a:pt x="335" y="258"/>
                    <a:pt x="335" y="258"/>
                    <a:pt x="335" y="258"/>
                  </a:cubicBezTo>
                  <a:cubicBezTo>
                    <a:pt x="336" y="258"/>
                    <a:pt x="336" y="258"/>
                    <a:pt x="336" y="258"/>
                  </a:cubicBezTo>
                  <a:cubicBezTo>
                    <a:pt x="337" y="258"/>
                    <a:pt x="337" y="258"/>
                    <a:pt x="337" y="258"/>
                  </a:cubicBezTo>
                  <a:cubicBezTo>
                    <a:pt x="338" y="257"/>
                    <a:pt x="338" y="257"/>
                    <a:pt x="338" y="257"/>
                  </a:cubicBezTo>
                  <a:cubicBezTo>
                    <a:pt x="340" y="258"/>
                    <a:pt x="340" y="258"/>
                    <a:pt x="340" y="258"/>
                  </a:cubicBezTo>
                  <a:cubicBezTo>
                    <a:pt x="340" y="259"/>
                    <a:pt x="340" y="259"/>
                    <a:pt x="340" y="259"/>
                  </a:cubicBezTo>
                  <a:cubicBezTo>
                    <a:pt x="341" y="260"/>
                    <a:pt x="341" y="260"/>
                    <a:pt x="341" y="260"/>
                  </a:cubicBezTo>
                  <a:cubicBezTo>
                    <a:pt x="342" y="260"/>
                    <a:pt x="342" y="260"/>
                    <a:pt x="342" y="260"/>
                  </a:cubicBezTo>
                  <a:cubicBezTo>
                    <a:pt x="342" y="262"/>
                    <a:pt x="342" y="262"/>
                    <a:pt x="342" y="262"/>
                  </a:cubicBezTo>
                  <a:cubicBezTo>
                    <a:pt x="342" y="263"/>
                    <a:pt x="342" y="263"/>
                    <a:pt x="342" y="263"/>
                  </a:cubicBezTo>
                  <a:cubicBezTo>
                    <a:pt x="342" y="263"/>
                    <a:pt x="342" y="263"/>
                    <a:pt x="342" y="263"/>
                  </a:cubicBezTo>
                  <a:cubicBezTo>
                    <a:pt x="342" y="263"/>
                    <a:pt x="342" y="263"/>
                    <a:pt x="342" y="263"/>
                  </a:cubicBezTo>
                  <a:cubicBezTo>
                    <a:pt x="344" y="264"/>
                    <a:pt x="344" y="264"/>
                    <a:pt x="344" y="264"/>
                  </a:cubicBezTo>
                  <a:cubicBezTo>
                    <a:pt x="344" y="265"/>
                    <a:pt x="344" y="265"/>
                    <a:pt x="344" y="265"/>
                  </a:cubicBezTo>
                  <a:cubicBezTo>
                    <a:pt x="343" y="265"/>
                    <a:pt x="343" y="265"/>
                    <a:pt x="343" y="265"/>
                  </a:cubicBezTo>
                  <a:cubicBezTo>
                    <a:pt x="344" y="266"/>
                    <a:pt x="344" y="266"/>
                    <a:pt x="344" y="266"/>
                  </a:cubicBezTo>
                  <a:cubicBezTo>
                    <a:pt x="345" y="265"/>
                    <a:pt x="345" y="265"/>
                    <a:pt x="345" y="265"/>
                  </a:cubicBezTo>
                  <a:cubicBezTo>
                    <a:pt x="346" y="267"/>
                    <a:pt x="346" y="267"/>
                    <a:pt x="346" y="267"/>
                  </a:cubicBezTo>
                  <a:cubicBezTo>
                    <a:pt x="346" y="267"/>
                    <a:pt x="346" y="267"/>
                    <a:pt x="346" y="267"/>
                  </a:cubicBezTo>
                  <a:cubicBezTo>
                    <a:pt x="345" y="266"/>
                    <a:pt x="345" y="266"/>
                    <a:pt x="345" y="266"/>
                  </a:cubicBezTo>
                  <a:cubicBezTo>
                    <a:pt x="344" y="267"/>
                    <a:pt x="344" y="267"/>
                    <a:pt x="344" y="267"/>
                  </a:cubicBezTo>
                  <a:cubicBezTo>
                    <a:pt x="343" y="267"/>
                    <a:pt x="343" y="267"/>
                    <a:pt x="343" y="267"/>
                  </a:cubicBezTo>
                  <a:cubicBezTo>
                    <a:pt x="345" y="269"/>
                    <a:pt x="345" y="269"/>
                    <a:pt x="345" y="269"/>
                  </a:cubicBezTo>
                  <a:cubicBezTo>
                    <a:pt x="345" y="270"/>
                    <a:pt x="345" y="270"/>
                    <a:pt x="345" y="270"/>
                  </a:cubicBezTo>
                  <a:cubicBezTo>
                    <a:pt x="346" y="269"/>
                    <a:pt x="346" y="269"/>
                    <a:pt x="346" y="269"/>
                  </a:cubicBezTo>
                  <a:cubicBezTo>
                    <a:pt x="346" y="270"/>
                    <a:pt x="346" y="270"/>
                    <a:pt x="346" y="270"/>
                  </a:cubicBezTo>
                  <a:cubicBezTo>
                    <a:pt x="347" y="269"/>
                    <a:pt x="347" y="269"/>
                    <a:pt x="347" y="269"/>
                  </a:cubicBezTo>
                  <a:cubicBezTo>
                    <a:pt x="348" y="270"/>
                    <a:pt x="348" y="270"/>
                    <a:pt x="348" y="270"/>
                  </a:cubicBezTo>
                  <a:cubicBezTo>
                    <a:pt x="349" y="270"/>
                    <a:pt x="349" y="270"/>
                    <a:pt x="349" y="270"/>
                  </a:cubicBezTo>
                  <a:cubicBezTo>
                    <a:pt x="349" y="271"/>
                    <a:pt x="349" y="271"/>
                    <a:pt x="349" y="271"/>
                  </a:cubicBezTo>
                  <a:cubicBezTo>
                    <a:pt x="351" y="270"/>
                    <a:pt x="351" y="270"/>
                    <a:pt x="351" y="270"/>
                  </a:cubicBezTo>
                  <a:cubicBezTo>
                    <a:pt x="352" y="271"/>
                    <a:pt x="352" y="271"/>
                    <a:pt x="352" y="271"/>
                  </a:cubicBezTo>
                  <a:cubicBezTo>
                    <a:pt x="352" y="273"/>
                    <a:pt x="352" y="273"/>
                    <a:pt x="352" y="273"/>
                  </a:cubicBezTo>
                  <a:cubicBezTo>
                    <a:pt x="352" y="273"/>
                    <a:pt x="352" y="273"/>
                    <a:pt x="352" y="273"/>
                  </a:cubicBezTo>
                  <a:cubicBezTo>
                    <a:pt x="354" y="272"/>
                    <a:pt x="354" y="272"/>
                    <a:pt x="354" y="272"/>
                  </a:cubicBezTo>
                  <a:cubicBezTo>
                    <a:pt x="354" y="271"/>
                    <a:pt x="354" y="271"/>
                    <a:pt x="354" y="271"/>
                  </a:cubicBezTo>
                  <a:cubicBezTo>
                    <a:pt x="355" y="271"/>
                    <a:pt x="355" y="271"/>
                    <a:pt x="355" y="271"/>
                  </a:cubicBezTo>
                  <a:cubicBezTo>
                    <a:pt x="355" y="273"/>
                    <a:pt x="355" y="273"/>
                    <a:pt x="355" y="273"/>
                  </a:cubicBezTo>
                  <a:cubicBezTo>
                    <a:pt x="355" y="274"/>
                    <a:pt x="355" y="274"/>
                    <a:pt x="355" y="274"/>
                  </a:cubicBezTo>
                  <a:cubicBezTo>
                    <a:pt x="353" y="275"/>
                    <a:pt x="353" y="275"/>
                    <a:pt x="353" y="275"/>
                  </a:cubicBezTo>
                  <a:cubicBezTo>
                    <a:pt x="352" y="276"/>
                    <a:pt x="352" y="276"/>
                    <a:pt x="352" y="276"/>
                  </a:cubicBezTo>
                  <a:cubicBezTo>
                    <a:pt x="352" y="279"/>
                    <a:pt x="352" y="279"/>
                    <a:pt x="352" y="279"/>
                  </a:cubicBezTo>
                  <a:cubicBezTo>
                    <a:pt x="352" y="279"/>
                    <a:pt x="352" y="279"/>
                    <a:pt x="352" y="279"/>
                  </a:cubicBezTo>
                  <a:cubicBezTo>
                    <a:pt x="352" y="278"/>
                    <a:pt x="352" y="278"/>
                    <a:pt x="352" y="278"/>
                  </a:cubicBezTo>
                  <a:cubicBezTo>
                    <a:pt x="351" y="279"/>
                    <a:pt x="351" y="279"/>
                    <a:pt x="351" y="279"/>
                  </a:cubicBezTo>
                  <a:cubicBezTo>
                    <a:pt x="351" y="280"/>
                    <a:pt x="351" y="280"/>
                    <a:pt x="351" y="280"/>
                  </a:cubicBezTo>
                  <a:cubicBezTo>
                    <a:pt x="348" y="280"/>
                    <a:pt x="348" y="280"/>
                    <a:pt x="348" y="280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8" y="280"/>
                    <a:pt x="348" y="280"/>
                    <a:pt x="348" y="280"/>
                  </a:cubicBezTo>
                  <a:cubicBezTo>
                    <a:pt x="350" y="281"/>
                    <a:pt x="350" y="281"/>
                    <a:pt x="350" y="281"/>
                  </a:cubicBezTo>
                  <a:cubicBezTo>
                    <a:pt x="352" y="282"/>
                    <a:pt x="352" y="282"/>
                    <a:pt x="352" y="282"/>
                  </a:cubicBezTo>
                  <a:cubicBezTo>
                    <a:pt x="352" y="284"/>
                    <a:pt x="352" y="284"/>
                    <a:pt x="352" y="284"/>
                  </a:cubicBezTo>
                  <a:cubicBezTo>
                    <a:pt x="351" y="285"/>
                    <a:pt x="351" y="285"/>
                    <a:pt x="351" y="285"/>
                  </a:cubicBezTo>
                  <a:cubicBezTo>
                    <a:pt x="350" y="286"/>
                    <a:pt x="350" y="286"/>
                    <a:pt x="350" y="286"/>
                  </a:cubicBezTo>
                  <a:cubicBezTo>
                    <a:pt x="349" y="287"/>
                    <a:pt x="349" y="287"/>
                    <a:pt x="349" y="287"/>
                  </a:cubicBezTo>
                  <a:cubicBezTo>
                    <a:pt x="350" y="287"/>
                    <a:pt x="350" y="287"/>
                    <a:pt x="350" y="287"/>
                  </a:cubicBezTo>
                  <a:cubicBezTo>
                    <a:pt x="351" y="289"/>
                    <a:pt x="351" y="289"/>
                    <a:pt x="351" y="289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49" y="289"/>
                    <a:pt x="349" y="289"/>
                    <a:pt x="349" y="289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52" y="291"/>
                    <a:pt x="352" y="291"/>
                    <a:pt x="352" y="291"/>
                  </a:cubicBezTo>
                  <a:cubicBezTo>
                    <a:pt x="352" y="291"/>
                    <a:pt x="352" y="291"/>
                    <a:pt x="352" y="291"/>
                  </a:cubicBezTo>
                  <a:cubicBezTo>
                    <a:pt x="352" y="290"/>
                    <a:pt x="352" y="290"/>
                    <a:pt x="352" y="290"/>
                  </a:cubicBezTo>
                  <a:cubicBezTo>
                    <a:pt x="353" y="290"/>
                    <a:pt x="353" y="290"/>
                    <a:pt x="353" y="290"/>
                  </a:cubicBezTo>
                  <a:cubicBezTo>
                    <a:pt x="354" y="291"/>
                    <a:pt x="354" y="291"/>
                    <a:pt x="354" y="291"/>
                  </a:cubicBezTo>
                  <a:cubicBezTo>
                    <a:pt x="354" y="292"/>
                    <a:pt x="354" y="292"/>
                    <a:pt x="354" y="292"/>
                  </a:cubicBezTo>
                  <a:cubicBezTo>
                    <a:pt x="354" y="293"/>
                    <a:pt x="354" y="293"/>
                    <a:pt x="354" y="293"/>
                  </a:cubicBezTo>
                  <a:cubicBezTo>
                    <a:pt x="354" y="294"/>
                    <a:pt x="354" y="294"/>
                    <a:pt x="354" y="294"/>
                  </a:cubicBezTo>
                  <a:cubicBezTo>
                    <a:pt x="353" y="296"/>
                    <a:pt x="353" y="296"/>
                    <a:pt x="353" y="296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2" y="298"/>
                    <a:pt x="352" y="298"/>
                    <a:pt x="352" y="298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5" y="295"/>
                    <a:pt x="355" y="295"/>
                    <a:pt x="355" y="295"/>
                  </a:cubicBezTo>
                  <a:cubicBezTo>
                    <a:pt x="356" y="293"/>
                    <a:pt x="356" y="293"/>
                    <a:pt x="356" y="293"/>
                  </a:cubicBezTo>
                  <a:cubicBezTo>
                    <a:pt x="356" y="293"/>
                    <a:pt x="356" y="293"/>
                    <a:pt x="356" y="293"/>
                  </a:cubicBezTo>
                  <a:cubicBezTo>
                    <a:pt x="356" y="294"/>
                    <a:pt x="356" y="294"/>
                    <a:pt x="356" y="294"/>
                  </a:cubicBezTo>
                  <a:cubicBezTo>
                    <a:pt x="356" y="296"/>
                    <a:pt x="356" y="296"/>
                    <a:pt x="356" y="296"/>
                  </a:cubicBezTo>
                  <a:cubicBezTo>
                    <a:pt x="356" y="297"/>
                    <a:pt x="356" y="297"/>
                    <a:pt x="356" y="297"/>
                  </a:cubicBezTo>
                  <a:cubicBezTo>
                    <a:pt x="356" y="298"/>
                    <a:pt x="356" y="298"/>
                    <a:pt x="356" y="298"/>
                  </a:cubicBezTo>
                  <a:cubicBezTo>
                    <a:pt x="356" y="299"/>
                    <a:pt x="356" y="299"/>
                    <a:pt x="356" y="299"/>
                  </a:cubicBezTo>
                  <a:cubicBezTo>
                    <a:pt x="357" y="297"/>
                    <a:pt x="357" y="297"/>
                    <a:pt x="357" y="297"/>
                  </a:cubicBezTo>
                  <a:cubicBezTo>
                    <a:pt x="357" y="296"/>
                    <a:pt x="357" y="296"/>
                    <a:pt x="357" y="296"/>
                  </a:cubicBezTo>
                  <a:cubicBezTo>
                    <a:pt x="358" y="295"/>
                    <a:pt x="358" y="295"/>
                    <a:pt x="358" y="295"/>
                  </a:cubicBezTo>
                  <a:cubicBezTo>
                    <a:pt x="359" y="295"/>
                    <a:pt x="359" y="295"/>
                    <a:pt x="359" y="295"/>
                  </a:cubicBezTo>
                  <a:cubicBezTo>
                    <a:pt x="360" y="294"/>
                    <a:pt x="360" y="294"/>
                    <a:pt x="360" y="294"/>
                  </a:cubicBezTo>
                  <a:cubicBezTo>
                    <a:pt x="361" y="295"/>
                    <a:pt x="361" y="295"/>
                    <a:pt x="361" y="295"/>
                  </a:cubicBezTo>
                  <a:cubicBezTo>
                    <a:pt x="361" y="295"/>
                    <a:pt x="361" y="295"/>
                    <a:pt x="361" y="295"/>
                  </a:cubicBezTo>
                  <a:cubicBezTo>
                    <a:pt x="362" y="295"/>
                    <a:pt x="362" y="295"/>
                    <a:pt x="362" y="295"/>
                  </a:cubicBezTo>
                  <a:cubicBezTo>
                    <a:pt x="363" y="294"/>
                    <a:pt x="363" y="294"/>
                    <a:pt x="363" y="294"/>
                  </a:cubicBezTo>
                  <a:cubicBezTo>
                    <a:pt x="363" y="293"/>
                    <a:pt x="363" y="293"/>
                    <a:pt x="363" y="293"/>
                  </a:cubicBezTo>
                  <a:cubicBezTo>
                    <a:pt x="364" y="292"/>
                    <a:pt x="364" y="292"/>
                    <a:pt x="364" y="292"/>
                  </a:cubicBezTo>
                  <a:cubicBezTo>
                    <a:pt x="365" y="291"/>
                    <a:pt x="365" y="291"/>
                    <a:pt x="365" y="291"/>
                  </a:cubicBezTo>
                  <a:cubicBezTo>
                    <a:pt x="366" y="292"/>
                    <a:pt x="366" y="292"/>
                    <a:pt x="366" y="292"/>
                  </a:cubicBezTo>
                  <a:cubicBezTo>
                    <a:pt x="366" y="294"/>
                    <a:pt x="366" y="294"/>
                    <a:pt x="366" y="294"/>
                  </a:cubicBezTo>
                  <a:cubicBezTo>
                    <a:pt x="366" y="295"/>
                    <a:pt x="366" y="295"/>
                    <a:pt x="366" y="295"/>
                  </a:cubicBezTo>
                  <a:cubicBezTo>
                    <a:pt x="367" y="293"/>
                    <a:pt x="367" y="293"/>
                    <a:pt x="367" y="293"/>
                  </a:cubicBezTo>
                  <a:cubicBezTo>
                    <a:pt x="367" y="292"/>
                    <a:pt x="367" y="292"/>
                    <a:pt x="367" y="292"/>
                  </a:cubicBezTo>
                  <a:cubicBezTo>
                    <a:pt x="367" y="292"/>
                    <a:pt x="367" y="292"/>
                    <a:pt x="367" y="292"/>
                  </a:cubicBezTo>
                  <a:cubicBezTo>
                    <a:pt x="367" y="291"/>
                    <a:pt x="367" y="291"/>
                    <a:pt x="367" y="291"/>
                  </a:cubicBezTo>
                  <a:cubicBezTo>
                    <a:pt x="368" y="290"/>
                    <a:pt x="368" y="290"/>
                    <a:pt x="368" y="290"/>
                  </a:cubicBezTo>
                  <a:cubicBezTo>
                    <a:pt x="369" y="290"/>
                    <a:pt x="369" y="290"/>
                    <a:pt x="369" y="290"/>
                  </a:cubicBezTo>
                  <a:cubicBezTo>
                    <a:pt x="369" y="289"/>
                    <a:pt x="369" y="289"/>
                    <a:pt x="369" y="289"/>
                  </a:cubicBezTo>
                  <a:cubicBezTo>
                    <a:pt x="370" y="288"/>
                    <a:pt x="370" y="288"/>
                    <a:pt x="370" y="288"/>
                  </a:cubicBezTo>
                  <a:cubicBezTo>
                    <a:pt x="371" y="287"/>
                    <a:pt x="371" y="287"/>
                    <a:pt x="371" y="287"/>
                  </a:cubicBezTo>
                  <a:cubicBezTo>
                    <a:pt x="371" y="287"/>
                    <a:pt x="371" y="287"/>
                    <a:pt x="371" y="287"/>
                  </a:cubicBezTo>
                  <a:cubicBezTo>
                    <a:pt x="372" y="287"/>
                    <a:pt x="372" y="287"/>
                    <a:pt x="372" y="287"/>
                  </a:cubicBezTo>
                  <a:cubicBezTo>
                    <a:pt x="372" y="287"/>
                    <a:pt x="372" y="287"/>
                    <a:pt x="372" y="287"/>
                  </a:cubicBezTo>
                  <a:cubicBezTo>
                    <a:pt x="372" y="287"/>
                    <a:pt x="372" y="287"/>
                    <a:pt x="372" y="287"/>
                  </a:cubicBezTo>
                  <a:cubicBezTo>
                    <a:pt x="372" y="286"/>
                    <a:pt x="372" y="286"/>
                    <a:pt x="372" y="286"/>
                  </a:cubicBezTo>
                  <a:cubicBezTo>
                    <a:pt x="371" y="286"/>
                    <a:pt x="371" y="286"/>
                    <a:pt x="371" y="286"/>
                  </a:cubicBezTo>
                  <a:cubicBezTo>
                    <a:pt x="371" y="285"/>
                    <a:pt x="371" y="285"/>
                    <a:pt x="371" y="285"/>
                  </a:cubicBezTo>
                  <a:cubicBezTo>
                    <a:pt x="372" y="284"/>
                    <a:pt x="372" y="284"/>
                    <a:pt x="372" y="284"/>
                  </a:cubicBezTo>
                  <a:cubicBezTo>
                    <a:pt x="372" y="284"/>
                    <a:pt x="372" y="284"/>
                    <a:pt x="372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4" y="283"/>
                    <a:pt x="374" y="283"/>
                    <a:pt x="374" y="283"/>
                  </a:cubicBezTo>
                  <a:cubicBezTo>
                    <a:pt x="374" y="282"/>
                    <a:pt x="374" y="282"/>
                    <a:pt x="374" y="282"/>
                  </a:cubicBezTo>
                  <a:cubicBezTo>
                    <a:pt x="375" y="281"/>
                    <a:pt x="375" y="281"/>
                    <a:pt x="375" y="281"/>
                  </a:cubicBezTo>
                  <a:cubicBezTo>
                    <a:pt x="375" y="280"/>
                    <a:pt x="375" y="280"/>
                    <a:pt x="375" y="280"/>
                  </a:cubicBezTo>
                  <a:cubicBezTo>
                    <a:pt x="375" y="279"/>
                    <a:pt x="375" y="279"/>
                    <a:pt x="375" y="279"/>
                  </a:cubicBezTo>
                  <a:cubicBezTo>
                    <a:pt x="376" y="278"/>
                    <a:pt x="376" y="278"/>
                    <a:pt x="376" y="278"/>
                  </a:cubicBezTo>
                  <a:cubicBezTo>
                    <a:pt x="377" y="278"/>
                    <a:pt x="377" y="278"/>
                    <a:pt x="377" y="278"/>
                  </a:cubicBezTo>
                  <a:cubicBezTo>
                    <a:pt x="378" y="278"/>
                    <a:pt x="378" y="278"/>
                    <a:pt x="378" y="278"/>
                  </a:cubicBezTo>
                  <a:cubicBezTo>
                    <a:pt x="377" y="279"/>
                    <a:pt x="377" y="279"/>
                    <a:pt x="377" y="279"/>
                  </a:cubicBezTo>
                  <a:cubicBezTo>
                    <a:pt x="378" y="278"/>
                    <a:pt x="378" y="278"/>
                    <a:pt x="378" y="278"/>
                  </a:cubicBezTo>
                  <a:cubicBezTo>
                    <a:pt x="378" y="279"/>
                    <a:pt x="378" y="279"/>
                    <a:pt x="378" y="279"/>
                  </a:cubicBezTo>
                  <a:cubicBezTo>
                    <a:pt x="378" y="279"/>
                    <a:pt x="378" y="279"/>
                    <a:pt x="378" y="279"/>
                  </a:cubicBezTo>
                  <a:cubicBezTo>
                    <a:pt x="377" y="280"/>
                    <a:pt x="377" y="280"/>
                    <a:pt x="377" y="280"/>
                  </a:cubicBezTo>
                  <a:cubicBezTo>
                    <a:pt x="378" y="281"/>
                    <a:pt x="378" y="281"/>
                    <a:pt x="378" y="281"/>
                  </a:cubicBezTo>
                  <a:cubicBezTo>
                    <a:pt x="377" y="281"/>
                    <a:pt x="377" y="281"/>
                    <a:pt x="377" y="281"/>
                  </a:cubicBezTo>
                  <a:cubicBezTo>
                    <a:pt x="377" y="281"/>
                    <a:pt x="377" y="281"/>
                    <a:pt x="377" y="281"/>
                  </a:cubicBezTo>
                  <a:cubicBezTo>
                    <a:pt x="377" y="282"/>
                    <a:pt x="377" y="282"/>
                    <a:pt x="377" y="282"/>
                  </a:cubicBezTo>
                  <a:cubicBezTo>
                    <a:pt x="378" y="282"/>
                    <a:pt x="378" y="282"/>
                    <a:pt x="378" y="282"/>
                  </a:cubicBezTo>
                  <a:cubicBezTo>
                    <a:pt x="378" y="282"/>
                    <a:pt x="378" y="282"/>
                    <a:pt x="378" y="282"/>
                  </a:cubicBezTo>
                  <a:cubicBezTo>
                    <a:pt x="378" y="283"/>
                    <a:pt x="378" y="283"/>
                    <a:pt x="378" y="283"/>
                  </a:cubicBezTo>
                  <a:cubicBezTo>
                    <a:pt x="378" y="283"/>
                    <a:pt x="378" y="283"/>
                    <a:pt x="378" y="283"/>
                  </a:cubicBezTo>
                  <a:cubicBezTo>
                    <a:pt x="378" y="283"/>
                    <a:pt x="378" y="283"/>
                    <a:pt x="378" y="283"/>
                  </a:cubicBezTo>
                  <a:cubicBezTo>
                    <a:pt x="378" y="284"/>
                    <a:pt x="378" y="284"/>
                    <a:pt x="378" y="284"/>
                  </a:cubicBezTo>
                  <a:cubicBezTo>
                    <a:pt x="378" y="284"/>
                    <a:pt x="378" y="284"/>
                    <a:pt x="378" y="284"/>
                  </a:cubicBezTo>
                  <a:cubicBezTo>
                    <a:pt x="378" y="285"/>
                    <a:pt x="378" y="285"/>
                    <a:pt x="378" y="285"/>
                  </a:cubicBezTo>
                  <a:cubicBezTo>
                    <a:pt x="379" y="286"/>
                    <a:pt x="379" y="286"/>
                    <a:pt x="379" y="286"/>
                  </a:cubicBezTo>
                  <a:cubicBezTo>
                    <a:pt x="379" y="288"/>
                    <a:pt x="379" y="288"/>
                    <a:pt x="379" y="288"/>
                  </a:cubicBezTo>
                  <a:cubicBezTo>
                    <a:pt x="379" y="288"/>
                    <a:pt x="379" y="288"/>
                    <a:pt x="379" y="288"/>
                  </a:cubicBezTo>
                  <a:cubicBezTo>
                    <a:pt x="378" y="288"/>
                    <a:pt x="378" y="288"/>
                    <a:pt x="378" y="288"/>
                  </a:cubicBezTo>
                  <a:cubicBezTo>
                    <a:pt x="377" y="288"/>
                    <a:pt x="377" y="288"/>
                    <a:pt x="377" y="288"/>
                  </a:cubicBezTo>
                  <a:cubicBezTo>
                    <a:pt x="378" y="288"/>
                    <a:pt x="378" y="288"/>
                    <a:pt x="378" y="288"/>
                  </a:cubicBezTo>
                  <a:cubicBezTo>
                    <a:pt x="378" y="289"/>
                    <a:pt x="378" y="289"/>
                    <a:pt x="378" y="289"/>
                  </a:cubicBezTo>
                  <a:cubicBezTo>
                    <a:pt x="379" y="289"/>
                    <a:pt x="379" y="289"/>
                    <a:pt x="379" y="289"/>
                  </a:cubicBezTo>
                  <a:cubicBezTo>
                    <a:pt x="380" y="288"/>
                    <a:pt x="380" y="288"/>
                    <a:pt x="380" y="288"/>
                  </a:cubicBezTo>
                  <a:cubicBezTo>
                    <a:pt x="380" y="289"/>
                    <a:pt x="380" y="289"/>
                    <a:pt x="380" y="289"/>
                  </a:cubicBezTo>
                  <a:cubicBezTo>
                    <a:pt x="380" y="289"/>
                    <a:pt x="380" y="289"/>
                    <a:pt x="380" y="289"/>
                  </a:cubicBezTo>
                  <a:cubicBezTo>
                    <a:pt x="380" y="291"/>
                    <a:pt x="380" y="291"/>
                    <a:pt x="380" y="291"/>
                  </a:cubicBezTo>
                  <a:cubicBezTo>
                    <a:pt x="379" y="291"/>
                    <a:pt x="379" y="291"/>
                    <a:pt x="379" y="291"/>
                  </a:cubicBezTo>
                  <a:cubicBezTo>
                    <a:pt x="377" y="291"/>
                    <a:pt x="377" y="291"/>
                    <a:pt x="377" y="291"/>
                  </a:cubicBezTo>
                  <a:cubicBezTo>
                    <a:pt x="377" y="291"/>
                    <a:pt x="377" y="291"/>
                    <a:pt x="377" y="291"/>
                  </a:cubicBezTo>
                  <a:cubicBezTo>
                    <a:pt x="378" y="292"/>
                    <a:pt x="378" y="292"/>
                    <a:pt x="378" y="292"/>
                  </a:cubicBezTo>
                  <a:cubicBezTo>
                    <a:pt x="380" y="291"/>
                    <a:pt x="380" y="291"/>
                    <a:pt x="380" y="291"/>
                  </a:cubicBezTo>
                  <a:cubicBezTo>
                    <a:pt x="381" y="291"/>
                    <a:pt x="381" y="291"/>
                    <a:pt x="381" y="291"/>
                  </a:cubicBezTo>
                  <a:cubicBezTo>
                    <a:pt x="381" y="292"/>
                    <a:pt x="381" y="292"/>
                    <a:pt x="381" y="292"/>
                  </a:cubicBezTo>
                  <a:cubicBezTo>
                    <a:pt x="380" y="293"/>
                    <a:pt x="380" y="293"/>
                    <a:pt x="380" y="293"/>
                  </a:cubicBezTo>
                  <a:cubicBezTo>
                    <a:pt x="381" y="294"/>
                    <a:pt x="381" y="294"/>
                    <a:pt x="381" y="294"/>
                  </a:cubicBezTo>
                  <a:cubicBezTo>
                    <a:pt x="382" y="293"/>
                    <a:pt x="382" y="293"/>
                    <a:pt x="382" y="293"/>
                  </a:cubicBezTo>
                  <a:cubicBezTo>
                    <a:pt x="382" y="294"/>
                    <a:pt x="382" y="294"/>
                    <a:pt x="382" y="294"/>
                  </a:cubicBezTo>
                  <a:cubicBezTo>
                    <a:pt x="381" y="296"/>
                    <a:pt x="381" y="296"/>
                    <a:pt x="381" y="296"/>
                  </a:cubicBezTo>
                  <a:cubicBezTo>
                    <a:pt x="379" y="296"/>
                    <a:pt x="379" y="296"/>
                    <a:pt x="379" y="296"/>
                  </a:cubicBezTo>
                  <a:cubicBezTo>
                    <a:pt x="378" y="295"/>
                    <a:pt x="378" y="295"/>
                    <a:pt x="378" y="295"/>
                  </a:cubicBezTo>
                  <a:cubicBezTo>
                    <a:pt x="378" y="296"/>
                    <a:pt x="378" y="296"/>
                    <a:pt x="378" y="296"/>
                  </a:cubicBezTo>
                  <a:cubicBezTo>
                    <a:pt x="378" y="296"/>
                    <a:pt x="378" y="296"/>
                    <a:pt x="378" y="296"/>
                  </a:cubicBezTo>
                  <a:cubicBezTo>
                    <a:pt x="377" y="297"/>
                    <a:pt x="377" y="297"/>
                    <a:pt x="377" y="297"/>
                  </a:cubicBezTo>
                  <a:cubicBezTo>
                    <a:pt x="379" y="297"/>
                    <a:pt x="379" y="297"/>
                    <a:pt x="379" y="297"/>
                  </a:cubicBezTo>
                  <a:cubicBezTo>
                    <a:pt x="381" y="297"/>
                    <a:pt x="381" y="297"/>
                    <a:pt x="381" y="297"/>
                  </a:cubicBezTo>
                  <a:cubicBezTo>
                    <a:pt x="382" y="296"/>
                    <a:pt x="382" y="296"/>
                    <a:pt x="382" y="296"/>
                  </a:cubicBezTo>
                  <a:cubicBezTo>
                    <a:pt x="382" y="296"/>
                    <a:pt x="382" y="296"/>
                    <a:pt x="382" y="296"/>
                  </a:cubicBezTo>
                  <a:cubicBezTo>
                    <a:pt x="382" y="297"/>
                    <a:pt x="382" y="297"/>
                    <a:pt x="382" y="297"/>
                  </a:cubicBezTo>
                  <a:cubicBezTo>
                    <a:pt x="382" y="298"/>
                    <a:pt x="382" y="298"/>
                    <a:pt x="382" y="298"/>
                  </a:cubicBezTo>
                  <a:cubicBezTo>
                    <a:pt x="381" y="298"/>
                    <a:pt x="381" y="298"/>
                    <a:pt x="381" y="298"/>
                  </a:cubicBezTo>
                  <a:cubicBezTo>
                    <a:pt x="380" y="298"/>
                    <a:pt x="380" y="298"/>
                    <a:pt x="380" y="298"/>
                  </a:cubicBezTo>
                  <a:cubicBezTo>
                    <a:pt x="378" y="300"/>
                    <a:pt x="378" y="300"/>
                    <a:pt x="378" y="300"/>
                  </a:cubicBezTo>
                  <a:cubicBezTo>
                    <a:pt x="380" y="299"/>
                    <a:pt x="380" y="299"/>
                    <a:pt x="380" y="299"/>
                  </a:cubicBezTo>
                  <a:cubicBezTo>
                    <a:pt x="381" y="299"/>
                    <a:pt x="381" y="299"/>
                    <a:pt x="381" y="299"/>
                  </a:cubicBezTo>
                  <a:cubicBezTo>
                    <a:pt x="382" y="299"/>
                    <a:pt x="382" y="299"/>
                    <a:pt x="382" y="299"/>
                  </a:cubicBezTo>
                  <a:cubicBezTo>
                    <a:pt x="383" y="299"/>
                    <a:pt x="383" y="299"/>
                    <a:pt x="383" y="299"/>
                  </a:cubicBezTo>
                  <a:cubicBezTo>
                    <a:pt x="383" y="300"/>
                    <a:pt x="383" y="300"/>
                    <a:pt x="383" y="300"/>
                  </a:cubicBezTo>
                  <a:cubicBezTo>
                    <a:pt x="382" y="300"/>
                    <a:pt x="382" y="300"/>
                    <a:pt x="382" y="300"/>
                  </a:cubicBezTo>
                  <a:cubicBezTo>
                    <a:pt x="381" y="301"/>
                    <a:pt x="381" y="301"/>
                    <a:pt x="381" y="301"/>
                  </a:cubicBezTo>
                  <a:cubicBezTo>
                    <a:pt x="380" y="302"/>
                    <a:pt x="380" y="302"/>
                    <a:pt x="380" y="302"/>
                  </a:cubicBezTo>
                  <a:cubicBezTo>
                    <a:pt x="381" y="301"/>
                    <a:pt x="381" y="301"/>
                    <a:pt x="381" y="301"/>
                  </a:cubicBezTo>
                  <a:cubicBezTo>
                    <a:pt x="382" y="301"/>
                    <a:pt x="382" y="301"/>
                    <a:pt x="382" y="301"/>
                  </a:cubicBezTo>
                  <a:cubicBezTo>
                    <a:pt x="383" y="301"/>
                    <a:pt x="383" y="301"/>
                    <a:pt x="383" y="301"/>
                  </a:cubicBezTo>
                  <a:cubicBezTo>
                    <a:pt x="384" y="302"/>
                    <a:pt x="384" y="302"/>
                    <a:pt x="384" y="302"/>
                  </a:cubicBezTo>
                  <a:cubicBezTo>
                    <a:pt x="384" y="303"/>
                    <a:pt x="384" y="303"/>
                    <a:pt x="384" y="303"/>
                  </a:cubicBezTo>
                  <a:cubicBezTo>
                    <a:pt x="383" y="304"/>
                    <a:pt x="383" y="304"/>
                    <a:pt x="383" y="304"/>
                  </a:cubicBezTo>
                  <a:cubicBezTo>
                    <a:pt x="382" y="304"/>
                    <a:pt x="382" y="304"/>
                    <a:pt x="382" y="304"/>
                  </a:cubicBezTo>
                  <a:cubicBezTo>
                    <a:pt x="382" y="304"/>
                    <a:pt x="382" y="304"/>
                    <a:pt x="382" y="304"/>
                  </a:cubicBezTo>
                  <a:cubicBezTo>
                    <a:pt x="381" y="304"/>
                    <a:pt x="381" y="304"/>
                    <a:pt x="381" y="304"/>
                  </a:cubicBezTo>
                  <a:cubicBezTo>
                    <a:pt x="382" y="305"/>
                    <a:pt x="382" y="305"/>
                    <a:pt x="382" y="305"/>
                  </a:cubicBezTo>
                  <a:cubicBezTo>
                    <a:pt x="382" y="305"/>
                    <a:pt x="382" y="305"/>
                    <a:pt x="382" y="305"/>
                  </a:cubicBezTo>
                  <a:cubicBezTo>
                    <a:pt x="383" y="305"/>
                    <a:pt x="383" y="305"/>
                    <a:pt x="383" y="305"/>
                  </a:cubicBezTo>
                  <a:cubicBezTo>
                    <a:pt x="384" y="305"/>
                    <a:pt x="384" y="305"/>
                    <a:pt x="384" y="305"/>
                  </a:cubicBezTo>
                  <a:cubicBezTo>
                    <a:pt x="385" y="306"/>
                    <a:pt x="385" y="306"/>
                    <a:pt x="385" y="306"/>
                  </a:cubicBezTo>
                  <a:cubicBezTo>
                    <a:pt x="384" y="307"/>
                    <a:pt x="384" y="307"/>
                    <a:pt x="384" y="307"/>
                  </a:cubicBezTo>
                  <a:cubicBezTo>
                    <a:pt x="383" y="307"/>
                    <a:pt x="383" y="307"/>
                    <a:pt x="383" y="307"/>
                  </a:cubicBezTo>
                  <a:cubicBezTo>
                    <a:pt x="384" y="307"/>
                    <a:pt x="384" y="307"/>
                    <a:pt x="384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8"/>
                    <a:pt x="386" y="308"/>
                    <a:pt x="386" y="308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9"/>
                    <a:pt x="385" y="309"/>
                    <a:pt x="385" y="309"/>
                  </a:cubicBezTo>
                  <a:cubicBezTo>
                    <a:pt x="384" y="310"/>
                    <a:pt x="384" y="310"/>
                    <a:pt x="384" y="310"/>
                  </a:cubicBezTo>
                  <a:cubicBezTo>
                    <a:pt x="383" y="310"/>
                    <a:pt x="383" y="310"/>
                    <a:pt x="383" y="310"/>
                  </a:cubicBezTo>
                  <a:cubicBezTo>
                    <a:pt x="383" y="310"/>
                    <a:pt x="383" y="310"/>
                    <a:pt x="383" y="310"/>
                  </a:cubicBezTo>
                  <a:cubicBezTo>
                    <a:pt x="384" y="311"/>
                    <a:pt x="384" y="311"/>
                    <a:pt x="384" y="311"/>
                  </a:cubicBezTo>
                  <a:cubicBezTo>
                    <a:pt x="384" y="311"/>
                    <a:pt x="384" y="311"/>
                    <a:pt x="384" y="311"/>
                  </a:cubicBezTo>
                  <a:cubicBezTo>
                    <a:pt x="383" y="312"/>
                    <a:pt x="383" y="312"/>
                    <a:pt x="383" y="312"/>
                  </a:cubicBezTo>
                  <a:cubicBezTo>
                    <a:pt x="381" y="311"/>
                    <a:pt x="381" y="311"/>
                    <a:pt x="381" y="311"/>
                  </a:cubicBezTo>
                  <a:cubicBezTo>
                    <a:pt x="380" y="311"/>
                    <a:pt x="380" y="311"/>
                    <a:pt x="380" y="311"/>
                  </a:cubicBezTo>
                  <a:cubicBezTo>
                    <a:pt x="381" y="312"/>
                    <a:pt x="381" y="312"/>
                    <a:pt x="381" y="312"/>
                  </a:cubicBezTo>
                  <a:cubicBezTo>
                    <a:pt x="381" y="313"/>
                    <a:pt x="381" y="313"/>
                    <a:pt x="381" y="313"/>
                  </a:cubicBezTo>
                  <a:cubicBezTo>
                    <a:pt x="382" y="314"/>
                    <a:pt x="382" y="314"/>
                    <a:pt x="382" y="31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2" y="315"/>
                    <a:pt x="382" y="315"/>
                    <a:pt x="382" y="315"/>
                  </a:cubicBezTo>
                  <a:cubicBezTo>
                    <a:pt x="381" y="315"/>
                    <a:pt x="381" y="315"/>
                    <a:pt x="381" y="315"/>
                  </a:cubicBezTo>
                  <a:cubicBezTo>
                    <a:pt x="381" y="315"/>
                    <a:pt x="381" y="315"/>
                    <a:pt x="381" y="315"/>
                  </a:cubicBezTo>
                  <a:cubicBezTo>
                    <a:pt x="379" y="315"/>
                    <a:pt x="379" y="315"/>
                    <a:pt x="379" y="315"/>
                  </a:cubicBezTo>
                  <a:cubicBezTo>
                    <a:pt x="381" y="316"/>
                    <a:pt x="381" y="316"/>
                    <a:pt x="381" y="316"/>
                  </a:cubicBezTo>
                  <a:cubicBezTo>
                    <a:pt x="382" y="316"/>
                    <a:pt x="382" y="316"/>
                    <a:pt x="382" y="316"/>
                  </a:cubicBezTo>
                  <a:cubicBezTo>
                    <a:pt x="382" y="315"/>
                    <a:pt x="382" y="315"/>
                    <a:pt x="382" y="315"/>
                  </a:cubicBezTo>
                  <a:cubicBezTo>
                    <a:pt x="384" y="315"/>
                    <a:pt x="384" y="315"/>
                    <a:pt x="384" y="315"/>
                  </a:cubicBezTo>
                  <a:cubicBezTo>
                    <a:pt x="384" y="315"/>
                    <a:pt x="384" y="315"/>
                    <a:pt x="384" y="315"/>
                  </a:cubicBezTo>
                  <a:cubicBezTo>
                    <a:pt x="384" y="316"/>
                    <a:pt x="384" y="316"/>
                    <a:pt x="384" y="316"/>
                  </a:cubicBezTo>
                  <a:cubicBezTo>
                    <a:pt x="385" y="316"/>
                    <a:pt x="385" y="316"/>
                    <a:pt x="385" y="316"/>
                  </a:cubicBezTo>
                  <a:cubicBezTo>
                    <a:pt x="384" y="317"/>
                    <a:pt x="384" y="317"/>
                    <a:pt x="384" y="317"/>
                  </a:cubicBezTo>
                  <a:cubicBezTo>
                    <a:pt x="385" y="317"/>
                    <a:pt x="385" y="317"/>
                    <a:pt x="385" y="317"/>
                  </a:cubicBezTo>
                  <a:cubicBezTo>
                    <a:pt x="385" y="317"/>
                    <a:pt x="385" y="317"/>
                    <a:pt x="385" y="317"/>
                  </a:cubicBezTo>
                  <a:cubicBezTo>
                    <a:pt x="385" y="318"/>
                    <a:pt x="385" y="318"/>
                    <a:pt x="385" y="318"/>
                  </a:cubicBezTo>
                  <a:cubicBezTo>
                    <a:pt x="385" y="318"/>
                    <a:pt x="385" y="318"/>
                    <a:pt x="385" y="318"/>
                  </a:cubicBezTo>
                  <a:cubicBezTo>
                    <a:pt x="386" y="318"/>
                    <a:pt x="386" y="318"/>
                    <a:pt x="386" y="318"/>
                  </a:cubicBezTo>
                  <a:cubicBezTo>
                    <a:pt x="387" y="318"/>
                    <a:pt x="387" y="318"/>
                    <a:pt x="387" y="318"/>
                  </a:cubicBezTo>
                  <a:cubicBezTo>
                    <a:pt x="387" y="318"/>
                    <a:pt x="387" y="318"/>
                    <a:pt x="387" y="318"/>
                  </a:cubicBezTo>
                  <a:cubicBezTo>
                    <a:pt x="387" y="319"/>
                    <a:pt x="387" y="319"/>
                    <a:pt x="387" y="319"/>
                  </a:cubicBezTo>
                  <a:cubicBezTo>
                    <a:pt x="387" y="320"/>
                    <a:pt x="387" y="320"/>
                    <a:pt x="387" y="320"/>
                  </a:cubicBezTo>
                  <a:cubicBezTo>
                    <a:pt x="387" y="320"/>
                    <a:pt x="387" y="320"/>
                    <a:pt x="387" y="320"/>
                  </a:cubicBezTo>
                  <a:cubicBezTo>
                    <a:pt x="387" y="320"/>
                    <a:pt x="387" y="320"/>
                    <a:pt x="387" y="320"/>
                  </a:cubicBezTo>
                  <a:cubicBezTo>
                    <a:pt x="388" y="319"/>
                    <a:pt x="388" y="319"/>
                    <a:pt x="388" y="319"/>
                  </a:cubicBezTo>
                  <a:cubicBezTo>
                    <a:pt x="389" y="319"/>
                    <a:pt x="389" y="319"/>
                    <a:pt x="389" y="319"/>
                  </a:cubicBezTo>
                  <a:cubicBezTo>
                    <a:pt x="389" y="320"/>
                    <a:pt x="389" y="320"/>
                    <a:pt x="389" y="320"/>
                  </a:cubicBezTo>
                  <a:cubicBezTo>
                    <a:pt x="389" y="320"/>
                    <a:pt x="389" y="320"/>
                    <a:pt x="389" y="320"/>
                  </a:cubicBezTo>
                  <a:cubicBezTo>
                    <a:pt x="388" y="321"/>
                    <a:pt x="388" y="321"/>
                    <a:pt x="388" y="321"/>
                  </a:cubicBezTo>
                  <a:cubicBezTo>
                    <a:pt x="386" y="323"/>
                    <a:pt x="386" y="323"/>
                    <a:pt x="386" y="323"/>
                  </a:cubicBezTo>
                  <a:cubicBezTo>
                    <a:pt x="385" y="324"/>
                    <a:pt x="385" y="324"/>
                    <a:pt x="385" y="324"/>
                  </a:cubicBezTo>
                  <a:cubicBezTo>
                    <a:pt x="384" y="324"/>
                    <a:pt x="384" y="324"/>
                    <a:pt x="384" y="324"/>
                  </a:cubicBezTo>
                  <a:cubicBezTo>
                    <a:pt x="385" y="324"/>
                    <a:pt x="385" y="324"/>
                    <a:pt x="385" y="324"/>
                  </a:cubicBezTo>
                  <a:cubicBezTo>
                    <a:pt x="386" y="324"/>
                    <a:pt x="386" y="324"/>
                    <a:pt x="386" y="324"/>
                  </a:cubicBezTo>
                  <a:cubicBezTo>
                    <a:pt x="388" y="322"/>
                    <a:pt x="388" y="322"/>
                    <a:pt x="388" y="322"/>
                  </a:cubicBezTo>
                  <a:cubicBezTo>
                    <a:pt x="389" y="322"/>
                    <a:pt x="389" y="322"/>
                    <a:pt x="389" y="322"/>
                  </a:cubicBezTo>
                  <a:cubicBezTo>
                    <a:pt x="389" y="323"/>
                    <a:pt x="389" y="323"/>
                    <a:pt x="389" y="323"/>
                  </a:cubicBezTo>
                  <a:cubicBezTo>
                    <a:pt x="388" y="323"/>
                    <a:pt x="388" y="323"/>
                    <a:pt x="388" y="323"/>
                  </a:cubicBezTo>
                  <a:cubicBezTo>
                    <a:pt x="388" y="324"/>
                    <a:pt x="388" y="324"/>
                    <a:pt x="388" y="324"/>
                  </a:cubicBezTo>
                  <a:cubicBezTo>
                    <a:pt x="388" y="324"/>
                    <a:pt x="388" y="324"/>
                    <a:pt x="388" y="324"/>
                  </a:cubicBezTo>
                  <a:cubicBezTo>
                    <a:pt x="389" y="323"/>
                    <a:pt x="389" y="323"/>
                    <a:pt x="389" y="323"/>
                  </a:cubicBezTo>
                  <a:cubicBezTo>
                    <a:pt x="390" y="322"/>
                    <a:pt x="390" y="322"/>
                    <a:pt x="390" y="322"/>
                  </a:cubicBezTo>
                  <a:cubicBezTo>
                    <a:pt x="391" y="322"/>
                    <a:pt x="391" y="322"/>
                    <a:pt x="391" y="322"/>
                  </a:cubicBezTo>
                  <a:cubicBezTo>
                    <a:pt x="391" y="322"/>
                    <a:pt x="391" y="322"/>
                    <a:pt x="391" y="322"/>
                  </a:cubicBezTo>
                  <a:cubicBezTo>
                    <a:pt x="391" y="323"/>
                    <a:pt x="391" y="323"/>
                    <a:pt x="391" y="323"/>
                  </a:cubicBezTo>
                  <a:cubicBezTo>
                    <a:pt x="390" y="323"/>
                    <a:pt x="390" y="323"/>
                    <a:pt x="390" y="323"/>
                  </a:cubicBezTo>
                  <a:cubicBezTo>
                    <a:pt x="390" y="324"/>
                    <a:pt x="390" y="324"/>
                    <a:pt x="390" y="324"/>
                  </a:cubicBezTo>
                  <a:cubicBezTo>
                    <a:pt x="392" y="323"/>
                    <a:pt x="392" y="323"/>
                    <a:pt x="392" y="323"/>
                  </a:cubicBezTo>
                  <a:cubicBezTo>
                    <a:pt x="392" y="323"/>
                    <a:pt x="392" y="323"/>
                    <a:pt x="392" y="323"/>
                  </a:cubicBezTo>
                  <a:cubicBezTo>
                    <a:pt x="391" y="324"/>
                    <a:pt x="391" y="324"/>
                    <a:pt x="391" y="324"/>
                  </a:cubicBezTo>
                  <a:cubicBezTo>
                    <a:pt x="390" y="325"/>
                    <a:pt x="390" y="325"/>
                    <a:pt x="390" y="325"/>
                  </a:cubicBezTo>
                  <a:cubicBezTo>
                    <a:pt x="391" y="325"/>
                    <a:pt x="391" y="325"/>
                    <a:pt x="391" y="325"/>
                  </a:cubicBezTo>
                  <a:cubicBezTo>
                    <a:pt x="392" y="325"/>
                    <a:pt x="392" y="325"/>
                    <a:pt x="392" y="325"/>
                  </a:cubicBezTo>
                  <a:cubicBezTo>
                    <a:pt x="394" y="323"/>
                    <a:pt x="394" y="323"/>
                    <a:pt x="394" y="323"/>
                  </a:cubicBezTo>
                  <a:cubicBezTo>
                    <a:pt x="394" y="323"/>
                    <a:pt x="394" y="323"/>
                    <a:pt x="394" y="323"/>
                  </a:cubicBezTo>
                  <a:cubicBezTo>
                    <a:pt x="394" y="324"/>
                    <a:pt x="394" y="324"/>
                    <a:pt x="394" y="324"/>
                  </a:cubicBezTo>
                  <a:cubicBezTo>
                    <a:pt x="393" y="324"/>
                    <a:pt x="393" y="324"/>
                    <a:pt x="393" y="324"/>
                  </a:cubicBezTo>
                  <a:cubicBezTo>
                    <a:pt x="395" y="323"/>
                    <a:pt x="395" y="323"/>
                    <a:pt x="395" y="323"/>
                  </a:cubicBezTo>
                  <a:cubicBezTo>
                    <a:pt x="395" y="324"/>
                    <a:pt x="395" y="324"/>
                    <a:pt x="395" y="324"/>
                  </a:cubicBezTo>
                  <a:cubicBezTo>
                    <a:pt x="395" y="325"/>
                    <a:pt x="395" y="325"/>
                    <a:pt x="395" y="325"/>
                  </a:cubicBezTo>
                  <a:cubicBezTo>
                    <a:pt x="394" y="326"/>
                    <a:pt x="394" y="326"/>
                    <a:pt x="394" y="326"/>
                  </a:cubicBezTo>
                  <a:cubicBezTo>
                    <a:pt x="394" y="326"/>
                    <a:pt x="394" y="326"/>
                    <a:pt x="394" y="326"/>
                  </a:cubicBezTo>
                  <a:cubicBezTo>
                    <a:pt x="395" y="326"/>
                    <a:pt x="395" y="326"/>
                    <a:pt x="395" y="326"/>
                  </a:cubicBezTo>
                  <a:cubicBezTo>
                    <a:pt x="397" y="327"/>
                    <a:pt x="397" y="327"/>
                    <a:pt x="397" y="327"/>
                  </a:cubicBezTo>
                  <a:cubicBezTo>
                    <a:pt x="398" y="326"/>
                    <a:pt x="398" y="326"/>
                    <a:pt x="398" y="326"/>
                  </a:cubicBezTo>
                  <a:cubicBezTo>
                    <a:pt x="399" y="325"/>
                    <a:pt x="399" y="325"/>
                    <a:pt x="399" y="325"/>
                  </a:cubicBezTo>
                  <a:cubicBezTo>
                    <a:pt x="400" y="326"/>
                    <a:pt x="400" y="326"/>
                    <a:pt x="400" y="326"/>
                  </a:cubicBezTo>
                  <a:cubicBezTo>
                    <a:pt x="399" y="327"/>
                    <a:pt x="399" y="327"/>
                    <a:pt x="399" y="327"/>
                  </a:cubicBezTo>
                  <a:cubicBezTo>
                    <a:pt x="399" y="327"/>
                    <a:pt x="399" y="327"/>
                    <a:pt x="399" y="327"/>
                  </a:cubicBezTo>
                  <a:cubicBezTo>
                    <a:pt x="398" y="327"/>
                    <a:pt x="398" y="327"/>
                    <a:pt x="398" y="327"/>
                  </a:cubicBezTo>
                  <a:cubicBezTo>
                    <a:pt x="401" y="328"/>
                    <a:pt x="401" y="328"/>
                    <a:pt x="401" y="328"/>
                  </a:cubicBezTo>
                  <a:cubicBezTo>
                    <a:pt x="402" y="329"/>
                    <a:pt x="402" y="329"/>
                    <a:pt x="402" y="329"/>
                  </a:cubicBezTo>
                  <a:cubicBezTo>
                    <a:pt x="400" y="329"/>
                    <a:pt x="400" y="329"/>
                    <a:pt x="400" y="329"/>
                  </a:cubicBezTo>
                  <a:cubicBezTo>
                    <a:pt x="400" y="329"/>
                    <a:pt x="400" y="329"/>
                    <a:pt x="400" y="329"/>
                  </a:cubicBezTo>
                  <a:cubicBezTo>
                    <a:pt x="398" y="330"/>
                    <a:pt x="398" y="330"/>
                    <a:pt x="398" y="330"/>
                  </a:cubicBezTo>
                  <a:cubicBezTo>
                    <a:pt x="398" y="329"/>
                    <a:pt x="398" y="329"/>
                    <a:pt x="398" y="329"/>
                  </a:cubicBezTo>
                  <a:cubicBezTo>
                    <a:pt x="396" y="330"/>
                    <a:pt x="396" y="330"/>
                    <a:pt x="396" y="330"/>
                  </a:cubicBezTo>
                  <a:cubicBezTo>
                    <a:pt x="395" y="331"/>
                    <a:pt x="395" y="331"/>
                    <a:pt x="395" y="331"/>
                  </a:cubicBezTo>
                  <a:cubicBezTo>
                    <a:pt x="393" y="331"/>
                    <a:pt x="393" y="331"/>
                    <a:pt x="393" y="331"/>
                  </a:cubicBezTo>
                  <a:cubicBezTo>
                    <a:pt x="390" y="331"/>
                    <a:pt x="390" y="331"/>
                    <a:pt x="390" y="331"/>
                  </a:cubicBezTo>
                  <a:cubicBezTo>
                    <a:pt x="390" y="332"/>
                    <a:pt x="390" y="332"/>
                    <a:pt x="390" y="332"/>
                  </a:cubicBezTo>
                  <a:cubicBezTo>
                    <a:pt x="392" y="332"/>
                    <a:pt x="392" y="332"/>
                    <a:pt x="392" y="332"/>
                  </a:cubicBezTo>
                  <a:cubicBezTo>
                    <a:pt x="394" y="331"/>
                    <a:pt x="394" y="331"/>
                    <a:pt x="394" y="331"/>
                  </a:cubicBezTo>
                  <a:cubicBezTo>
                    <a:pt x="395" y="331"/>
                    <a:pt x="395" y="331"/>
                    <a:pt x="395" y="331"/>
                  </a:cubicBezTo>
                  <a:cubicBezTo>
                    <a:pt x="395" y="332"/>
                    <a:pt x="395" y="332"/>
                    <a:pt x="395" y="332"/>
                  </a:cubicBezTo>
                  <a:cubicBezTo>
                    <a:pt x="393" y="332"/>
                    <a:pt x="393" y="332"/>
                    <a:pt x="393" y="332"/>
                  </a:cubicBezTo>
                  <a:cubicBezTo>
                    <a:pt x="391" y="332"/>
                    <a:pt x="391" y="332"/>
                    <a:pt x="391" y="332"/>
                  </a:cubicBezTo>
                  <a:cubicBezTo>
                    <a:pt x="389" y="333"/>
                    <a:pt x="389" y="333"/>
                    <a:pt x="389" y="333"/>
                  </a:cubicBezTo>
                  <a:cubicBezTo>
                    <a:pt x="388" y="334"/>
                    <a:pt x="388" y="334"/>
                    <a:pt x="388" y="334"/>
                  </a:cubicBezTo>
                  <a:cubicBezTo>
                    <a:pt x="387" y="334"/>
                    <a:pt x="387" y="334"/>
                    <a:pt x="387" y="334"/>
                  </a:cubicBezTo>
                  <a:cubicBezTo>
                    <a:pt x="387" y="335"/>
                    <a:pt x="387" y="335"/>
                    <a:pt x="387" y="335"/>
                  </a:cubicBezTo>
                  <a:cubicBezTo>
                    <a:pt x="386" y="335"/>
                    <a:pt x="386" y="335"/>
                    <a:pt x="386" y="335"/>
                  </a:cubicBezTo>
                  <a:cubicBezTo>
                    <a:pt x="384" y="334"/>
                    <a:pt x="384" y="334"/>
                    <a:pt x="384" y="334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383" y="333"/>
                    <a:pt x="383" y="333"/>
                    <a:pt x="383" y="333"/>
                  </a:cubicBezTo>
                  <a:cubicBezTo>
                    <a:pt x="383" y="333"/>
                    <a:pt x="383" y="333"/>
                    <a:pt x="383" y="333"/>
                  </a:cubicBezTo>
                  <a:cubicBezTo>
                    <a:pt x="384" y="334"/>
                    <a:pt x="384" y="334"/>
                    <a:pt x="384" y="334"/>
                  </a:cubicBezTo>
                  <a:cubicBezTo>
                    <a:pt x="384" y="334"/>
                    <a:pt x="384" y="334"/>
                    <a:pt x="384" y="334"/>
                  </a:cubicBezTo>
                  <a:cubicBezTo>
                    <a:pt x="386" y="336"/>
                    <a:pt x="386" y="336"/>
                    <a:pt x="386" y="336"/>
                  </a:cubicBezTo>
                  <a:cubicBezTo>
                    <a:pt x="386" y="337"/>
                    <a:pt x="386" y="337"/>
                    <a:pt x="386" y="337"/>
                  </a:cubicBezTo>
                  <a:cubicBezTo>
                    <a:pt x="385" y="336"/>
                    <a:pt x="385" y="336"/>
                    <a:pt x="385" y="336"/>
                  </a:cubicBezTo>
                  <a:cubicBezTo>
                    <a:pt x="384" y="337"/>
                    <a:pt x="384" y="337"/>
                    <a:pt x="384" y="337"/>
                  </a:cubicBezTo>
                  <a:cubicBezTo>
                    <a:pt x="385" y="338"/>
                    <a:pt x="385" y="338"/>
                    <a:pt x="385" y="338"/>
                  </a:cubicBezTo>
                  <a:cubicBezTo>
                    <a:pt x="385" y="338"/>
                    <a:pt x="385" y="338"/>
                    <a:pt x="385" y="338"/>
                  </a:cubicBezTo>
                  <a:cubicBezTo>
                    <a:pt x="386" y="337"/>
                    <a:pt x="386" y="337"/>
                    <a:pt x="386" y="337"/>
                  </a:cubicBezTo>
                  <a:cubicBezTo>
                    <a:pt x="387" y="337"/>
                    <a:pt x="387" y="337"/>
                    <a:pt x="387" y="337"/>
                  </a:cubicBezTo>
                  <a:cubicBezTo>
                    <a:pt x="387" y="336"/>
                    <a:pt x="387" y="336"/>
                    <a:pt x="387" y="336"/>
                  </a:cubicBezTo>
                  <a:cubicBezTo>
                    <a:pt x="389" y="336"/>
                    <a:pt x="389" y="336"/>
                    <a:pt x="389" y="336"/>
                  </a:cubicBezTo>
                  <a:cubicBezTo>
                    <a:pt x="390" y="335"/>
                    <a:pt x="390" y="335"/>
                    <a:pt x="390" y="335"/>
                  </a:cubicBezTo>
                  <a:cubicBezTo>
                    <a:pt x="391" y="335"/>
                    <a:pt x="391" y="335"/>
                    <a:pt x="391" y="335"/>
                  </a:cubicBezTo>
                  <a:cubicBezTo>
                    <a:pt x="392" y="334"/>
                    <a:pt x="392" y="334"/>
                    <a:pt x="392" y="334"/>
                  </a:cubicBezTo>
                  <a:cubicBezTo>
                    <a:pt x="393" y="333"/>
                    <a:pt x="393" y="333"/>
                    <a:pt x="393" y="333"/>
                  </a:cubicBezTo>
                  <a:cubicBezTo>
                    <a:pt x="394" y="333"/>
                    <a:pt x="394" y="333"/>
                    <a:pt x="394" y="333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7" y="332"/>
                    <a:pt x="397" y="332"/>
                    <a:pt x="397" y="332"/>
                  </a:cubicBezTo>
                  <a:cubicBezTo>
                    <a:pt x="398" y="332"/>
                    <a:pt x="398" y="332"/>
                    <a:pt x="398" y="332"/>
                  </a:cubicBezTo>
                  <a:cubicBezTo>
                    <a:pt x="398" y="332"/>
                    <a:pt x="398" y="332"/>
                    <a:pt x="398" y="332"/>
                  </a:cubicBezTo>
                  <a:cubicBezTo>
                    <a:pt x="397" y="332"/>
                    <a:pt x="397" y="332"/>
                    <a:pt x="397" y="332"/>
                  </a:cubicBezTo>
                  <a:cubicBezTo>
                    <a:pt x="396" y="331"/>
                    <a:pt x="396" y="331"/>
                    <a:pt x="396" y="331"/>
                  </a:cubicBezTo>
                  <a:cubicBezTo>
                    <a:pt x="397" y="331"/>
                    <a:pt x="397" y="331"/>
                    <a:pt x="397" y="331"/>
                  </a:cubicBezTo>
                  <a:cubicBezTo>
                    <a:pt x="399" y="331"/>
                    <a:pt x="399" y="331"/>
                    <a:pt x="399" y="331"/>
                  </a:cubicBezTo>
                  <a:cubicBezTo>
                    <a:pt x="401" y="331"/>
                    <a:pt x="401" y="331"/>
                    <a:pt x="401" y="331"/>
                  </a:cubicBezTo>
                  <a:cubicBezTo>
                    <a:pt x="402" y="333"/>
                    <a:pt x="402" y="333"/>
                    <a:pt x="402" y="333"/>
                  </a:cubicBezTo>
                  <a:cubicBezTo>
                    <a:pt x="402" y="334"/>
                    <a:pt x="402" y="334"/>
                    <a:pt x="402" y="334"/>
                  </a:cubicBezTo>
                  <a:cubicBezTo>
                    <a:pt x="401" y="335"/>
                    <a:pt x="401" y="335"/>
                    <a:pt x="401" y="335"/>
                  </a:cubicBezTo>
                  <a:cubicBezTo>
                    <a:pt x="400" y="335"/>
                    <a:pt x="400" y="335"/>
                    <a:pt x="400" y="335"/>
                  </a:cubicBezTo>
                  <a:cubicBezTo>
                    <a:pt x="399" y="336"/>
                    <a:pt x="399" y="336"/>
                    <a:pt x="399" y="336"/>
                  </a:cubicBezTo>
                  <a:cubicBezTo>
                    <a:pt x="401" y="336"/>
                    <a:pt x="401" y="336"/>
                    <a:pt x="401" y="336"/>
                  </a:cubicBezTo>
                  <a:cubicBezTo>
                    <a:pt x="401" y="337"/>
                    <a:pt x="401" y="337"/>
                    <a:pt x="401" y="337"/>
                  </a:cubicBezTo>
                  <a:cubicBezTo>
                    <a:pt x="402" y="336"/>
                    <a:pt x="402" y="336"/>
                    <a:pt x="402" y="336"/>
                  </a:cubicBezTo>
                  <a:cubicBezTo>
                    <a:pt x="402" y="335"/>
                    <a:pt x="402" y="335"/>
                    <a:pt x="402" y="335"/>
                  </a:cubicBezTo>
                  <a:cubicBezTo>
                    <a:pt x="404" y="334"/>
                    <a:pt x="404" y="334"/>
                    <a:pt x="404" y="334"/>
                  </a:cubicBezTo>
                  <a:cubicBezTo>
                    <a:pt x="405" y="334"/>
                    <a:pt x="405" y="334"/>
                    <a:pt x="405" y="334"/>
                  </a:cubicBezTo>
                  <a:cubicBezTo>
                    <a:pt x="405" y="335"/>
                    <a:pt x="405" y="335"/>
                    <a:pt x="405" y="335"/>
                  </a:cubicBezTo>
                  <a:cubicBezTo>
                    <a:pt x="405" y="335"/>
                    <a:pt x="405" y="335"/>
                    <a:pt x="405" y="335"/>
                  </a:cubicBezTo>
                  <a:cubicBezTo>
                    <a:pt x="405" y="336"/>
                    <a:pt x="405" y="336"/>
                    <a:pt x="405" y="336"/>
                  </a:cubicBezTo>
                  <a:cubicBezTo>
                    <a:pt x="406" y="336"/>
                    <a:pt x="406" y="336"/>
                    <a:pt x="406" y="336"/>
                  </a:cubicBezTo>
                  <a:cubicBezTo>
                    <a:pt x="407" y="336"/>
                    <a:pt x="407" y="336"/>
                    <a:pt x="407" y="336"/>
                  </a:cubicBezTo>
                  <a:cubicBezTo>
                    <a:pt x="408" y="337"/>
                    <a:pt x="408" y="337"/>
                    <a:pt x="408" y="337"/>
                  </a:cubicBezTo>
                  <a:cubicBezTo>
                    <a:pt x="407" y="336"/>
                    <a:pt x="407" y="336"/>
                    <a:pt x="407" y="336"/>
                  </a:cubicBezTo>
                  <a:cubicBezTo>
                    <a:pt x="406" y="337"/>
                    <a:pt x="406" y="337"/>
                    <a:pt x="406" y="337"/>
                  </a:cubicBezTo>
                  <a:cubicBezTo>
                    <a:pt x="406" y="337"/>
                    <a:pt x="406" y="337"/>
                    <a:pt x="406" y="337"/>
                  </a:cubicBezTo>
                  <a:cubicBezTo>
                    <a:pt x="408" y="338"/>
                    <a:pt x="408" y="338"/>
                    <a:pt x="408" y="338"/>
                  </a:cubicBezTo>
                  <a:cubicBezTo>
                    <a:pt x="408" y="339"/>
                    <a:pt x="408" y="339"/>
                    <a:pt x="408" y="339"/>
                  </a:cubicBezTo>
                  <a:cubicBezTo>
                    <a:pt x="407" y="339"/>
                    <a:pt x="407" y="339"/>
                    <a:pt x="407" y="339"/>
                  </a:cubicBezTo>
                  <a:cubicBezTo>
                    <a:pt x="406" y="339"/>
                    <a:pt x="406" y="339"/>
                    <a:pt x="406" y="339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7" y="340"/>
                    <a:pt x="407" y="340"/>
                    <a:pt x="407" y="340"/>
                  </a:cubicBezTo>
                  <a:cubicBezTo>
                    <a:pt x="407" y="341"/>
                    <a:pt x="407" y="341"/>
                    <a:pt x="407" y="341"/>
                  </a:cubicBezTo>
                  <a:cubicBezTo>
                    <a:pt x="406" y="342"/>
                    <a:pt x="406" y="342"/>
                    <a:pt x="406" y="342"/>
                  </a:cubicBezTo>
                  <a:cubicBezTo>
                    <a:pt x="406" y="342"/>
                    <a:pt x="406" y="342"/>
                    <a:pt x="406" y="342"/>
                  </a:cubicBezTo>
                  <a:cubicBezTo>
                    <a:pt x="405" y="343"/>
                    <a:pt x="405" y="343"/>
                    <a:pt x="405" y="343"/>
                  </a:cubicBezTo>
                  <a:cubicBezTo>
                    <a:pt x="403" y="342"/>
                    <a:pt x="403" y="342"/>
                    <a:pt x="403" y="342"/>
                  </a:cubicBezTo>
                  <a:cubicBezTo>
                    <a:pt x="404" y="343"/>
                    <a:pt x="404" y="343"/>
                    <a:pt x="404" y="343"/>
                  </a:cubicBezTo>
                  <a:cubicBezTo>
                    <a:pt x="406" y="343"/>
                    <a:pt x="406" y="343"/>
                    <a:pt x="406" y="343"/>
                  </a:cubicBezTo>
                  <a:cubicBezTo>
                    <a:pt x="407" y="343"/>
                    <a:pt x="407" y="343"/>
                    <a:pt x="407" y="343"/>
                  </a:cubicBezTo>
                  <a:cubicBezTo>
                    <a:pt x="407" y="344"/>
                    <a:pt x="407" y="344"/>
                    <a:pt x="407" y="344"/>
                  </a:cubicBezTo>
                  <a:cubicBezTo>
                    <a:pt x="407" y="344"/>
                    <a:pt x="407" y="344"/>
                    <a:pt x="407" y="344"/>
                  </a:cubicBezTo>
                  <a:cubicBezTo>
                    <a:pt x="406" y="344"/>
                    <a:pt x="406" y="344"/>
                    <a:pt x="406" y="344"/>
                  </a:cubicBezTo>
                  <a:cubicBezTo>
                    <a:pt x="405" y="344"/>
                    <a:pt x="405" y="344"/>
                    <a:pt x="405" y="344"/>
                  </a:cubicBezTo>
                  <a:cubicBezTo>
                    <a:pt x="406" y="345"/>
                    <a:pt x="406" y="345"/>
                    <a:pt x="406" y="345"/>
                  </a:cubicBezTo>
                  <a:cubicBezTo>
                    <a:pt x="407" y="345"/>
                    <a:pt x="407" y="345"/>
                    <a:pt x="407" y="345"/>
                  </a:cubicBezTo>
                  <a:cubicBezTo>
                    <a:pt x="407" y="345"/>
                    <a:pt x="407" y="345"/>
                    <a:pt x="407" y="345"/>
                  </a:cubicBezTo>
                  <a:cubicBezTo>
                    <a:pt x="407" y="346"/>
                    <a:pt x="407" y="346"/>
                    <a:pt x="407" y="346"/>
                  </a:cubicBezTo>
                  <a:cubicBezTo>
                    <a:pt x="407" y="347"/>
                    <a:pt x="407" y="347"/>
                    <a:pt x="407" y="347"/>
                  </a:cubicBezTo>
                  <a:cubicBezTo>
                    <a:pt x="406" y="347"/>
                    <a:pt x="406" y="347"/>
                    <a:pt x="406" y="347"/>
                  </a:cubicBezTo>
                  <a:cubicBezTo>
                    <a:pt x="405" y="348"/>
                    <a:pt x="405" y="348"/>
                    <a:pt x="405" y="348"/>
                  </a:cubicBezTo>
                  <a:cubicBezTo>
                    <a:pt x="404" y="349"/>
                    <a:pt x="404" y="349"/>
                    <a:pt x="404" y="349"/>
                  </a:cubicBezTo>
                  <a:cubicBezTo>
                    <a:pt x="403" y="349"/>
                    <a:pt x="403" y="349"/>
                    <a:pt x="403" y="349"/>
                  </a:cubicBezTo>
                  <a:cubicBezTo>
                    <a:pt x="402" y="350"/>
                    <a:pt x="402" y="350"/>
                    <a:pt x="402" y="350"/>
                  </a:cubicBezTo>
                  <a:cubicBezTo>
                    <a:pt x="401" y="350"/>
                    <a:pt x="401" y="350"/>
                    <a:pt x="401" y="350"/>
                  </a:cubicBezTo>
                  <a:cubicBezTo>
                    <a:pt x="400" y="350"/>
                    <a:pt x="400" y="350"/>
                    <a:pt x="400" y="350"/>
                  </a:cubicBezTo>
                  <a:cubicBezTo>
                    <a:pt x="400" y="351"/>
                    <a:pt x="400" y="351"/>
                    <a:pt x="400" y="351"/>
                  </a:cubicBezTo>
                  <a:cubicBezTo>
                    <a:pt x="399" y="351"/>
                    <a:pt x="399" y="351"/>
                    <a:pt x="399" y="351"/>
                  </a:cubicBezTo>
                  <a:cubicBezTo>
                    <a:pt x="398" y="351"/>
                    <a:pt x="398" y="351"/>
                    <a:pt x="398" y="351"/>
                  </a:cubicBezTo>
                  <a:cubicBezTo>
                    <a:pt x="398" y="351"/>
                    <a:pt x="398" y="351"/>
                    <a:pt x="398" y="351"/>
                  </a:cubicBezTo>
                  <a:cubicBezTo>
                    <a:pt x="397" y="351"/>
                    <a:pt x="397" y="351"/>
                    <a:pt x="397" y="351"/>
                  </a:cubicBezTo>
                  <a:cubicBezTo>
                    <a:pt x="396" y="351"/>
                    <a:pt x="396" y="351"/>
                    <a:pt x="396" y="351"/>
                  </a:cubicBezTo>
                  <a:cubicBezTo>
                    <a:pt x="396" y="351"/>
                    <a:pt x="396" y="351"/>
                    <a:pt x="396" y="351"/>
                  </a:cubicBezTo>
                  <a:cubicBezTo>
                    <a:pt x="395" y="351"/>
                    <a:pt x="395" y="351"/>
                    <a:pt x="395" y="351"/>
                  </a:cubicBezTo>
                  <a:cubicBezTo>
                    <a:pt x="393" y="351"/>
                    <a:pt x="393" y="351"/>
                    <a:pt x="393" y="351"/>
                  </a:cubicBezTo>
                  <a:cubicBezTo>
                    <a:pt x="393" y="350"/>
                    <a:pt x="393" y="350"/>
                    <a:pt x="393" y="350"/>
                  </a:cubicBezTo>
                  <a:cubicBezTo>
                    <a:pt x="392" y="351"/>
                    <a:pt x="392" y="351"/>
                    <a:pt x="392" y="351"/>
                  </a:cubicBezTo>
                  <a:cubicBezTo>
                    <a:pt x="393" y="351"/>
                    <a:pt x="393" y="351"/>
                    <a:pt x="393" y="351"/>
                  </a:cubicBezTo>
                  <a:cubicBezTo>
                    <a:pt x="391" y="352"/>
                    <a:pt x="391" y="352"/>
                    <a:pt x="391" y="352"/>
                  </a:cubicBezTo>
                  <a:cubicBezTo>
                    <a:pt x="390" y="352"/>
                    <a:pt x="390" y="352"/>
                    <a:pt x="390" y="352"/>
                  </a:cubicBezTo>
                  <a:cubicBezTo>
                    <a:pt x="390" y="352"/>
                    <a:pt x="390" y="352"/>
                    <a:pt x="390" y="352"/>
                  </a:cubicBezTo>
                  <a:cubicBezTo>
                    <a:pt x="390" y="352"/>
                    <a:pt x="390" y="352"/>
                    <a:pt x="390" y="352"/>
                  </a:cubicBezTo>
                  <a:cubicBezTo>
                    <a:pt x="390" y="353"/>
                    <a:pt x="390" y="353"/>
                    <a:pt x="390" y="353"/>
                  </a:cubicBezTo>
                  <a:cubicBezTo>
                    <a:pt x="389" y="353"/>
                    <a:pt x="389" y="353"/>
                    <a:pt x="389" y="353"/>
                  </a:cubicBezTo>
                  <a:cubicBezTo>
                    <a:pt x="389" y="353"/>
                    <a:pt x="389" y="353"/>
                    <a:pt x="389" y="353"/>
                  </a:cubicBezTo>
                  <a:cubicBezTo>
                    <a:pt x="389" y="354"/>
                    <a:pt x="389" y="354"/>
                    <a:pt x="389" y="354"/>
                  </a:cubicBezTo>
                  <a:cubicBezTo>
                    <a:pt x="388" y="356"/>
                    <a:pt x="388" y="356"/>
                    <a:pt x="388" y="356"/>
                  </a:cubicBezTo>
                  <a:cubicBezTo>
                    <a:pt x="387" y="355"/>
                    <a:pt x="387" y="355"/>
                    <a:pt x="387" y="355"/>
                  </a:cubicBezTo>
                  <a:cubicBezTo>
                    <a:pt x="387" y="356"/>
                    <a:pt x="387" y="356"/>
                    <a:pt x="387" y="356"/>
                  </a:cubicBezTo>
                  <a:cubicBezTo>
                    <a:pt x="386" y="356"/>
                    <a:pt x="386" y="356"/>
                    <a:pt x="386" y="356"/>
                  </a:cubicBezTo>
                  <a:cubicBezTo>
                    <a:pt x="385" y="357"/>
                    <a:pt x="385" y="357"/>
                    <a:pt x="385" y="357"/>
                  </a:cubicBezTo>
                  <a:cubicBezTo>
                    <a:pt x="385" y="357"/>
                    <a:pt x="385" y="357"/>
                    <a:pt x="385" y="357"/>
                  </a:cubicBezTo>
                  <a:cubicBezTo>
                    <a:pt x="384" y="358"/>
                    <a:pt x="384" y="358"/>
                    <a:pt x="384" y="358"/>
                  </a:cubicBezTo>
                  <a:cubicBezTo>
                    <a:pt x="383" y="358"/>
                    <a:pt x="383" y="358"/>
                    <a:pt x="383" y="358"/>
                  </a:cubicBezTo>
                  <a:cubicBezTo>
                    <a:pt x="383" y="358"/>
                    <a:pt x="383" y="358"/>
                    <a:pt x="383" y="358"/>
                  </a:cubicBezTo>
                  <a:cubicBezTo>
                    <a:pt x="382" y="359"/>
                    <a:pt x="382" y="359"/>
                    <a:pt x="382" y="359"/>
                  </a:cubicBezTo>
                  <a:cubicBezTo>
                    <a:pt x="381" y="358"/>
                    <a:pt x="381" y="358"/>
                    <a:pt x="381" y="358"/>
                  </a:cubicBezTo>
                  <a:cubicBezTo>
                    <a:pt x="379" y="358"/>
                    <a:pt x="379" y="358"/>
                    <a:pt x="379" y="358"/>
                  </a:cubicBezTo>
                  <a:cubicBezTo>
                    <a:pt x="379" y="358"/>
                    <a:pt x="379" y="358"/>
                    <a:pt x="379" y="358"/>
                  </a:cubicBezTo>
                  <a:cubicBezTo>
                    <a:pt x="377" y="358"/>
                    <a:pt x="377" y="358"/>
                    <a:pt x="377" y="358"/>
                  </a:cubicBezTo>
                  <a:cubicBezTo>
                    <a:pt x="377" y="358"/>
                    <a:pt x="377" y="358"/>
                    <a:pt x="377" y="358"/>
                  </a:cubicBezTo>
                  <a:cubicBezTo>
                    <a:pt x="374" y="359"/>
                    <a:pt x="374" y="359"/>
                    <a:pt x="374" y="359"/>
                  </a:cubicBezTo>
                  <a:cubicBezTo>
                    <a:pt x="373" y="359"/>
                    <a:pt x="373" y="359"/>
                    <a:pt x="373" y="359"/>
                  </a:cubicBezTo>
                  <a:cubicBezTo>
                    <a:pt x="373" y="358"/>
                    <a:pt x="373" y="358"/>
                    <a:pt x="373" y="358"/>
                  </a:cubicBezTo>
                  <a:cubicBezTo>
                    <a:pt x="373" y="358"/>
                    <a:pt x="373" y="358"/>
                    <a:pt x="373" y="358"/>
                  </a:cubicBezTo>
                  <a:cubicBezTo>
                    <a:pt x="372" y="358"/>
                    <a:pt x="372" y="358"/>
                    <a:pt x="372" y="358"/>
                  </a:cubicBezTo>
                  <a:cubicBezTo>
                    <a:pt x="371" y="358"/>
                    <a:pt x="371" y="358"/>
                    <a:pt x="371" y="358"/>
                  </a:cubicBezTo>
                  <a:cubicBezTo>
                    <a:pt x="369" y="358"/>
                    <a:pt x="369" y="358"/>
                    <a:pt x="369" y="358"/>
                  </a:cubicBezTo>
                  <a:cubicBezTo>
                    <a:pt x="369" y="358"/>
                    <a:pt x="369" y="358"/>
                    <a:pt x="369" y="358"/>
                  </a:cubicBezTo>
                  <a:cubicBezTo>
                    <a:pt x="367" y="358"/>
                    <a:pt x="367" y="358"/>
                    <a:pt x="367" y="358"/>
                  </a:cubicBezTo>
                  <a:cubicBezTo>
                    <a:pt x="366" y="357"/>
                    <a:pt x="366" y="357"/>
                    <a:pt x="366" y="357"/>
                  </a:cubicBezTo>
                  <a:cubicBezTo>
                    <a:pt x="366" y="357"/>
                    <a:pt x="366" y="357"/>
                    <a:pt x="366" y="357"/>
                  </a:cubicBezTo>
                  <a:cubicBezTo>
                    <a:pt x="365" y="358"/>
                    <a:pt x="365" y="358"/>
                    <a:pt x="365" y="358"/>
                  </a:cubicBezTo>
                  <a:cubicBezTo>
                    <a:pt x="363" y="358"/>
                    <a:pt x="363" y="358"/>
                    <a:pt x="363" y="358"/>
                  </a:cubicBezTo>
                  <a:cubicBezTo>
                    <a:pt x="362" y="357"/>
                    <a:pt x="362" y="357"/>
                    <a:pt x="362" y="357"/>
                  </a:cubicBezTo>
                  <a:cubicBezTo>
                    <a:pt x="361" y="357"/>
                    <a:pt x="361" y="357"/>
                    <a:pt x="361" y="357"/>
                  </a:cubicBezTo>
                  <a:cubicBezTo>
                    <a:pt x="360" y="357"/>
                    <a:pt x="360" y="357"/>
                    <a:pt x="360" y="357"/>
                  </a:cubicBezTo>
                  <a:cubicBezTo>
                    <a:pt x="359" y="357"/>
                    <a:pt x="359" y="357"/>
                    <a:pt x="359" y="357"/>
                  </a:cubicBezTo>
                  <a:cubicBezTo>
                    <a:pt x="358" y="357"/>
                    <a:pt x="358" y="357"/>
                    <a:pt x="358" y="357"/>
                  </a:cubicBezTo>
                  <a:cubicBezTo>
                    <a:pt x="357" y="357"/>
                    <a:pt x="357" y="357"/>
                    <a:pt x="357" y="357"/>
                  </a:cubicBezTo>
                  <a:cubicBezTo>
                    <a:pt x="357" y="357"/>
                    <a:pt x="357" y="357"/>
                    <a:pt x="357" y="357"/>
                  </a:cubicBezTo>
                  <a:cubicBezTo>
                    <a:pt x="355" y="357"/>
                    <a:pt x="355" y="357"/>
                    <a:pt x="355" y="357"/>
                  </a:cubicBezTo>
                  <a:cubicBezTo>
                    <a:pt x="353" y="357"/>
                    <a:pt x="353" y="357"/>
                    <a:pt x="353" y="357"/>
                  </a:cubicBezTo>
                  <a:cubicBezTo>
                    <a:pt x="351" y="357"/>
                    <a:pt x="351" y="357"/>
                    <a:pt x="351" y="357"/>
                  </a:cubicBezTo>
                  <a:cubicBezTo>
                    <a:pt x="350" y="356"/>
                    <a:pt x="350" y="356"/>
                    <a:pt x="350" y="356"/>
                  </a:cubicBezTo>
                  <a:cubicBezTo>
                    <a:pt x="349" y="356"/>
                    <a:pt x="349" y="356"/>
                    <a:pt x="349" y="356"/>
                  </a:cubicBezTo>
                  <a:cubicBezTo>
                    <a:pt x="349" y="357"/>
                    <a:pt x="349" y="357"/>
                    <a:pt x="349" y="357"/>
                  </a:cubicBezTo>
                  <a:cubicBezTo>
                    <a:pt x="349" y="357"/>
                    <a:pt x="349" y="357"/>
                    <a:pt x="349" y="357"/>
                  </a:cubicBezTo>
                  <a:cubicBezTo>
                    <a:pt x="349" y="357"/>
                    <a:pt x="349" y="357"/>
                    <a:pt x="349" y="357"/>
                  </a:cubicBezTo>
                  <a:cubicBezTo>
                    <a:pt x="348" y="358"/>
                    <a:pt x="348" y="358"/>
                    <a:pt x="348" y="358"/>
                  </a:cubicBezTo>
                  <a:cubicBezTo>
                    <a:pt x="346" y="359"/>
                    <a:pt x="346" y="359"/>
                    <a:pt x="346" y="359"/>
                  </a:cubicBezTo>
                  <a:cubicBezTo>
                    <a:pt x="344" y="360"/>
                    <a:pt x="344" y="360"/>
                    <a:pt x="344" y="360"/>
                  </a:cubicBezTo>
                  <a:cubicBezTo>
                    <a:pt x="344" y="361"/>
                    <a:pt x="344" y="361"/>
                    <a:pt x="344" y="361"/>
                  </a:cubicBezTo>
                  <a:cubicBezTo>
                    <a:pt x="344" y="361"/>
                    <a:pt x="344" y="361"/>
                    <a:pt x="344" y="361"/>
                  </a:cubicBezTo>
                  <a:cubicBezTo>
                    <a:pt x="344" y="362"/>
                    <a:pt x="344" y="362"/>
                    <a:pt x="344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1" y="363"/>
                    <a:pt x="341" y="363"/>
                    <a:pt x="341" y="363"/>
                  </a:cubicBezTo>
                  <a:cubicBezTo>
                    <a:pt x="340" y="364"/>
                    <a:pt x="340" y="364"/>
                    <a:pt x="340" y="364"/>
                  </a:cubicBezTo>
                  <a:cubicBezTo>
                    <a:pt x="338" y="364"/>
                    <a:pt x="338" y="364"/>
                    <a:pt x="338" y="364"/>
                  </a:cubicBezTo>
                  <a:cubicBezTo>
                    <a:pt x="338" y="365"/>
                    <a:pt x="338" y="365"/>
                    <a:pt x="338" y="365"/>
                  </a:cubicBezTo>
                  <a:cubicBezTo>
                    <a:pt x="337" y="365"/>
                    <a:pt x="337" y="365"/>
                    <a:pt x="337" y="365"/>
                  </a:cubicBezTo>
                  <a:cubicBezTo>
                    <a:pt x="336" y="365"/>
                    <a:pt x="336" y="365"/>
                    <a:pt x="336" y="365"/>
                  </a:cubicBezTo>
                  <a:cubicBezTo>
                    <a:pt x="336" y="365"/>
                    <a:pt x="336" y="365"/>
                    <a:pt x="336" y="365"/>
                  </a:cubicBezTo>
                  <a:cubicBezTo>
                    <a:pt x="335" y="366"/>
                    <a:pt x="335" y="366"/>
                    <a:pt x="335" y="366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3" y="367"/>
                    <a:pt x="333" y="367"/>
                    <a:pt x="333" y="367"/>
                  </a:cubicBezTo>
                  <a:cubicBezTo>
                    <a:pt x="333" y="368"/>
                    <a:pt x="333" y="368"/>
                    <a:pt x="333" y="368"/>
                  </a:cubicBezTo>
                  <a:cubicBezTo>
                    <a:pt x="332" y="368"/>
                    <a:pt x="332" y="368"/>
                    <a:pt x="332" y="368"/>
                  </a:cubicBezTo>
                  <a:cubicBezTo>
                    <a:pt x="331" y="370"/>
                    <a:pt x="331" y="370"/>
                    <a:pt x="331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3"/>
                    <a:pt x="328" y="373"/>
                    <a:pt x="328" y="373"/>
                  </a:cubicBezTo>
                  <a:cubicBezTo>
                    <a:pt x="326" y="373"/>
                    <a:pt x="326" y="373"/>
                    <a:pt x="326" y="373"/>
                  </a:cubicBezTo>
                  <a:cubicBezTo>
                    <a:pt x="325" y="374"/>
                    <a:pt x="325" y="374"/>
                    <a:pt x="325" y="374"/>
                  </a:cubicBezTo>
                  <a:cubicBezTo>
                    <a:pt x="324" y="375"/>
                    <a:pt x="324" y="375"/>
                    <a:pt x="324" y="375"/>
                  </a:cubicBezTo>
                  <a:cubicBezTo>
                    <a:pt x="323" y="376"/>
                    <a:pt x="323" y="376"/>
                    <a:pt x="323" y="376"/>
                  </a:cubicBezTo>
                  <a:cubicBezTo>
                    <a:pt x="323" y="377"/>
                    <a:pt x="323" y="377"/>
                    <a:pt x="323" y="377"/>
                  </a:cubicBezTo>
                  <a:cubicBezTo>
                    <a:pt x="320" y="378"/>
                    <a:pt x="320" y="378"/>
                    <a:pt x="320" y="378"/>
                  </a:cubicBezTo>
                  <a:cubicBezTo>
                    <a:pt x="320" y="379"/>
                    <a:pt x="320" y="379"/>
                    <a:pt x="320" y="379"/>
                  </a:cubicBezTo>
                  <a:cubicBezTo>
                    <a:pt x="317" y="380"/>
                    <a:pt x="317" y="380"/>
                    <a:pt x="317" y="380"/>
                  </a:cubicBezTo>
                  <a:cubicBezTo>
                    <a:pt x="315" y="381"/>
                    <a:pt x="315" y="381"/>
                    <a:pt x="315" y="381"/>
                  </a:cubicBezTo>
                  <a:cubicBezTo>
                    <a:pt x="317" y="381"/>
                    <a:pt x="317" y="381"/>
                    <a:pt x="317" y="381"/>
                  </a:cubicBezTo>
                  <a:cubicBezTo>
                    <a:pt x="320" y="380"/>
                    <a:pt x="320" y="380"/>
                    <a:pt x="320" y="380"/>
                  </a:cubicBezTo>
                  <a:cubicBezTo>
                    <a:pt x="322" y="379"/>
                    <a:pt x="322" y="379"/>
                    <a:pt x="322" y="379"/>
                  </a:cubicBezTo>
                  <a:cubicBezTo>
                    <a:pt x="324" y="378"/>
                    <a:pt x="324" y="378"/>
                    <a:pt x="324" y="378"/>
                  </a:cubicBezTo>
                  <a:cubicBezTo>
                    <a:pt x="325" y="376"/>
                    <a:pt x="325" y="376"/>
                    <a:pt x="325" y="376"/>
                  </a:cubicBezTo>
                  <a:cubicBezTo>
                    <a:pt x="327" y="375"/>
                    <a:pt x="327" y="375"/>
                    <a:pt x="327" y="375"/>
                  </a:cubicBezTo>
                  <a:cubicBezTo>
                    <a:pt x="328" y="374"/>
                    <a:pt x="328" y="374"/>
                    <a:pt x="328" y="374"/>
                  </a:cubicBezTo>
                  <a:cubicBezTo>
                    <a:pt x="330" y="372"/>
                    <a:pt x="330" y="372"/>
                    <a:pt x="330" y="372"/>
                  </a:cubicBezTo>
                  <a:cubicBezTo>
                    <a:pt x="334" y="369"/>
                    <a:pt x="334" y="369"/>
                    <a:pt x="334" y="369"/>
                  </a:cubicBezTo>
                  <a:cubicBezTo>
                    <a:pt x="337" y="368"/>
                    <a:pt x="337" y="368"/>
                    <a:pt x="337" y="368"/>
                  </a:cubicBezTo>
                  <a:cubicBezTo>
                    <a:pt x="338" y="368"/>
                    <a:pt x="338" y="368"/>
                    <a:pt x="338" y="368"/>
                  </a:cubicBezTo>
                  <a:cubicBezTo>
                    <a:pt x="340" y="367"/>
                    <a:pt x="340" y="367"/>
                    <a:pt x="340" y="367"/>
                  </a:cubicBezTo>
                  <a:cubicBezTo>
                    <a:pt x="343" y="367"/>
                    <a:pt x="343" y="367"/>
                    <a:pt x="343" y="367"/>
                  </a:cubicBezTo>
                  <a:cubicBezTo>
                    <a:pt x="346" y="365"/>
                    <a:pt x="346" y="365"/>
                    <a:pt x="346" y="365"/>
                  </a:cubicBezTo>
                  <a:cubicBezTo>
                    <a:pt x="347" y="365"/>
                    <a:pt x="347" y="365"/>
                    <a:pt x="347" y="365"/>
                  </a:cubicBezTo>
                  <a:cubicBezTo>
                    <a:pt x="349" y="365"/>
                    <a:pt x="349" y="365"/>
                    <a:pt x="349" y="365"/>
                  </a:cubicBezTo>
                  <a:cubicBezTo>
                    <a:pt x="352" y="365"/>
                    <a:pt x="352" y="365"/>
                    <a:pt x="352" y="365"/>
                  </a:cubicBezTo>
                  <a:cubicBezTo>
                    <a:pt x="354" y="366"/>
                    <a:pt x="354" y="366"/>
                    <a:pt x="354" y="366"/>
                  </a:cubicBezTo>
                  <a:cubicBezTo>
                    <a:pt x="357" y="367"/>
                    <a:pt x="357" y="367"/>
                    <a:pt x="357" y="367"/>
                  </a:cubicBezTo>
                  <a:cubicBezTo>
                    <a:pt x="357" y="367"/>
                    <a:pt x="357" y="367"/>
                    <a:pt x="357" y="367"/>
                  </a:cubicBezTo>
                  <a:cubicBezTo>
                    <a:pt x="355" y="367"/>
                    <a:pt x="355" y="367"/>
                    <a:pt x="355" y="367"/>
                  </a:cubicBezTo>
                  <a:cubicBezTo>
                    <a:pt x="355" y="367"/>
                    <a:pt x="355" y="367"/>
                    <a:pt x="355" y="367"/>
                  </a:cubicBezTo>
                  <a:cubicBezTo>
                    <a:pt x="355" y="368"/>
                    <a:pt x="355" y="368"/>
                    <a:pt x="355" y="368"/>
                  </a:cubicBezTo>
                  <a:cubicBezTo>
                    <a:pt x="356" y="367"/>
                    <a:pt x="356" y="367"/>
                    <a:pt x="356" y="367"/>
                  </a:cubicBezTo>
                  <a:cubicBezTo>
                    <a:pt x="357" y="368"/>
                    <a:pt x="357" y="368"/>
                    <a:pt x="357" y="368"/>
                  </a:cubicBezTo>
                  <a:cubicBezTo>
                    <a:pt x="357" y="369"/>
                    <a:pt x="357" y="369"/>
                    <a:pt x="357" y="369"/>
                  </a:cubicBezTo>
                  <a:cubicBezTo>
                    <a:pt x="357" y="369"/>
                    <a:pt x="357" y="369"/>
                    <a:pt x="357" y="369"/>
                  </a:cubicBezTo>
                  <a:cubicBezTo>
                    <a:pt x="357" y="369"/>
                    <a:pt x="357" y="369"/>
                    <a:pt x="357" y="369"/>
                  </a:cubicBezTo>
                  <a:cubicBezTo>
                    <a:pt x="356" y="371"/>
                    <a:pt x="356" y="371"/>
                    <a:pt x="356" y="371"/>
                  </a:cubicBezTo>
                  <a:cubicBezTo>
                    <a:pt x="355" y="371"/>
                    <a:pt x="355" y="371"/>
                    <a:pt x="355" y="371"/>
                  </a:cubicBezTo>
                  <a:cubicBezTo>
                    <a:pt x="354" y="372"/>
                    <a:pt x="354" y="372"/>
                    <a:pt x="354" y="372"/>
                  </a:cubicBezTo>
                  <a:cubicBezTo>
                    <a:pt x="353" y="372"/>
                    <a:pt x="353" y="372"/>
                    <a:pt x="353" y="372"/>
                  </a:cubicBezTo>
                  <a:cubicBezTo>
                    <a:pt x="352" y="373"/>
                    <a:pt x="352" y="373"/>
                    <a:pt x="352" y="373"/>
                  </a:cubicBezTo>
                  <a:cubicBezTo>
                    <a:pt x="350" y="373"/>
                    <a:pt x="350" y="373"/>
                    <a:pt x="350" y="373"/>
                  </a:cubicBezTo>
                  <a:cubicBezTo>
                    <a:pt x="349" y="372"/>
                    <a:pt x="349" y="372"/>
                    <a:pt x="349" y="372"/>
                  </a:cubicBezTo>
                  <a:cubicBezTo>
                    <a:pt x="348" y="372"/>
                    <a:pt x="348" y="372"/>
                    <a:pt x="348" y="372"/>
                  </a:cubicBezTo>
                  <a:cubicBezTo>
                    <a:pt x="347" y="372"/>
                    <a:pt x="347" y="372"/>
                    <a:pt x="347" y="372"/>
                  </a:cubicBezTo>
                  <a:cubicBezTo>
                    <a:pt x="346" y="373"/>
                    <a:pt x="346" y="373"/>
                    <a:pt x="346" y="373"/>
                  </a:cubicBezTo>
                  <a:cubicBezTo>
                    <a:pt x="345" y="372"/>
                    <a:pt x="345" y="372"/>
                    <a:pt x="345" y="372"/>
                  </a:cubicBezTo>
                  <a:cubicBezTo>
                    <a:pt x="344" y="373"/>
                    <a:pt x="344" y="373"/>
                    <a:pt x="344" y="373"/>
                  </a:cubicBezTo>
                  <a:cubicBezTo>
                    <a:pt x="345" y="373"/>
                    <a:pt x="345" y="373"/>
                    <a:pt x="345" y="373"/>
                  </a:cubicBezTo>
                  <a:cubicBezTo>
                    <a:pt x="347" y="373"/>
                    <a:pt x="347" y="373"/>
                    <a:pt x="347" y="373"/>
                  </a:cubicBezTo>
                  <a:cubicBezTo>
                    <a:pt x="349" y="374"/>
                    <a:pt x="349" y="374"/>
                    <a:pt x="349" y="374"/>
                  </a:cubicBezTo>
                  <a:cubicBezTo>
                    <a:pt x="349" y="375"/>
                    <a:pt x="349" y="375"/>
                    <a:pt x="349" y="375"/>
                  </a:cubicBezTo>
                  <a:cubicBezTo>
                    <a:pt x="350" y="375"/>
                    <a:pt x="350" y="375"/>
                    <a:pt x="350" y="375"/>
                  </a:cubicBezTo>
                  <a:cubicBezTo>
                    <a:pt x="351" y="375"/>
                    <a:pt x="351" y="375"/>
                    <a:pt x="351" y="375"/>
                  </a:cubicBezTo>
                  <a:cubicBezTo>
                    <a:pt x="352" y="374"/>
                    <a:pt x="352" y="374"/>
                    <a:pt x="352" y="374"/>
                  </a:cubicBezTo>
                  <a:cubicBezTo>
                    <a:pt x="353" y="374"/>
                    <a:pt x="353" y="374"/>
                    <a:pt x="353" y="374"/>
                  </a:cubicBezTo>
                  <a:cubicBezTo>
                    <a:pt x="353" y="374"/>
                    <a:pt x="353" y="374"/>
                    <a:pt x="353" y="374"/>
                  </a:cubicBezTo>
                  <a:cubicBezTo>
                    <a:pt x="354" y="374"/>
                    <a:pt x="354" y="374"/>
                    <a:pt x="354" y="374"/>
                  </a:cubicBezTo>
                  <a:cubicBezTo>
                    <a:pt x="354" y="375"/>
                    <a:pt x="354" y="375"/>
                    <a:pt x="354" y="375"/>
                  </a:cubicBezTo>
                  <a:cubicBezTo>
                    <a:pt x="353" y="376"/>
                    <a:pt x="353" y="376"/>
                    <a:pt x="353" y="376"/>
                  </a:cubicBezTo>
                  <a:cubicBezTo>
                    <a:pt x="352" y="378"/>
                    <a:pt x="352" y="378"/>
                    <a:pt x="352" y="378"/>
                  </a:cubicBezTo>
                  <a:cubicBezTo>
                    <a:pt x="351" y="379"/>
                    <a:pt x="351" y="379"/>
                    <a:pt x="351" y="379"/>
                  </a:cubicBezTo>
                  <a:cubicBezTo>
                    <a:pt x="351" y="379"/>
                    <a:pt x="351" y="379"/>
                    <a:pt x="351" y="379"/>
                  </a:cubicBezTo>
                  <a:cubicBezTo>
                    <a:pt x="353" y="379"/>
                    <a:pt x="353" y="379"/>
                    <a:pt x="353" y="379"/>
                  </a:cubicBezTo>
                  <a:cubicBezTo>
                    <a:pt x="353" y="380"/>
                    <a:pt x="353" y="380"/>
                    <a:pt x="353" y="380"/>
                  </a:cubicBezTo>
                  <a:cubicBezTo>
                    <a:pt x="352" y="381"/>
                    <a:pt x="352" y="381"/>
                    <a:pt x="352" y="381"/>
                  </a:cubicBezTo>
                  <a:cubicBezTo>
                    <a:pt x="353" y="381"/>
                    <a:pt x="353" y="381"/>
                    <a:pt x="353" y="381"/>
                  </a:cubicBezTo>
                  <a:cubicBezTo>
                    <a:pt x="353" y="382"/>
                    <a:pt x="353" y="382"/>
                    <a:pt x="353" y="382"/>
                  </a:cubicBezTo>
                  <a:cubicBezTo>
                    <a:pt x="353" y="384"/>
                    <a:pt x="353" y="384"/>
                    <a:pt x="353" y="384"/>
                  </a:cubicBezTo>
                  <a:cubicBezTo>
                    <a:pt x="353" y="384"/>
                    <a:pt x="353" y="384"/>
                    <a:pt x="353" y="384"/>
                  </a:cubicBezTo>
                  <a:cubicBezTo>
                    <a:pt x="354" y="385"/>
                    <a:pt x="354" y="385"/>
                    <a:pt x="354" y="385"/>
                  </a:cubicBezTo>
                  <a:cubicBezTo>
                    <a:pt x="355" y="385"/>
                    <a:pt x="355" y="385"/>
                    <a:pt x="355" y="385"/>
                  </a:cubicBezTo>
                  <a:cubicBezTo>
                    <a:pt x="355" y="386"/>
                    <a:pt x="355" y="386"/>
                    <a:pt x="355" y="386"/>
                  </a:cubicBezTo>
                  <a:cubicBezTo>
                    <a:pt x="357" y="386"/>
                    <a:pt x="357" y="386"/>
                    <a:pt x="357" y="386"/>
                  </a:cubicBezTo>
                  <a:cubicBezTo>
                    <a:pt x="357" y="386"/>
                    <a:pt x="357" y="386"/>
                    <a:pt x="357" y="386"/>
                  </a:cubicBezTo>
                  <a:cubicBezTo>
                    <a:pt x="356" y="387"/>
                    <a:pt x="356" y="387"/>
                    <a:pt x="356" y="387"/>
                  </a:cubicBezTo>
                  <a:cubicBezTo>
                    <a:pt x="357" y="388"/>
                    <a:pt x="357" y="388"/>
                    <a:pt x="357" y="388"/>
                  </a:cubicBezTo>
                  <a:cubicBezTo>
                    <a:pt x="359" y="388"/>
                    <a:pt x="359" y="388"/>
                    <a:pt x="359" y="388"/>
                  </a:cubicBezTo>
                  <a:cubicBezTo>
                    <a:pt x="360" y="388"/>
                    <a:pt x="360" y="388"/>
                    <a:pt x="360" y="388"/>
                  </a:cubicBezTo>
                  <a:cubicBezTo>
                    <a:pt x="360" y="388"/>
                    <a:pt x="360" y="388"/>
                    <a:pt x="360" y="388"/>
                  </a:cubicBezTo>
                  <a:cubicBezTo>
                    <a:pt x="362" y="388"/>
                    <a:pt x="362" y="388"/>
                    <a:pt x="362" y="388"/>
                  </a:cubicBezTo>
                  <a:cubicBezTo>
                    <a:pt x="362" y="389"/>
                    <a:pt x="362" y="389"/>
                    <a:pt x="362" y="389"/>
                  </a:cubicBezTo>
                  <a:cubicBezTo>
                    <a:pt x="364" y="389"/>
                    <a:pt x="364" y="389"/>
                    <a:pt x="364" y="389"/>
                  </a:cubicBezTo>
                  <a:cubicBezTo>
                    <a:pt x="364" y="389"/>
                    <a:pt x="364" y="389"/>
                    <a:pt x="364" y="389"/>
                  </a:cubicBezTo>
                  <a:cubicBezTo>
                    <a:pt x="366" y="388"/>
                    <a:pt x="366" y="388"/>
                    <a:pt x="366" y="388"/>
                  </a:cubicBezTo>
                  <a:cubicBezTo>
                    <a:pt x="366" y="389"/>
                    <a:pt x="366" y="389"/>
                    <a:pt x="366" y="389"/>
                  </a:cubicBezTo>
                  <a:cubicBezTo>
                    <a:pt x="366" y="389"/>
                    <a:pt x="366" y="389"/>
                    <a:pt x="366" y="389"/>
                  </a:cubicBezTo>
                  <a:cubicBezTo>
                    <a:pt x="367" y="389"/>
                    <a:pt x="367" y="389"/>
                    <a:pt x="367" y="389"/>
                  </a:cubicBezTo>
                  <a:cubicBezTo>
                    <a:pt x="369" y="390"/>
                    <a:pt x="369" y="390"/>
                    <a:pt x="369" y="390"/>
                  </a:cubicBezTo>
                  <a:cubicBezTo>
                    <a:pt x="369" y="391"/>
                    <a:pt x="369" y="391"/>
                    <a:pt x="369" y="391"/>
                  </a:cubicBezTo>
                  <a:cubicBezTo>
                    <a:pt x="369" y="391"/>
                    <a:pt x="369" y="391"/>
                    <a:pt x="369" y="391"/>
                  </a:cubicBezTo>
                  <a:cubicBezTo>
                    <a:pt x="368" y="391"/>
                    <a:pt x="368" y="391"/>
                    <a:pt x="368" y="391"/>
                  </a:cubicBezTo>
                  <a:cubicBezTo>
                    <a:pt x="369" y="391"/>
                    <a:pt x="369" y="391"/>
                    <a:pt x="369" y="391"/>
                  </a:cubicBezTo>
                  <a:cubicBezTo>
                    <a:pt x="370" y="391"/>
                    <a:pt x="370" y="391"/>
                    <a:pt x="370" y="391"/>
                  </a:cubicBezTo>
                  <a:cubicBezTo>
                    <a:pt x="371" y="392"/>
                    <a:pt x="371" y="392"/>
                    <a:pt x="371" y="392"/>
                  </a:cubicBezTo>
                  <a:cubicBezTo>
                    <a:pt x="370" y="392"/>
                    <a:pt x="370" y="392"/>
                    <a:pt x="370" y="392"/>
                  </a:cubicBezTo>
                  <a:cubicBezTo>
                    <a:pt x="369" y="392"/>
                    <a:pt x="369" y="392"/>
                    <a:pt x="369" y="392"/>
                  </a:cubicBezTo>
                  <a:cubicBezTo>
                    <a:pt x="368" y="392"/>
                    <a:pt x="368" y="392"/>
                    <a:pt x="368" y="392"/>
                  </a:cubicBezTo>
                  <a:cubicBezTo>
                    <a:pt x="366" y="393"/>
                    <a:pt x="366" y="393"/>
                    <a:pt x="366" y="393"/>
                  </a:cubicBezTo>
                  <a:cubicBezTo>
                    <a:pt x="364" y="394"/>
                    <a:pt x="364" y="394"/>
                    <a:pt x="364" y="394"/>
                  </a:cubicBezTo>
                  <a:cubicBezTo>
                    <a:pt x="363" y="394"/>
                    <a:pt x="363" y="394"/>
                    <a:pt x="363" y="394"/>
                  </a:cubicBezTo>
                  <a:cubicBezTo>
                    <a:pt x="361" y="394"/>
                    <a:pt x="361" y="394"/>
                    <a:pt x="361" y="394"/>
                  </a:cubicBezTo>
                  <a:cubicBezTo>
                    <a:pt x="359" y="395"/>
                    <a:pt x="359" y="395"/>
                    <a:pt x="359" y="395"/>
                  </a:cubicBezTo>
                  <a:cubicBezTo>
                    <a:pt x="357" y="396"/>
                    <a:pt x="357" y="396"/>
                    <a:pt x="357" y="396"/>
                  </a:cubicBezTo>
                  <a:cubicBezTo>
                    <a:pt x="357" y="396"/>
                    <a:pt x="357" y="396"/>
                    <a:pt x="357" y="396"/>
                  </a:cubicBezTo>
                  <a:cubicBezTo>
                    <a:pt x="357" y="396"/>
                    <a:pt x="357" y="396"/>
                    <a:pt x="357" y="396"/>
                  </a:cubicBezTo>
                  <a:cubicBezTo>
                    <a:pt x="355" y="396"/>
                    <a:pt x="355" y="396"/>
                    <a:pt x="355" y="396"/>
                  </a:cubicBezTo>
                  <a:cubicBezTo>
                    <a:pt x="355" y="395"/>
                    <a:pt x="355" y="395"/>
                    <a:pt x="355" y="395"/>
                  </a:cubicBezTo>
                  <a:cubicBezTo>
                    <a:pt x="354" y="395"/>
                    <a:pt x="354" y="395"/>
                    <a:pt x="354" y="395"/>
                  </a:cubicBezTo>
                  <a:cubicBezTo>
                    <a:pt x="354" y="395"/>
                    <a:pt x="354" y="395"/>
                    <a:pt x="354" y="395"/>
                  </a:cubicBezTo>
                  <a:cubicBezTo>
                    <a:pt x="353" y="395"/>
                    <a:pt x="353" y="395"/>
                    <a:pt x="353" y="395"/>
                  </a:cubicBezTo>
                  <a:cubicBezTo>
                    <a:pt x="352" y="396"/>
                    <a:pt x="352" y="396"/>
                    <a:pt x="352" y="396"/>
                  </a:cubicBezTo>
                  <a:cubicBezTo>
                    <a:pt x="353" y="397"/>
                    <a:pt x="353" y="397"/>
                    <a:pt x="353" y="397"/>
                  </a:cubicBezTo>
                  <a:cubicBezTo>
                    <a:pt x="351" y="398"/>
                    <a:pt x="351" y="398"/>
                    <a:pt x="351" y="398"/>
                  </a:cubicBezTo>
                  <a:cubicBezTo>
                    <a:pt x="349" y="400"/>
                    <a:pt x="349" y="400"/>
                    <a:pt x="349" y="400"/>
                  </a:cubicBezTo>
                  <a:cubicBezTo>
                    <a:pt x="348" y="400"/>
                    <a:pt x="348" y="400"/>
                    <a:pt x="348" y="400"/>
                  </a:cubicBezTo>
                  <a:cubicBezTo>
                    <a:pt x="347" y="401"/>
                    <a:pt x="347" y="401"/>
                    <a:pt x="347" y="401"/>
                  </a:cubicBezTo>
                  <a:cubicBezTo>
                    <a:pt x="346" y="401"/>
                    <a:pt x="346" y="401"/>
                    <a:pt x="346" y="401"/>
                  </a:cubicBezTo>
                  <a:cubicBezTo>
                    <a:pt x="346" y="401"/>
                    <a:pt x="346" y="401"/>
                    <a:pt x="346" y="401"/>
                  </a:cubicBezTo>
                  <a:cubicBezTo>
                    <a:pt x="346" y="402"/>
                    <a:pt x="346" y="402"/>
                    <a:pt x="346" y="402"/>
                  </a:cubicBezTo>
                  <a:cubicBezTo>
                    <a:pt x="345" y="403"/>
                    <a:pt x="345" y="403"/>
                    <a:pt x="345" y="403"/>
                  </a:cubicBezTo>
                  <a:cubicBezTo>
                    <a:pt x="345" y="402"/>
                    <a:pt x="345" y="402"/>
                    <a:pt x="345" y="402"/>
                  </a:cubicBezTo>
                  <a:cubicBezTo>
                    <a:pt x="344" y="403"/>
                    <a:pt x="344" y="403"/>
                    <a:pt x="344" y="403"/>
                  </a:cubicBezTo>
                  <a:cubicBezTo>
                    <a:pt x="343" y="402"/>
                    <a:pt x="343" y="402"/>
                    <a:pt x="343" y="402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3" y="400"/>
                    <a:pt x="343" y="400"/>
                    <a:pt x="343" y="400"/>
                  </a:cubicBezTo>
                  <a:cubicBezTo>
                    <a:pt x="342" y="401"/>
                    <a:pt x="342" y="401"/>
                    <a:pt x="342" y="401"/>
                  </a:cubicBezTo>
                  <a:cubicBezTo>
                    <a:pt x="342" y="400"/>
                    <a:pt x="342" y="400"/>
                    <a:pt x="342" y="400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342" y="398"/>
                    <a:pt x="342" y="398"/>
                    <a:pt x="342" y="398"/>
                  </a:cubicBezTo>
                  <a:cubicBezTo>
                    <a:pt x="342" y="396"/>
                    <a:pt x="342" y="396"/>
                    <a:pt x="342" y="396"/>
                  </a:cubicBezTo>
                  <a:cubicBezTo>
                    <a:pt x="344" y="395"/>
                    <a:pt x="344" y="395"/>
                    <a:pt x="344" y="395"/>
                  </a:cubicBezTo>
                  <a:cubicBezTo>
                    <a:pt x="344" y="394"/>
                    <a:pt x="344" y="394"/>
                    <a:pt x="344" y="394"/>
                  </a:cubicBezTo>
                  <a:cubicBezTo>
                    <a:pt x="346" y="393"/>
                    <a:pt x="346" y="393"/>
                    <a:pt x="346" y="393"/>
                  </a:cubicBezTo>
                  <a:cubicBezTo>
                    <a:pt x="349" y="393"/>
                    <a:pt x="349" y="393"/>
                    <a:pt x="349" y="393"/>
                  </a:cubicBezTo>
                  <a:cubicBezTo>
                    <a:pt x="350" y="391"/>
                    <a:pt x="350" y="391"/>
                    <a:pt x="350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53" y="392"/>
                    <a:pt x="353" y="392"/>
                    <a:pt x="353" y="392"/>
                  </a:cubicBezTo>
                  <a:cubicBezTo>
                    <a:pt x="354" y="393"/>
                    <a:pt x="354" y="393"/>
                    <a:pt x="354" y="393"/>
                  </a:cubicBezTo>
                  <a:cubicBezTo>
                    <a:pt x="354" y="392"/>
                    <a:pt x="354" y="392"/>
                    <a:pt x="354" y="392"/>
                  </a:cubicBezTo>
                  <a:cubicBezTo>
                    <a:pt x="354" y="392"/>
                    <a:pt x="354" y="392"/>
                    <a:pt x="354" y="392"/>
                  </a:cubicBezTo>
                  <a:cubicBezTo>
                    <a:pt x="355" y="391"/>
                    <a:pt x="355" y="391"/>
                    <a:pt x="355" y="391"/>
                  </a:cubicBezTo>
                  <a:cubicBezTo>
                    <a:pt x="356" y="391"/>
                    <a:pt x="356" y="391"/>
                    <a:pt x="356" y="391"/>
                  </a:cubicBezTo>
                  <a:cubicBezTo>
                    <a:pt x="358" y="391"/>
                    <a:pt x="358" y="391"/>
                    <a:pt x="358" y="391"/>
                  </a:cubicBezTo>
                  <a:cubicBezTo>
                    <a:pt x="356" y="391"/>
                    <a:pt x="356" y="391"/>
                    <a:pt x="356" y="391"/>
                  </a:cubicBezTo>
                  <a:cubicBezTo>
                    <a:pt x="354" y="391"/>
                    <a:pt x="354" y="391"/>
                    <a:pt x="354" y="391"/>
                  </a:cubicBezTo>
                  <a:cubicBezTo>
                    <a:pt x="353" y="390"/>
                    <a:pt x="353" y="390"/>
                    <a:pt x="353" y="390"/>
                  </a:cubicBezTo>
                  <a:cubicBezTo>
                    <a:pt x="352" y="390"/>
                    <a:pt x="352" y="390"/>
                    <a:pt x="352" y="390"/>
                  </a:cubicBezTo>
                  <a:cubicBezTo>
                    <a:pt x="351" y="391"/>
                    <a:pt x="351" y="391"/>
                    <a:pt x="351" y="391"/>
                  </a:cubicBezTo>
                  <a:cubicBezTo>
                    <a:pt x="350" y="391"/>
                    <a:pt x="350" y="391"/>
                    <a:pt x="350" y="391"/>
                  </a:cubicBezTo>
                  <a:cubicBezTo>
                    <a:pt x="351" y="389"/>
                    <a:pt x="351" y="389"/>
                    <a:pt x="351" y="389"/>
                  </a:cubicBezTo>
                  <a:cubicBezTo>
                    <a:pt x="352" y="389"/>
                    <a:pt x="352" y="389"/>
                    <a:pt x="352" y="389"/>
                  </a:cubicBezTo>
                  <a:cubicBezTo>
                    <a:pt x="353" y="388"/>
                    <a:pt x="353" y="388"/>
                    <a:pt x="353" y="388"/>
                  </a:cubicBezTo>
                  <a:cubicBezTo>
                    <a:pt x="353" y="388"/>
                    <a:pt x="353" y="388"/>
                    <a:pt x="353" y="388"/>
                  </a:cubicBezTo>
                  <a:cubicBezTo>
                    <a:pt x="352" y="388"/>
                    <a:pt x="352" y="388"/>
                    <a:pt x="352" y="388"/>
                  </a:cubicBezTo>
                  <a:cubicBezTo>
                    <a:pt x="352" y="387"/>
                    <a:pt x="352" y="387"/>
                    <a:pt x="352" y="387"/>
                  </a:cubicBezTo>
                  <a:cubicBezTo>
                    <a:pt x="351" y="389"/>
                    <a:pt x="351" y="389"/>
                    <a:pt x="351" y="389"/>
                  </a:cubicBezTo>
                  <a:cubicBezTo>
                    <a:pt x="350" y="389"/>
                    <a:pt x="350" y="389"/>
                    <a:pt x="350" y="389"/>
                  </a:cubicBezTo>
                  <a:cubicBezTo>
                    <a:pt x="349" y="390"/>
                    <a:pt x="349" y="390"/>
                    <a:pt x="349" y="390"/>
                  </a:cubicBezTo>
                  <a:cubicBezTo>
                    <a:pt x="348" y="390"/>
                    <a:pt x="348" y="390"/>
                    <a:pt x="348" y="390"/>
                  </a:cubicBezTo>
                  <a:cubicBezTo>
                    <a:pt x="347" y="391"/>
                    <a:pt x="347" y="391"/>
                    <a:pt x="347" y="391"/>
                  </a:cubicBezTo>
                  <a:cubicBezTo>
                    <a:pt x="345" y="392"/>
                    <a:pt x="345" y="392"/>
                    <a:pt x="345" y="392"/>
                  </a:cubicBezTo>
                  <a:cubicBezTo>
                    <a:pt x="344" y="391"/>
                    <a:pt x="344" y="391"/>
                    <a:pt x="344" y="391"/>
                  </a:cubicBezTo>
                  <a:cubicBezTo>
                    <a:pt x="344" y="391"/>
                    <a:pt x="344" y="391"/>
                    <a:pt x="344" y="391"/>
                  </a:cubicBezTo>
                  <a:cubicBezTo>
                    <a:pt x="344" y="391"/>
                    <a:pt x="344" y="391"/>
                    <a:pt x="344" y="391"/>
                  </a:cubicBezTo>
                  <a:cubicBezTo>
                    <a:pt x="345" y="390"/>
                    <a:pt x="345" y="390"/>
                    <a:pt x="345" y="390"/>
                  </a:cubicBezTo>
                  <a:cubicBezTo>
                    <a:pt x="344" y="391"/>
                    <a:pt x="344" y="391"/>
                    <a:pt x="344" y="391"/>
                  </a:cubicBezTo>
                  <a:cubicBezTo>
                    <a:pt x="343" y="392"/>
                    <a:pt x="343" y="392"/>
                    <a:pt x="343" y="392"/>
                  </a:cubicBezTo>
                  <a:cubicBezTo>
                    <a:pt x="342" y="392"/>
                    <a:pt x="342" y="392"/>
                    <a:pt x="342" y="392"/>
                  </a:cubicBezTo>
                  <a:cubicBezTo>
                    <a:pt x="341" y="392"/>
                    <a:pt x="341" y="392"/>
                    <a:pt x="341" y="392"/>
                  </a:cubicBezTo>
                  <a:cubicBezTo>
                    <a:pt x="340" y="392"/>
                    <a:pt x="340" y="392"/>
                    <a:pt x="340" y="392"/>
                  </a:cubicBezTo>
                  <a:cubicBezTo>
                    <a:pt x="340" y="392"/>
                    <a:pt x="340" y="392"/>
                    <a:pt x="340" y="392"/>
                  </a:cubicBezTo>
                  <a:cubicBezTo>
                    <a:pt x="340" y="391"/>
                    <a:pt x="340" y="391"/>
                    <a:pt x="340" y="391"/>
                  </a:cubicBezTo>
                  <a:cubicBezTo>
                    <a:pt x="338" y="391"/>
                    <a:pt x="338" y="391"/>
                    <a:pt x="338" y="391"/>
                  </a:cubicBezTo>
                  <a:cubicBezTo>
                    <a:pt x="337" y="391"/>
                    <a:pt x="337" y="391"/>
                    <a:pt x="337" y="391"/>
                  </a:cubicBezTo>
                  <a:cubicBezTo>
                    <a:pt x="337" y="391"/>
                    <a:pt x="337" y="391"/>
                    <a:pt x="337" y="391"/>
                  </a:cubicBezTo>
                  <a:cubicBezTo>
                    <a:pt x="336" y="391"/>
                    <a:pt x="336" y="391"/>
                    <a:pt x="336" y="391"/>
                  </a:cubicBezTo>
                  <a:cubicBezTo>
                    <a:pt x="337" y="390"/>
                    <a:pt x="337" y="390"/>
                    <a:pt x="337" y="390"/>
                  </a:cubicBezTo>
                  <a:cubicBezTo>
                    <a:pt x="337" y="390"/>
                    <a:pt x="337" y="390"/>
                    <a:pt x="337" y="390"/>
                  </a:cubicBezTo>
                  <a:cubicBezTo>
                    <a:pt x="337" y="389"/>
                    <a:pt x="337" y="389"/>
                    <a:pt x="337" y="389"/>
                  </a:cubicBezTo>
                  <a:cubicBezTo>
                    <a:pt x="337" y="388"/>
                    <a:pt x="337" y="388"/>
                    <a:pt x="337" y="388"/>
                  </a:cubicBezTo>
                  <a:cubicBezTo>
                    <a:pt x="336" y="388"/>
                    <a:pt x="336" y="388"/>
                    <a:pt x="336" y="388"/>
                  </a:cubicBezTo>
                  <a:cubicBezTo>
                    <a:pt x="336" y="387"/>
                    <a:pt x="336" y="387"/>
                    <a:pt x="336" y="387"/>
                  </a:cubicBezTo>
                  <a:cubicBezTo>
                    <a:pt x="335" y="387"/>
                    <a:pt x="335" y="387"/>
                    <a:pt x="335" y="387"/>
                  </a:cubicBezTo>
                  <a:cubicBezTo>
                    <a:pt x="336" y="387"/>
                    <a:pt x="336" y="387"/>
                    <a:pt x="336" y="387"/>
                  </a:cubicBezTo>
                  <a:cubicBezTo>
                    <a:pt x="337" y="380"/>
                    <a:pt x="337" y="380"/>
                    <a:pt x="337" y="380"/>
                  </a:cubicBezTo>
                  <a:cubicBezTo>
                    <a:pt x="337" y="378"/>
                    <a:pt x="337" y="378"/>
                    <a:pt x="337" y="378"/>
                  </a:cubicBezTo>
                  <a:cubicBezTo>
                    <a:pt x="335" y="377"/>
                    <a:pt x="335" y="377"/>
                    <a:pt x="335" y="377"/>
                  </a:cubicBezTo>
                  <a:cubicBezTo>
                    <a:pt x="334" y="377"/>
                    <a:pt x="334" y="377"/>
                    <a:pt x="334" y="377"/>
                  </a:cubicBezTo>
                  <a:cubicBezTo>
                    <a:pt x="333" y="377"/>
                    <a:pt x="333" y="377"/>
                    <a:pt x="333" y="377"/>
                  </a:cubicBezTo>
                  <a:cubicBezTo>
                    <a:pt x="331" y="377"/>
                    <a:pt x="331" y="377"/>
                    <a:pt x="331" y="377"/>
                  </a:cubicBezTo>
                  <a:cubicBezTo>
                    <a:pt x="331" y="376"/>
                    <a:pt x="331" y="376"/>
                    <a:pt x="331" y="376"/>
                  </a:cubicBezTo>
                  <a:cubicBezTo>
                    <a:pt x="330" y="376"/>
                    <a:pt x="330" y="376"/>
                    <a:pt x="330" y="376"/>
                  </a:cubicBezTo>
                  <a:cubicBezTo>
                    <a:pt x="330" y="376"/>
                    <a:pt x="330" y="376"/>
                    <a:pt x="330" y="376"/>
                  </a:cubicBezTo>
                  <a:cubicBezTo>
                    <a:pt x="329" y="377"/>
                    <a:pt x="329" y="377"/>
                    <a:pt x="329" y="377"/>
                  </a:cubicBezTo>
                  <a:cubicBezTo>
                    <a:pt x="328" y="378"/>
                    <a:pt x="328" y="378"/>
                    <a:pt x="328" y="378"/>
                  </a:cubicBezTo>
                  <a:cubicBezTo>
                    <a:pt x="326" y="380"/>
                    <a:pt x="326" y="380"/>
                    <a:pt x="326" y="380"/>
                  </a:cubicBezTo>
                  <a:cubicBezTo>
                    <a:pt x="325" y="381"/>
                    <a:pt x="325" y="381"/>
                    <a:pt x="325" y="381"/>
                  </a:cubicBezTo>
                  <a:cubicBezTo>
                    <a:pt x="325" y="382"/>
                    <a:pt x="325" y="382"/>
                    <a:pt x="325" y="382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83"/>
                    <a:pt x="324" y="383"/>
                    <a:pt x="324" y="383"/>
                  </a:cubicBezTo>
                  <a:cubicBezTo>
                    <a:pt x="323" y="384"/>
                    <a:pt x="323" y="384"/>
                    <a:pt x="323" y="384"/>
                  </a:cubicBezTo>
                  <a:cubicBezTo>
                    <a:pt x="322" y="386"/>
                    <a:pt x="322" y="386"/>
                    <a:pt x="322" y="386"/>
                  </a:cubicBezTo>
                  <a:cubicBezTo>
                    <a:pt x="321" y="386"/>
                    <a:pt x="321" y="386"/>
                    <a:pt x="321" y="386"/>
                  </a:cubicBezTo>
                  <a:cubicBezTo>
                    <a:pt x="319" y="388"/>
                    <a:pt x="319" y="388"/>
                    <a:pt x="319" y="388"/>
                  </a:cubicBezTo>
                  <a:cubicBezTo>
                    <a:pt x="319" y="389"/>
                    <a:pt x="319" y="389"/>
                    <a:pt x="319" y="389"/>
                  </a:cubicBezTo>
                  <a:cubicBezTo>
                    <a:pt x="318" y="389"/>
                    <a:pt x="318" y="389"/>
                    <a:pt x="318" y="389"/>
                  </a:cubicBezTo>
                  <a:cubicBezTo>
                    <a:pt x="317" y="389"/>
                    <a:pt x="317" y="389"/>
                    <a:pt x="317" y="389"/>
                  </a:cubicBezTo>
                  <a:cubicBezTo>
                    <a:pt x="317" y="389"/>
                    <a:pt x="317" y="389"/>
                    <a:pt x="317" y="389"/>
                  </a:cubicBezTo>
                  <a:cubicBezTo>
                    <a:pt x="316" y="389"/>
                    <a:pt x="316" y="389"/>
                    <a:pt x="316" y="389"/>
                  </a:cubicBezTo>
                  <a:cubicBezTo>
                    <a:pt x="316" y="389"/>
                    <a:pt x="316" y="389"/>
                    <a:pt x="316" y="389"/>
                  </a:cubicBezTo>
                  <a:cubicBezTo>
                    <a:pt x="314" y="391"/>
                    <a:pt x="314" y="391"/>
                    <a:pt x="314" y="391"/>
                  </a:cubicBezTo>
                  <a:cubicBezTo>
                    <a:pt x="298" y="390"/>
                    <a:pt x="298" y="390"/>
                    <a:pt x="298" y="390"/>
                  </a:cubicBezTo>
                  <a:cubicBezTo>
                    <a:pt x="296" y="391"/>
                    <a:pt x="296" y="391"/>
                    <a:pt x="296" y="391"/>
                  </a:cubicBezTo>
                  <a:cubicBezTo>
                    <a:pt x="295" y="391"/>
                    <a:pt x="295" y="391"/>
                    <a:pt x="295" y="391"/>
                  </a:cubicBezTo>
                  <a:cubicBezTo>
                    <a:pt x="294" y="392"/>
                    <a:pt x="294" y="392"/>
                    <a:pt x="294" y="392"/>
                  </a:cubicBezTo>
                  <a:cubicBezTo>
                    <a:pt x="292" y="393"/>
                    <a:pt x="292" y="393"/>
                    <a:pt x="292" y="393"/>
                  </a:cubicBezTo>
                  <a:cubicBezTo>
                    <a:pt x="290" y="395"/>
                    <a:pt x="290" y="395"/>
                    <a:pt x="290" y="395"/>
                  </a:cubicBezTo>
                  <a:cubicBezTo>
                    <a:pt x="288" y="395"/>
                    <a:pt x="288" y="395"/>
                    <a:pt x="288" y="395"/>
                  </a:cubicBezTo>
                  <a:cubicBezTo>
                    <a:pt x="287" y="396"/>
                    <a:pt x="287" y="396"/>
                    <a:pt x="287" y="396"/>
                  </a:cubicBezTo>
                  <a:cubicBezTo>
                    <a:pt x="283" y="399"/>
                    <a:pt x="283" y="399"/>
                    <a:pt x="283" y="399"/>
                  </a:cubicBezTo>
                  <a:cubicBezTo>
                    <a:pt x="272" y="402"/>
                    <a:pt x="272" y="402"/>
                    <a:pt x="272" y="402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69" y="405"/>
                    <a:pt x="269" y="405"/>
                    <a:pt x="269" y="405"/>
                  </a:cubicBezTo>
                  <a:cubicBezTo>
                    <a:pt x="250" y="410"/>
                    <a:pt x="250" y="410"/>
                    <a:pt x="250" y="410"/>
                  </a:cubicBezTo>
                  <a:cubicBezTo>
                    <a:pt x="249" y="408"/>
                    <a:pt x="249" y="408"/>
                    <a:pt x="249" y="408"/>
                  </a:cubicBezTo>
                  <a:cubicBezTo>
                    <a:pt x="250" y="407"/>
                    <a:pt x="250" y="407"/>
                    <a:pt x="250" y="407"/>
                  </a:cubicBezTo>
                  <a:cubicBezTo>
                    <a:pt x="252" y="406"/>
                    <a:pt x="252" y="406"/>
                    <a:pt x="252" y="406"/>
                  </a:cubicBezTo>
                  <a:cubicBezTo>
                    <a:pt x="253" y="405"/>
                    <a:pt x="253" y="405"/>
                    <a:pt x="253" y="405"/>
                  </a:cubicBezTo>
                  <a:cubicBezTo>
                    <a:pt x="254" y="404"/>
                    <a:pt x="254" y="404"/>
                    <a:pt x="254" y="404"/>
                  </a:cubicBezTo>
                  <a:cubicBezTo>
                    <a:pt x="254" y="403"/>
                    <a:pt x="254" y="403"/>
                    <a:pt x="254" y="403"/>
                  </a:cubicBezTo>
                  <a:cubicBezTo>
                    <a:pt x="255" y="396"/>
                    <a:pt x="255" y="396"/>
                    <a:pt x="255" y="396"/>
                  </a:cubicBezTo>
                  <a:cubicBezTo>
                    <a:pt x="251" y="380"/>
                    <a:pt x="251" y="380"/>
                    <a:pt x="251" y="380"/>
                  </a:cubicBezTo>
                  <a:cubicBezTo>
                    <a:pt x="248" y="378"/>
                    <a:pt x="248" y="378"/>
                    <a:pt x="248" y="378"/>
                  </a:cubicBezTo>
                  <a:cubicBezTo>
                    <a:pt x="246" y="376"/>
                    <a:pt x="246" y="376"/>
                    <a:pt x="246" y="376"/>
                  </a:cubicBezTo>
                  <a:cubicBezTo>
                    <a:pt x="224" y="367"/>
                    <a:pt x="224" y="367"/>
                    <a:pt x="224" y="367"/>
                  </a:cubicBezTo>
                  <a:cubicBezTo>
                    <a:pt x="223" y="366"/>
                    <a:pt x="223" y="366"/>
                    <a:pt x="223" y="366"/>
                  </a:cubicBezTo>
                  <a:cubicBezTo>
                    <a:pt x="221" y="366"/>
                    <a:pt x="221" y="366"/>
                    <a:pt x="221" y="366"/>
                  </a:cubicBezTo>
                  <a:cubicBezTo>
                    <a:pt x="221" y="365"/>
                    <a:pt x="221" y="365"/>
                    <a:pt x="221" y="365"/>
                  </a:cubicBezTo>
                  <a:cubicBezTo>
                    <a:pt x="218" y="365"/>
                    <a:pt x="218" y="365"/>
                    <a:pt x="218" y="365"/>
                  </a:cubicBezTo>
                  <a:cubicBezTo>
                    <a:pt x="218" y="364"/>
                    <a:pt x="218" y="364"/>
                    <a:pt x="218" y="364"/>
                  </a:cubicBezTo>
                  <a:cubicBezTo>
                    <a:pt x="217" y="364"/>
                    <a:pt x="217" y="364"/>
                    <a:pt x="217" y="364"/>
                  </a:cubicBezTo>
                  <a:cubicBezTo>
                    <a:pt x="216" y="364"/>
                    <a:pt x="216" y="364"/>
                    <a:pt x="216" y="364"/>
                  </a:cubicBezTo>
                  <a:cubicBezTo>
                    <a:pt x="214" y="364"/>
                    <a:pt x="214" y="364"/>
                    <a:pt x="214" y="364"/>
                  </a:cubicBezTo>
                  <a:cubicBezTo>
                    <a:pt x="214" y="364"/>
                    <a:pt x="214" y="364"/>
                    <a:pt x="214" y="364"/>
                  </a:cubicBezTo>
                  <a:cubicBezTo>
                    <a:pt x="213" y="363"/>
                    <a:pt x="213" y="363"/>
                    <a:pt x="213" y="363"/>
                  </a:cubicBezTo>
                  <a:cubicBezTo>
                    <a:pt x="212" y="363"/>
                    <a:pt x="212" y="363"/>
                    <a:pt x="212" y="363"/>
                  </a:cubicBezTo>
                  <a:cubicBezTo>
                    <a:pt x="210" y="362"/>
                    <a:pt x="210" y="362"/>
                    <a:pt x="210" y="362"/>
                  </a:cubicBezTo>
                  <a:cubicBezTo>
                    <a:pt x="209" y="361"/>
                    <a:pt x="209" y="361"/>
                    <a:pt x="209" y="361"/>
                  </a:cubicBezTo>
                  <a:cubicBezTo>
                    <a:pt x="208" y="361"/>
                    <a:pt x="208" y="361"/>
                    <a:pt x="208" y="361"/>
                  </a:cubicBezTo>
                  <a:cubicBezTo>
                    <a:pt x="207" y="360"/>
                    <a:pt x="207" y="360"/>
                    <a:pt x="207" y="360"/>
                  </a:cubicBezTo>
                  <a:cubicBezTo>
                    <a:pt x="206" y="360"/>
                    <a:pt x="206" y="360"/>
                    <a:pt x="206" y="360"/>
                  </a:cubicBezTo>
                  <a:cubicBezTo>
                    <a:pt x="205" y="360"/>
                    <a:pt x="205" y="360"/>
                    <a:pt x="205" y="360"/>
                  </a:cubicBezTo>
                  <a:cubicBezTo>
                    <a:pt x="204" y="360"/>
                    <a:pt x="204" y="360"/>
                    <a:pt x="204" y="360"/>
                  </a:cubicBezTo>
                  <a:cubicBezTo>
                    <a:pt x="204" y="361"/>
                    <a:pt x="204" y="361"/>
                    <a:pt x="204" y="361"/>
                  </a:cubicBezTo>
                  <a:cubicBezTo>
                    <a:pt x="203" y="360"/>
                    <a:pt x="203" y="360"/>
                    <a:pt x="203" y="360"/>
                  </a:cubicBezTo>
                  <a:cubicBezTo>
                    <a:pt x="202" y="360"/>
                    <a:pt x="202" y="360"/>
                    <a:pt x="202" y="360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01" y="359"/>
                    <a:pt x="201" y="359"/>
                    <a:pt x="201" y="359"/>
                  </a:cubicBezTo>
                  <a:cubicBezTo>
                    <a:pt x="200" y="359"/>
                    <a:pt x="200" y="359"/>
                    <a:pt x="200" y="359"/>
                  </a:cubicBezTo>
                  <a:cubicBezTo>
                    <a:pt x="200" y="358"/>
                    <a:pt x="200" y="358"/>
                    <a:pt x="200" y="358"/>
                  </a:cubicBezTo>
                  <a:cubicBezTo>
                    <a:pt x="200" y="358"/>
                    <a:pt x="200" y="358"/>
                    <a:pt x="200" y="358"/>
                  </a:cubicBezTo>
                  <a:cubicBezTo>
                    <a:pt x="198" y="357"/>
                    <a:pt x="198" y="357"/>
                    <a:pt x="198" y="357"/>
                  </a:cubicBezTo>
                  <a:cubicBezTo>
                    <a:pt x="197" y="357"/>
                    <a:pt x="197" y="357"/>
                    <a:pt x="197" y="357"/>
                  </a:cubicBezTo>
                  <a:cubicBezTo>
                    <a:pt x="196" y="357"/>
                    <a:pt x="196" y="357"/>
                    <a:pt x="196" y="357"/>
                  </a:cubicBezTo>
                  <a:lnTo>
                    <a:pt x="50" y="344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6" name="Freeform 162"/>
            <p:cNvSpPr>
              <a:spLocks noEditPoints="1"/>
            </p:cNvSpPr>
            <p:nvPr/>
          </p:nvSpPr>
          <p:spPr bwMode="auto">
            <a:xfrm>
              <a:off x="1910599" y="1367741"/>
              <a:ext cx="849495" cy="585403"/>
            </a:xfrm>
            <a:custGeom>
              <a:avLst/>
              <a:gdLst>
                <a:gd name="T0" fmla="*/ 266 w 303"/>
                <a:gd name="T1" fmla="*/ 168 h 209"/>
                <a:gd name="T2" fmla="*/ 298 w 303"/>
                <a:gd name="T3" fmla="*/ 35 h 209"/>
                <a:gd name="T4" fmla="*/ 279 w 303"/>
                <a:gd name="T5" fmla="*/ 27 h 209"/>
                <a:gd name="T6" fmla="*/ 266 w 303"/>
                <a:gd name="T7" fmla="*/ 13 h 209"/>
                <a:gd name="T8" fmla="*/ 252 w 303"/>
                <a:gd name="T9" fmla="*/ 8 h 209"/>
                <a:gd name="T10" fmla="*/ 238 w 303"/>
                <a:gd name="T11" fmla="*/ 3 h 209"/>
                <a:gd name="T12" fmla="*/ 213 w 303"/>
                <a:gd name="T13" fmla="*/ 11 h 209"/>
                <a:gd name="T14" fmla="*/ 185 w 303"/>
                <a:gd name="T15" fmla="*/ 46 h 209"/>
                <a:gd name="T16" fmla="*/ 181 w 303"/>
                <a:gd name="T17" fmla="*/ 57 h 209"/>
                <a:gd name="T18" fmla="*/ 172 w 303"/>
                <a:gd name="T19" fmla="*/ 50 h 209"/>
                <a:gd name="T20" fmla="*/ 153 w 303"/>
                <a:gd name="T21" fmla="*/ 64 h 209"/>
                <a:gd name="T22" fmla="*/ 162 w 303"/>
                <a:gd name="T23" fmla="*/ 76 h 209"/>
                <a:gd name="T24" fmla="*/ 165 w 303"/>
                <a:gd name="T25" fmla="*/ 89 h 209"/>
                <a:gd name="T26" fmla="*/ 133 w 303"/>
                <a:gd name="T27" fmla="*/ 99 h 209"/>
                <a:gd name="T28" fmla="*/ 133 w 303"/>
                <a:gd name="T29" fmla="*/ 113 h 209"/>
                <a:gd name="T30" fmla="*/ 128 w 303"/>
                <a:gd name="T31" fmla="*/ 128 h 209"/>
                <a:gd name="T32" fmla="*/ 132 w 303"/>
                <a:gd name="T33" fmla="*/ 139 h 209"/>
                <a:gd name="T34" fmla="*/ 143 w 303"/>
                <a:gd name="T35" fmla="*/ 144 h 209"/>
                <a:gd name="T36" fmla="*/ 140 w 303"/>
                <a:gd name="T37" fmla="*/ 158 h 209"/>
                <a:gd name="T38" fmla="*/ 114 w 303"/>
                <a:gd name="T39" fmla="*/ 171 h 209"/>
                <a:gd name="T40" fmla="*/ 108 w 303"/>
                <a:gd name="T41" fmla="*/ 178 h 209"/>
                <a:gd name="T42" fmla="*/ 124 w 303"/>
                <a:gd name="T43" fmla="*/ 174 h 209"/>
                <a:gd name="T44" fmla="*/ 141 w 303"/>
                <a:gd name="T45" fmla="*/ 167 h 209"/>
                <a:gd name="T46" fmla="*/ 162 w 303"/>
                <a:gd name="T47" fmla="*/ 156 h 209"/>
                <a:gd name="T48" fmla="*/ 176 w 303"/>
                <a:gd name="T49" fmla="*/ 142 h 209"/>
                <a:gd name="T50" fmla="*/ 203 w 303"/>
                <a:gd name="T51" fmla="*/ 127 h 209"/>
                <a:gd name="T52" fmla="*/ 182 w 303"/>
                <a:gd name="T53" fmla="*/ 146 h 209"/>
                <a:gd name="T54" fmla="*/ 196 w 303"/>
                <a:gd name="T55" fmla="*/ 143 h 209"/>
                <a:gd name="T56" fmla="*/ 209 w 303"/>
                <a:gd name="T57" fmla="*/ 136 h 209"/>
                <a:gd name="T58" fmla="*/ 215 w 303"/>
                <a:gd name="T59" fmla="*/ 141 h 209"/>
                <a:gd name="T60" fmla="*/ 234 w 303"/>
                <a:gd name="T61" fmla="*/ 151 h 209"/>
                <a:gd name="T62" fmla="*/ 248 w 303"/>
                <a:gd name="T63" fmla="*/ 160 h 209"/>
                <a:gd name="T64" fmla="*/ 254 w 303"/>
                <a:gd name="T65" fmla="*/ 165 h 209"/>
                <a:gd name="T66" fmla="*/ 261 w 303"/>
                <a:gd name="T67" fmla="*/ 167 h 209"/>
                <a:gd name="T68" fmla="*/ 263 w 303"/>
                <a:gd name="T69" fmla="*/ 186 h 209"/>
                <a:gd name="T70" fmla="*/ 268 w 303"/>
                <a:gd name="T71" fmla="*/ 198 h 209"/>
                <a:gd name="T72" fmla="*/ 257 w 303"/>
                <a:gd name="T73" fmla="*/ 205 h 209"/>
                <a:gd name="T74" fmla="*/ 254 w 303"/>
                <a:gd name="T75" fmla="*/ 205 h 209"/>
                <a:gd name="T76" fmla="*/ 257 w 303"/>
                <a:gd name="T77" fmla="*/ 196 h 209"/>
                <a:gd name="T78" fmla="*/ 258 w 303"/>
                <a:gd name="T79" fmla="*/ 208 h 209"/>
                <a:gd name="T80" fmla="*/ 263 w 303"/>
                <a:gd name="T81" fmla="*/ 197 h 209"/>
                <a:gd name="T82" fmla="*/ 262 w 303"/>
                <a:gd name="T83" fmla="*/ 191 h 209"/>
                <a:gd name="T84" fmla="*/ 256 w 303"/>
                <a:gd name="T85" fmla="*/ 192 h 209"/>
                <a:gd name="T86" fmla="*/ 253 w 303"/>
                <a:gd name="T87" fmla="*/ 184 h 209"/>
                <a:gd name="T88" fmla="*/ 260 w 303"/>
                <a:gd name="T89" fmla="*/ 183 h 209"/>
                <a:gd name="T90" fmla="*/ 251 w 303"/>
                <a:gd name="T91" fmla="*/ 181 h 209"/>
                <a:gd name="T92" fmla="*/ 140 w 303"/>
                <a:gd name="T93" fmla="*/ 95 h 209"/>
                <a:gd name="T94" fmla="*/ 220 w 303"/>
                <a:gd name="T95" fmla="*/ 148 h 209"/>
                <a:gd name="T96" fmla="*/ 203 w 303"/>
                <a:gd name="T97" fmla="*/ 146 h 209"/>
                <a:gd name="T98" fmla="*/ 115 w 303"/>
                <a:gd name="T99" fmla="*/ 79 h 209"/>
                <a:gd name="T100" fmla="*/ 117 w 303"/>
                <a:gd name="T101" fmla="*/ 120 h 209"/>
                <a:gd name="T102" fmla="*/ 171 w 303"/>
                <a:gd name="T103" fmla="*/ 154 h 209"/>
                <a:gd name="T104" fmla="*/ 162 w 303"/>
                <a:gd name="T105" fmla="*/ 160 h 209"/>
                <a:gd name="T106" fmla="*/ 165 w 303"/>
                <a:gd name="T107" fmla="*/ 163 h 209"/>
                <a:gd name="T108" fmla="*/ 154 w 303"/>
                <a:gd name="T109" fmla="*/ 171 h 209"/>
                <a:gd name="T110" fmla="*/ 118 w 303"/>
                <a:gd name="T111" fmla="*/ 180 h 209"/>
                <a:gd name="T112" fmla="*/ 4 w 303"/>
                <a:gd name="T113" fmla="*/ 198 h 209"/>
                <a:gd name="T114" fmla="*/ 28 w 303"/>
                <a:gd name="T115" fmla="*/ 198 h 209"/>
                <a:gd name="T116" fmla="*/ 53 w 303"/>
                <a:gd name="T117" fmla="*/ 195 h 209"/>
                <a:gd name="T118" fmla="*/ 76 w 303"/>
                <a:gd name="T119" fmla="*/ 188 h 209"/>
                <a:gd name="T120" fmla="*/ 87 w 303"/>
                <a:gd name="T121" fmla="*/ 186 h 209"/>
                <a:gd name="T122" fmla="*/ 92 w 303"/>
                <a:gd name="T123" fmla="*/ 18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3" h="209">
                  <a:moveTo>
                    <a:pt x="273" y="200"/>
                  </a:moveTo>
                  <a:cubicBezTo>
                    <a:pt x="273" y="200"/>
                    <a:pt x="273" y="200"/>
                    <a:pt x="273" y="200"/>
                  </a:cubicBezTo>
                  <a:cubicBezTo>
                    <a:pt x="273" y="199"/>
                    <a:pt x="273" y="199"/>
                    <a:pt x="273" y="199"/>
                  </a:cubicBezTo>
                  <a:cubicBezTo>
                    <a:pt x="274" y="199"/>
                    <a:pt x="274" y="199"/>
                    <a:pt x="274" y="199"/>
                  </a:cubicBezTo>
                  <a:cubicBezTo>
                    <a:pt x="274" y="198"/>
                    <a:pt x="274" y="198"/>
                    <a:pt x="274" y="198"/>
                  </a:cubicBezTo>
                  <a:cubicBezTo>
                    <a:pt x="274" y="198"/>
                    <a:pt x="274" y="198"/>
                    <a:pt x="274" y="198"/>
                  </a:cubicBezTo>
                  <a:cubicBezTo>
                    <a:pt x="274" y="197"/>
                    <a:pt x="274" y="197"/>
                    <a:pt x="274" y="197"/>
                  </a:cubicBezTo>
                  <a:cubicBezTo>
                    <a:pt x="273" y="197"/>
                    <a:pt x="273" y="197"/>
                    <a:pt x="273" y="197"/>
                  </a:cubicBezTo>
                  <a:cubicBezTo>
                    <a:pt x="273" y="196"/>
                    <a:pt x="273" y="196"/>
                    <a:pt x="273" y="196"/>
                  </a:cubicBezTo>
                  <a:cubicBezTo>
                    <a:pt x="272" y="195"/>
                    <a:pt x="272" y="195"/>
                    <a:pt x="272" y="195"/>
                  </a:cubicBezTo>
                  <a:cubicBezTo>
                    <a:pt x="271" y="194"/>
                    <a:pt x="271" y="194"/>
                    <a:pt x="271" y="194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270" y="193"/>
                    <a:pt x="270" y="193"/>
                    <a:pt x="270" y="193"/>
                  </a:cubicBezTo>
                  <a:cubicBezTo>
                    <a:pt x="269" y="192"/>
                    <a:pt x="269" y="192"/>
                    <a:pt x="269" y="192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67" y="191"/>
                    <a:pt x="267" y="191"/>
                    <a:pt x="267" y="191"/>
                  </a:cubicBezTo>
                  <a:cubicBezTo>
                    <a:pt x="267" y="191"/>
                    <a:pt x="267" y="191"/>
                    <a:pt x="267" y="191"/>
                  </a:cubicBezTo>
                  <a:cubicBezTo>
                    <a:pt x="268" y="191"/>
                    <a:pt x="268" y="191"/>
                    <a:pt x="268" y="191"/>
                  </a:cubicBezTo>
                  <a:cubicBezTo>
                    <a:pt x="268" y="190"/>
                    <a:pt x="268" y="190"/>
                    <a:pt x="268" y="190"/>
                  </a:cubicBezTo>
                  <a:cubicBezTo>
                    <a:pt x="267" y="189"/>
                    <a:pt x="267" y="189"/>
                    <a:pt x="267" y="189"/>
                  </a:cubicBezTo>
                  <a:cubicBezTo>
                    <a:pt x="267" y="189"/>
                    <a:pt x="267" y="189"/>
                    <a:pt x="267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7" y="187"/>
                    <a:pt x="267" y="187"/>
                    <a:pt x="267" y="187"/>
                  </a:cubicBezTo>
                  <a:cubicBezTo>
                    <a:pt x="266" y="187"/>
                    <a:pt x="266" y="187"/>
                    <a:pt x="266" y="187"/>
                  </a:cubicBezTo>
                  <a:cubicBezTo>
                    <a:pt x="266" y="187"/>
                    <a:pt x="266" y="187"/>
                    <a:pt x="266" y="187"/>
                  </a:cubicBezTo>
                  <a:cubicBezTo>
                    <a:pt x="267" y="186"/>
                    <a:pt x="267" y="186"/>
                    <a:pt x="267" y="186"/>
                  </a:cubicBezTo>
                  <a:cubicBezTo>
                    <a:pt x="267" y="183"/>
                    <a:pt x="267" y="183"/>
                    <a:pt x="267" y="183"/>
                  </a:cubicBezTo>
                  <a:cubicBezTo>
                    <a:pt x="267" y="179"/>
                    <a:pt x="267" y="179"/>
                    <a:pt x="267" y="179"/>
                  </a:cubicBezTo>
                  <a:cubicBezTo>
                    <a:pt x="268" y="176"/>
                    <a:pt x="268" y="176"/>
                    <a:pt x="268" y="176"/>
                  </a:cubicBezTo>
                  <a:cubicBezTo>
                    <a:pt x="267" y="175"/>
                    <a:pt x="267" y="175"/>
                    <a:pt x="267" y="175"/>
                  </a:cubicBezTo>
                  <a:cubicBezTo>
                    <a:pt x="267" y="174"/>
                    <a:pt x="267" y="174"/>
                    <a:pt x="267" y="174"/>
                  </a:cubicBezTo>
                  <a:cubicBezTo>
                    <a:pt x="268" y="173"/>
                    <a:pt x="268" y="173"/>
                    <a:pt x="268" y="173"/>
                  </a:cubicBezTo>
                  <a:cubicBezTo>
                    <a:pt x="268" y="172"/>
                    <a:pt x="268" y="172"/>
                    <a:pt x="268" y="172"/>
                  </a:cubicBezTo>
                  <a:cubicBezTo>
                    <a:pt x="267" y="172"/>
                    <a:pt x="267" y="172"/>
                    <a:pt x="267" y="172"/>
                  </a:cubicBezTo>
                  <a:cubicBezTo>
                    <a:pt x="267" y="170"/>
                    <a:pt x="267" y="170"/>
                    <a:pt x="267" y="170"/>
                  </a:cubicBezTo>
                  <a:cubicBezTo>
                    <a:pt x="266" y="168"/>
                    <a:pt x="266" y="168"/>
                    <a:pt x="266" y="168"/>
                  </a:cubicBezTo>
                  <a:cubicBezTo>
                    <a:pt x="265" y="167"/>
                    <a:pt x="265" y="167"/>
                    <a:pt x="265" y="167"/>
                  </a:cubicBezTo>
                  <a:cubicBezTo>
                    <a:pt x="265" y="166"/>
                    <a:pt x="265" y="166"/>
                    <a:pt x="265" y="166"/>
                  </a:cubicBezTo>
                  <a:cubicBezTo>
                    <a:pt x="264" y="163"/>
                    <a:pt x="264" y="163"/>
                    <a:pt x="264" y="163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5" y="161"/>
                    <a:pt x="265" y="161"/>
                    <a:pt x="265" y="161"/>
                  </a:cubicBezTo>
                  <a:cubicBezTo>
                    <a:pt x="265" y="160"/>
                    <a:pt x="265" y="160"/>
                    <a:pt x="265" y="160"/>
                  </a:cubicBezTo>
                  <a:cubicBezTo>
                    <a:pt x="265" y="159"/>
                    <a:pt x="265" y="159"/>
                    <a:pt x="265" y="159"/>
                  </a:cubicBezTo>
                  <a:cubicBezTo>
                    <a:pt x="264" y="158"/>
                    <a:pt x="264" y="158"/>
                    <a:pt x="264" y="158"/>
                  </a:cubicBezTo>
                  <a:cubicBezTo>
                    <a:pt x="262" y="158"/>
                    <a:pt x="262" y="158"/>
                    <a:pt x="262" y="158"/>
                  </a:cubicBezTo>
                  <a:cubicBezTo>
                    <a:pt x="260" y="159"/>
                    <a:pt x="260" y="159"/>
                    <a:pt x="260" y="159"/>
                  </a:cubicBezTo>
                  <a:cubicBezTo>
                    <a:pt x="260" y="159"/>
                    <a:pt x="260" y="159"/>
                    <a:pt x="260" y="159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6" y="161"/>
                    <a:pt x="256" y="161"/>
                    <a:pt x="256" y="161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54" y="163"/>
                    <a:pt x="254" y="163"/>
                    <a:pt x="254" y="163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49" y="164"/>
                    <a:pt x="249" y="164"/>
                    <a:pt x="249" y="164"/>
                  </a:cubicBezTo>
                  <a:cubicBezTo>
                    <a:pt x="249" y="163"/>
                    <a:pt x="249" y="163"/>
                    <a:pt x="249" y="163"/>
                  </a:cubicBezTo>
                  <a:cubicBezTo>
                    <a:pt x="250" y="162"/>
                    <a:pt x="250" y="162"/>
                    <a:pt x="250" y="162"/>
                  </a:cubicBezTo>
                  <a:cubicBezTo>
                    <a:pt x="250" y="161"/>
                    <a:pt x="250" y="161"/>
                    <a:pt x="250" y="161"/>
                  </a:cubicBezTo>
                  <a:cubicBezTo>
                    <a:pt x="248" y="155"/>
                    <a:pt x="248" y="155"/>
                    <a:pt x="248" y="155"/>
                  </a:cubicBezTo>
                  <a:cubicBezTo>
                    <a:pt x="247" y="152"/>
                    <a:pt x="247" y="152"/>
                    <a:pt x="247" y="152"/>
                  </a:cubicBezTo>
                  <a:cubicBezTo>
                    <a:pt x="247" y="151"/>
                    <a:pt x="247" y="151"/>
                    <a:pt x="247" y="151"/>
                  </a:cubicBezTo>
                  <a:cubicBezTo>
                    <a:pt x="248" y="149"/>
                    <a:pt x="248" y="149"/>
                    <a:pt x="248" y="149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3" y="149"/>
                    <a:pt x="243" y="149"/>
                    <a:pt x="243" y="149"/>
                  </a:cubicBezTo>
                  <a:cubicBezTo>
                    <a:pt x="242" y="149"/>
                    <a:pt x="242" y="149"/>
                    <a:pt x="242" y="149"/>
                  </a:cubicBezTo>
                  <a:cubicBezTo>
                    <a:pt x="238" y="149"/>
                    <a:pt x="238" y="149"/>
                    <a:pt x="238" y="149"/>
                  </a:cubicBezTo>
                  <a:cubicBezTo>
                    <a:pt x="303" y="41"/>
                    <a:pt x="303" y="41"/>
                    <a:pt x="303" y="41"/>
                  </a:cubicBezTo>
                  <a:cubicBezTo>
                    <a:pt x="303" y="41"/>
                    <a:pt x="303" y="41"/>
                    <a:pt x="303" y="41"/>
                  </a:cubicBezTo>
                  <a:cubicBezTo>
                    <a:pt x="302" y="41"/>
                    <a:pt x="302" y="41"/>
                    <a:pt x="302" y="41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0"/>
                    <a:pt x="300" y="40"/>
                    <a:pt x="300" y="40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298" y="37"/>
                    <a:pt x="298" y="37"/>
                    <a:pt x="298" y="37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34"/>
                    <a:pt x="298" y="34"/>
                    <a:pt x="298" y="34"/>
                  </a:cubicBezTo>
                  <a:cubicBezTo>
                    <a:pt x="297" y="34"/>
                    <a:pt x="297" y="34"/>
                    <a:pt x="297" y="34"/>
                  </a:cubicBezTo>
                  <a:cubicBezTo>
                    <a:pt x="295" y="34"/>
                    <a:pt x="295" y="34"/>
                    <a:pt x="295" y="34"/>
                  </a:cubicBezTo>
                  <a:cubicBezTo>
                    <a:pt x="295" y="34"/>
                    <a:pt x="295" y="34"/>
                    <a:pt x="295" y="34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2" y="34"/>
                    <a:pt x="292" y="34"/>
                    <a:pt x="292" y="34"/>
                  </a:cubicBezTo>
                  <a:cubicBezTo>
                    <a:pt x="291" y="34"/>
                    <a:pt x="291" y="34"/>
                    <a:pt x="291" y="34"/>
                  </a:cubicBezTo>
                  <a:cubicBezTo>
                    <a:pt x="291" y="34"/>
                    <a:pt x="291" y="34"/>
                    <a:pt x="291" y="34"/>
                  </a:cubicBezTo>
                  <a:cubicBezTo>
                    <a:pt x="290" y="34"/>
                    <a:pt x="290" y="34"/>
                    <a:pt x="290" y="34"/>
                  </a:cubicBezTo>
                  <a:cubicBezTo>
                    <a:pt x="290" y="34"/>
                    <a:pt x="290" y="34"/>
                    <a:pt x="290" y="34"/>
                  </a:cubicBezTo>
                  <a:cubicBezTo>
                    <a:pt x="289" y="34"/>
                    <a:pt x="289" y="34"/>
                    <a:pt x="289" y="34"/>
                  </a:cubicBezTo>
                  <a:cubicBezTo>
                    <a:pt x="289" y="33"/>
                    <a:pt x="289" y="33"/>
                    <a:pt x="289" y="33"/>
                  </a:cubicBezTo>
                  <a:cubicBezTo>
                    <a:pt x="290" y="33"/>
                    <a:pt x="290" y="33"/>
                    <a:pt x="290" y="33"/>
                  </a:cubicBezTo>
                  <a:cubicBezTo>
                    <a:pt x="290" y="33"/>
                    <a:pt x="290" y="33"/>
                    <a:pt x="290" y="33"/>
                  </a:cubicBezTo>
                  <a:cubicBezTo>
                    <a:pt x="289" y="32"/>
                    <a:pt x="289" y="32"/>
                    <a:pt x="289" y="32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7" y="32"/>
                    <a:pt x="287" y="32"/>
                    <a:pt x="287" y="32"/>
                  </a:cubicBezTo>
                  <a:cubicBezTo>
                    <a:pt x="287" y="32"/>
                    <a:pt x="287" y="32"/>
                    <a:pt x="287" y="32"/>
                  </a:cubicBezTo>
                  <a:cubicBezTo>
                    <a:pt x="288" y="32"/>
                    <a:pt x="288" y="32"/>
                    <a:pt x="288" y="32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7" y="31"/>
                    <a:pt x="287" y="31"/>
                    <a:pt x="287" y="31"/>
                  </a:cubicBezTo>
                  <a:cubicBezTo>
                    <a:pt x="286" y="31"/>
                    <a:pt x="286" y="31"/>
                    <a:pt x="286" y="31"/>
                  </a:cubicBezTo>
                  <a:cubicBezTo>
                    <a:pt x="286" y="31"/>
                    <a:pt x="286" y="31"/>
                    <a:pt x="286" y="31"/>
                  </a:cubicBezTo>
                  <a:cubicBezTo>
                    <a:pt x="285" y="30"/>
                    <a:pt x="285" y="30"/>
                    <a:pt x="285" y="30"/>
                  </a:cubicBezTo>
                  <a:cubicBezTo>
                    <a:pt x="284" y="29"/>
                    <a:pt x="284" y="29"/>
                    <a:pt x="284" y="29"/>
                  </a:cubicBezTo>
                  <a:cubicBezTo>
                    <a:pt x="283" y="29"/>
                    <a:pt x="283" y="29"/>
                    <a:pt x="283" y="29"/>
                  </a:cubicBezTo>
                  <a:cubicBezTo>
                    <a:pt x="283" y="29"/>
                    <a:pt x="283" y="29"/>
                    <a:pt x="283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81" y="28"/>
                    <a:pt x="281" y="28"/>
                    <a:pt x="281" y="28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0" y="28"/>
                    <a:pt x="280" y="28"/>
                    <a:pt x="280" y="28"/>
                  </a:cubicBezTo>
                  <a:cubicBezTo>
                    <a:pt x="280" y="28"/>
                    <a:pt x="280" y="28"/>
                    <a:pt x="280" y="28"/>
                  </a:cubicBezTo>
                  <a:cubicBezTo>
                    <a:pt x="280" y="27"/>
                    <a:pt x="280" y="27"/>
                    <a:pt x="280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8" y="26"/>
                    <a:pt x="278" y="26"/>
                    <a:pt x="278" y="26"/>
                  </a:cubicBezTo>
                  <a:cubicBezTo>
                    <a:pt x="277" y="26"/>
                    <a:pt x="277" y="26"/>
                    <a:pt x="277" y="26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6" y="24"/>
                    <a:pt x="276" y="24"/>
                    <a:pt x="276" y="24"/>
                  </a:cubicBezTo>
                  <a:cubicBezTo>
                    <a:pt x="276" y="24"/>
                    <a:pt x="276" y="24"/>
                    <a:pt x="276" y="24"/>
                  </a:cubicBezTo>
                  <a:cubicBezTo>
                    <a:pt x="275" y="24"/>
                    <a:pt x="275" y="24"/>
                    <a:pt x="275" y="24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1" y="27"/>
                    <a:pt x="271" y="27"/>
                    <a:pt x="271" y="27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4" y="24"/>
                    <a:pt x="274" y="24"/>
                    <a:pt x="274" y="24"/>
                  </a:cubicBezTo>
                  <a:cubicBezTo>
                    <a:pt x="275" y="23"/>
                    <a:pt x="275" y="23"/>
                    <a:pt x="275" y="23"/>
                  </a:cubicBezTo>
                  <a:cubicBezTo>
                    <a:pt x="276" y="22"/>
                    <a:pt x="276" y="22"/>
                    <a:pt x="276" y="22"/>
                  </a:cubicBezTo>
                  <a:cubicBezTo>
                    <a:pt x="275" y="21"/>
                    <a:pt x="275" y="21"/>
                    <a:pt x="275" y="21"/>
                  </a:cubicBezTo>
                  <a:cubicBezTo>
                    <a:pt x="273" y="20"/>
                    <a:pt x="273" y="20"/>
                    <a:pt x="273" y="20"/>
                  </a:cubicBezTo>
                  <a:cubicBezTo>
                    <a:pt x="272" y="20"/>
                    <a:pt x="272" y="20"/>
                    <a:pt x="272" y="20"/>
                  </a:cubicBezTo>
                  <a:cubicBezTo>
                    <a:pt x="271" y="21"/>
                    <a:pt x="271" y="21"/>
                    <a:pt x="271" y="21"/>
                  </a:cubicBezTo>
                  <a:cubicBezTo>
                    <a:pt x="270" y="21"/>
                    <a:pt x="270" y="21"/>
                    <a:pt x="270" y="21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8" y="21"/>
                    <a:pt x="268" y="21"/>
                    <a:pt x="268" y="21"/>
                  </a:cubicBezTo>
                  <a:cubicBezTo>
                    <a:pt x="266" y="23"/>
                    <a:pt x="266" y="23"/>
                    <a:pt x="266" y="23"/>
                  </a:cubicBezTo>
                  <a:cubicBezTo>
                    <a:pt x="265" y="24"/>
                    <a:pt x="265" y="24"/>
                    <a:pt x="265" y="24"/>
                  </a:cubicBezTo>
                  <a:cubicBezTo>
                    <a:pt x="266" y="23"/>
                    <a:pt x="266" y="23"/>
                    <a:pt x="266" y="23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6" y="20"/>
                    <a:pt x="266" y="20"/>
                    <a:pt x="266" y="20"/>
                  </a:cubicBezTo>
                  <a:cubicBezTo>
                    <a:pt x="266" y="19"/>
                    <a:pt x="266" y="19"/>
                    <a:pt x="266" y="19"/>
                  </a:cubicBezTo>
                  <a:cubicBezTo>
                    <a:pt x="264" y="18"/>
                    <a:pt x="264" y="18"/>
                    <a:pt x="264" y="18"/>
                  </a:cubicBezTo>
                  <a:cubicBezTo>
                    <a:pt x="264" y="18"/>
                    <a:pt x="264" y="18"/>
                    <a:pt x="264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3" y="16"/>
                    <a:pt x="263" y="16"/>
                    <a:pt x="263" y="16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4" y="14"/>
                    <a:pt x="264" y="14"/>
                    <a:pt x="264" y="14"/>
                  </a:cubicBezTo>
                  <a:cubicBezTo>
                    <a:pt x="265" y="14"/>
                    <a:pt x="265" y="14"/>
                    <a:pt x="265" y="14"/>
                  </a:cubicBezTo>
                  <a:cubicBezTo>
                    <a:pt x="266" y="13"/>
                    <a:pt x="266" y="13"/>
                    <a:pt x="266" y="13"/>
                  </a:cubicBezTo>
                  <a:cubicBezTo>
                    <a:pt x="265" y="12"/>
                    <a:pt x="265" y="12"/>
                    <a:pt x="265" y="12"/>
                  </a:cubicBezTo>
                  <a:cubicBezTo>
                    <a:pt x="265" y="11"/>
                    <a:pt x="265" y="11"/>
                    <a:pt x="265" y="11"/>
                  </a:cubicBezTo>
                  <a:cubicBezTo>
                    <a:pt x="264" y="11"/>
                    <a:pt x="264" y="11"/>
                    <a:pt x="264" y="11"/>
                  </a:cubicBezTo>
                  <a:cubicBezTo>
                    <a:pt x="264" y="12"/>
                    <a:pt x="264" y="12"/>
                    <a:pt x="264" y="12"/>
                  </a:cubicBezTo>
                  <a:cubicBezTo>
                    <a:pt x="263" y="11"/>
                    <a:pt x="263" y="11"/>
                    <a:pt x="263" y="11"/>
                  </a:cubicBezTo>
                  <a:cubicBezTo>
                    <a:pt x="262" y="10"/>
                    <a:pt x="262" y="10"/>
                    <a:pt x="262" y="10"/>
                  </a:cubicBezTo>
                  <a:cubicBezTo>
                    <a:pt x="261" y="11"/>
                    <a:pt x="261" y="11"/>
                    <a:pt x="261" y="11"/>
                  </a:cubicBezTo>
                  <a:cubicBezTo>
                    <a:pt x="260" y="10"/>
                    <a:pt x="260" y="10"/>
                    <a:pt x="260" y="10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10"/>
                    <a:pt x="258" y="10"/>
                    <a:pt x="258" y="10"/>
                  </a:cubicBezTo>
                  <a:cubicBezTo>
                    <a:pt x="257" y="10"/>
                    <a:pt x="257" y="10"/>
                    <a:pt x="257" y="10"/>
                  </a:cubicBezTo>
                  <a:cubicBezTo>
                    <a:pt x="257" y="11"/>
                    <a:pt x="257" y="11"/>
                    <a:pt x="257" y="11"/>
                  </a:cubicBezTo>
                  <a:cubicBezTo>
                    <a:pt x="257" y="11"/>
                    <a:pt x="257" y="11"/>
                    <a:pt x="257" y="11"/>
                  </a:cubicBezTo>
                  <a:cubicBezTo>
                    <a:pt x="256" y="11"/>
                    <a:pt x="256" y="11"/>
                    <a:pt x="256" y="11"/>
                  </a:cubicBezTo>
                  <a:cubicBezTo>
                    <a:pt x="256" y="10"/>
                    <a:pt x="256" y="10"/>
                    <a:pt x="256" y="10"/>
                  </a:cubicBezTo>
                  <a:cubicBezTo>
                    <a:pt x="257" y="9"/>
                    <a:pt x="257" y="9"/>
                    <a:pt x="257" y="9"/>
                  </a:cubicBezTo>
                  <a:cubicBezTo>
                    <a:pt x="257" y="9"/>
                    <a:pt x="257" y="9"/>
                    <a:pt x="257" y="9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7"/>
                    <a:pt x="258" y="7"/>
                    <a:pt x="258" y="7"/>
                  </a:cubicBezTo>
                  <a:cubicBezTo>
                    <a:pt x="258" y="6"/>
                    <a:pt x="258" y="6"/>
                    <a:pt x="258" y="6"/>
                  </a:cubicBezTo>
                  <a:cubicBezTo>
                    <a:pt x="258" y="5"/>
                    <a:pt x="258" y="5"/>
                    <a:pt x="258" y="5"/>
                  </a:cubicBezTo>
                  <a:cubicBezTo>
                    <a:pt x="257" y="5"/>
                    <a:pt x="257" y="5"/>
                    <a:pt x="257" y="5"/>
                  </a:cubicBezTo>
                  <a:cubicBezTo>
                    <a:pt x="256" y="6"/>
                    <a:pt x="256" y="6"/>
                    <a:pt x="256" y="6"/>
                  </a:cubicBezTo>
                  <a:cubicBezTo>
                    <a:pt x="256" y="7"/>
                    <a:pt x="256" y="7"/>
                    <a:pt x="256" y="7"/>
                  </a:cubicBezTo>
                  <a:cubicBezTo>
                    <a:pt x="256" y="7"/>
                    <a:pt x="256" y="7"/>
                    <a:pt x="256" y="7"/>
                  </a:cubicBezTo>
                  <a:cubicBezTo>
                    <a:pt x="255" y="7"/>
                    <a:pt x="255" y="7"/>
                    <a:pt x="255" y="7"/>
                  </a:cubicBezTo>
                  <a:cubicBezTo>
                    <a:pt x="254" y="7"/>
                    <a:pt x="254" y="7"/>
                    <a:pt x="254" y="7"/>
                  </a:cubicBezTo>
                  <a:cubicBezTo>
                    <a:pt x="253" y="8"/>
                    <a:pt x="253" y="8"/>
                    <a:pt x="253" y="8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51" y="10"/>
                    <a:pt x="251" y="10"/>
                    <a:pt x="251" y="10"/>
                  </a:cubicBezTo>
                  <a:cubicBezTo>
                    <a:pt x="251" y="11"/>
                    <a:pt x="251" y="11"/>
                    <a:pt x="251" y="11"/>
                  </a:cubicBezTo>
                  <a:cubicBezTo>
                    <a:pt x="251" y="10"/>
                    <a:pt x="251" y="10"/>
                    <a:pt x="251" y="10"/>
                  </a:cubicBezTo>
                  <a:cubicBezTo>
                    <a:pt x="251" y="9"/>
                    <a:pt x="251" y="9"/>
                    <a:pt x="251" y="9"/>
                  </a:cubicBezTo>
                  <a:cubicBezTo>
                    <a:pt x="252" y="8"/>
                    <a:pt x="252" y="8"/>
                    <a:pt x="252" y="8"/>
                  </a:cubicBezTo>
                  <a:cubicBezTo>
                    <a:pt x="251" y="8"/>
                    <a:pt x="251" y="8"/>
                    <a:pt x="251" y="8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10"/>
                    <a:pt x="250" y="10"/>
                    <a:pt x="250" y="10"/>
                  </a:cubicBezTo>
                  <a:cubicBezTo>
                    <a:pt x="249" y="10"/>
                    <a:pt x="249" y="10"/>
                    <a:pt x="249" y="10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49" y="7"/>
                    <a:pt x="249" y="7"/>
                    <a:pt x="249" y="7"/>
                  </a:cubicBezTo>
                  <a:cubicBezTo>
                    <a:pt x="248" y="7"/>
                    <a:pt x="248" y="7"/>
                    <a:pt x="248" y="7"/>
                  </a:cubicBezTo>
                  <a:cubicBezTo>
                    <a:pt x="248" y="7"/>
                    <a:pt x="248" y="7"/>
                    <a:pt x="248" y="7"/>
                  </a:cubicBezTo>
                  <a:cubicBezTo>
                    <a:pt x="250" y="6"/>
                    <a:pt x="250" y="6"/>
                    <a:pt x="250" y="6"/>
                  </a:cubicBezTo>
                  <a:cubicBezTo>
                    <a:pt x="251" y="6"/>
                    <a:pt x="251" y="6"/>
                    <a:pt x="251" y="6"/>
                  </a:cubicBezTo>
                  <a:cubicBezTo>
                    <a:pt x="252" y="6"/>
                    <a:pt x="252" y="6"/>
                    <a:pt x="252" y="6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6" y="5"/>
                    <a:pt x="256" y="5"/>
                    <a:pt x="256" y="5"/>
                  </a:cubicBezTo>
                  <a:cubicBezTo>
                    <a:pt x="256" y="4"/>
                    <a:pt x="256" y="4"/>
                    <a:pt x="256" y="4"/>
                  </a:cubicBezTo>
                  <a:cubicBezTo>
                    <a:pt x="256" y="4"/>
                    <a:pt x="256" y="4"/>
                    <a:pt x="256" y="4"/>
                  </a:cubicBezTo>
                  <a:cubicBezTo>
                    <a:pt x="256" y="3"/>
                    <a:pt x="256" y="3"/>
                    <a:pt x="256" y="3"/>
                  </a:cubicBezTo>
                  <a:cubicBezTo>
                    <a:pt x="255" y="3"/>
                    <a:pt x="255" y="3"/>
                    <a:pt x="255" y="3"/>
                  </a:cubicBezTo>
                  <a:cubicBezTo>
                    <a:pt x="254" y="3"/>
                    <a:pt x="254" y="3"/>
                    <a:pt x="254" y="3"/>
                  </a:cubicBezTo>
                  <a:cubicBezTo>
                    <a:pt x="254" y="2"/>
                    <a:pt x="254" y="2"/>
                    <a:pt x="254" y="2"/>
                  </a:cubicBezTo>
                  <a:cubicBezTo>
                    <a:pt x="254" y="2"/>
                    <a:pt x="254" y="2"/>
                    <a:pt x="254" y="2"/>
                  </a:cubicBezTo>
                  <a:cubicBezTo>
                    <a:pt x="253" y="1"/>
                    <a:pt x="253" y="1"/>
                    <a:pt x="253" y="1"/>
                  </a:cubicBezTo>
                  <a:cubicBezTo>
                    <a:pt x="253" y="1"/>
                    <a:pt x="253" y="1"/>
                    <a:pt x="253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52" y="1"/>
                    <a:pt x="252" y="1"/>
                    <a:pt x="252" y="1"/>
                  </a:cubicBezTo>
                  <a:cubicBezTo>
                    <a:pt x="251" y="2"/>
                    <a:pt x="251" y="2"/>
                    <a:pt x="251" y="2"/>
                  </a:cubicBezTo>
                  <a:cubicBezTo>
                    <a:pt x="250" y="2"/>
                    <a:pt x="250" y="2"/>
                    <a:pt x="250" y="2"/>
                  </a:cubicBezTo>
                  <a:cubicBezTo>
                    <a:pt x="248" y="2"/>
                    <a:pt x="248" y="2"/>
                    <a:pt x="248" y="2"/>
                  </a:cubicBezTo>
                  <a:cubicBezTo>
                    <a:pt x="246" y="4"/>
                    <a:pt x="246" y="4"/>
                    <a:pt x="246" y="4"/>
                  </a:cubicBezTo>
                  <a:cubicBezTo>
                    <a:pt x="245" y="5"/>
                    <a:pt x="245" y="5"/>
                    <a:pt x="245" y="5"/>
                  </a:cubicBezTo>
                  <a:cubicBezTo>
                    <a:pt x="242" y="5"/>
                    <a:pt x="242" y="5"/>
                    <a:pt x="242" y="5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0" y="3"/>
                    <a:pt x="240" y="3"/>
                    <a:pt x="240" y="3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8" y="3"/>
                    <a:pt x="238" y="3"/>
                    <a:pt x="238" y="3"/>
                  </a:cubicBezTo>
                  <a:cubicBezTo>
                    <a:pt x="237" y="3"/>
                    <a:pt x="237" y="3"/>
                    <a:pt x="237" y="3"/>
                  </a:cubicBezTo>
                  <a:cubicBezTo>
                    <a:pt x="237" y="4"/>
                    <a:pt x="237" y="4"/>
                    <a:pt x="237" y="4"/>
                  </a:cubicBezTo>
                  <a:cubicBezTo>
                    <a:pt x="236" y="4"/>
                    <a:pt x="236" y="4"/>
                    <a:pt x="236" y="4"/>
                  </a:cubicBezTo>
                  <a:cubicBezTo>
                    <a:pt x="236" y="3"/>
                    <a:pt x="236" y="3"/>
                    <a:pt x="236" y="3"/>
                  </a:cubicBezTo>
                  <a:cubicBezTo>
                    <a:pt x="236" y="3"/>
                    <a:pt x="236" y="3"/>
                    <a:pt x="236" y="3"/>
                  </a:cubicBezTo>
                  <a:cubicBezTo>
                    <a:pt x="237" y="3"/>
                    <a:pt x="237" y="3"/>
                    <a:pt x="237" y="3"/>
                  </a:cubicBezTo>
                  <a:cubicBezTo>
                    <a:pt x="236" y="2"/>
                    <a:pt x="236" y="2"/>
                    <a:pt x="236" y="2"/>
                  </a:cubicBezTo>
                  <a:cubicBezTo>
                    <a:pt x="235" y="2"/>
                    <a:pt x="235" y="2"/>
                    <a:pt x="235" y="2"/>
                  </a:cubicBezTo>
                  <a:cubicBezTo>
                    <a:pt x="233" y="3"/>
                    <a:pt x="233" y="3"/>
                    <a:pt x="233" y="3"/>
                  </a:cubicBezTo>
                  <a:cubicBezTo>
                    <a:pt x="231" y="4"/>
                    <a:pt x="231" y="4"/>
                    <a:pt x="231" y="4"/>
                  </a:cubicBezTo>
                  <a:cubicBezTo>
                    <a:pt x="231" y="5"/>
                    <a:pt x="231" y="5"/>
                    <a:pt x="231" y="5"/>
                  </a:cubicBezTo>
                  <a:cubicBezTo>
                    <a:pt x="231" y="6"/>
                    <a:pt x="231" y="6"/>
                    <a:pt x="231" y="6"/>
                  </a:cubicBezTo>
                  <a:cubicBezTo>
                    <a:pt x="232" y="6"/>
                    <a:pt x="232" y="6"/>
                    <a:pt x="232" y="6"/>
                  </a:cubicBezTo>
                  <a:cubicBezTo>
                    <a:pt x="232" y="7"/>
                    <a:pt x="232" y="7"/>
                    <a:pt x="232" y="7"/>
                  </a:cubicBezTo>
                  <a:cubicBezTo>
                    <a:pt x="230" y="7"/>
                    <a:pt x="230" y="7"/>
                    <a:pt x="230" y="7"/>
                  </a:cubicBezTo>
                  <a:cubicBezTo>
                    <a:pt x="229" y="8"/>
                    <a:pt x="229" y="8"/>
                    <a:pt x="229" y="8"/>
                  </a:cubicBezTo>
                  <a:cubicBezTo>
                    <a:pt x="228" y="10"/>
                    <a:pt x="228" y="10"/>
                    <a:pt x="228" y="10"/>
                  </a:cubicBezTo>
                  <a:cubicBezTo>
                    <a:pt x="227" y="12"/>
                    <a:pt x="227" y="12"/>
                    <a:pt x="227" y="12"/>
                  </a:cubicBezTo>
                  <a:cubicBezTo>
                    <a:pt x="227" y="12"/>
                    <a:pt x="227" y="12"/>
                    <a:pt x="227" y="12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7" y="10"/>
                    <a:pt x="227" y="10"/>
                    <a:pt x="227" y="10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7"/>
                    <a:pt x="228" y="7"/>
                    <a:pt x="228" y="7"/>
                  </a:cubicBezTo>
                  <a:cubicBezTo>
                    <a:pt x="228" y="7"/>
                    <a:pt x="228" y="7"/>
                    <a:pt x="228" y="7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8"/>
                    <a:pt x="224" y="8"/>
                    <a:pt x="224" y="8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2" y="7"/>
                    <a:pt x="222" y="7"/>
                    <a:pt x="222" y="7"/>
                  </a:cubicBezTo>
                  <a:cubicBezTo>
                    <a:pt x="221" y="7"/>
                    <a:pt x="221" y="7"/>
                    <a:pt x="221" y="7"/>
                  </a:cubicBezTo>
                  <a:cubicBezTo>
                    <a:pt x="220" y="7"/>
                    <a:pt x="220" y="7"/>
                    <a:pt x="220" y="7"/>
                  </a:cubicBezTo>
                  <a:cubicBezTo>
                    <a:pt x="220" y="7"/>
                    <a:pt x="220" y="7"/>
                    <a:pt x="220" y="7"/>
                  </a:cubicBezTo>
                  <a:cubicBezTo>
                    <a:pt x="222" y="8"/>
                    <a:pt x="222" y="8"/>
                    <a:pt x="222" y="8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2" y="9"/>
                    <a:pt x="222" y="9"/>
                    <a:pt x="222" y="9"/>
                  </a:cubicBezTo>
                  <a:cubicBezTo>
                    <a:pt x="220" y="8"/>
                    <a:pt x="220" y="8"/>
                    <a:pt x="220" y="8"/>
                  </a:cubicBezTo>
                  <a:cubicBezTo>
                    <a:pt x="219" y="8"/>
                    <a:pt x="219" y="8"/>
                    <a:pt x="219" y="8"/>
                  </a:cubicBezTo>
                  <a:cubicBezTo>
                    <a:pt x="216" y="9"/>
                    <a:pt x="216" y="9"/>
                    <a:pt x="216" y="9"/>
                  </a:cubicBezTo>
                  <a:cubicBezTo>
                    <a:pt x="213" y="11"/>
                    <a:pt x="213" y="11"/>
                    <a:pt x="213" y="11"/>
                  </a:cubicBezTo>
                  <a:cubicBezTo>
                    <a:pt x="210" y="13"/>
                    <a:pt x="210" y="13"/>
                    <a:pt x="210" y="13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5" y="16"/>
                    <a:pt x="205" y="16"/>
                    <a:pt x="205" y="16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201" y="19"/>
                    <a:pt x="201" y="19"/>
                    <a:pt x="201" y="19"/>
                  </a:cubicBezTo>
                  <a:cubicBezTo>
                    <a:pt x="200" y="19"/>
                    <a:pt x="200" y="19"/>
                    <a:pt x="200" y="19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5" y="21"/>
                    <a:pt x="195" y="21"/>
                    <a:pt x="195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88" y="19"/>
                    <a:pt x="188" y="19"/>
                    <a:pt x="188" y="19"/>
                  </a:cubicBezTo>
                  <a:cubicBezTo>
                    <a:pt x="187" y="18"/>
                    <a:pt x="187" y="18"/>
                    <a:pt x="187" y="18"/>
                  </a:cubicBezTo>
                  <a:cubicBezTo>
                    <a:pt x="186" y="18"/>
                    <a:pt x="186" y="18"/>
                    <a:pt x="186" y="18"/>
                  </a:cubicBezTo>
                  <a:cubicBezTo>
                    <a:pt x="185" y="20"/>
                    <a:pt x="185" y="20"/>
                    <a:pt x="185" y="20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3"/>
                    <a:pt x="182" y="23"/>
                    <a:pt x="182" y="23"/>
                  </a:cubicBezTo>
                  <a:cubicBezTo>
                    <a:pt x="181" y="24"/>
                    <a:pt x="181" y="24"/>
                    <a:pt x="181" y="24"/>
                  </a:cubicBezTo>
                  <a:cubicBezTo>
                    <a:pt x="180" y="25"/>
                    <a:pt x="180" y="25"/>
                    <a:pt x="180" y="25"/>
                  </a:cubicBezTo>
                  <a:cubicBezTo>
                    <a:pt x="179" y="25"/>
                    <a:pt x="179" y="25"/>
                    <a:pt x="179" y="25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179" y="27"/>
                    <a:pt x="179" y="27"/>
                    <a:pt x="179" y="27"/>
                  </a:cubicBezTo>
                  <a:cubicBezTo>
                    <a:pt x="180" y="31"/>
                    <a:pt x="180" y="31"/>
                    <a:pt x="180" y="31"/>
                  </a:cubicBezTo>
                  <a:cubicBezTo>
                    <a:pt x="182" y="35"/>
                    <a:pt x="182" y="35"/>
                    <a:pt x="182" y="35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80" y="44"/>
                    <a:pt x="180" y="44"/>
                    <a:pt x="180" y="44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5" y="46"/>
                    <a:pt x="185" y="46"/>
                    <a:pt x="185" y="46"/>
                  </a:cubicBezTo>
                  <a:cubicBezTo>
                    <a:pt x="185" y="46"/>
                    <a:pt x="185" y="46"/>
                    <a:pt x="185" y="46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85" y="54"/>
                    <a:pt x="185" y="54"/>
                    <a:pt x="185" y="54"/>
                  </a:cubicBezTo>
                  <a:cubicBezTo>
                    <a:pt x="186" y="55"/>
                    <a:pt x="186" y="55"/>
                    <a:pt x="186" y="55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188" y="54"/>
                    <a:pt x="188" y="54"/>
                    <a:pt x="188" y="54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89" y="55"/>
                    <a:pt x="189" y="55"/>
                    <a:pt x="189" y="55"/>
                  </a:cubicBezTo>
                  <a:cubicBezTo>
                    <a:pt x="190" y="54"/>
                    <a:pt x="190" y="54"/>
                    <a:pt x="190" y="54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2" y="56"/>
                    <a:pt x="192" y="56"/>
                    <a:pt x="192" y="56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58"/>
                    <a:pt x="190" y="58"/>
                    <a:pt x="190" y="58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87" y="58"/>
                    <a:pt x="187" y="58"/>
                    <a:pt x="187" y="58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6" y="56"/>
                    <a:pt x="186" y="56"/>
                    <a:pt x="186" y="56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3" y="53"/>
                    <a:pt x="183" y="53"/>
                    <a:pt x="183" y="53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3"/>
                    <a:pt x="183" y="53"/>
                    <a:pt x="183" y="53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1" y="56"/>
                    <a:pt x="181" y="56"/>
                    <a:pt x="181" y="56"/>
                  </a:cubicBezTo>
                  <a:cubicBezTo>
                    <a:pt x="181" y="57"/>
                    <a:pt x="181" y="57"/>
                    <a:pt x="181" y="57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6"/>
                    <a:pt x="183" y="56"/>
                    <a:pt x="183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5" y="59"/>
                    <a:pt x="185" y="59"/>
                    <a:pt x="185" y="59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84" y="59"/>
                    <a:pt x="184" y="59"/>
                    <a:pt x="184" y="59"/>
                  </a:cubicBezTo>
                  <a:cubicBezTo>
                    <a:pt x="184" y="58"/>
                    <a:pt x="184" y="58"/>
                    <a:pt x="184" y="58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8" y="60"/>
                    <a:pt x="178" y="60"/>
                    <a:pt x="178" y="60"/>
                  </a:cubicBezTo>
                  <a:cubicBezTo>
                    <a:pt x="177" y="60"/>
                    <a:pt x="177" y="60"/>
                    <a:pt x="177" y="60"/>
                  </a:cubicBezTo>
                  <a:cubicBezTo>
                    <a:pt x="176" y="60"/>
                    <a:pt x="176" y="60"/>
                    <a:pt x="176" y="60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4" y="58"/>
                    <a:pt x="174" y="58"/>
                    <a:pt x="174" y="58"/>
                  </a:cubicBezTo>
                  <a:cubicBezTo>
                    <a:pt x="174" y="59"/>
                    <a:pt x="174" y="59"/>
                    <a:pt x="174" y="59"/>
                  </a:cubicBezTo>
                  <a:cubicBezTo>
                    <a:pt x="173" y="59"/>
                    <a:pt x="173" y="59"/>
                    <a:pt x="173" y="59"/>
                  </a:cubicBezTo>
                  <a:cubicBezTo>
                    <a:pt x="173" y="58"/>
                    <a:pt x="173" y="58"/>
                    <a:pt x="173" y="58"/>
                  </a:cubicBezTo>
                  <a:cubicBezTo>
                    <a:pt x="172" y="57"/>
                    <a:pt x="172" y="57"/>
                    <a:pt x="172" y="57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1" y="50"/>
                    <a:pt x="171" y="50"/>
                    <a:pt x="171" y="50"/>
                  </a:cubicBezTo>
                  <a:cubicBezTo>
                    <a:pt x="170" y="50"/>
                    <a:pt x="170" y="50"/>
                    <a:pt x="170" y="50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6" y="50"/>
                    <a:pt x="166" y="50"/>
                    <a:pt x="166" y="50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2" y="52"/>
                    <a:pt x="162" y="52"/>
                    <a:pt x="162" y="52"/>
                  </a:cubicBezTo>
                  <a:cubicBezTo>
                    <a:pt x="162" y="52"/>
                    <a:pt x="162" y="52"/>
                    <a:pt x="162" y="52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4" y="54"/>
                    <a:pt x="164" y="54"/>
                    <a:pt x="164" y="54"/>
                  </a:cubicBezTo>
                  <a:cubicBezTo>
                    <a:pt x="163" y="54"/>
                    <a:pt x="163" y="54"/>
                    <a:pt x="163" y="54"/>
                  </a:cubicBezTo>
                  <a:cubicBezTo>
                    <a:pt x="163" y="54"/>
                    <a:pt x="163" y="54"/>
                    <a:pt x="163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0" y="53"/>
                    <a:pt x="160" y="53"/>
                    <a:pt x="160" y="53"/>
                  </a:cubicBezTo>
                  <a:cubicBezTo>
                    <a:pt x="158" y="53"/>
                    <a:pt x="158" y="53"/>
                    <a:pt x="158" y="53"/>
                  </a:cubicBezTo>
                  <a:cubicBezTo>
                    <a:pt x="156" y="53"/>
                    <a:pt x="156" y="53"/>
                    <a:pt x="156" y="53"/>
                  </a:cubicBezTo>
                  <a:cubicBezTo>
                    <a:pt x="155" y="53"/>
                    <a:pt x="155" y="53"/>
                    <a:pt x="155" y="53"/>
                  </a:cubicBezTo>
                  <a:cubicBezTo>
                    <a:pt x="155" y="54"/>
                    <a:pt x="155" y="54"/>
                    <a:pt x="155" y="54"/>
                  </a:cubicBezTo>
                  <a:cubicBezTo>
                    <a:pt x="154" y="54"/>
                    <a:pt x="154" y="54"/>
                    <a:pt x="154" y="54"/>
                  </a:cubicBezTo>
                  <a:cubicBezTo>
                    <a:pt x="154" y="54"/>
                    <a:pt x="154" y="54"/>
                    <a:pt x="154" y="54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ubicBezTo>
                    <a:pt x="147" y="57"/>
                    <a:pt x="147" y="57"/>
                    <a:pt x="147" y="57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7" y="60"/>
                    <a:pt x="147" y="60"/>
                    <a:pt x="147" y="60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51" y="63"/>
                    <a:pt x="151" y="63"/>
                    <a:pt x="151" y="63"/>
                  </a:cubicBezTo>
                  <a:cubicBezTo>
                    <a:pt x="153" y="64"/>
                    <a:pt x="153" y="64"/>
                    <a:pt x="153" y="64"/>
                  </a:cubicBezTo>
                  <a:cubicBezTo>
                    <a:pt x="153" y="65"/>
                    <a:pt x="153" y="65"/>
                    <a:pt x="153" y="65"/>
                  </a:cubicBezTo>
                  <a:cubicBezTo>
                    <a:pt x="154" y="66"/>
                    <a:pt x="154" y="66"/>
                    <a:pt x="154" y="66"/>
                  </a:cubicBezTo>
                  <a:cubicBezTo>
                    <a:pt x="155" y="66"/>
                    <a:pt x="155" y="66"/>
                    <a:pt x="155" y="66"/>
                  </a:cubicBezTo>
                  <a:cubicBezTo>
                    <a:pt x="155" y="66"/>
                    <a:pt x="155" y="66"/>
                    <a:pt x="155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5"/>
                    <a:pt x="153" y="65"/>
                    <a:pt x="153" y="65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1" y="64"/>
                    <a:pt x="151" y="64"/>
                    <a:pt x="151" y="64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49" y="65"/>
                    <a:pt x="149" y="65"/>
                    <a:pt x="149" y="65"/>
                  </a:cubicBezTo>
                  <a:cubicBezTo>
                    <a:pt x="148" y="65"/>
                    <a:pt x="148" y="65"/>
                    <a:pt x="148" y="65"/>
                  </a:cubicBezTo>
                  <a:cubicBezTo>
                    <a:pt x="148" y="64"/>
                    <a:pt x="148" y="64"/>
                    <a:pt x="148" y="64"/>
                  </a:cubicBezTo>
                  <a:cubicBezTo>
                    <a:pt x="149" y="63"/>
                    <a:pt x="149" y="63"/>
                    <a:pt x="149" y="63"/>
                  </a:cubicBezTo>
                  <a:cubicBezTo>
                    <a:pt x="149" y="63"/>
                    <a:pt x="149" y="63"/>
                    <a:pt x="149" y="63"/>
                  </a:cubicBezTo>
                  <a:cubicBezTo>
                    <a:pt x="148" y="63"/>
                    <a:pt x="148" y="63"/>
                    <a:pt x="148" y="63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7" y="66"/>
                    <a:pt x="147" y="66"/>
                    <a:pt x="147" y="66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6" y="68"/>
                    <a:pt x="146" y="68"/>
                    <a:pt x="146" y="68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71"/>
                    <a:pt x="145" y="71"/>
                    <a:pt x="145" y="71"/>
                  </a:cubicBezTo>
                  <a:cubicBezTo>
                    <a:pt x="145" y="72"/>
                    <a:pt x="145" y="72"/>
                    <a:pt x="145" y="72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49" y="75"/>
                    <a:pt x="149" y="75"/>
                    <a:pt x="149" y="75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5" y="76"/>
                    <a:pt x="155" y="76"/>
                    <a:pt x="155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1" y="78"/>
                    <a:pt x="161" y="78"/>
                    <a:pt x="161" y="78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5" y="77"/>
                    <a:pt x="165" y="77"/>
                    <a:pt x="165" y="77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9" y="74"/>
                    <a:pt x="169" y="74"/>
                    <a:pt x="169" y="74"/>
                  </a:cubicBezTo>
                  <a:cubicBezTo>
                    <a:pt x="170" y="74"/>
                    <a:pt x="170" y="74"/>
                    <a:pt x="170" y="74"/>
                  </a:cubicBezTo>
                  <a:cubicBezTo>
                    <a:pt x="170" y="75"/>
                    <a:pt x="170" y="75"/>
                    <a:pt x="170" y="75"/>
                  </a:cubicBezTo>
                  <a:cubicBezTo>
                    <a:pt x="171" y="75"/>
                    <a:pt x="171" y="75"/>
                    <a:pt x="171" y="75"/>
                  </a:cubicBezTo>
                  <a:cubicBezTo>
                    <a:pt x="173" y="74"/>
                    <a:pt x="173" y="74"/>
                    <a:pt x="173" y="74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75" y="74"/>
                    <a:pt x="175" y="74"/>
                    <a:pt x="175" y="74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4" y="76"/>
                    <a:pt x="174" y="76"/>
                    <a:pt x="174" y="76"/>
                  </a:cubicBezTo>
                  <a:cubicBezTo>
                    <a:pt x="173" y="77"/>
                    <a:pt x="173" y="77"/>
                    <a:pt x="173" y="77"/>
                  </a:cubicBezTo>
                  <a:cubicBezTo>
                    <a:pt x="171" y="78"/>
                    <a:pt x="171" y="78"/>
                    <a:pt x="171" y="78"/>
                  </a:cubicBezTo>
                  <a:cubicBezTo>
                    <a:pt x="170" y="77"/>
                    <a:pt x="170" y="77"/>
                    <a:pt x="170" y="77"/>
                  </a:cubicBezTo>
                  <a:cubicBezTo>
                    <a:pt x="170" y="77"/>
                    <a:pt x="170" y="77"/>
                    <a:pt x="170" y="77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170" y="81"/>
                    <a:pt x="170" y="81"/>
                    <a:pt x="170" y="81"/>
                  </a:cubicBezTo>
                  <a:cubicBezTo>
                    <a:pt x="168" y="82"/>
                    <a:pt x="168" y="82"/>
                    <a:pt x="168" y="82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7" y="84"/>
                    <a:pt x="167" y="84"/>
                    <a:pt x="167" y="84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8" y="85"/>
                    <a:pt x="168" y="85"/>
                    <a:pt x="168" y="85"/>
                  </a:cubicBezTo>
                  <a:cubicBezTo>
                    <a:pt x="168" y="86"/>
                    <a:pt x="168" y="86"/>
                    <a:pt x="168" y="86"/>
                  </a:cubicBezTo>
                  <a:cubicBezTo>
                    <a:pt x="167" y="87"/>
                    <a:pt x="167" y="87"/>
                    <a:pt x="167" y="87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5" y="89"/>
                    <a:pt x="165" y="89"/>
                    <a:pt x="165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2" y="90"/>
                    <a:pt x="162" y="90"/>
                    <a:pt x="162" y="90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2"/>
                    <a:pt x="153" y="92"/>
                    <a:pt x="153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48" y="93"/>
                    <a:pt x="148" y="93"/>
                    <a:pt x="148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4" y="94"/>
                    <a:pt x="144" y="94"/>
                    <a:pt x="144" y="94"/>
                  </a:cubicBezTo>
                  <a:cubicBezTo>
                    <a:pt x="143" y="94"/>
                    <a:pt x="143" y="94"/>
                    <a:pt x="143" y="94"/>
                  </a:cubicBezTo>
                  <a:cubicBezTo>
                    <a:pt x="143" y="95"/>
                    <a:pt x="143" y="95"/>
                    <a:pt x="143" y="95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142" y="98"/>
                    <a:pt x="142" y="98"/>
                    <a:pt x="142" y="98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8" y="96"/>
                    <a:pt x="138" y="96"/>
                    <a:pt x="138" y="96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9" y="98"/>
                    <a:pt x="139" y="98"/>
                    <a:pt x="139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7" y="97"/>
                    <a:pt x="137" y="97"/>
                    <a:pt x="137" y="97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3" y="99"/>
                    <a:pt x="133" y="99"/>
                    <a:pt x="133" y="99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30" y="101"/>
                    <a:pt x="130" y="101"/>
                    <a:pt x="130" y="101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6" y="104"/>
                    <a:pt x="126" y="104"/>
                    <a:pt x="126" y="104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4" y="108"/>
                    <a:pt x="124" y="108"/>
                    <a:pt x="124" y="108"/>
                  </a:cubicBezTo>
                  <a:cubicBezTo>
                    <a:pt x="125" y="109"/>
                    <a:pt x="125" y="109"/>
                    <a:pt x="125" y="109"/>
                  </a:cubicBezTo>
                  <a:cubicBezTo>
                    <a:pt x="125" y="110"/>
                    <a:pt x="125" y="110"/>
                    <a:pt x="125" y="110"/>
                  </a:cubicBezTo>
                  <a:cubicBezTo>
                    <a:pt x="124" y="111"/>
                    <a:pt x="124" y="111"/>
                    <a:pt x="124" y="111"/>
                  </a:cubicBezTo>
                  <a:cubicBezTo>
                    <a:pt x="124" y="112"/>
                    <a:pt x="124" y="112"/>
                    <a:pt x="124" y="112"/>
                  </a:cubicBezTo>
                  <a:cubicBezTo>
                    <a:pt x="124" y="113"/>
                    <a:pt x="124" y="113"/>
                    <a:pt x="124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6" y="112"/>
                    <a:pt x="126" y="112"/>
                    <a:pt x="126" y="112"/>
                  </a:cubicBezTo>
                  <a:cubicBezTo>
                    <a:pt x="126" y="112"/>
                    <a:pt x="126" y="112"/>
                    <a:pt x="126" y="112"/>
                  </a:cubicBezTo>
                  <a:cubicBezTo>
                    <a:pt x="126" y="114"/>
                    <a:pt x="126" y="114"/>
                    <a:pt x="126" y="114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26" y="115"/>
                    <a:pt x="126" y="115"/>
                    <a:pt x="126" y="115"/>
                  </a:cubicBezTo>
                  <a:cubicBezTo>
                    <a:pt x="127" y="114"/>
                    <a:pt x="127" y="114"/>
                    <a:pt x="127" y="114"/>
                  </a:cubicBezTo>
                  <a:cubicBezTo>
                    <a:pt x="127" y="114"/>
                    <a:pt x="127" y="114"/>
                    <a:pt x="127" y="114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1" y="116"/>
                    <a:pt x="131" y="116"/>
                    <a:pt x="131" y="116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4" y="113"/>
                    <a:pt x="134" y="113"/>
                    <a:pt x="134" y="113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1" y="117"/>
                    <a:pt x="131" y="117"/>
                    <a:pt x="131" y="117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8"/>
                    <a:pt x="131" y="118"/>
                    <a:pt x="131" y="118"/>
                  </a:cubicBezTo>
                  <a:cubicBezTo>
                    <a:pt x="131" y="118"/>
                    <a:pt x="131" y="118"/>
                    <a:pt x="131" y="118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6" y="115"/>
                    <a:pt x="126" y="115"/>
                    <a:pt x="126" y="115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5" y="116"/>
                    <a:pt x="125" y="116"/>
                    <a:pt x="125" y="116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23" y="118"/>
                    <a:pt x="123" y="118"/>
                    <a:pt x="123" y="118"/>
                  </a:cubicBezTo>
                  <a:cubicBezTo>
                    <a:pt x="122" y="117"/>
                    <a:pt x="122" y="117"/>
                    <a:pt x="122" y="117"/>
                  </a:cubicBezTo>
                  <a:cubicBezTo>
                    <a:pt x="122" y="118"/>
                    <a:pt x="122" y="118"/>
                    <a:pt x="122" y="118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3" y="122"/>
                    <a:pt x="123" y="122"/>
                    <a:pt x="123" y="122"/>
                  </a:cubicBezTo>
                  <a:cubicBezTo>
                    <a:pt x="123" y="122"/>
                    <a:pt x="123" y="122"/>
                    <a:pt x="123" y="122"/>
                  </a:cubicBezTo>
                  <a:cubicBezTo>
                    <a:pt x="124" y="124"/>
                    <a:pt x="124" y="124"/>
                    <a:pt x="124" y="124"/>
                  </a:cubicBezTo>
                  <a:cubicBezTo>
                    <a:pt x="124" y="124"/>
                    <a:pt x="124" y="124"/>
                    <a:pt x="124" y="124"/>
                  </a:cubicBezTo>
                  <a:cubicBezTo>
                    <a:pt x="124" y="125"/>
                    <a:pt x="124" y="125"/>
                    <a:pt x="124" y="125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3" y="126"/>
                    <a:pt x="123" y="126"/>
                    <a:pt x="123" y="126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7" y="128"/>
                    <a:pt x="127" y="128"/>
                    <a:pt x="127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30"/>
                    <a:pt x="134" y="130"/>
                    <a:pt x="134" y="130"/>
                  </a:cubicBezTo>
                  <a:cubicBezTo>
                    <a:pt x="133" y="131"/>
                    <a:pt x="133" y="131"/>
                    <a:pt x="133" y="131"/>
                  </a:cubicBezTo>
                  <a:cubicBezTo>
                    <a:pt x="133" y="132"/>
                    <a:pt x="133" y="132"/>
                    <a:pt x="133" y="132"/>
                  </a:cubicBezTo>
                  <a:cubicBezTo>
                    <a:pt x="133" y="133"/>
                    <a:pt x="133" y="133"/>
                    <a:pt x="133" y="133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1" y="135"/>
                    <a:pt x="131" y="135"/>
                    <a:pt x="131" y="135"/>
                  </a:cubicBezTo>
                  <a:cubicBezTo>
                    <a:pt x="131" y="135"/>
                    <a:pt x="131" y="135"/>
                    <a:pt x="131" y="135"/>
                  </a:cubicBezTo>
                  <a:cubicBezTo>
                    <a:pt x="130" y="135"/>
                    <a:pt x="130" y="135"/>
                    <a:pt x="130" y="135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0" y="138"/>
                    <a:pt x="130" y="138"/>
                    <a:pt x="130" y="138"/>
                  </a:cubicBezTo>
                  <a:cubicBezTo>
                    <a:pt x="131" y="138"/>
                    <a:pt x="131" y="138"/>
                    <a:pt x="131" y="138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2" y="139"/>
                    <a:pt x="132" y="139"/>
                    <a:pt x="132" y="139"/>
                  </a:cubicBezTo>
                  <a:cubicBezTo>
                    <a:pt x="131" y="139"/>
                    <a:pt x="131" y="139"/>
                    <a:pt x="131" y="139"/>
                  </a:cubicBezTo>
                  <a:cubicBezTo>
                    <a:pt x="131" y="139"/>
                    <a:pt x="131" y="139"/>
                    <a:pt x="131" y="139"/>
                  </a:cubicBezTo>
                  <a:cubicBezTo>
                    <a:pt x="131" y="140"/>
                    <a:pt x="131" y="140"/>
                    <a:pt x="131" y="140"/>
                  </a:cubicBezTo>
                  <a:cubicBezTo>
                    <a:pt x="131" y="140"/>
                    <a:pt x="131" y="140"/>
                    <a:pt x="131" y="140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5" y="141"/>
                    <a:pt x="135" y="141"/>
                    <a:pt x="135" y="141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8" y="143"/>
                    <a:pt x="138" y="143"/>
                    <a:pt x="138" y="143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39" y="142"/>
                    <a:pt x="139" y="142"/>
                    <a:pt x="139" y="142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6"/>
                    <a:pt x="140" y="146"/>
                    <a:pt x="140" y="146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7" y="142"/>
                    <a:pt x="147" y="142"/>
                    <a:pt x="147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50" y="145"/>
                    <a:pt x="150" y="145"/>
                    <a:pt x="150" y="145"/>
                  </a:cubicBezTo>
                  <a:cubicBezTo>
                    <a:pt x="151" y="144"/>
                    <a:pt x="151" y="144"/>
                    <a:pt x="151" y="144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4" y="143"/>
                    <a:pt x="154" y="143"/>
                    <a:pt x="154" y="143"/>
                  </a:cubicBezTo>
                  <a:cubicBezTo>
                    <a:pt x="154" y="143"/>
                    <a:pt x="154" y="143"/>
                    <a:pt x="154" y="143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47" y="149"/>
                    <a:pt x="147" y="149"/>
                    <a:pt x="147" y="149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7" y="152"/>
                    <a:pt x="147" y="152"/>
                    <a:pt x="147" y="152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4" y="154"/>
                    <a:pt x="144" y="154"/>
                    <a:pt x="144" y="154"/>
                  </a:cubicBezTo>
                  <a:cubicBezTo>
                    <a:pt x="144" y="155"/>
                    <a:pt x="144" y="155"/>
                    <a:pt x="144" y="155"/>
                  </a:cubicBezTo>
                  <a:cubicBezTo>
                    <a:pt x="142" y="156"/>
                    <a:pt x="142" y="156"/>
                    <a:pt x="142" y="156"/>
                  </a:cubicBezTo>
                  <a:cubicBezTo>
                    <a:pt x="142" y="157"/>
                    <a:pt x="142" y="157"/>
                    <a:pt x="142" y="157"/>
                  </a:cubicBezTo>
                  <a:cubicBezTo>
                    <a:pt x="142" y="158"/>
                    <a:pt x="142" y="158"/>
                    <a:pt x="142" y="158"/>
                  </a:cubicBezTo>
                  <a:cubicBezTo>
                    <a:pt x="142" y="158"/>
                    <a:pt x="142" y="158"/>
                    <a:pt x="142" y="158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1" y="159"/>
                    <a:pt x="141" y="159"/>
                    <a:pt x="141" y="159"/>
                  </a:cubicBezTo>
                  <a:cubicBezTo>
                    <a:pt x="141" y="158"/>
                    <a:pt x="141" y="158"/>
                    <a:pt x="141" y="158"/>
                  </a:cubicBezTo>
                  <a:cubicBezTo>
                    <a:pt x="140" y="158"/>
                    <a:pt x="140" y="158"/>
                    <a:pt x="140" y="15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9" y="160"/>
                    <a:pt x="139" y="160"/>
                    <a:pt x="139" y="160"/>
                  </a:cubicBezTo>
                  <a:cubicBezTo>
                    <a:pt x="138" y="161"/>
                    <a:pt x="138" y="161"/>
                    <a:pt x="138" y="161"/>
                  </a:cubicBezTo>
                  <a:cubicBezTo>
                    <a:pt x="137" y="161"/>
                    <a:pt x="137" y="161"/>
                    <a:pt x="137" y="161"/>
                  </a:cubicBezTo>
                  <a:cubicBezTo>
                    <a:pt x="137" y="161"/>
                    <a:pt x="137" y="161"/>
                    <a:pt x="137" y="161"/>
                  </a:cubicBezTo>
                  <a:cubicBezTo>
                    <a:pt x="136" y="161"/>
                    <a:pt x="136" y="161"/>
                    <a:pt x="136" y="161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3"/>
                    <a:pt x="132" y="163"/>
                    <a:pt x="132" y="163"/>
                  </a:cubicBezTo>
                  <a:cubicBezTo>
                    <a:pt x="131" y="164"/>
                    <a:pt x="131" y="164"/>
                    <a:pt x="131" y="164"/>
                  </a:cubicBezTo>
                  <a:cubicBezTo>
                    <a:pt x="129" y="165"/>
                    <a:pt x="129" y="165"/>
                    <a:pt x="129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7" y="166"/>
                    <a:pt x="127" y="166"/>
                    <a:pt x="127" y="166"/>
                  </a:cubicBezTo>
                  <a:cubicBezTo>
                    <a:pt x="126" y="166"/>
                    <a:pt x="126" y="166"/>
                    <a:pt x="126" y="166"/>
                  </a:cubicBezTo>
                  <a:cubicBezTo>
                    <a:pt x="124" y="168"/>
                    <a:pt x="124" y="168"/>
                    <a:pt x="124" y="168"/>
                  </a:cubicBezTo>
                  <a:cubicBezTo>
                    <a:pt x="121" y="168"/>
                    <a:pt x="121" y="168"/>
                    <a:pt x="121" y="168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9" y="171"/>
                    <a:pt x="119" y="171"/>
                    <a:pt x="119" y="171"/>
                  </a:cubicBezTo>
                  <a:cubicBezTo>
                    <a:pt x="119" y="172"/>
                    <a:pt x="119" y="172"/>
                    <a:pt x="119" y="172"/>
                  </a:cubicBezTo>
                  <a:cubicBezTo>
                    <a:pt x="119" y="173"/>
                    <a:pt x="119" y="173"/>
                    <a:pt x="119" y="173"/>
                  </a:cubicBezTo>
                  <a:cubicBezTo>
                    <a:pt x="119" y="173"/>
                    <a:pt x="119" y="173"/>
                    <a:pt x="119" y="173"/>
                  </a:cubicBezTo>
                  <a:cubicBezTo>
                    <a:pt x="119" y="173"/>
                    <a:pt x="119" y="173"/>
                    <a:pt x="119" y="173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7" y="174"/>
                    <a:pt x="117" y="174"/>
                    <a:pt x="117" y="174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3" y="172"/>
                    <a:pt x="113" y="172"/>
                    <a:pt x="113" y="172"/>
                  </a:cubicBezTo>
                  <a:cubicBezTo>
                    <a:pt x="112" y="172"/>
                    <a:pt x="112" y="172"/>
                    <a:pt x="112" y="172"/>
                  </a:cubicBezTo>
                  <a:cubicBezTo>
                    <a:pt x="111" y="172"/>
                    <a:pt x="111" y="172"/>
                    <a:pt x="111" y="172"/>
                  </a:cubicBezTo>
                  <a:cubicBezTo>
                    <a:pt x="110" y="173"/>
                    <a:pt x="110" y="173"/>
                    <a:pt x="110" y="173"/>
                  </a:cubicBezTo>
                  <a:cubicBezTo>
                    <a:pt x="109" y="174"/>
                    <a:pt x="109" y="174"/>
                    <a:pt x="109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6" y="176"/>
                    <a:pt x="106" y="176"/>
                    <a:pt x="106" y="176"/>
                  </a:cubicBezTo>
                  <a:cubicBezTo>
                    <a:pt x="106" y="176"/>
                    <a:pt x="106" y="176"/>
                    <a:pt x="106" y="176"/>
                  </a:cubicBezTo>
                  <a:cubicBezTo>
                    <a:pt x="106" y="177"/>
                    <a:pt x="106" y="177"/>
                    <a:pt x="106" y="177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8"/>
                    <a:pt x="103" y="178"/>
                    <a:pt x="103" y="178"/>
                  </a:cubicBezTo>
                  <a:cubicBezTo>
                    <a:pt x="103" y="178"/>
                    <a:pt x="103" y="178"/>
                    <a:pt x="103" y="178"/>
                  </a:cubicBezTo>
                  <a:cubicBezTo>
                    <a:pt x="102" y="178"/>
                    <a:pt x="102" y="178"/>
                    <a:pt x="102" y="178"/>
                  </a:cubicBezTo>
                  <a:cubicBezTo>
                    <a:pt x="100" y="178"/>
                    <a:pt x="100" y="178"/>
                    <a:pt x="100" y="178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2" y="179"/>
                    <a:pt x="102" y="179"/>
                    <a:pt x="102" y="179"/>
                  </a:cubicBezTo>
                  <a:cubicBezTo>
                    <a:pt x="102" y="179"/>
                    <a:pt x="102" y="179"/>
                    <a:pt x="102" y="179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5" y="178"/>
                    <a:pt x="105" y="178"/>
                    <a:pt x="105" y="178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6" y="180"/>
                    <a:pt x="106" y="180"/>
                    <a:pt x="106" y="180"/>
                  </a:cubicBezTo>
                  <a:cubicBezTo>
                    <a:pt x="106" y="179"/>
                    <a:pt x="106" y="179"/>
                    <a:pt x="106" y="179"/>
                  </a:cubicBezTo>
                  <a:cubicBezTo>
                    <a:pt x="107" y="179"/>
                    <a:pt x="107" y="179"/>
                    <a:pt x="107" y="179"/>
                  </a:cubicBezTo>
                  <a:cubicBezTo>
                    <a:pt x="107" y="179"/>
                    <a:pt x="107" y="179"/>
                    <a:pt x="107" y="179"/>
                  </a:cubicBezTo>
                  <a:cubicBezTo>
                    <a:pt x="107" y="179"/>
                    <a:pt x="107" y="179"/>
                    <a:pt x="107" y="179"/>
                  </a:cubicBezTo>
                  <a:cubicBezTo>
                    <a:pt x="108" y="178"/>
                    <a:pt x="108" y="178"/>
                    <a:pt x="108" y="178"/>
                  </a:cubicBezTo>
                  <a:cubicBezTo>
                    <a:pt x="109" y="178"/>
                    <a:pt x="109" y="178"/>
                    <a:pt x="109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1" y="177"/>
                    <a:pt x="111" y="177"/>
                    <a:pt x="111" y="177"/>
                  </a:cubicBezTo>
                  <a:cubicBezTo>
                    <a:pt x="110" y="176"/>
                    <a:pt x="110" y="176"/>
                    <a:pt x="110" y="176"/>
                  </a:cubicBezTo>
                  <a:cubicBezTo>
                    <a:pt x="111" y="175"/>
                    <a:pt x="111" y="175"/>
                    <a:pt x="111" y="175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3" y="174"/>
                    <a:pt x="113" y="174"/>
                    <a:pt x="113" y="174"/>
                  </a:cubicBezTo>
                  <a:cubicBezTo>
                    <a:pt x="114" y="175"/>
                    <a:pt x="114" y="175"/>
                    <a:pt x="114" y="175"/>
                  </a:cubicBezTo>
                  <a:cubicBezTo>
                    <a:pt x="114" y="176"/>
                    <a:pt x="114" y="176"/>
                    <a:pt x="114" y="176"/>
                  </a:cubicBezTo>
                  <a:cubicBezTo>
                    <a:pt x="113" y="176"/>
                    <a:pt x="113" y="176"/>
                    <a:pt x="113" y="176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114" y="177"/>
                    <a:pt x="114" y="177"/>
                    <a:pt x="114" y="177"/>
                  </a:cubicBezTo>
                  <a:cubicBezTo>
                    <a:pt x="114" y="176"/>
                    <a:pt x="114" y="176"/>
                    <a:pt x="114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6" y="176"/>
                    <a:pt x="116" y="176"/>
                    <a:pt x="116" y="176"/>
                  </a:cubicBezTo>
                  <a:cubicBezTo>
                    <a:pt x="116" y="176"/>
                    <a:pt x="116" y="176"/>
                    <a:pt x="116" y="176"/>
                  </a:cubicBezTo>
                  <a:cubicBezTo>
                    <a:pt x="116" y="176"/>
                    <a:pt x="116" y="176"/>
                    <a:pt x="116" y="176"/>
                  </a:cubicBezTo>
                  <a:cubicBezTo>
                    <a:pt x="116" y="177"/>
                    <a:pt x="116" y="177"/>
                    <a:pt x="116" y="177"/>
                  </a:cubicBezTo>
                  <a:cubicBezTo>
                    <a:pt x="116" y="177"/>
                    <a:pt x="116" y="177"/>
                    <a:pt x="116" y="177"/>
                  </a:cubicBezTo>
                  <a:cubicBezTo>
                    <a:pt x="117" y="176"/>
                    <a:pt x="117" y="176"/>
                    <a:pt x="117" y="176"/>
                  </a:cubicBezTo>
                  <a:cubicBezTo>
                    <a:pt x="118" y="176"/>
                    <a:pt x="118" y="176"/>
                    <a:pt x="118" y="176"/>
                  </a:cubicBezTo>
                  <a:cubicBezTo>
                    <a:pt x="119" y="175"/>
                    <a:pt x="119" y="175"/>
                    <a:pt x="119" y="175"/>
                  </a:cubicBezTo>
                  <a:cubicBezTo>
                    <a:pt x="120" y="175"/>
                    <a:pt x="120" y="175"/>
                    <a:pt x="120" y="175"/>
                  </a:cubicBezTo>
                  <a:cubicBezTo>
                    <a:pt x="121" y="174"/>
                    <a:pt x="121" y="174"/>
                    <a:pt x="121" y="174"/>
                  </a:cubicBezTo>
                  <a:cubicBezTo>
                    <a:pt x="122" y="174"/>
                    <a:pt x="122" y="174"/>
                    <a:pt x="122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2" y="175"/>
                    <a:pt x="122" y="175"/>
                    <a:pt x="122" y="175"/>
                  </a:cubicBezTo>
                  <a:cubicBezTo>
                    <a:pt x="121" y="176"/>
                    <a:pt x="121" y="176"/>
                    <a:pt x="121" y="176"/>
                  </a:cubicBezTo>
                  <a:cubicBezTo>
                    <a:pt x="121" y="177"/>
                    <a:pt x="121" y="177"/>
                    <a:pt x="121" y="177"/>
                  </a:cubicBezTo>
                  <a:cubicBezTo>
                    <a:pt x="122" y="177"/>
                    <a:pt x="122" y="177"/>
                    <a:pt x="122" y="177"/>
                  </a:cubicBezTo>
                  <a:cubicBezTo>
                    <a:pt x="123" y="175"/>
                    <a:pt x="123" y="175"/>
                    <a:pt x="123" y="175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5" y="174"/>
                    <a:pt x="125" y="174"/>
                    <a:pt x="125" y="174"/>
                  </a:cubicBezTo>
                  <a:cubicBezTo>
                    <a:pt x="126" y="174"/>
                    <a:pt x="126" y="174"/>
                    <a:pt x="126" y="174"/>
                  </a:cubicBezTo>
                  <a:cubicBezTo>
                    <a:pt x="127" y="174"/>
                    <a:pt x="127" y="174"/>
                    <a:pt x="127" y="174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31" y="172"/>
                    <a:pt x="131" y="172"/>
                    <a:pt x="131" y="172"/>
                  </a:cubicBezTo>
                  <a:cubicBezTo>
                    <a:pt x="131" y="172"/>
                    <a:pt x="131" y="172"/>
                    <a:pt x="131" y="172"/>
                  </a:cubicBezTo>
                  <a:cubicBezTo>
                    <a:pt x="132" y="171"/>
                    <a:pt x="132" y="171"/>
                    <a:pt x="132" y="171"/>
                  </a:cubicBezTo>
                  <a:cubicBezTo>
                    <a:pt x="132" y="171"/>
                    <a:pt x="132" y="171"/>
                    <a:pt x="132" y="171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35" y="168"/>
                    <a:pt x="135" y="168"/>
                    <a:pt x="135" y="168"/>
                  </a:cubicBezTo>
                  <a:cubicBezTo>
                    <a:pt x="135" y="168"/>
                    <a:pt x="135" y="168"/>
                    <a:pt x="135" y="168"/>
                  </a:cubicBezTo>
                  <a:cubicBezTo>
                    <a:pt x="135" y="168"/>
                    <a:pt x="135" y="168"/>
                    <a:pt x="135" y="168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8" y="168"/>
                    <a:pt x="138" y="168"/>
                    <a:pt x="138" y="168"/>
                  </a:cubicBezTo>
                  <a:cubicBezTo>
                    <a:pt x="138" y="168"/>
                    <a:pt x="138" y="168"/>
                    <a:pt x="138" y="168"/>
                  </a:cubicBezTo>
                  <a:cubicBezTo>
                    <a:pt x="139" y="167"/>
                    <a:pt x="139" y="167"/>
                    <a:pt x="139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9" y="167"/>
                    <a:pt x="139" y="167"/>
                    <a:pt x="139" y="167"/>
                  </a:cubicBezTo>
                  <a:cubicBezTo>
                    <a:pt x="139" y="166"/>
                    <a:pt x="139" y="166"/>
                    <a:pt x="139" y="166"/>
                  </a:cubicBezTo>
                  <a:cubicBezTo>
                    <a:pt x="140" y="165"/>
                    <a:pt x="140" y="165"/>
                    <a:pt x="140" y="165"/>
                  </a:cubicBezTo>
                  <a:cubicBezTo>
                    <a:pt x="140" y="166"/>
                    <a:pt x="140" y="166"/>
                    <a:pt x="140" y="166"/>
                  </a:cubicBezTo>
                  <a:cubicBezTo>
                    <a:pt x="140" y="166"/>
                    <a:pt x="140" y="166"/>
                    <a:pt x="140" y="166"/>
                  </a:cubicBezTo>
                  <a:cubicBezTo>
                    <a:pt x="141" y="167"/>
                    <a:pt x="141" y="167"/>
                    <a:pt x="141" y="167"/>
                  </a:cubicBezTo>
                  <a:cubicBezTo>
                    <a:pt x="142" y="166"/>
                    <a:pt x="142" y="166"/>
                    <a:pt x="142" y="166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44" y="164"/>
                    <a:pt x="144" y="164"/>
                    <a:pt x="144" y="164"/>
                  </a:cubicBezTo>
                  <a:cubicBezTo>
                    <a:pt x="144" y="164"/>
                    <a:pt x="144" y="164"/>
                    <a:pt x="144" y="164"/>
                  </a:cubicBezTo>
                  <a:cubicBezTo>
                    <a:pt x="145" y="165"/>
                    <a:pt x="145" y="165"/>
                    <a:pt x="145" y="165"/>
                  </a:cubicBezTo>
                  <a:cubicBezTo>
                    <a:pt x="146" y="165"/>
                    <a:pt x="146" y="165"/>
                    <a:pt x="146" y="165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47" y="162"/>
                    <a:pt x="147" y="162"/>
                    <a:pt x="147" y="162"/>
                  </a:cubicBezTo>
                  <a:cubicBezTo>
                    <a:pt x="147" y="162"/>
                    <a:pt x="147" y="162"/>
                    <a:pt x="147" y="162"/>
                  </a:cubicBezTo>
                  <a:cubicBezTo>
                    <a:pt x="146" y="162"/>
                    <a:pt x="146" y="162"/>
                    <a:pt x="146" y="162"/>
                  </a:cubicBezTo>
                  <a:cubicBezTo>
                    <a:pt x="146" y="162"/>
                    <a:pt x="146" y="162"/>
                    <a:pt x="146" y="162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50" y="161"/>
                    <a:pt x="150" y="161"/>
                    <a:pt x="150" y="161"/>
                  </a:cubicBezTo>
                  <a:cubicBezTo>
                    <a:pt x="151" y="159"/>
                    <a:pt x="151" y="159"/>
                    <a:pt x="151" y="159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2" y="158"/>
                    <a:pt x="152" y="158"/>
                    <a:pt x="152" y="158"/>
                  </a:cubicBezTo>
                  <a:cubicBezTo>
                    <a:pt x="153" y="158"/>
                    <a:pt x="153" y="158"/>
                    <a:pt x="153" y="158"/>
                  </a:cubicBezTo>
                  <a:cubicBezTo>
                    <a:pt x="153" y="158"/>
                    <a:pt x="153" y="158"/>
                    <a:pt x="153" y="158"/>
                  </a:cubicBezTo>
                  <a:cubicBezTo>
                    <a:pt x="154" y="157"/>
                    <a:pt x="154" y="157"/>
                    <a:pt x="154" y="157"/>
                  </a:cubicBezTo>
                  <a:cubicBezTo>
                    <a:pt x="155" y="158"/>
                    <a:pt x="155" y="158"/>
                    <a:pt x="155" y="158"/>
                  </a:cubicBezTo>
                  <a:cubicBezTo>
                    <a:pt x="155" y="158"/>
                    <a:pt x="155" y="158"/>
                    <a:pt x="155" y="158"/>
                  </a:cubicBezTo>
                  <a:cubicBezTo>
                    <a:pt x="155" y="158"/>
                    <a:pt x="155" y="158"/>
                    <a:pt x="155" y="158"/>
                  </a:cubicBezTo>
                  <a:cubicBezTo>
                    <a:pt x="156" y="158"/>
                    <a:pt x="156" y="158"/>
                    <a:pt x="156" y="158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6"/>
                    <a:pt x="158" y="156"/>
                    <a:pt x="158" y="156"/>
                  </a:cubicBezTo>
                  <a:cubicBezTo>
                    <a:pt x="158" y="156"/>
                    <a:pt x="158" y="156"/>
                    <a:pt x="158" y="156"/>
                  </a:cubicBezTo>
                  <a:cubicBezTo>
                    <a:pt x="158" y="156"/>
                    <a:pt x="158" y="156"/>
                    <a:pt x="158" y="156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61" y="155"/>
                    <a:pt x="161" y="155"/>
                    <a:pt x="161" y="155"/>
                  </a:cubicBezTo>
                  <a:cubicBezTo>
                    <a:pt x="161" y="156"/>
                    <a:pt x="161" y="156"/>
                    <a:pt x="161" y="156"/>
                  </a:cubicBezTo>
                  <a:cubicBezTo>
                    <a:pt x="161" y="156"/>
                    <a:pt x="161" y="156"/>
                    <a:pt x="161" y="156"/>
                  </a:cubicBezTo>
                  <a:cubicBezTo>
                    <a:pt x="162" y="156"/>
                    <a:pt x="162" y="156"/>
                    <a:pt x="162" y="156"/>
                  </a:cubicBezTo>
                  <a:cubicBezTo>
                    <a:pt x="162" y="156"/>
                    <a:pt x="162" y="156"/>
                    <a:pt x="162" y="156"/>
                  </a:cubicBezTo>
                  <a:cubicBezTo>
                    <a:pt x="163" y="156"/>
                    <a:pt x="163" y="156"/>
                    <a:pt x="163" y="156"/>
                  </a:cubicBezTo>
                  <a:cubicBezTo>
                    <a:pt x="163" y="154"/>
                    <a:pt x="163" y="154"/>
                    <a:pt x="163" y="154"/>
                  </a:cubicBezTo>
                  <a:cubicBezTo>
                    <a:pt x="163" y="154"/>
                    <a:pt x="163" y="154"/>
                    <a:pt x="163" y="154"/>
                  </a:cubicBezTo>
                  <a:cubicBezTo>
                    <a:pt x="162" y="154"/>
                    <a:pt x="162" y="154"/>
                    <a:pt x="162" y="154"/>
                  </a:cubicBezTo>
                  <a:cubicBezTo>
                    <a:pt x="162" y="154"/>
                    <a:pt x="162" y="154"/>
                    <a:pt x="162" y="154"/>
                  </a:cubicBezTo>
                  <a:cubicBezTo>
                    <a:pt x="164" y="153"/>
                    <a:pt x="164" y="153"/>
                    <a:pt x="164" y="153"/>
                  </a:cubicBezTo>
                  <a:cubicBezTo>
                    <a:pt x="164" y="153"/>
                    <a:pt x="164" y="153"/>
                    <a:pt x="164" y="153"/>
                  </a:cubicBezTo>
                  <a:cubicBezTo>
                    <a:pt x="164" y="153"/>
                    <a:pt x="164" y="153"/>
                    <a:pt x="164" y="153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4" y="152"/>
                    <a:pt x="164" y="152"/>
                    <a:pt x="164" y="152"/>
                  </a:cubicBezTo>
                  <a:cubicBezTo>
                    <a:pt x="164" y="152"/>
                    <a:pt x="164" y="152"/>
                    <a:pt x="164" y="152"/>
                  </a:cubicBezTo>
                  <a:cubicBezTo>
                    <a:pt x="164" y="152"/>
                    <a:pt x="164" y="152"/>
                    <a:pt x="164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6" y="151"/>
                    <a:pt x="166" y="151"/>
                    <a:pt x="166" y="151"/>
                  </a:cubicBezTo>
                  <a:cubicBezTo>
                    <a:pt x="168" y="151"/>
                    <a:pt x="168" y="151"/>
                    <a:pt x="168" y="151"/>
                  </a:cubicBezTo>
                  <a:cubicBezTo>
                    <a:pt x="169" y="150"/>
                    <a:pt x="169" y="150"/>
                    <a:pt x="169" y="150"/>
                  </a:cubicBezTo>
                  <a:cubicBezTo>
                    <a:pt x="170" y="150"/>
                    <a:pt x="170" y="150"/>
                    <a:pt x="170" y="150"/>
                  </a:cubicBezTo>
                  <a:cubicBezTo>
                    <a:pt x="171" y="149"/>
                    <a:pt x="171" y="149"/>
                    <a:pt x="171" y="149"/>
                  </a:cubicBezTo>
                  <a:cubicBezTo>
                    <a:pt x="171" y="147"/>
                    <a:pt x="171" y="147"/>
                    <a:pt x="171" y="147"/>
                  </a:cubicBezTo>
                  <a:cubicBezTo>
                    <a:pt x="171" y="147"/>
                    <a:pt x="171" y="147"/>
                    <a:pt x="171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0" y="146"/>
                    <a:pt x="170" y="146"/>
                    <a:pt x="170" y="146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68" y="146"/>
                    <a:pt x="168" y="146"/>
                    <a:pt x="168" y="146"/>
                  </a:cubicBezTo>
                  <a:cubicBezTo>
                    <a:pt x="168" y="145"/>
                    <a:pt x="168" y="145"/>
                    <a:pt x="168" y="145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6" y="141"/>
                    <a:pt x="176" y="141"/>
                    <a:pt x="176" y="141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7" y="142"/>
                    <a:pt x="177" y="142"/>
                    <a:pt x="177" y="142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178" y="140"/>
                    <a:pt x="178" y="140"/>
                    <a:pt x="178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8" y="140"/>
                    <a:pt x="178" y="140"/>
                    <a:pt x="178" y="140"/>
                  </a:cubicBezTo>
                  <a:cubicBezTo>
                    <a:pt x="179" y="140"/>
                    <a:pt x="179" y="140"/>
                    <a:pt x="179" y="140"/>
                  </a:cubicBezTo>
                  <a:cubicBezTo>
                    <a:pt x="180" y="139"/>
                    <a:pt x="180" y="139"/>
                    <a:pt x="180" y="139"/>
                  </a:cubicBezTo>
                  <a:cubicBezTo>
                    <a:pt x="181" y="138"/>
                    <a:pt x="181" y="138"/>
                    <a:pt x="181" y="138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79" y="136"/>
                    <a:pt x="179" y="136"/>
                    <a:pt x="179" y="136"/>
                  </a:cubicBezTo>
                  <a:cubicBezTo>
                    <a:pt x="178" y="136"/>
                    <a:pt x="178" y="136"/>
                    <a:pt x="178" y="136"/>
                  </a:cubicBezTo>
                  <a:cubicBezTo>
                    <a:pt x="178" y="136"/>
                    <a:pt x="178" y="136"/>
                    <a:pt x="178" y="136"/>
                  </a:cubicBezTo>
                  <a:cubicBezTo>
                    <a:pt x="178" y="136"/>
                    <a:pt x="178" y="136"/>
                    <a:pt x="178" y="136"/>
                  </a:cubicBezTo>
                  <a:cubicBezTo>
                    <a:pt x="178" y="136"/>
                    <a:pt x="178" y="136"/>
                    <a:pt x="178" y="136"/>
                  </a:cubicBezTo>
                  <a:cubicBezTo>
                    <a:pt x="180" y="135"/>
                    <a:pt x="180" y="135"/>
                    <a:pt x="180" y="135"/>
                  </a:cubicBezTo>
                  <a:cubicBezTo>
                    <a:pt x="181" y="136"/>
                    <a:pt x="181" y="136"/>
                    <a:pt x="181" y="136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183" y="135"/>
                    <a:pt x="183" y="135"/>
                    <a:pt x="183" y="135"/>
                  </a:cubicBezTo>
                  <a:cubicBezTo>
                    <a:pt x="183" y="135"/>
                    <a:pt x="183" y="135"/>
                    <a:pt x="183" y="135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7" y="132"/>
                    <a:pt x="187" y="132"/>
                    <a:pt x="187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9" y="132"/>
                    <a:pt x="189" y="132"/>
                    <a:pt x="189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5" y="127"/>
                    <a:pt x="195" y="127"/>
                    <a:pt x="195" y="127"/>
                  </a:cubicBezTo>
                  <a:cubicBezTo>
                    <a:pt x="197" y="127"/>
                    <a:pt x="197" y="127"/>
                    <a:pt x="197" y="127"/>
                  </a:cubicBezTo>
                  <a:cubicBezTo>
                    <a:pt x="199" y="125"/>
                    <a:pt x="199" y="125"/>
                    <a:pt x="199" y="125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9" y="128"/>
                    <a:pt x="199" y="128"/>
                    <a:pt x="199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2" y="127"/>
                    <a:pt x="202" y="127"/>
                    <a:pt x="202" y="127"/>
                  </a:cubicBezTo>
                  <a:cubicBezTo>
                    <a:pt x="203" y="127"/>
                    <a:pt x="203" y="127"/>
                    <a:pt x="203" y="127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2" y="127"/>
                    <a:pt x="202" y="127"/>
                    <a:pt x="202" y="127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2" y="133"/>
                    <a:pt x="192" y="133"/>
                    <a:pt x="192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7"/>
                    <a:pt x="189" y="137"/>
                    <a:pt x="189" y="137"/>
                  </a:cubicBezTo>
                  <a:cubicBezTo>
                    <a:pt x="187" y="137"/>
                    <a:pt x="187" y="137"/>
                    <a:pt x="187" y="137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4" y="141"/>
                    <a:pt x="184" y="141"/>
                    <a:pt x="184" y="141"/>
                  </a:cubicBezTo>
                  <a:cubicBezTo>
                    <a:pt x="183" y="142"/>
                    <a:pt x="183" y="142"/>
                    <a:pt x="183" y="142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4" y="144"/>
                    <a:pt x="184" y="144"/>
                    <a:pt x="184" y="144"/>
                  </a:cubicBezTo>
                  <a:cubicBezTo>
                    <a:pt x="184" y="144"/>
                    <a:pt x="184" y="144"/>
                    <a:pt x="184" y="144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87" y="143"/>
                    <a:pt x="187" y="143"/>
                    <a:pt x="187" y="143"/>
                  </a:cubicBezTo>
                  <a:cubicBezTo>
                    <a:pt x="187" y="144"/>
                    <a:pt x="187" y="144"/>
                    <a:pt x="187" y="144"/>
                  </a:cubicBezTo>
                  <a:cubicBezTo>
                    <a:pt x="185" y="145"/>
                    <a:pt x="185" y="145"/>
                    <a:pt x="185" y="145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2" y="146"/>
                    <a:pt x="182" y="146"/>
                    <a:pt x="182" y="146"/>
                  </a:cubicBezTo>
                  <a:cubicBezTo>
                    <a:pt x="182" y="146"/>
                    <a:pt x="182" y="146"/>
                    <a:pt x="182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7"/>
                    <a:pt x="181" y="147"/>
                    <a:pt x="181" y="147"/>
                  </a:cubicBezTo>
                  <a:cubicBezTo>
                    <a:pt x="180" y="147"/>
                    <a:pt x="180" y="147"/>
                    <a:pt x="180" y="147"/>
                  </a:cubicBezTo>
                  <a:cubicBezTo>
                    <a:pt x="179" y="147"/>
                    <a:pt x="179" y="147"/>
                    <a:pt x="179" y="147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3" y="148"/>
                    <a:pt x="183" y="148"/>
                    <a:pt x="183" y="148"/>
                  </a:cubicBezTo>
                  <a:cubicBezTo>
                    <a:pt x="184" y="148"/>
                    <a:pt x="184" y="148"/>
                    <a:pt x="184" y="148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4" y="148"/>
                    <a:pt x="184" y="148"/>
                    <a:pt x="184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6" y="147"/>
                    <a:pt x="186" y="147"/>
                    <a:pt x="186" y="147"/>
                  </a:cubicBezTo>
                  <a:cubicBezTo>
                    <a:pt x="187" y="146"/>
                    <a:pt x="187" y="146"/>
                    <a:pt x="187" y="146"/>
                  </a:cubicBezTo>
                  <a:cubicBezTo>
                    <a:pt x="187" y="145"/>
                    <a:pt x="187" y="145"/>
                    <a:pt x="187" y="145"/>
                  </a:cubicBezTo>
                  <a:cubicBezTo>
                    <a:pt x="187" y="146"/>
                    <a:pt x="187" y="146"/>
                    <a:pt x="187" y="146"/>
                  </a:cubicBezTo>
                  <a:cubicBezTo>
                    <a:pt x="187" y="146"/>
                    <a:pt x="187" y="146"/>
                    <a:pt x="187" y="146"/>
                  </a:cubicBezTo>
                  <a:cubicBezTo>
                    <a:pt x="187" y="147"/>
                    <a:pt x="187" y="147"/>
                    <a:pt x="187" y="147"/>
                  </a:cubicBezTo>
                  <a:cubicBezTo>
                    <a:pt x="189" y="147"/>
                    <a:pt x="189" y="147"/>
                    <a:pt x="189" y="147"/>
                  </a:cubicBezTo>
                  <a:cubicBezTo>
                    <a:pt x="190" y="145"/>
                    <a:pt x="190" y="145"/>
                    <a:pt x="190" y="145"/>
                  </a:cubicBezTo>
                  <a:cubicBezTo>
                    <a:pt x="192" y="145"/>
                    <a:pt x="192" y="145"/>
                    <a:pt x="192" y="145"/>
                  </a:cubicBezTo>
                  <a:cubicBezTo>
                    <a:pt x="192" y="146"/>
                    <a:pt x="192" y="146"/>
                    <a:pt x="192" y="146"/>
                  </a:cubicBezTo>
                  <a:cubicBezTo>
                    <a:pt x="193" y="146"/>
                    <a:pt x="193" y="146"/>
                    <a:pt x="193" y="146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4" y="143"/>
                    <a:pt x="194" y="143"/>
                    <a:pt x="194" y="143"/>
                  </a:cubicBezTo>
                  <a:cubicBezTo>
                    <a:pt x="195" y="143"/>
                    <a:pt x="195" y="143"/>
                    <a:pt x="195" y="143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6" y="143"/>
                    <a:pt x="196" y="143"/>
                    <a:pt x="196" y="143"/>
                  </a:cubicBezTo>
                  <a:cubicBezTo>
                    <a:pt x="196" y="142"/>
                    <a:pt x="196" y="142"/>
                    <a:pt x="196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6" y="143"/>
                    <a:pt x="196" y="143"/>
                    <a:pt x="196" y="143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9" y="144"/>
                    <a:pt x="199" y="144"/>
                    <a:pt x="199" y="144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1" y="143"/>
                    <a:pt x="201" y="143"/>
                    <a:pt x="201" y="143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3" y="142"/>
                    <a:pt x="203" y="142"/>
                    <a:pt x="203" y="142"/>
                  </a:cubicBezTo>
                  <a:cubicBezTo>
                    <a:pt x="204" y="142"/>
                    <a:pt x="204" y="142"/>
                    <a:pt x="204" y="142"/>
                  </a:cubicBezTo>
                  <a:cubicBezTo>
                    <a:pt x="203" y="141"/>
                    <a:pt x="203" y="141"/>
                    <a:pt x="203" y="141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4" y="138"/>
                    <a:pt x="204" y="138"/>
                    <a:pt x="204" y="138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5" y="137"/>
                    <a:pt x="205" y="137"/>
                    <a:pt x="205" y="137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3" y="135"/>
                    <a:pt x="203" y="135"/>
                    <a:pt x="203" y="135"/>
                  </a:cubicBezTo>
                  <a:cubicBezTo>
                    <a:pt x="203" y="134"/>
                    <a:pt x="203" y="134"/>
                    <a:pt x="203" y="134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6" y="134"/>
                    <a:pt x="206" y="134"/>
                    <a:pt x="206" y="134"/>
                  </a:cubicBezTo>
                  <a:cubicBezTo>
                    <a:pt x="206" y="134"/>
                    <a:pt x="206" y="134"/>
                    <a:pt x="206" y="134"/>
                  </a:cubicBezTo>
                  <a:cubicBezTo>
                    <a:pt x="206" y="133"/>
                    <a:pt x="206" y="133"/>
                    <a:pt x="206" y="133"/>
                  </a:cubicBezTo>
                  <a:cubicBezTo>
                    <a:pt x="207" y="132"/>
                    <a:pt x="207" y="132"/>
                    <a:pt x="207" y="132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2"/>
                    <a:pt x="209" y="132"/>
                    <a:pt x="209" y="132"/>
                  </a:cubicBezTo>
                  <a:cubicBezTo>
                    <a:pt x="211" y="132"/>
                    <a:pt x="211" y="132"/>
                    <a:pt x="211" y="132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6"/>
                    <a:pt x="209" y="136"/>
                    <a:pt x="209" y="136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11" y="134"/>
                    <a:pt x="211" y="134"/>
                    <a:pt x="211" y="134"/>
                  </a:cubicBezTo>
                  <a:cubicBezTo>
                    <a:pt x="212" y="134"/>
                    <a:pt x="212" y="134"/>
                    <a:pt x="212" y="134"/>
                  </a:cubicBezTo>
                  <a:cubicBezTo>
                    <a:pt x="211" y="134"/>
                    <a:pt x="211" y="134"/>
                    <a:pt x="211" y="134"/>
                  </a:cubicBezTo>
                  <a:cubicBezTo>
                    <a:pt x="211" y="135"/>
                    <a:pt x="211" y="135"/>
                    <a:pt x="211" y="135"/>
                  </a:cubicBezTo>
                  <a:cubicBezTo>
                    <a:pt x="211" y="136"/>
                    <a:pt x="211" y="136"/>
                    <a:pt x="211" y="136"/>
                  </a:cubicBezTo>
                  <a:cubicBezTo>
                    <a:pt x="212" y="135"/>
                    <a:pt x="212" y="135"/>
                    <a:pt x="212" y="135"/>
                  </a:cubicBezTo>
                  <a:cubicBezTo>
                    <a:pt x="213" y="134"/>
                    <a:pt x="213" y="134"/>
                    <a:pt x="213" y="134"/>
                  </a:cubicBezTo>
                  <a:cubicBezTo>
                    <a:pt x="213" y="135"/>
                    <a:pt x="213" y="135"/>
                    <a:pt x="213" y="135"/>
                  </a:cubicBezTo>
                  <a:cubicBezTo>
                    <a:pt x="214" y="134"/>
                    <a:pt x="214" y="134"/>
                    <a:pt x="214" y="134"/>
                  </a:cubicBezTo>
                  <a:cubicBezTo>
                    <a:pt x="215" y="134"/>
                    <a:pt x="215" y="134"/>
                    <a:pt x="215" y="134"/>
                  </a:cubicBezTo>
                  <a:cubicBezTo>
                    <a:pt x="216" y="133"/>
                    <a:pt x="216" y="133"/>
                    <a:pt x="216" y="133"/>
                  </a:cubicBezTo>
                  <a:cubicBezTo>
                    <a:pt x="217" y="133"/>
                    <a:pt x="217" y="133"/>
                    <a:pt x="217" y="133"/>
                  </a:cubicBezTo>
                  <a:cubicBezTo>
                    <a:pt x="218" y="133"/>
                    <a:pt x="218" y="133"/>
                    <a:pt x="218" y="133"/>
                  </a:cubicBezTo>
                  <a:cubicBezTo>
                    <a:pt x="218" y="134"/>
                    <a:pt x="218" y="134"/>
                    <a:pt x="218" y="134"/>
                  </a:cubicBezTo>
                  <a:cubicBezTo>
                    <a:pt x="217" y="134"/>
                    <a:pt x="217" y="134"/>
                    <a:pt x="217" y="134"/>
                  </a:cubicBezTo>
                  <a:cubicBezTo>
                    <a:pt x="216" y="135"/>
                    <a:pt x="216" y="135"/>
                    <a:pt x="216" y="135"/>
                  </a:cubicBezTo>
                  <a:cubicBezTo>
                    <a:pt x="215" y="135"/>
                    <a:pt x="215" y="135"/>
                    <a:pt x="215" y="135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5" y="136"/>
                    <a:pt x="215" y="136"/>
                    <a:pt x="215" y="136"/>
                  </a:cubicBezTo>
                  <a:cubicBezTo>
                    <a:pt x="217" y="137"/>
                    <a:pt x="217" y="137"/>
                    <a:pt x="217" y="137"/>
                  </a:cubicBezTo>
                  <a:cubicBezTo>
                    <a:pt x="218" y="137"/>
                    <a:pt x="218" y="137"/>
                    <a:pt x="218" y="137"/>
                  </a:cubicBezTo>
                  <a:cubicBezTo>
                    <a:pt x="217" y="138"/>
                    <a:pt x="217" y="138"/>
                    <a:pt x="217" y="138"/>
                  </a:cubicBezTo>
                  <a:cubicBezTo>
                    <a:pt x="216" y="137"/>
                    <a:pt x="216" y="137"/>
                    <a:pt x="216" y="137"/>
                  </a:cubicBezTo>
                  <a:cubicBezTo>
                    <a:pt x="215" y="137"/>
                    <a:pt x="215" y="137"/>
                    <a:pt x="215" y="137"/>
                  </a:cubicBezTo>
                  <a:cubicBezTo>
                    <a:pt x="214" y="137"/>
                    <a:pt x="214" y="137"/>
                    <a:pt x="214" y="137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6" y="138"/>
                    <a:pt x="216" y="138"/>
                    <a:pt x="216" y="138"/>
                  </a:cubicBezTo>
                  <a:cubicBezTo>
                    <a:pt x="216" y="138"/>
                    <a:pt x="216" y="138"/>
                    <a:pt x="216" y="138"/>
                  </a:cubicBezTo>
                  <a:cubicBezTo>
                    <a:pt x="215" y="139"/>
                    <a:pt x="215" y="139"/>
                    <a:pt x="215" y="139"/>
                  </a:cubicBezTo>
                  <a:cubicBezTo>
                    <a:pt x="215" y="139"/>
                    <a:pt x="215" y="139"/>
                    <a:pt x="215" y="139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7" y="140"/>
                    <a:pt x="217" y="140"/>
                    <a:pt x="217" y="140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7" y="141"/>
                    <a:pt x="217" y="141"/>
                    <a:pt x="217" y="141"/>
                  </a:cubicBezTo>
                  <a:cubicBezTo>
                    <a:pt x="218" y="142"/>
                    <a:pt x="218" y="142"/>
                    <a:pt x="218" y="142"/>
                  </a:cubicBezTo>
                  <a:cubicBezTo>
                    <a:pt x="219" y="142"/>
                    <a:pt x="219" y="142"/>
                    <a:pt x="219" y="142"/>
                  </a:cubicBezTo>
                  <a:cubicBezTo>
                    <a:pt x="221" y="142"/>
                    <a:pt x="221" y="142"/>
                    <a:pt x="221" y="142"/>
                  </a:cubicBezTo>
                  <a:cubicBezTo>
                    <a:pt x="221" y="142"/>
                    <a:pt x="221" y="142"/>
                    <a:pt x="221" y="142"/>
                  </a:cubicBezTo>
                  <a:cubicBezTo>
                    <a:pt x="221" y="143"/>
                    <a:pt x="221" y="143"/>
                    <a:pt x="221" y="143"/>
                  </a:cubicBezTo>
                  <a:cubicBezTo>
                    <a:pt x="221" y="143"/>
                    <a:pt x="221" y="143"/>
                    <a:pt x="221" y="143"/>
                  </a:cubicBezTo>
                  <a:cubicBezTo>
                    <a:pt x="221" y="144"/>
                    <a:pt x="221" y="144"/>
                    <a:pt x="221" y="144"/>
                  </a:cubicBezTo>
                  <a:cubicBezTo>
                    <a:pt x="221" y="144"/>
                    <a:pt x="221" y="144"/>
                    <a:pt x="221" y="144"/>
                  </a:cubicBezTo>
                  <a:cubicBezTo>
                    <a:pt x="222" y="144"/>
                    <a:pt x="222" y="144"/>
                    <a:pt x="222" y="144"/>
                  </a:cubicBezTo>
                  <a:cubicBezTo>
                    <a:pt x="222" y="145"/>
                    <a:pt x="222" y="145"/>
                    <a:pt x="222" y="145"/>
                  </a:cubicBezTo>
                  <a:cubicBezTo>
                    <a:pt x="223" y="144"/>
                    <a:pt x="223" y="144"/>
                    <a:pt x="223" y="144"/>
                  </a:cubicBezTo>
                  <a:cubicBezTo>
                    <a:pt x="223" y="143"/>
                    <a:pt x="223" y="143"/>
                    <a:pt x="223" y="143"/>
                  </a:cubicBezTo>
                  <a:cubicBezTo>
                    <a:pt x="223" y="143"/>
                    <a:pt x="223" y="143"/>
                    <a:pt x="223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2" y="146"/>
                    <a:pt x="222" y="146"/>
                    <a:pt x="222" y="146"/>
                  </a:cubicBezTo>
                  <a:cubicBezTo>
                    <a:pt x="223" y="147"/>
                    <a:pt x="223" y="147"/>
                    <a:pt x="223" y="147"/>
                  </a:cubicBezTo>
                  <a:cubicBezTo>
                    <a:pt x="223" y="147"/>
                    <a:pt x="223" y="147"/>
                    <a:pt x="223" y="147"/>
                  </a:cubicBezTo>
                  <a:cubicBezTo>
                    <a:pt x="222" y="147"/>
                    <a:pt x="222" y="147"/>
                    <a:pt x="222" y="147"/>
                  </a:cubicBezTo>
                  <a:cubicBezTo>
                    <a:pt x="222" y="147"/>
                    <a:pt x="222" y="147"/>
                    <a:pt x="222" y="147"/>
                  </a:cubicBezTo>
                  <a:cubicBezTo>
                    <a:pt x="222" y="148"/>
                    <a:pt x="222" y="148"/>
                    <a:pt x="222" y="148"/>
                  </a:cubicBezTo>
                  <a:cubicBezTo>
                    <a:pt x="225" y="148"/>
                    <a:pt x="225" y="148"/>
                    <a:pt x="225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8" y="148"/>
                    <a:pt x="228" y="148"/>
                    <a:pt x="228" y="148"/>
                  </a:cubicBezTo>
                  <a:cubicBezTo>
                    <a:pt x="229" y="148"/>
                    <a:pt x="229" y="148"/>
                    <a:pt x="229" y="148"/>
                  </a:cubicBezTo>
                  <a:cubicBezTo>
                    <a:pt x="230" y="148"/>
                    <a:pt x="230" y="148"/>
                    <a:pt x="230" y="148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31" y="149"/>
                    <a:pt x="231" y="149"/>
                    <a:pt x="231" y="149"/>
                  </a:cubicBezTo>
                  <a:cubicBezTo>
                    <a:pt x="231" y="149"/>
                    <a:pt x="231" y="149"/>
                    <a:pt x="231" y="149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4" y="151"/>
                    <a:pt x="234" y="151"/>
                    <a:pt x="234" y="151"/>
                  </a:cubicBezTo>
                  <a:cubicBezTo>
                    <a:pt x="236" y="150"/>
                    <a:pt x="236" y="150"/>
                    <a:pt x="236" y="150"/>
                  </a:cubicBezTo>
                  <a:cubicBezTo>
                    <a:pt x="236" y="150"/>
                    <a:pt x="236" y="150"/>
                    <a:pt x="236" y="150"/>
                  </a:cubicBezTo>
                  <a:cubicBezTo>
                    <a:pt x="237" y="150"/>
                    <a:pt x="237" y="150"/>
                    <a:pt x="237" y="150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36" y="151"/>
                    <a:pt x="236" y="151"/>
                    <a:pt x="236" y="151"/>
                  </a:cubicBezTo>
                  <a:cubicBezTo>
                    <a:pt x="235" y="151"/>
                    <a:pt x="235" y="151"/>
                    <a:pt x="235" y="151"/>
                  </a:cubicBezTo>
                  <a:cubicBezTo>
                    <a:pt x="235" y="152"/>
                    <a:pt x="235" y="152"/>
                    <a:pt x="235" y="152"/>
                  </a:cubicBezTo>
                  <a:cubicBezTo>
                    <a:pt x="236" y="152"/>
                    <a:pt x="236" y="152"/>
                    <a:pt x="236" y="152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37" y="154"/>
                    <a:pt x="237" y="154"/>
                    <a:pt x="237" y="154"/>
                  </a:cubicBezTo>
                  <a:cubicBezTo>
                    <a:pt x="239" y="154"/>
                    <a:pt x="239" y="154"/>
                    <a:pt x="239" y="154"/>
                  </a:cubicBezTo>
                  <a:cubicBezTo>
                    <a:pt x="241" y="154"/>
                    <a:pt x="241" y="154"/>
                    <a:pt x="241" y="154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44" y="152"/>
                    <a:pt x="244" y="152"/>
                    <a:pt x="244" y="152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45" y="153"/>
                    <a:pt x="245" y="153"/>
                    <a:pt x="245" y="153"/>
                  </a:cubicBezTo>
                  <a:cubicBezTo>
                    <a:pt x="244" y="154"/>
                    <a:pt x="244" y="154"/>
                    <a:pt x="244" y="154"/>
                  </a:cubicBezTo>
                  <a:cubicBezTo>
                    <a:pt x="243" y="155"/>
                    <a:pt x="243" y="155"/>
                    <a:pt x="243" y="155"/>
                  </a:cubicBezTo>
                  <a:cubicBezTo>
                    <a:pt x="243" y="157"/>
                    <a:pt x="243" y="157"/>
                    <a:pt x="243" y="157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1" y="156"/>
                    <a:pt x="241" y="156"/>
                    <a:pt x="241" y="156"/>
                  </a:cubicBezTo>
                  <a:cubicBezTo>
                    <a:pt x="241" y="156"/>
                    <a:pt x="241" y="156"/>
                    <a:pt x="241" y="156"/>
                  </a:cubicBezTo>
                  <a:cubicBezTo>
                    <a:pt x="241" y="157"/>
                    <a:pt x="241" y="157"/>
                    <a:pt x="241" y="157"/>
                  </a:cubicBezTo>
                  <a:cubicBezTo>
                    <a:pt x="242" y="158"/>
                    <a:pt x="242" y="158"/>
                    <a:pt x="242" y="158"/>
                  </a:cubicBezTo>
                  <a:cubicBezTo>
                    <a:pt x="242" y="159"/>
                    <a:pt x="242" y="159"/>
                    <a:pt x="242" y="159"/>
                  </a:cubicBezTo>
                  <a:cubicBezTo>
                    <a:pt x="243" y="159"/>
                    <a:pt x="243" y="159"/>
                    <a:pt x="243" y="159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3" y="160"/>
                    <a:pt x="243" y="160"/>
                    <a:pt x="243" y="160"/>
                  </a:cubicBezTo>
                  <a:cubicBezTo>
                    <a:pt x="243" y="160"/>
                    <a:pt x="243" y="160"/>
                    <a:pt x="243" y="160"/>
                  </a:cubicBezTo>
                  <a:cubicBezTo>
                    <a:pt x="245" y="161"/>
                    <a:pt x="245" y="161"/>
                    <a:pt x="245" y="161"/>
                  </a:cubicBezTo>
                  <a:cubicBezTo>
                    <a:pt x="245" y="161"/>
                    <a:pt x="245" y="161"/>
                    <a:pt x="245" y="161"/>
                  </a:cubicBezTo>
                  <a:cubicBezTo>
                    <a:pt x="246" y="161"/>
                    <a:pt x="246" y="161"/>
                    <a:pt x="246" y="161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8" y="158"/>
                    <a:pt x="248" y="158"/>
                    <a:pt x="248" y="158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161"/>
                    <a:pt x="248" y="161"/>
                    <a:pt x="248" y="161"/>
                  </a:cubicBezTo>
                  <a:cubicBezTo>
                    <a:pt x="247" y="162"/>
                    <a:pt x="247" y="162"/>
                    <a:pt x="247" y="162"/>
                  </a:cubicBezTo>
                  <a:cubicBezTo>
                    <a:pt x="247" y="162"/>
                    <a:pt x="247" y="162"/>
                    <a:pt x="247" y="162"/>
                  </a:cubicBezTo>
                  <a:cubicBezTo>
                    <a:pt x="246" y="163"/>
                    <a:pt x="246" y="163"/>
                    <a:pt x="246" y="163"/>
                  </a:cubicBezTo>
                  <a:cubicBezTo>
                    <a:pt x="246" y="163"/>
                    <a:pt x="246" y="163"/>
                    <a:pt x="246" y="163"/>
                  </a:cubicBezTo>
                  <a:cubicBezTo>
                    <a:pt x="247" y="164"/>
                    <a:pt x="247" y="164"/>
                    <a:pt x="247" y="164"/>
                  </a:cubicBezTo>
                  <a:cubicBezTo>
                    <a:pt x="246" y="164"/>
                    <a:pt x="246" y="164"/>
                    <a:pt x="246" y="164"/>
                  </a:cubicBezTo>
                  <a:cubicBezTo>
                    <a:pt x="246" y="167"/>
                    <a:pt x="246" y="167"/>
                    <a:pt x="246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8" y="169"/>
                    <a:pt x="248" y="169"/>
                    <a:pt x="248" y="169"/>
                  </a:cubicBezTo>
                  <a:cubicBezTo>
                    <a:pt x="249" y="171"/>
                    <a:pt x="249" y="171"/>
                    <a:pt x="249" y="171"/>
                  </a:cubicBezTo>
                  <a:cubicBezTo>
                    <a:pt x="250" y="171"/>
                    <a:pt x="250" y="171"/>
                    <a:pt x="250" y="171"/>
                  </a:cubicBezTo>
                  <a:cubicBezTo>
                    <a:pt x="250" y="172"/>
                    <a:pt x="250" y="172"/>
                    <a:pt x="250" y="172"/>
                  </a:cubicBezTo>
                  <a:cubicBezTo>
                    <a:pt x="251" y="171"/>
                    <a:pt x="251" y="171"/>
                    <a:pt x="251" y="171"/>
                  </a:cubicBezTo>
                  <a:cubicBezTo>
                    <a:pt x="251" y="172"/>
                    <a:pt x="251" y="172"/>
                    <a:pt x="251" y="172"/>
                  </a:cubicBezTo>
                  <a:cubicBezTo>
                    <a:pt x="252" y="172"/>
                    <a:pt x="252" y="172"/>
                    <a:pt x="252" y="172"/>
                  </a:cubicBezTo>
                  <a:cubicBezTo>
                    <a:pt x="252" y="171"/>
                    <a:pt x="252" y="171"/>
                    <a:pt x="252" y="171"/>
                  </a:cubicBezTo>
                  <a:cubicBezTo>
                    <a:pt x="252" y="171"/>
                    <a:pt x="252" y="171"/>
                    <a:pt x="252" y="171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4" y="170"/>
                    <a:pt x="254" y="170"/>
                    <a:pt x="254" y="170"/>
                  </a:cubicBezTo>
                  <a:cubicBezTo>
                    <a:pt x="253" y="169"/>
                    <a:pt x="253" y="169"/>
                    <a:pt x="253" y="169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2" y="168"/>
                    <a:pt x="252" y="168"/>
                    <a:pt x="252" y="168"/>
                  </a:cubicBezTo>
                  <a:cubicBezTo>
                    <a:pt x="252" y="167"/>
                    <a:pt x="252" y="167"/>
                    <a:pt x="252" y="167"/>
                  </a:cubicBezTo>
                  <a:cubicBezTo>
                    <a:pt x="252" y="167"/>
                    <a:pt x="252" y="167"/>
                    <a:pt x="252" y="167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2" y="165"/>
                    <a:pt x="252" y="165"/>
                    <a:pt x="252" y="165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3" y="165"/>
                    <a:pt x="253" y="165"/>
                    <a:pt x="253" y="165"/>
                  </a:cubicBezTo>
                  <a:cubicBezTo>
                    <a:pt x="253" y="166"/>
                    <a:pt x="253" y="166"/>
                    <a:pt x="253" y="166"/>
                  </a:cubicBezTo>
                  <a:cubicBezTo>
                    <a:pt x="254" y="165"/>
                    <a:pt x="254" y="165"/>
                    <a:pt x="254" y="165"/>
                  </a:cubicBezTo>
                  <a:cubicBezTo>
                    <a:pt x="254" y="166"/>
                    <a:pt x="254" y="166"/>
                    <a:pt x="254" y="166"/>
                  </a:cubicBezTo>
                  <a:cubicBezTo>
                    <a:pt x="254" y="166"/>
                    <a:pt x="254" y="166"/>
                    <a:pt x="254" y="166"/>
                  </a:cubicBezTo>
                  <a:cubicBezTo>
                    <a:pt x="254" y="167"/>
                    <a:pt x="254" y="167"/>
                    <a:pt x="254" y="167"/>
                  </a:cubicBezTo>
                  <a:cubicBezTo>
                    <a:pt x="254" y="168"/>
                    <a:pt x="254" y="168"/>
                    <a:pt x="254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6" y="167"/>
                    <a:pt x="256" y="167"/>
                    <a:pt x="256" y="167"/>
                  </a:cubicBezTo>
                  <a:cubicBezTo>
                    <a:pt x="256" y="167"/>
                    <a:pt x="256" y="167"/>
                    <a:pt x="256" y="167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55" y="169"/>
                    <a:pt x="255" y="169"/>
                    <a:pt x="255" y="169"/>
                  </a:cubicBezTo>
                  <a:cubicBezTo>
                    <a:pt x="255" y="170"/>
                    <a:pt x="255" y="170"/>
                    <a:pt x="255" y="170"/>
                  </a:cubicBezTo>
                  <a:cubicBezTo>
                    <a:pt x="255" y="170"/>
                    <a:pt x="255" y="170"/>
                    <a:pt x="255" y="170"/>
                  </a:cubicBezTo>
                  <a:cubicBezTo>
                    <a:pt x="255" y="172"/>
                    <a:pt x="255" y="172"/>
                    <a:pt x="255" y="172"/>
                  </a:cubicBezTo>
                  <a:cubicBezTo>
                    <a:pt x="255" y="172"/>
                    <a:pt x="255" y="172"/>
                    <a:pt x="255" y="172"/>
                  </a:cubicBezTo>
                  <a:cubicBezTo>
                    <a:pt x="256" y="172"/>
                    <a:pt x="256" y="172"/>
                    <a:pt x="256" y="172"/>
                  </a:cubicBezTo>
                  <a:cubicBezTo>
                    <a:pt x="257" y="172"/>
                    <a:pt x="257" y="172"/>
                    <a:pt x="257" y="172"/>
                  </a:cubicBezTo>
                  <a:cubicBezTo>
                    <a:pt x="257" y="171"/>
                    <a:pt x="257" y="171"/>
                    <a:pt x="257" y="171"/>
                  </a:cubicBezTo>
                  <a:cubicBezTo>
                    <a:pt x="257" y="172"/>
                    <a:pt x="257" y="172"/>
                    <a:pt x="257" y="172"/>
                  </a:cubicBezTo>
                  <a:cubicBezTo>
                    <a:pt x="257" y="172"/>
                    <a:pt x="257" y="172"/>
                    <a:pt x="257" y="172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8" y="174"/>
                    <a:pt x="258" y="174"/>
                    <a:pt x="258" y="174"/>
                  </a:cubicBezTo>
                  <a:cubicBezTo>
                    <a:pt x="259" y="172"/>
                    <a:pt x="259" y="172"/>
                    <a:pt x="259" y="172"/>
                  </a:cubicBezTo>
                  <a:cubicBezTo>
                    <a:pt x="259" y="171"/>
                    <a:pt x="259" y="171"/>
                    <a:pt x="259" y="171"/>
                  </a:cubicBezTo>
                  <a:cubicBezTo>
                    <a:pt x="260" y="170"/>
                    <a:pt x="260" y="170"/>
                    <a:pt x="260" y="170"/>
                  </a:cubicBezTo>
                  <a:cubicBezTo>
                    <a:pt x="260" y="168"/>
                    <a:pt x="260" y="168"/>
                    <a:pt x="260" y="168"/>
                  </a:cubicBezTo>
                  <a:cubicBezTo>
                    <a:pt x="261" y="166"/>
                    <a:pt x="261" y="166"/>
                    <a:pt x="261" y="166"/>
                  </a:cubicBezTo>
                  <a:cubicBezTo>
                    <a:pt x="261" y="164"/>
                    <a:pt x="261" y="164"/>
                    <a:pt x="261" y="164"/>
                  </a:cubicBezTo>
                  <a:cubicBezTo>
                    <a:pt x="260" y="162"/>
                    <a:pt x="260" y="162"/>
                    <a:pt x="260" y="162"/>
                  </a:cubicBezTo>
                  <a:cubicBezTo>
                    <a:pt x="260" y="161"/>
                    <a:pt x="260" y="161"/>
                    <a:pt x="260" y="161"/>
                  </a:cubicBezTo>
                  <a:cubicBezTo>
                    <a:pt x="260" y="161"/>
                    <a:pt x="260" y="161"/>
                    <a:pt x="260" y="161"/>
                  </a:cubicBezTo>
                  <a:cubicBezTo>
                    <a:pt x="260" y="161"/>
                    <a:pt x="260" y="161"/>
                    <a:pt x="260" y="161"/>
                  </a:cubicBezTo>
                  <a:cubicBezTo>
                    <a:pt x="261" y="163"/>
                    <a:pt x="261" y="163"/>
                    <a:pt x="261" y="163"/>
                  </a:cubicBezTo>
                  <a:cubicBezTo>
                    <a:pt x="262" y="163"/>
                    <a:pt x="262" y="163"/>
                    <a:pt x="262" y="163"/>
                  </a:cubicBezTo>
                  <a:cubicBezTo>
                    <a:pt x="262" y="162"/>
                    <a:pt x="262" y="162"/>
                    <a:pt x="262" y="162"/>
                  </a:cubicBezTo>
                  <a:cubicBezTo>
                    <a:pt x="263" y="161"/>
                    <a:pt x="263" y="161"/>
                    <a:pt x="263" y="161"/>
                  </a:cubicBezTo>
                  <a:cubicBezTo>
                    <a:pt x="262" y="162"/>
                    <a:pt x="262" y="162"/>
                    <a:pt x="262" y="162"/>
                  </a:cubicBezTo>
                  <a:cubicBezTo>
                    <a:pt x="262" y="164"/>
                    <a:pt x="262" y="164"/>
                    <a:pt x="262" y="164"/>
                  </a:cubicBezTo>
                  <a:cubicBezTo>
                    <a:pt x="262" y="165"/>
                    <a:pt x="262" y="165"/>
                    <a:pt x="262" y="165"/>
                  </a:cubicBezTo>
                  <a:cubicBezTo>
                    <a:pt x="261" y="167"/>
                    <a:pt x="261" y="167"/>
                    <a:pt x="261" y="167"/>
                  </a:cubicBezTo>
                  <a:cubicBezTo>
                    <a:pt x="261" y="168"/>
                    <a:pt x="261" y="168"/>
                    <a:pt x="261" y="168"/>
                  </a:cubicBezTo>
                  <a:cubicBezTo>
                    <a:pt x="262" y="169"/>
                    <a:pt x="262" y="169"/>
                    <a:pt x="262" y="169"/>
                  </a:cubicBezTo>
                  <a:cubicBezTo>
                    <a:pt x="261" y="170"/>
                    <a:pt x="261" y="170"/>
                    <a:pt x="261" y="170"/>
                  </a:cubicBezTo>
                  <a:cubicBezTo>
                    <a:pt x="261" y="171"/>
                    <a:pt x="261" y="171"/>
                    <a:pt x="261" y="171"/>
                  </a:cubicBezTo>
                  <a:cubicBezTo>
                    <a:pt x="261" y="172"/>
                    <a:pt x="261" y="172"/>
                    <a:pt x="261" y="172"/>
                  </a:cubicBezTo>
                  <a:cubicBezTo>
                    <a:pt x="261" y="173"/>
                    <a:pt x="261" y="173"/>
                    <a:pt x="261" y="173"/>
                  </a:cubicBezTo>
                  <a:cubicBezTo>
                    <a:pt x="262" y="174"/>
                    <a:pt x="262" y="174"/>
                    <a:pt x="262" y="174"/>
                  </a:cubicBezTo>
                  <a:cubicBezTo>
                    <a:pt x="262" y="175"/>
                    <a:pt x="262" y="175"/>
                    <a:pt x="262" y="175"/>
                  </a:cubicBezTo>
                  <a:cubicBezTo>
                    <a:pt x="263" y="175"/>
                    <a:pt x="263" y="175"/>
                    <a:pt x="263" y="175"/>
                  </a:cubicBezTo>
                  <a:cubicBezTo>
                    <a:pt x="263" y="176"/>
                    <a:pt x="263" y="176"/>
                    <a:pt x="263" y="176"/>
                  </a:cubicBezTo>
                  <a:cubicBezTo>
                    <a:pt x="264" y="177"/>
                    <a:pt x="264" y="177"/>
                    <a:pt x="264" y="177"/>
                  </a:cubicBezTo>
                  <a:cubicBezTo>
                    <a:pt x="264" y="176"/>
                    <a:pt x="264" y="176"/>
                    <a:pt x="264" y="176"/>
                  </a:cubicBezTo>
                  <a:cubicBezTo>
                    <a:pt x="265" y="177"/>
                    <a:pt x="265" y="177"/>
                    <a:pt x="265" y="177"/>
                  </a:cubicBezTo>
                  <a:cubicBezTo>
                    <a:pt x="266" y="176"/>
                    <a:pt x="266" y="176"/>
                    <a:pt x="266" y="176"/>
                  </a:cubicBezTo>
                  <a:cubicBezTo>
                    <a:pt x="267" y="176"/>
                    <a:pt x="267" y="176"/>
                    <a:pt x="267" y="176"/>
                  </a:cubicBezTo>
                  <a:cubicBezTo>
                    <a:pt x="267" y="177"/>
                    <a:pt x="267" y="177"/>
                    <a:pt x="267" y="177"/>
                  </a:cubicBezTo>
                  <a:cubicBezTo>
                    <a:pt x="266" y="177"/>
                    <a:pt x="266" y="177"/>
                    <a:pt x="266" y="177"/>
                  </a:cubicBezTo>
                  <a:cubicBezTo>
                    <a:pt x="265" y="178"/>
                    <a:pt x="265" y="178"/>
                    <a:pt x="265" y="178"/>
                  </a:cubicBezTo>
                  <a:cubicBezTo>
                    <a:pt x="265" y="178"/>
                    <a:pt x="265" y="178"/>
                    <a:pt x="265" y="178"/>
                  </a:cubicBezTo>
                  <a:cubicBezTo>
                    <a:pt x="266" y="179"/>
                    <a:pt x="266" y="179"/>
                    <a:pt x="266" y="179"/>
                  </a:cubicBezTo>
                  <a:cubicBezTo>
                    <a:pt x="265" y="179"/>
                    <a:pt x="265" y="179"/>
                    <a:pt x="265" y="179"/>
                  </a:cubicBezTo>
                  <a:cubicBezTo>
                    <a:pt x="265" y="179"/>
                    <a:pt x="265" y="179"/>
                    <a:pt x="265" y="179"/>
                  </a:cubicBezTo>
                  <a:cubicBezTo>
                    <a:pt x="265" y="180"/>
                    <a:pt x="265" y="180"/>
                    <a:pt x="265" y="180"/>
                  </a:cubicBezTo>
                  <a:cubicBezTo>
                    <a:pt x="265" y="181"/>
                    <a:pt x="265" y="181"/>
                    <a:pt x="265" y="181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4" y="181"/>
                    <a:pt x="264" y="181"/>
                    <a:pt x="264" y="181"/>
                  </a:cubicBezTo>
                  <a:cubicBezTo>
                    <a:pt x="264" y="181"/>
                    <a:pt x="264" y="181"/>
                    <a:pt x="264" y="181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3" y="182"/>
                    <a:pt x="263" y="182"/>
                    <a:pt x="263" y="182"/>
                  </a:cubicBezTo>
                  <a:cubicBezTo>
                    <a:pt x="263" y="183"/>
                    <a:pt x="263" y="183"/>
                    <a:pt x="263" y="183"/>
                  </a:cubicBezTo>
                  <a:cubicBezTo>
                    <a:pt x="263" y="184"/>
                    <a:pt x="263" y="184"/>
                    <a:pt x="263" y="184"/>
                  </a:cubicBezTo>
                  <a:cubicBezTo>
                    <a:pt x="263" y="184"/>
                    <a:pt x="263" y="184"/>
                    <a:pt x="263" y="184"/>
                  </a:cubicBezTo>
                  <a:cubicBezTo>
                    <a:pt x="262" y="184"/>
                    <a:pt x="262" y="184"/>
                    <a:pt x="262" y="184"/>
                  </a:cubicBezTo>
                  <a:cubicBezTo>
                    <a:pt x="262" y="185"/>
                    <a:pt x="262" y="185"/>
                    <a:pt x="262" y="185"/>
                  </a:cubicBezTo>
                  <a:cubicBezTo>
                    <a:pt x="262" y="186"/>
                    <a:pt x="262" y="186"/>
                    <a:pt x="262" y="186"/>
                  </a:cubicBezTo>
                  <a:cubicBezTo>
                    <a:pt x="263" y="186"/>
                    <a:pt x="263" y="186"/>
                    <a:pt x="263" y="186"/>
                  </a:cubicBezTo>
                  <a:cubicBezTo>
                    <a:pt x="263" y="186"/>
                    <a:pt x="263" y="186"/>
                    <a:pt x="263" y="186"/>
                  </a:cubicBezTo>
                  <a:cubicBezTo>
                    <a:pt x="264" y="186"/>
                    <a:pt x="264" y="186"/>
                    <a:pt x="264" y="186"/>
                  </a:cubicBezTo>
                  <a:cubicBezTo>
                    <a:pt x="264" y="187"/>
                    <a:pt x="264" y="187"/>
                    <a:pt x="264" y="187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6" y="187"/>
                    <a:pt x="266" y="187"/>
                    <a:pt x="266" y="187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9"/>
                    <a:pt x="265" y="189"/>
                    <a:pt x="265" y="189"/>
                  </a:cubicBezTo>
                  <a:cubicBezTo>
                    <a:pt x="266" y="190"/>
                    <a:pt x="266" y="190"/>
                    <a:pt x="266" y="190"/>
                  </a:cubicBezTo>
                  <a:cubicBezTo>
                    <a:pt x="267" y="191"/>
                    <a:pt x="267" y="191"/>
                    <a:pt x="267" y="191"/>
                  </a:cubicBezTo>
                  <a:cubicBezTo>
                    <a:pt x="267" y="191"/>
                    <a:pt x="267" y="191"/>
                    <a:pt x="267" y="191"/>
                  </a:cubicBezTo>
                  <a:cubicBezTo>
                    <a:pt x="266" y="191"/>
                    <a:pt x="266" y="191"/>
                    <a:pt x="266" y="191"/>
                  </a:cubicBezTo>
                  <a:cubicBezTo>
                    <a:pt x="266" y="191"/>
                    <a:pt x="266" y="191"/>
                    <a:pt x="266" y="191"/>
                  </a:cubicBezTo>
                  <a:cubicBezTo>
                    <a:pt x="265" y="192"/>
                    <a:pt x="265" y="192"/>
                    <a:pt x="265" y="192"/>
                  </a:cubicBezTo>
                  <a:cubicBezTo>
                    <a:pt x="265" y="193"/>
                    <a:pt x="265" y="193"/>
                    <a:pt x="265" y="193"/>
                  </a:cubicBezTo>
                  <a:cubicBezTo>
                    <a:pt x="266" y="194"/>
                    <a:pt x="266" y="194"/>
                    <a:pt x="266" y="194"/>
                  </a:cubicBezTo>
                  <a:cubicBezTo>
                    <a:pt x="267" y="195"/>
                    <a:pt x="267" y="195"/>
                    <a:pt x="267" y="195"/>
                  </a:cubicBezTo>
                  <a:cubicBezTo>
                    <a:pt x="268" y="195"/>
                    <a:pt x="268" y="195"/>
                    <a:pt x="268" y="195"/>
                  </a:cubicBezTo>
                  <a:cubicBezTo>
                    <a:pt x="269" y="195"/>
                    <a:pt x="269" y="195"/>
                    <a:pt x="269" y="195"/>
                  </a:cubicBezTo>
                  <a:cubicBezTo>
                    <a:pt x="268" y="196"/>
                    <a:pt x="268" y="196"/>
                    <a:pt x="268" y="196"/>
                  </a:cubicBezTo>
                  <a:cubicBezTo>
                    <a:pt x="267" y="195"/>
                    <a:pt x="267" y="195"/>
                    <a:pt x="267" y="195"/>
                  </a:cubicBezTo>
                  <a:cubicBezTo>
                    <a:pt x="266" y="196"/>
                    <a:pt x="266" y="196"/>
                    <a:pt x="266" y="196"/>
                  </a:cubicBezTo>
                  <a:cubicBezTo>
                    <a:pt x="265" y="197"/>
                    <a:pt x="265" y="197"/>
                    <a:pt x="265" y="197"/>
                  </a:cubicBezTo>
                  <a:cubicBezTo>
                    <a:pt x="263" y="198"/>
                    <a:pt x="263" y="198"/>
                    <a:pt x="263" y="198"/>
                  </a:cubicBezTo>
                  <a:cubicBezTo>
                    <a:pt x="262" y="199"/>
                    <a:pt x="262" y="199"/>
                    <a:pt x="262" y="199"/>
                  </a:cubicBezTo>
                  <a:cubicBezTo>
                    <a:pt x="262" y="200"/>
                    <a:pt x="262" y="200"/>
                    <a:pt x="262" y="200"/>
                  </a:cubicBezTo>
                  <a:cubicBezTo>
                    <a:pt x="263" y="201"/>
                    <a:pt x="263" y="201"/>
                    <a:pt x="263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65" y="199"/>
                    <a:pt x="265" y="199"/>
                    <a:pt x="265" y="199"/>
                  </a:cubicBezTo>
                  <a:cubicBezTo>
                    <a:pt x="265" y="198"/>
                    <a:pt x="265" y="198"/>
                    <a:pt x="265" y="198"/>
                  </a:cubicBezTo>
                  <a:cubicBezTo>
                    <a:pt x="267" y="197"/>
                    <a:pt x="267" y="197"/>
                    <a:pt x="267" y="197"/>
                  </a:cubicBezTo>
                  <a:cubicBezTo>
                    <a:pt x="267" y="198"/>
                    <a:pt x="267" y="198"/>
                    <a:pt x="267" y="198"/>
                  </a:cubicBezTo>
                  <a:cubicBezTo>
                    <a:pt x="268" y="198"/>
                    <a:pt x="268" y="198"/>
                    <a:pt x="268" y="198"/>
                  </a:cubicBezTo>
                  <a:cubicBezTo>
                    <a:pt x="269" y="197"/>
                    <a:pt x="269" y="197"/>
                    <a:pt x="269" y="197"/>
                  </a:cubicBezTo>
                  <a:cubicBezTo>
                    <a:pt x="268" y="198"/>
                    <a:pt x="268" y="198"/>
                    <a:pt x="268" y="198"/>
                  </a:cubicBezTo>
                  <a:cubicBezTo>
                    <a:pt x="269" y="199"/>
                    <a:pt x="269" y="199"/>
                    <a:pt x="269" y="199"/>
                  </a:cubicBezTo>
                  <a:cubicBezTo>
                    <a:pt x="270" y="199"/>
                    <a:pt x="270" y="199"/>
                    <a:pt x="270" y="199"/>
                  </a:cubicBezTo>
                  <a:cubicBezTo>
                    <a:pt x="270" y="199"/>
                    <a:pt x="270" y="199"/>
                    <a:pt x="270" y="199"/>
                  </a:cubicBezTo>
                  <a:cubicBezTo>
                    <a:pt x="269" y="200"/>
                    <a:pt x="269" y="200"/>
                    <a:pt x="269" y="200"/>
                  </a:cubicBezTo>
                  <a:cubicBezTo>
                    <a:pt x="269" y="201"/>
                    <a:pt x="269" y="201"/>
                    <a:pt x="269" y="201"/>
                  </a:cubicBezTo>
                  <a:cubicBezTo>
                    <a:pt x="269" y="202"/>
                    <a:pt x="269" y="202"/>
                    <a:pt x="269" y="202"/>
                  </a:cubicBezTo>
                  <a:cubicBezTo>
                    <a:pt x="268" y="203"/>
                    <a:pt x="268" y="203"/>
                    <a:pt x="268" y="203"/>
                  </a:cubicBezTo>
                  <a:cubicBezTo>
                    <a:pt x="268" y="203"/>
                    <a:pt x="268" y="203"/>
                    <a:pt x="268" y="203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6" y="204"/>
                    <a:pt x="266" y="204"/>
                    <a:pt x="266" y="204"/>
                  </a:cubicBezTo>
                  <a:cubicBezTo>
                    <a:pt x="266" y="205"/>
                    <a:pt x="266" y="205"/>
                    <a:pt x="266" y="205"/>
                  </a:cubicBezTo>
                  <a:cubicBezTo>
                    <a:pt x="266" y="206"/>
                    <a:pt x="266" y="206"/>
                    <a:pt x="266" y="206"/>
                  </a:cubicBezTo>
                  <a:cubicBezTo>
                    <a:pt x="267" y="206"/>
                    <a:pt x="267" y="206"/>
                    <a:pt x="267" y="206"/>
                  </a:cubicBezTo>
                  <a:cubicBezTo>
                    <a:pt x="267" y="206"/>
                    <a:pt x="267" y="206"/>
                    <a:pt x="267" y="206"/>
                  </a:cubicBezTo>
                  <a:cubicBezTo>
                    <a:pt x="268" y="206"/>
                    <a:pt x="268" y="206"/>
                    <a:pt x="268" y="206"/>
                  </a:cubicBezTo>
                  <a:cubicBezTo>
                    <a:pt x="268" y="206"/>
                    <a:pt x="268" y="206"/>
                    <a:pt x="268" y="206"/>
                  </a:cubicBezTo>
                  <a:cubicBezTo>
                    <a:pt x="267" y="207"/>
                    <a:pt x="267" y="207"/>
                    <a:pt x="267" y="207"/>
                  </a:cubicBezTo>
                  <a:cubicBezTo>
                    <a:pt x="267" y="206"/>
                    <a:pt x="267" y="206"/>
                    <a:pt x="267" y="206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65" y="207"/>
                    <a:pt x="265" y="207"/>
                    <a:pt x="265" y="207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6" y="209"/>
                    <a:pt x="266" y="209"/>
                    <a:pt x="266" y="209"/>
                  </a:cubicBezTo>
                  <a:cubicBezTo>
                    <a:pt x="266" y="209"/>
                    <a:pt x="266" y="209"/>
                    <a:pt x="266" y="209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68" y="208"/>
                    <a:pt x="268" y="208"/>
                    <a:pt x="268" y="208"/>
                  </a:cubicBezTo>
                  <a:cubicBezTo>
                    <a:pt x="270" y="206"/>
                    <a:pt x="270" y="206"/>
                    <a:pt x="270" y="206"/>
                  </a:cubicBezTo>
                  <a:cubicBezTo>
                    <a:pt x="271" y="205"/>
                    <a:pt x="271" y="205"/>
                    <a:pt x="271" y="205"/>
                  </a:cubicBezTo>
                  <a:cubicBezTo>
                    <a:pt x="271" y="203"/>
                    <a:pt x="271" y="203"/>
                    <a:pt x="271" y="203"/>
                  </a:cubicBezTo>
                  <a:cubicBezTo>
                    <a:pt x="273" y="200"/>
                    <a:pt x="273" y="200"/>
                    <a:pt x="273" y="200"/>
                  </a:cubicBezTo>
                  <a:cubicBezTo>
                    <a:pt x="273" y="200"/>
                    <a:pt x="273" y="200"/>
                    <a:pt x="273" y="200"/>
                  </a:cubicBezTo>
                  <a:cubicBezTo>
                    <a:pt x="273" y="200"/>
                    <a:pt x="273" y="200"/>
                    <a:pt x="273" y="200"/>
                  </a:cubicBezTo>
                  <a:close/>
                  <a:moveTo>
                    <a:pt x="257" y="206"/>
                  </a:moveTo>
                  <a:cubicBezTo>
                    <a:pt x="256" y="205"/>
                    <a:pt x="256" y="205"/>
                    <a:pt x="256" y="205"/>
                  </a:cubicBezTo>
                  <a:cubicBezTo>
                    <a:pt x="256" y="204"/>
                    <a:pt x="256" y="204"/>
                    <a:pt x="256" y="204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6"/>
                    <a:pt x="257" y="206"/>
                    <a:pt x="257" y="206"/>
                  </a:cubicBezTo>
                  <a:close/>
                  <a:moveTo>
                    <a:pt x="263" y="207"/>
                  </a:moveTo>
                  <a:cubicBezTo>
                    <a:pt x="264" y="207"/>
                    <a:pt x="264" y="207"/>
                    <a:pt x="264" y="207"/>
                  </a:cubicBezTo>
                  <a:cubicBezTo>
                    <a:pt x="264" y="207"/>
                    <a:pt x="264" y="207"/>
                    <a:pt x="264" y="207"/>
                  </a:cubicBezTo>
                  <a:cubicBezTo>
                    <a:pt x="264" y="208"/>
                    <a:pt x="264" y="208"/>
                    <a:pt x="264" y="208"/>
                  </a:cubicBezTo>
                  <a:cubicBezTo>
                    <a:pt x="263" y="207"/>
                    <a:pt x="263" y="207"/>
                    <a:pt x="263" y="207"/>
                  </a:cubicBezTo>
                  <a:close/>
                  <a:moveTo>
                    <a:pt x="263" y="205"/>
                  </a:moveTo>
                  <a:cubicBezTo>
                    <a:pt x="264" y="204"/>
                    <a:pt x="264" y="204"/>
                    <a:pt x="264" y="204"/>
                  </a:cubicBezTo>
                  <a:cubicBezTo>
                    <a:pt x="265" y="205"/>
                    <a:pt x="265" y="205"/>
                    <a:pt x="265" y="205"/>
                  </a:cubicBezTo>
                  <a:cubicBezTo>
                    <a:pt x="263" y="206"/>
                    <a:pt x="263" y="206"/>
                    <a:pt x="263" y="206"/>
                  </a:cubicBezTo>
                  <a:cubicBezTo>
                    <a:pt x="263" y="206"/>
                    <a:pt x="263" y="206"/>
                    <a:pt x="263" y="206"/>
                  </a:cubicBezTo>
                  <a:cubicBezTo>
                    <a:pt x="263" y="205"/>
                    <a:pt x="263" y="205"/>
                    <a:pt x="263" y="205"/>
                  </a:cubicBezTo>
                  <a:cubicBezTo>
                    <a:pt x="263" y="205"/>
                    <a:pt x="263" y="205"/>
                    <a:pt x="263" y="205"/>
                  </a:cubicBezTo>
                  <a:close/>
                  <a:moveTo>
                    <a:pt x="263" y="202"/>
                  </a:moveTo>
                  <a:cubicBezTo>
                    <a:pt x="264" y="203"/>
                    <a:pt x="264" y="203"/>
                    <a:pt x="264" y="203"/>
                  </a:cubicBezTo>
                  <a:cubicBezTo>
                    <a:pt x="263" y="204"/>
                    <a:pt x="263" y="204"/>
                    <a:pt x="263" y="204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2"/>
                    <a:pt x="263" y="202"/>
                    <a:pt x="263" y="202"/>
                  </a:cubicBezTo>
                  <a:close/>
                  <a:moveTo>
                    <a:pt x="264" y="202"/>
                  </a:moveTo>
                  <a:cubicBezTo>
                    <a:pt x="265" y="201"/>
                    <a:pt x="265" y="201"/>
                    <a:pt x="265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5" y="199"/>
                    <a:pt x="265" y="199"/>
                    <a:pt x="265" y="199"/>
                  </a:cubicBezTo>
                  <a:cubicBezTo>
                    <a:pt x="266" y="199"/>
                    <a:pt x="266" y="199"/>
                    <a:pt x="266" y="199"/>
                  </a:cubicBezTo>
                  <a:cubicBezTo>
                    <a:pt x="266" y="199"/>
                    <a:pt x="266" y="199"/>
                    <a:pt x="266" y="199"/>
                  </a:cubicBezTo>
                  <a:cubicBezTo>
                    <a:pt x="268" y="198"/>
                    <a:pt x="268" y="198"/>
                    <a:pt x="268" y="198"/>
                  </a:cubicBezTo>
                  <a:cubicBezTo>
                    <a:pt x="268" y="200"/>
                    <a:pt x="268" y="200"/>
                    <a:pt x="268" y="200"/>
                  </a:cubicBezTo>
                  <a:cubicBezTo>
                    <a:pt x="268" y="201"/>
                    <a:pt x="268" y="201"/>
                    <a:pt x="268" y="201"/>
                  </a:cubicBezTo>
                  <a:cubicBezTo>
                    <a:pt x="268" y="202"/>
                    <a:pt x="268" y="202"/>
                    <a:pt x="268" y="202"/>
                  </a:cubicBezTo>
                  <a:cubicBezTo>
                    <a:pt x="267" y="203"/>
                    <a:pt x="267" y="203"/>
                    <a:pt x="267" y="203"/>
                  </a:cubicBezTo>
                  <a:cubicBezTo>
                    <a:pt x="265" y="205"/>
                    <a:pt x="265" y="205"/>
                    <a:pt x="265" y="205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5" y="203"/>
                    <a:pt x="265" y="203"/>
                    <a:pt x="265" y="203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4" y="203"/>
                    <a:pt x="264" y="203"/>
                    <a:pt x="264" y="203"/>
                  </a:cubicBezTo>
                  <a:cubicBezTo>
                    <a:pt x="264" y="202"/>
                    <a:pt x="264" y="202"/>
                    <a:pt x="264" y="202"/>
                  </a:cubicBezTo>
                  <a:close/>
                  <a:moveTo>
                    <a:pt x="254" y="205"/>
                  </a:moveTo>
                  <a:cubicBezTo>
                    <a:pt x="254" y="205"/>
                    <a:pt x="254" y="205"/>
                    <a:pt x="254" y="205"/>
                  </a:cubicBezTo>
                  <a:cubicBezTo>
                    <a:pt x="255" y="206"/>
                    <a:pt x="255" y="206"/>
                    <a:pt x="255" y="206"/>
                  </a:cubicBezTo>
                  <a:cubicBezTo>
                    <a:pt x="255" y="206"/>
                    <a:pt x="255" y="206"/>
                    <a:pt x="255" y="206"/>
                  </a:cubicBezTo>
                  <a:cubicBezTo>
                    <a:pt x="256" y="207"/>
                    <a:pt x="256" y="207"/>
                    <a:pt x="256" y="207"/>
                  </a:cubicBezTo>
                  <a:cubicBezTo>
                    <a:pt x="255" y="209"/>
                    <a:pt x="255" y="209"/>
                    <a:pt x="255" y="209"/>
                  </a:cubicBezTo>
                  <a:cubicBezTo>
                    <a:pt x="254" y="208"/>
                    <a:pt x="254" y="208"/>
                    <a:pt x="254" y="208"/>
                  </a:cubicBezTo>
                  <a:cubicBezTo>
                    <a:pt x="254" y="207"/>
                    <a:pt x="254" y="207"/>
                    <a:pt x="254" y="207"/>
                  </a:cubicBezTo>
                  <a:cubicBezTo>
                    <a:pt x="254" y="206"/>
                    <a:pt x="254" y="206"/>
                    <a:pt x="254" y="206"/>
                  </a:cubicBezTo>
                  <a:cubicBezTo>
                    <a:pt x="254" y="205"/>
                    <a:pt x="254" y="205"/>
                    <a:pt x="254" y="205"/>
                  </a:cubicBezTo>
                  <a:close/>
                  <a:moveTo>
                    <a:pt x="254" y="204"/>
                  </a:moveTo>
                  <a:cubicBezTo>
                    <a:pt x="255" y="204"/>
                    <a:pt x="255" y="204"/>
                    <a:pt x="255" y="204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255" y="205"/>
                    <a:pt x="255" y="205"/>
                    <a:pt x="255" y="205"/>
                  </a:cubicBezTo>
                  <a:cubicBezTo>
                    <a:pt x="255" y="205"/>
                    <a:pt x="255" y="205"/>
                    <a:pt x="255" y="205"/>
                  </a:cubicBezTo>
                  <a:cubicBezTo>
                    <a:pt x="254" y="204"/>
                    <a:pt x="254" y="204"/>
                    <a:pt x="254" y="204"/>
                  </a:cubicBezTo>
                  <a:close/>
                  <a:moveTo>
                    <a:pt x="254" y="203"/>
                  </a:moveTo>
                  <a:cubicBezTo>
                    <a:pt x="254" y="202"/>
                    <a:pt x="254" y="202"/>
                    <a:pt x="254" y="202"/>
                  </a:cubicBezTo>
                  <a:cubicBezTo>
                    <a:pt x="254" y="203"/>
                    <a:pt x="254" y="203"/>
                    <a:pt x="254" y="203"/>
                  </a:cubicBezTo>
                  <a:cubicBezTo>
                    <a:pt x="254" y="203"/>
                    <a:pt x="254" y="203"/>
                    <a:pt x="254" y="203"/>
                  </a:cubicBezTo>
                  <a:close/>
                  <a:moveTo>
                    <a:pt x="253" y="201"/>
                  </a:moveTo>
                  <a:cubicBezTo>
                    <a:pt x="254" y="202"/>
                    <a:pt x="254" y="202"/>
                    <a:pt x="254" y="202"/>
                  </a:cubicBezTo>
                  <a:cubicBezTo>
                    <a:pt x="253" y="203"/>
                    <a:pt x="253" y="203"/>
                    <a:pt x="253" y="203"/>
                  </a:cubicBezTo>
                  <a:cubicBezTo>
                    <a:pt x="253" y="201"/>
                    <a:pt x="253" y="201"/>
                    <a:pt x="253" y="201"/>
                  </a:cubicBezTo>
                  <a:close/>
                  <a:moveTo>
                    <a:pt x="252" y="197"/>
                  </a:moveTo>
                  <a:cubicBezTo>
                    <a:pt x="252" y="196"/>
                    <a:pt x="252" y="196"/>
                    <a:pt x="252" y="196"/>
                  </a:cubicBezTo>
                  <a:cubicBezTo>
                    <a:pt x="253" y="196"/>
                    <a:pt x="253" y="196"/>
                    <a:pt x="253" y="196"/>
                  </a:cubicBezTo>
                  <a:cubicBezTo>
                    <a:pt x="252" y="197"/>
                    <a:pt x="252" y="197"/>
                    <a:pt x="252" y="197"/>
                  </a:cubicBezTo>
                  <a:close/>
                  <a:moveTo>
                    <a:pt x="255" y="198"/>
                  </a:moveTo>
                  <a:cubicBezTo>
                    <a:pt x="256" y="197"/>
                    <a:pt x="256" y="197"/>
                    <a:pt x="256" y="197"/>
                  </a:cubicBezTo>
                  <a:cubicBezTo>
                    <a:pt x="256" y="198"/>
                    <a:pt x="256" y="198"/>
                    <a:pt x="256" y="198"/>
                  </a:cubicBezTo>
                  <a:cubicBezTo>
                    <a:pt x="256" y="198"/>
                    <a:pt x="256" y="198"/>
                    <a:pt x="256" y="198"/>
                  </a:cubicBezTo>
                  <a:cubicBezTo>
                    <a:pt x="255" y="198"/>
                    <a:pt x="255" y="198"/>
                    <a:pt x="255" y="198"/>
                  </a:cubicBezTo>
                  <a:close/>
                  <a:moveTo>
                    <a:pt x="255" y="196"/>
                  </a:moveTo>
                  <a:cubicBezTo>
                    <a:pt x="256" y="195"/>
                    <a:pt x="256" y="195"/>
                    <a:pt x="256" y="195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7" y="196"/>
                    <a:pt x="257" y="196"/>
                    <a:pt x="257" y="196"/>
                  </a:cubicBezTo>
                  <a:cubicBezTo>
                    <a:pt x="257" y="196"/>
                    <a:pt x="257" y="196"/>
                    <a:pt x="257" y="196"/>
                  </a:cubicBezTo>
                  <a:cubicBezTo>
                    <a:pt x="256" y="197"/>
                    <a:pt x="256" y="197"/>
                    <a:pt x="256" y="197"/>
                  </a:cubicBezTo>
                  <a:cubicBezTo>
                    <a:pt x="255" y="196"/>
                    <a:pt x="255" y="196"/>
                    <a:pt x="255" y="196"/>
                  </a:cubicBezTo>
                  <a:close/>
                  <a:moveTo>
                    <a:pt x="258" y="197"/>
                  </a:moveTo>
                  <a:cubicBezTo>
                    <a:pt x="258" y="196"/>
                    <a:pt x="258" y="196"/>
                    <a:pt x="258" y="196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8" y="193"/>
                    <a:pt x="258" y="193"/>
                    <a:pt x="258" y="193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60" y="195"/>
                    <a:pt x="260" y="195"/>
                    <a:pt x="260" y="195"/>
                  </a:cubicBezTo>
                  <a:cubicBezTo>
                    <a:pt x="259" y="196"/>
                    <a:pt x="259" y="196"/>
                    <a:pt x="259" y="196"/>
                  </a:cubicBezTo>
                  <a:cubicBezTo>
                    <a:pt x="259" y="196"/>
                    <a:pt x="259" y="196"/>
                    <a:pt x="259" y="196"/>
                  </a:cubicBezTo>
                  <a:cubicBezTo>
                    <a:pt x="259" y="197"/>
                    <a:pt x="259" y="197"/>
                    <a:pt x="259" y="197"/>
                  </a:cubicBezTo>
                  <a:cubicBezTo>
                    <a:pt x="260" y="197"/>
                    <a:pt x="260" y="197"/>
                    <a:pt x="260" y="197"/>
                  </a:cubicBezTo>
                  <a:cubicBezTo>
                    <a:pt x="261" y="197"/>
                    <a:pt x="261" y="197"/>
                    <a:pt x="261" y="197"/>
                  </a:cubicBezTo>
                  <a:cubicBezTo>
                    <a:pt x="261" y="199"/>
                    <a:pt x="261" y="199"/>
                    <a:pt x="261" y="199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61" y="201"/>
                    <a:pt x="261" y="201"/>
                    <a:pt x="261" y="201"/>
                  </a:cubicBezTo>
                  <a:cubicBezTo>
                    <a:pt x="260" y="201"/>
                    <a:pt x="260" y="201"/>
                    <a:pt x="260" y="201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60" y="201"/>
                    <a:pt x="260" y="201"/>
                    <a:pt x="260" y="201"/>
                  </a:cubicBezTo>
                  <a:cubicBezTo>
                    <a:pt x="261" y="202"/>
                    <a:pt x="261" y="202"/>
                    <a:pt x="261" y="202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0" y="204"/>
                    <a:pt x="260" y="204"/>
                    <a:pt x="260" y="204"/>
                  </a:cubicBezTo>
                  <a:cubicBezTo>
                    <a:pt x="260" y="204"/>
                    <a:pt x="260" y="204"/>
                    <a:pt x="260" y="204"/>
                  </a:cubicBezTo>
                  <a:cubicBezTo>
                    <a:pt x="261" y="204"/>
                    <a:pt x="261" y="204"/>
                    <a:pt x="261" y="204"/>
                  </a:cubicBezTo>
                  <a:cubicBezTo>
                    <a:pt x="261" y="204"/>
                    <a:pt x="261" y="204"/>
                    <a:pt x="261" y="204"/>
                  </a:cubicBezTo>
                  <a:cubicBezTo>
                    <a:pt x="261" y="205"/>
                    <a:pt x="261" y="205"/>
                    <a:pt x="261" y="205"/>
                  </a:cubicBezTo>
                  <a:cubicBezTo>
                    <a:pt x="260" y="205"/>
                    <a:pt x="260" y="205"/>
                    <a:pt x="260" y="205"/>
                  </a:cubicBezTo>
                  <a:cubicBezTo>
                    <a:pt x="260" y="206"/>
                    <a:pt x="260" y="206"/>
                    <a:pt x="260" y="206"/>
                  </a:cubicBezTo>
                  <a:cubicBezTo>
                    <a:pt x="259" y="206"/>
                    <a:pt x="259" y="206"/>
                    <a:pt x="259" y="206"/>
                  </a:cubicBezTo>
                  <a:cubicBezTo>
                    <a:pt x="260" y="206"/>
                    <a:pt x="260" y="206"/>
                    <a:pt x="260" y="206"/>
                  </a:cubicBezTo>
                  <a:cubicBezTo>
                    <a:pt x="260" y="207"/>
                    <a:pt x="260" y="207"/>
                    <a:pt x="260" y="207"/>
                  </a:cubicBezTo>
                  <a:cubicBezTo>
                    <a:pt x="260" y="207"/>
                    <a:pt x="260" y="207"/>
                    <a:pt x="260" y="207"/>
                  </a:cubicBezTo>
                  <a:cubicBezTo>
                    <a:pt x="260" y="208"/>
                    <a:pt x="260" y="208"/>
                    <a:pt x="260" y="208"/>
                  </a:cubicBezTo>
                  <a:cubicBezTo>
                    <a:pt x="259" y="209"/>
                    <a:pt x="259" y="209"/>
                    <a:pt x="259" y="209"/>
                  </a:cubicBezTo>
                  <a:cubicBezTo>
                    <a:pt x="259" y="209"/>
                    <a:pt x="259" y="209"/>
                    <a:pt x="259" y="209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58" y="207"/>
                    <a:pt x="258" y="207"/>
                    <a:pt x="258" y="207"/>
                  </a:cubicBezTo>
                  <a:cubicBezTo>
                    <a:pt x="257" y="207"/>
                    <a:pt x="257" y="207"/>
                    <a:pt x="257" y="207"/>
                  </a:cubicBezTo>
                  <a:cubicBezTo>
                    <a:pt x="257" y="206"/>
                    <a:pt x="257" y="206"/>
                    <a:pt x="257" y="206"/>
                  </a:cubicBezTo>
                  <a:cubicBezTo>
                    <a:pt x="258" y="205"/>
                    <a:pt x="258" y="205"/>
                    <a:pt x="258" y="205"/>
                  </a:cubicBezTo>
                  <a:cubicBezTo>
                    <a:pt x="258" y="205"/>
                    <a:pt x="258" y="205"/>
                    <a:pt x="258" y="205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58" y="203"/>
                    <a:pt x="258" y="203"/>
                    <a:pt x="258" y="203"/>
                  </a:cubicBezTo>
                  <a:cubicBezTo>
                    <a:pt x="257" y="203"/>
                    <a:pt x="257" y="203"/>
                    <a:pt x="257" y="203"/>
                  </a:cubicBezTo>
                  <a:cubicBezTo>
                    <a:pt x="257" y="204"/>
                    <a:pt x="257" y="204"/>
                    <a:pt x="257" y="204"/>
                  </a:cubicBezTo>
                  <a:cubicBezTo>
                    <a:pt x="257" y="203"/>
                    <a:pt x="257" y="203"/>
                    <a:pt x="257" y="203"/>
                  </a:cubicBezTo>
                  <a:cubicBezTo>
                    <a:pt x="256" y="203"/>
                    <a:pt x="256" y="203"/>
                    <a:pt x="256" y="203"/>
                  </a:cubicBezTo>
                  <a:cubicBezTo>
                    <a:pt x="256" y="203"/>
                    <a:pt x="256" y="203"/>
                    <a:pt x="256" y="203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7" y="202"/>
                    <a:pt x="257" y="202"/>
                    <a:pt x="257" y="202"/>
                  </a:cubicBezTo>
                  <a:cubicBezTo>
                    <a:pt x="257" y="202"/>
                    <a:pt x="257" y="202"/>
                    <a:pt x="257" y="202"/>
                  </a:cubicBezTo>
                  <a:cubicBezTo>
                    <a:pt x="257" y="201"/>
                    <a:pt x="257" y="201"/>
                    <a:pt x="257" y="201"/>
                  </a:cubicBezTo>
                  <a:cubicBezTo>
                    <a:pt x="258" y="200"/>
                    <a:pt x="258" y="200"/>
                    <a:pt x="258" y="200"/>
                  </a:cubicBezTo>
                  <a:cubicBezTo>
                    <a:pt x="258" y="200"/>
                    <a:pt x="258" y="200"/>
                    <a:pt x="258" y="200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56" y="199"/>
                    <a:pt x="256" y="199"/>
                    <a:pt x="256" y="199"/>
                  </a:cubicBezTo>
                  <a:cubicBezTo>
                    <a:pt x="257" y="199"/>
                    <a:pt x="257" y="199"/>
                    <a:pt x="257" y="199"/>
                  </a:cubicBezTo>
                  <a:cubicBezTo>
                    <a:pt x="258" y="199"/>
                    <a:pt x="258" y="199"/>
                    <a:pt x="258" y="199"/>
                  </a:cubicBezTo>
                  <a:cubicBezTo>
                    <a:pt x="258" y="198"/>
                    <a:pt x="258" y="198"/>
                    <a:pt x="258" y="198"/>
                  </a:cubicBezTo>
                  <a:cubicBezTo>
                    <a:pt x="258" y="197"/>
                    <a:pt x="258" y="197"/>
                    <a:pt x="258" y="197"/>
                  </a:cubicBezTo>
                  <a:close/>
                  <a:moveTo>
                    <a:pt x="265" y="196"/>
                  </a:moveTo>
                  <a:cubicBezTo>
                    <a:pt x="264" y="195"/>
                    <a:pt x="264" y="195"/>
                    <a:pt x="264" y="195"/>
                  </a:cubicBezTo>
                  <a:cubicBezTo>
                    <a:pt x="264" y="195"/>
                    <a:pt x="264" y="195"/>
                    <a:pt x="264" y="195"/>
                  </a:cubicBezTo>
                  <a:cubicBezTo>
                    <a:pt x="265" y="194"/>
                    <a:pt x="265" y="194"/>
                    <a:pt x="265" y="194"/>
                  </a:cubicBezTo>
                  <a:cubicBezTo>
                    <a:pt x="265" y="194"/>
                    <a:pt x="265" y="194"/>
                    <a:pt x="265" y="194"/>
                  </a:cubicBezTo>
                  <a:cubicBezTo>
                    <a:pt x="265" y="195"/>
                    <a:pt x="265" y="195"/>
                    <a:pt x="265" y="195"/>
                  </a:cubicBezTo>
                  <a:cubicBezTo>
                    <a:pt x="265" y="196"/>
                    <a:pt x="265" y="196"/>
                    <a:pt x="265" y="196"/>
                  </a:cubicBezTo>
                  <a:close/>
                  <a:moveTo>
                    <a:pt x="262" y="197"/>
                  </a:moveTo>
                  <a:cubicBezTo>
                    <a:pt x="263" y="196"/>
                    <a:pt x="263" y="196"/>
                    <a:pt x="263" y="196"/>
                  </a:cubicBezTo>
                  <a:cubicBezTo>
                    <a:pt x="264" y="196"/>
                    <a:pt x="264" y="196"/>
                    <a:pt x="264" y="196"/>
                  </a:cubicBezTo>
                  <a:cubicBezTo>
                    <a:pt x="264" y="197"/>
                    <a:pt x="264" y="197"/>
                    <a:pt x="264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2" y="197"/>
                    <a:pt x="262" y="197"/>
                    <a:pt x="262" y="197"/>
                  </a:cubicBezTo>
                  <a:close/>
                  <a:moveTo>
                    <a:pt x="262" y="196"/>
                  </a:moveTo>
                  <a:cubicBezTo>
                    <a:pt x="262" y="195"/>
                    <a:pt x="262" y="195"/>
                    <a:pt x="262" y="195"/>
                  </a:cubicBezTo>
                  <a:cubicBezTo>
                    <a:pt x="264" y="194"/>
                    <a:pt x="264" y="194"/>
                    <a:pt x="264" y="194"/>
                  </a:cubicBezTo>
                  <a:cubicBezTo>
                    <a:pt x="264" y="195"/>
                    <a:pt x="264" y="195"/>
                    <a:pt x="264" y="195"/>
                  </a:cubicBezTo>
                  <a:cubicBezTo>
                    <a:pt x="263" y="196"/>
                    <a:pt x="263" y="196"/>
                    <a:pt x="263" y="196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2" y="196"/>
                    <a:pt x="262" y="196"/>
                    <a:pt x="262" y="196"/>
                  </a:cubicBezTo>
                  <a:close/>
                  <a:moveTo>
                    <a:pt x="261" y="194"/>
                  </a:moveTo>
                  <a:cubicBezTo>
                    <a:pt x="261" y="193"/>
                    <a:pt x="261" y="193"/>
                    <a:pt x="261" y="193"/>
                  </a:cubicBezTo>
                  <a:cubicBezTo>
                    <a:pt x="263" y="193"/>
                    <a:pt x="263" y="193"/>
                    <a:pt x="263" y="193"/>
                  </a:cubicBezTo>
                  <a:cubicBezTo>
                    <a:pt x="263" y="194"/>
                    <a:pt x="263" y="194"/>
                    <a:pt x="263" y="194"/>
                  </a:cubicBezTo>
                  <a:cubicBezTo>
                    <a:pt x="262" y="195"/>
                    <a:pt x="262" y="195"/>
                    <a:pt x="262" y="195"/>
                  </a:cubicBezTo>
                  <a:cubicBezTo>
                    <a:pt x="261" y="194"/>
                    <a:pt x="261" y="194"/>
                    <a:pt x="261" y="194"/>
                  </a:cubicBezTo>
                  <a:cubicBezTo>
                    <a:pt x="261" y="194"/>
                    <a:pt x="261" y="194"/>
                    <a:pt x="261" y="194"/>
                  </a:cubicBezTo>
                  <a:close/>
                  <a:moveTo>
                    <a:pt x="262" y="191"/>
                  </a:moveTo>
                  <a:cubicBezTo>
                    <a:pt x="263" y="190"/>
                    <a:pt x="263" y="190"/>
                    <a:pt x="263" y="190"/>
                  </a:cubicBezTo>
                  <a:cubicBezTo>
                    <a:pt x="264" y="189"/>
                    <a:pt x="264" y="189"/>
                    <a:pt x="264" y="189"/>
                  </a:cubicBezTo>
                  <a:cubicBezTo>
                    <a:pt x="265" y="191"/>
                    <a:pt x="265" y="191"/>
                    <a:pt x="265" y="191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2" y="192"/>
                    <a:pt x="262" y="192"/>
                    <a:pt x="262" y="192"/>
                  </a:cubicBezTo>
                  <a:cubicBezTo>
                    <a:pt x="262" y="192"/>
                    <a:pt x="262" y="192"/>
                    <a:pt x="262" y="192"/>
                  </a:cubicBezTo>
                  <a:cubicBezTo>
                    <a:pt x="262" y="191"/>
                    <a:pt x="262" y="191"/>
                    <a:pt x="262" y="191"/>
                  </a:cubicBezTo>
                  <a:close/>
                  <a:moveTo>
                    <a:pt x="258" y="193"/>
                  </a:moveTo>
                  <a:cubicBezTo>
                    <a:pt x="258" y="191"/>
                    <a:pt x="258" y="191"/>
                    <a:pt x="258" y="191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60" y="188"/>
                    <a:pt x="260" y="188"/>
                    <a:pt x="260" y="188"/>
                  </a:cubicBezTo>
                  <a:cubicBezTo>
                    <a:pt x="259" y="188"/>
                    <a:pt x="259" y="188"/>
                    <a:pt x="259" y="18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7"/>
                    <a:pt x="258" y="187"/>
                    <a:pt x="258" y="187"/>
                  </a:cubicBezTo>
                  <a:cubicBezTo>
                    <a:pt x="259" y="186"/>
                    <a:pt x="259" y="186"/>
                    <a:pt x="259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1" y="187"/>
                    <a:pt x="261" y="187"/>
                    <a:pt x="261" y="187"/>
                  </a:cubicBezTo>
                  <a:cubicBezTo>
                    <a:pt x="262" y="187"/>
                    <a:pt x="262" y="187"/>
                    <a:pt x="262" y="187"/>
                  </a:cubicBezTo>
                  <a:cubicBezTo>
                    <a:pt x="263" y="188"/>
                    <a:pt x="263" y="188"/>
                    <a:pt x="263" y="188"/>
                  </a:cubicBezTo>
                  <a:cubicBezTo>
                    <a:pt x="263" y="189"/>
                    <a:pt x="263" y="189"/>
                    <a:pt x="263" y="189"/>
                  </a:cubicBezTo>
                  <a:cubicBezTo>
                    <a:pt x="262" y="190"/>
                    <a:pt x="262" y="190"/>
                    <a:pt x="262" y="190"/>
                  </a:cubicBezTo>
                  <a:cubicBezTo>
                    <a:pt x="262" y="191"/>
                    <a:pt x="262" y="191"/>
                    <a:pt x="262" y="191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0" y="191"/>
                    <a:pt x="260" y="191"/>
                    <a:pt x="260" y="191"/>
                  </a:cubicBezTo>
                  <a:cubicBezTo>
                    <a:pt x="261" y="192"/>
                    <a:pt x="261" y="192"/>
                    <a:pt x="261" y="192"/>
                  </a:cubicBezTo>
                  <a:cubicBezTo>
                    <a:pt x="260" y="192"/>
                    <a:pt x="260" y="192"/>
                    <a:pt x="260" y="192"/>
                  </a:cubicBezTo>
                  <a:cubicBezTo>
                    <a:pt x="260" y="192"/>
                    <a:pt x="260" y="192"/>
                    <a:pt x="260" y="192"/>
                  </a:cubicBezTo>
                  <a:cubicBezTo>
                    <a:pt x="259" y="193"/>
                    <a:pt x="259" y="193"/>
                    <a:pt x="259" y="193"/>
                  </a:cubicBezTo>
                  <a:cubicBezTo>
                    <a:pt x="258" y="193"/>
                    <a:pt x="258" y="193"/>
                    <a:pt x="258" y="193"/>
                  </a:cubicBezTo>
                  <a:close/>
                  <a:moveTo>
                    <a:pt x="256" y="191"/>
                  </a:moveTo>
                  <a:cubicBezTo>
                    <a:pt x="255" y="191"/>
                    <a:pt x="255" y="191"/>
                    <a:pt x="255" y="191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89"/>
                    <a:pt x="255" y="189"/>
                    <a:pt x="255" y="189"/>
                  </a:cubicBezTo>
                  <a:cubicBezTo>
                    <a:pt x="255" y="188"/>
                    <a:pt x="255" y="188"/>
                    <a:pt x="255" y="188"/>
                  </a:cubicBezTo>
                  <a:cubicBezTo>
                    <a:pt x="255" y="187"/>
                    <a:pt x="255" y="187"/>
                    <a:pt x="255" y="187"/>
                  </a:cubicBezTo>
                  <a:cubicBezTo>
                    <a:pt x="256" y="188"/>
                    <a:pt x="256" y="188"/>
                    <a:pt x="256" y="188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9"/>
                    <a:pt x="257" y="189"/>
                    <a:pt x="257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58" y="191"/>
                    <a:pt x="258" y="191"/>
                    <a:pt x="258" y="191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5" y="194"/>
                    <a:pt x="255" y="194"/>
                    <a:pt x="255" y="194"/>
                  </a:cubicBezTo>
                  <a:cubicBezTo>
                    <a:pt x="254" y="195"/>
                    <a:pt x="254" y="195"/>
                    <a:pt x="254" y="195"/>
                  </a:cubicBezTo>
                  <a:cubicBezTo>
                    <a:pt x="255" y="194"/>
                    <a:pt x="255" y="194"/>
                    <a:pt x="255" y="194"/>
                  </a:cubicBezTo>
                  <a:cubicBezTo>
                    <a:pt x="254" y="193"/>
                    <a:pt x="254" y="193"/>
                    <a:pt x="254" y="193"/>
                  </a:cubicBezTo>
                  <a:cubicBezTo>
                    <a:pt x="254" y="195"/>
                    <a:pt x="254" y="195"/>
                    <a:pt x="254" y="195"/>
                  </a:cubicBezTo>
                  <a:cubicBezTo>
                    <a:pt x="253" y="195"/>
                    <a:pt x="253" y="195"/>
                    <a:pt x="253" y="195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4" y="193"/>
                    <a:pt x="254" y="193"/>
                    <a:pt x="254" y="193"/>
                  </a:cubicBezTo>
                  <a:cubicBezTo>
                    <a:pt x="254" y="193"/>
                    <a:pt x="254" y="193"/>
                    <a:pt x="254" y="193"/>
                  </a:cubicBezTo>
                  <a:cubicBezTo>
                    <a:pt x="254" y="192"/>
                    <a:pt x="254" y="192"/>
                    <a:pt x="254" y="192"/>
                  </a:cubicBezTo>
                  <a:cubicBezTo>
                    <a:pt x="255" y="192"/>
                    <a:pt x="255" y="192"/>
                    <a:pt x="255" y="192"/>
                  </a:cubicBezTo>
                  <a:cubicBezTo>
                    <a:pt x="256" y="192"/>
                    <a:pt x="256" y="192"/>
                    <a:pt x="256" y="192"/>
                  </a:cubicBezTo>
                  <a:cubicBezTo>
                    <a:pt x="256" y="191"/>
                    <a:pt x="256" y="191"/>
                    <a:pt x="256" y="191"/>
                  </a:cubicBezTo>
                  <a:close/>
                  <a:moveTo>
                    <a:pt x="255" y="182"/>
                  </a:moveTo>
                  <a:cubicBezTo>
                    <a:pt x="256" y="182"/>
                    <a:pt x="256" y="182"/>
                    <a:pt x="256" y="182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82"/>
                    <a:pt x="255" y="182"/>
                    <a:pt x="255" y="182"/>
                  </a:cubicBezTo>
                  <a:close/>
                  <a:moveTo>
                    <a:pt x="252" y="183"/>
                  </a:moveTo>
                  <a:cubicBezTo>
                    <a:pt x="253" y="182"/>
                    <a:pt x="253" y="182"/>
                    <a:pt x="253" y="182"/>
                  </a:cubicBezTo>
                  <a:cubicBezTo>
                    <a:pt x="254" y="182"/>
                    <a:pt x="254" y="182"/>
                    <a:pt x="254" y="182"/>
                  </a:cubicBezTo>
                  <a:cubicBezTo>
                    <a:pt x="254" y="182"/>
                    <a:pt x="254" y="182"/>
                    <a:pt x="254" y="182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85"/>
                    <a:pt x="255" y="185"/>
                    <a:pt x="255" y="185"/>
                  </a:cubicBezTo>
                  <a:cubicBezTo>
                    <a:pt x="254" y="187"/>
                    <a:pt x="254" y="187"/>
                    <a:pt x="254" y="187"/>
                  </a:cubicBezTo>
                  <a:cubicBezTo>
                    <a:pt x="254" y="187"/>
                    <a:pt x="254" y="187"/>
                    <a:pt x="254" y="187"/>
                  </a:cubicBezTo>
                  <a:cubicBezTo>
                    <a:pt x="254" y="189"/>
                    <a:pt x="254" y="189"/>
                    <a:pt x="254" y="189"/>
                  </a:cubicBezTo>
                  <a:cubicBezTo>
                    <a:pt x="253" y="190"/>
                    <a:pt x="253" y="190"/>
                    <a:pt x="253" y="190"/>
                  </a:cubicBezTo>
                  <a:cubicBezTo>
                    <a:pt x="253" y="191"/>
                    <a:pt x="253" y="191"/>
                    <a:pt x="253" y="191"/>
                  </a:cubicBezTo>
                  <a:cubicBezTo>
                    <a:pt x="252" y="192"/>
                    <a:pt x="252" y="192"/>
                    <a:pt x="252" y="192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2"/>
                    <a:pt x="252" y="192"/>
                    <a:pt x="252" y="192"/>
                  </a:cubicBezTo>
                  <a:cubicBezTo>
                    <a:pt x="252" y="192"/>
                    <a:pt x="252" y="192"/>
                    <a:pt x="252" y="192"/>
                  </a:cubicBezTo>
                  <a:cubicBezTo>
                    <a:pt x="251" y="191"/>
                    <a:pt x="251" y="191"/>
                    <a:pt x="251" y="191"/>
                  </a:cubicBezTo>
                  <a:cubicBezTo>
                    <a:pt x="251" y="190"/>
                    <a:pt x="251" y="190"/>
                    <a:pt x="251" y="190"/>
                  </a:cubicBezTo>
                  <a:cubicBezTo>
                    <a:pt x="251" y="189"/>
                    <a:pt x="251" y="189"/>
                    <a:pt x="251" y="189"/>
                  </a:cubicBezTo>
                  <a:cubicBezTo>
                    <a:pt x="252" y="189"/>
                    <a:pt x="252" y="189"/>
                    <a:pt x="252" y="189"/>
                  </a:cubicBezTo>
                  <a:cubicBezTo>
                    <a:pt x="253" y="189"/>
                    <a:pt x="253" y="189"/>
                    <a:pt x="253" y="189"/>
                  </a:cubicBezTo>
                  <a:cubicBezTo>
                    <a:pt x="252" y="188"/>
                    <a:pt x="252" y="188"/>
                    <a:pt x="252" y="188"/>
                  </a:cubicBezTo>
                  <a:cubicBezTo>
                    <a:pt x="252" y="188"/>
                    <a:pt x="252" y="188"/>
                    <a:pt x="252" y="188"/>
                  </a:cubicBezTo>
                  <a:cubicBezTo>
                    <a:pt x="251" y="188"/>
                    <a:pt x="251" y="188"/>
                    <a:pt x="251" y="188"/>
                  </a:cubicBezTo>
                  <a:cubicBezTo>
                    <a:pt x="251" y="188"/>
                    <a:pt x="251" y="188"/>
                    <a:pt x="251" y="188"/>
                  </a:cubicBezTo>
                  <a:cubicBezTo>
                    <a:pt x="252" y="188"/>
                    <a:pt x="252" y="188"/>
                    <a:pt x="252" y="188"/>
                  </a:cubicBezTo>
                  <a:cubicBezTo>
                    <a:pt x="252" y="187"/>
                    <a:pt x="252" y="187"/>
                    <a:pt x="252" y="187"/>
                  </a:cubicBezTo>
                  <a:cubicBezTo>
                    <a:pt x="251" y="187"/>
                    <a:pt x="251" y="187"/>
                    <a:pt x="251" y="187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2" y="186"/>
                    <a:pt x="252" y="186"/>
                    <a:pt x="252" y="186"/>
                  </a:cubicBezTo>
                  <a:cubicBezTo>
                    <a:pt x="252" y="185"/>
                    <a:pt x="252" y="185"/>
                    <a:pt x="252" y="185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53" y="184"/>
                    <a:pt x="253" y="184"/>
                    <a:pt x="253" y="184"/>
                  </a:cubicBezTo>
                  <a:cubicBezTo>
                    <a:pt x="252" y="183"/>
                    <a:pt x="252" y="183"/>
                    <a:pt x="252" y="183"/>
                  </a:cubicBezTo>
                  <a:cubicBezTo>
                    <a:pt x="252" y="183"/>
                    <a:pt x="252" y="183"/>
                    <a:pt x="252" y="183"/>
                  </a:cubicBezTo>
                  <a:close/>
                  <a:moveTo>
                    <a:pt x="250" y="183"/>
                  </a:moveTo>
                  <a:cubicBezTo>
                    <a:pt x="251" y="182"/>
                    <a:pt x="251" y="182"/>
                    <a:pt x="251" y="182"/>
                  </a:cubicBezTo>
                  <a:cubicBezTo>
                    <a:pt x="251" y="183"/>
                    <a:pt x="251" y="183"/>
                    <a:pt x="251" y="183"/>
                  </a:cubicBezTo>
                  <a:cubicBezTo>
                    <a:pt x="251" y="184"/>
                    <a:pt x="251" y="184"/>
                    <a:pt x="251" y="184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0" y="185"/>
                    <a:pt x="250" y="185"/>
                    <a:pt x="250" y="185"/>
                  </a:cubicBezTo>
                  <a:cubicBezTo>
                    <a:pt x="250" y="184"/>
                    <a:pt x="250" y="184"/>
                    <a:pt x="250" y="184"/>
                  </a:cubicBezTo>
                  <a:cubicBezTo>
                    <a:pt x="250" y="184"/>
                    <a:pt x="250" y="184"/>
                    <a:pt x="250" y="184"/>
                  </a:cubicBezTo>
                  <a:cubicBezTo>
                    <a:pt x="250" y="184"/>
                    <a:pt x="250" y="184"/>
                    <a:pt x="250" y="184"/>
                  </a:cubicBezTo>
                  <a:cubicBezTo>
                    <a:pt x="250" y="183"/>
                    <a:pt x="250" y="183"/>
                    <a:pt x="250" y="183"/>
                  </a:cubicBezTo>
                  <a:close/>
                  <a:moveTo>
                    <a:pt x="255" y="185"/>
                  </a:moveTo>
                  <a:cubicBezTo>
                    <a:pt x="256" y="184"/>
                    <a:pt x="256" y="184"/>
                    <a:pt x="256" y="184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7" y="182"/>
                    <a:pt x="257" y="182"/>
                    <a:pt x="257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1"/>
                    <a:pt x="258" y="181"/>
                    <a:pt x="258" y="181"/>
                  </a:cubicBezTo>
                  <a:cubicBezTo>
                    <a:pt x="257" y="181"/>
                    <a:pt x="257" y="181"/>
                    <a:pt x="257" y="181"/>
                  </a:cubicBezTo>
                  <a:cubicBezTo>
                    <a:pt x="257" y="179"/>
                    <a:pt x="257" y="179"/>
                    <a:pt x="257" y="179"/>
                  </a:cubicBezTo>
                  <a:cubicBezTo>
                    <a:pt x="259" y="178"/>
                    <a:pt x="259" y="178"/>
                    <a:pt x="259" y="178"/>
                  </a:cubicBezTo>
                  <a:cubicBezTo>
                    <a:pt x="259" y="174"/>
                    <a:pt x="259" y="174"/>
                    <a:pt x="259" y="174"/>
                  </a:cubicBezTo>
                  <a:cubicBezTo>
                    <a:pt x="260" y="173"/>
                    <a:pt x="260" y="173"/>
                    <a:pt x="260" y="173"/>
                  </a:cubicBezTo>
                  <a:cubicBezTo>
                    <a:pt x="260" y="174"/>
                    <a:pt x="260" y="174"/>
                    <a:pt x="260" y="174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1" y="175"/>
                    <a:pt x="261" y="175"/>
                    <a:pt x="261" y="175"/>
                  </a:cubicBezTo>
                  <a:cubicBezTo>
                    <a:pt x="262" y="176"/>
                    <a:pt x="262" y="176"/>
                    <a:pt x="262" y="176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2" y="181"/>
                    <a:pt x="262" y="181"/>
                    <a:pt x="262" y="181"/>
                  </a:cubicBezTo>
                  <a:cubicBezTo>
                    <a:pt x="261" y="181"/>
                    <a:pt x="261" y="181"/>
                    <a:pt x="261" y="181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1" y="177"/>
                    <a:pt x="261" y="177"/>
                    <a:pt x="261" y="177"/>
                  </a:cubicBezTo>
                  <a:cubicBezTo>
                    <a:pt x="261" y="178"/>
                    <a:pt x="261" y="178"/>
                    <a:pt x="261" y="178"/>
                  </a:cubicBezTo>
                  <a:cubicBezTo>
                    <a:pt x="261" y="181"/>
                    <a:pt x="261" y="181"/>
                    <a:pt x="261" y="181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83"/>
                    <a:pt x="260" y="183"/>
                    <a:pt x="260" y="183"/>
                  </a:cubicBezTo>
                  <a:cubicBezTo>
                    <a:pt x="260" y="183"/>
                    <a:pt x="260" y="183"/>
                    <a:pt x="260" y="183"/>
                  </a:cubicBezTo>
                  <a:cubicBezTo>
                    <a:pt x="259" y="183"/>
                    <a:pt x="259" y="183"/>
                    <a:pt x="259" y="183"/>
                  </a:cubicBezTo>
                  <a:cubicBezTo>
                    <a:pt x="258" y="184"/>
                    <a:pt x="258" y="184"/>
                    <a:pt x="258" y="184"/>
                  </a:cubicBezTo>
                  <a:cubicBezTo>
                    <a:pt x="257" y="185"/>
                    <a:pt x="257" y="185"/>
                    <a:pt x="257" y="185"/>
                  </a:cubicBezTo>
                  <a:cubicBezTo>
                    <a:pt x="256" y="186"/>
                    <a:pt x="256" y="186"/>
                    <a:pt x="256" y="186"/>
                  </a:cubicBezTo>
                  <a:cubicBezTo>
                    <a:pt x="255" y="185"/>
                    <a:pt x="255" y="185"/>
                    <a:pt x="255" y="185"/>
                  </a:cubicBezTo>
                  <a:close/>
                  <a:moveTo>
                    <a:pt x="253" y="174"/>
                  </a:moveTo>
                  <a:cubicBezTo>
                    <a:pt x="254" y="173"/>
                    <a:pt x="254" y="173"/>
                    <a:pt x="254" y="173"/>
                  </a:cubicBezTo>
                  <a:cubicBezTo>
                    <a:pt x="255" y="174"/>
                    <a:pt x="255" y="174"/>
                    <a:pt x="255" y="174"/>
                  </a:cubicBezTo>
                  <a:cubicBezTo>
                    <a:pt x="255" y="175"/>
                    <a:pt x="255" y="175"/>
                    <a:pt x="255" y="175"/>
                  </a:cubicBezTo>
                  <a:cubicBezTo>
                    <a:pt x="255" y="175"/>
                    <a:pt x="255" y="175"/>
                    <a:pt x="255" y="175"/>
                  </a:cubicBezTo>
                  <a:cubicBezTo>
                    <a:pt x="255" y="176"/>
                    <a:pt x="255" y="176"/>
                    <a:pt x="255" y="176"/>
                  </a:cubicBezTo>
                  <a:cubicBezTo>
                    <a:pt x="256" y="175"/>
                    <a:pt x="256" y="175"/>
                    <a:pt x="256" y="175"/>
                  </a:cubicBezTo>
                  <a:cubicBezTo>
                    <a:pt x="256" y="175"/>
                    <a:pt x="256" y="175"/>
                    <a:pt x="256" y="175"/>
                  </a:cubicBezTo>
                  <a:cubicBezTo>
                    <a:pt x="258" y="176"/>
                    <a:pt x="258" y="176"/>
                    <a:pt x="258" y="176"/>
                  </a:cubicBezTo>
                  <a:cubicBezTo>
                    <a:pt x="258" y="177"/>
                    <a:pt x="258" y="177"/>
                    <a:pt x="258" y="177"/>
                  </a:cubicBezTo>
                  <a:cubicBezTo>
                    <a:pt x="257" y="177"/>
                    <a:pt x="257" y="177"/>
                    <a:pt x="257" y="177"/>
                  </a:cubicBezTo>
                  <a:cubicBezTo>
                    <a:pt x="257" y="177"/>
                    <a:pt x="257" y="177"/>
                    <a:pt x="257" y="177"/>
                  </a:cubicBezTo>
                  <a:cubicBezTo>
                    <a:pt x="256" y="178"/>
                    <a:pt x="256" y="178"/>
                    <a:pt x="256" y="178"/>
                  </a:cubicBezTo>
                  <a:cubicBezTo>
                    <a:pt x="256" y="178"/>
                    <a:pt x="256" y="178"/>
                    <a:pt x="256" y="178"/>
                  </a:cubicBezTo>
                  <a:cubicBezTo>
                    <a:pt x="255" y="177"/>
                    <a:pt x="255" y="177"/>
                    <a:pt x="255" y="177"/>
                  </a:cubicBezTo>
                  <a:cubicBezTo>
                    <a:pt x="253" y="176"/>
                    <a:pt x="253" y="176"/>
                    <a:pt x="253" y="176"/>
                  </a:cubicBezTo>
                  <a:cubicBezTo>
                    <a:pt x="253" y="176"/>
                    <a:pt x="253" y="176"/>
                    <a:pt x="253" y="176"/>
                  </a:cubicBezTo>
                  <a:cubicBezTo>
                    <a:pt x="255" y="178"/>
                    <a:pt x="255" y="178"/>
                    <a:pt x="255" y="178"/>
                  </a:cubicBezTo>
                  <a:cubicBezTo>
                    <a:pt x="255" y="179"/>
                    <a:pt x="255" y="179"/>
                    <a:pt x="255" y="179"/>
                  </a:cubicBezTo>
                  <a:cubicBezTo>
                    <a:pt x="256" y="179"/>
                    <a:pt x="256" y="179"/>
                    <a:pt x="256" y="179"/>
                  </a:cubicBezTo>
                  <a:cubicBezTo>
                    <a:pt x="256" y="180"/>
                    <a:pt x="256" y="180"/>
                    <a:pt x="256" y="180"/>
                  </a:cubicBezTo>
                  <a:cubicBezTo>
                    <a:pt x="256" y="180"/>
                    <a:pt x="256" y="180"/>
                    <a:pt x="256" y="180"/>
                  </a:cubicBezTo>
                  <a:cubicBezTo>
                    <a:pt x="256" y="182"/>
                    <a:pt x="256" y="182"/>
                    <a:pt x="256" y="182"/>
                  </a:cubicBezTo>
                  <a:cubicBezTo>
                    <a:pt x="255" y="182"/>
                    <a:pt x="255" y="182"/>
                    <a:pt x="255" y="182"/>
                  </a:cubicBezTo>
                  <a:cubicBezTo>
                    <a:pt x="254" y="181"/>
                    <a:pt x="254" y="181"/>
                    <a:pt x="254" y="181"/>
                  </a:cubicBezTo>
                  <a:cubicBezTo>
                    <a:pt x="254" y="180"/>
                    <a:pt x="254" y="180"/>
                    <a:pt x="254" y="180"/>
                  </a:cubicBezTo>
                  <a:cubicBezTo>
                    <a:pt x="253" y="177"/>
                    <a:pt x="253" y="177"/>
                    <a:pt x="253" y="177"/>
                  </a:cubicBezTo>
                  <a:cubicBezTo>
                    <a:pt x="252" y="178"/>
                    <a:pt x="252" y="178"/>
                    <a:pt x="252" y="178"/>
                  </a:cubicBezTo>
                  <a:cubicBezTo>
                    <a:pt x="253" y="180"/>
                    <a:pt x="253" y="180"/>
                    <a:pt x="253" y="180"/>
                  </a:cubicBezTo>
                  <a:cubicBezTo>
                    <a:pt x="253" y="181"/>
                    <a:pt x="253" y="181"/>
                    <a:pt x="253" y="181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251" y="182"/>
                    <a:pt x="251" y="182"/>
                    <a:pt x="251" y="182"/>
                  </a:cubicBezTo>
                  <a:cubicBezTo>
                    <a:pt x="251" y="181"/>
                    <a:pt x="251" y="181"/>
                    <a:pt x="251" y="181"/>
                  </a:cubicBezTo>
                  <a:cubicBezTo>
                    <a:pt x="251" y="180"/>
                    <a:pt x="251" y="180"/>
                    <a:pt x="251" y="180"/>
                  </a:cubicBezTo>
                  <a:cubicBezTo>
                    <a:pt x="250" y="179"/>
                    <a:pt x="250" y="179"/>
                    <a:pt x="250" y="179"/>
                  </a:cubicBezTo>
                  <a:cubicBezTo>
                    <a:pt x="251" y="178"/>
                    <a:pt x="251" y="178"/>
                    <a:pt x="251" y="178"/>
                  </a:cubicBezTo>
                  <a:cubicBezTo>
                    <a:pt x="250" y="177"/>
                    <a:pt x="250" y="177"/>
                    <a:pt x="250" y="177"/>
                  </a:cubicBezTo>
                  <a:cubicBezTo>
                    <a:pt x="251" y="176"/>
                    <a:pt x="251" y="176"/>
                    <a:pt x="251" y="176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52" y="176"/>
                    <a:pt x="252" y="176"/>
                    <a:pt x="252" y="176"/>
                  </a:cubicBezTo>
                  <a:cubicBezTo>
                    <a:pt x="251" y="176"/>
                    <a:pt x="251" y="176"/>
                    <a:pt x="251" y="176"/>
                  </a:cubicBezTo>
                  <a:cubicBezTo>
                    <a:pt x="251" y="174"/>
                    <a:pt x="251" y="174"/>
                    <a:pt x="251" y="174"/>
                  </a:cubicBezTo>
                  <a:cubicBezTo>
                    <a:pt x="251" y="173"/>
                    <a:pt x="251" y="173"/>
                    <a:pt x="251" y="173"/>
                  </a:cubicBezTo>
                  <a:cubicBezTo>
                    <a:pt x="252" y="174"/>
                    <a:pt x="252" y="174"/>
                    <a:pt x="252" y="174"/>
                  </a:cubicBezTo>
                  <a:cubicBezTo>
                    <a:pt x="252" y="174"/>
                    <a:pt x="252" y="174"/>
                    <a:pt x="252" y="174"/>
                  </a:cubicBezTo>
                  <a:cubicBezTo>
                    <a:pt x="253" y="174"/>
                    <a:pt x="253" y="174"/>
                    <a:pt x="253" y="174"/>
                  </a:cubicBezTo>
                  <a:close/>
                  <a:moveTo>
                    <a:pt x="253" y="172"/>
                  </a:moveTo>
                  <a:cubicBezTo>
                    <a:pt x="254" y="172"/>
                    <a:pt x="254" y="172"/>
                    <a:pt x="254" y="172"/>
                  </a:cubicBezTo>
                  <a:cubicBezTo>
                    <a:pt x="254" y="172"/>
                    <a:pt x="254" y="172"/>
                    <a:pt x="254" y="172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2"/>
                    <a:pt x="253" y="172"/>
                    <a:pt x="253" y="172"/>
                  </a:cubicBezTo>
                  <a:close/>
                  <a:moveTo>
                    <a:pt x="85" y="110"/>
                  </a:moveTo>
                  <a:cubicBezTo>
                    <a:pt x="84" y="109"/>
                    <a:pt x="84" y="109"/>
                    <a:pt x="84" y="109"/>
                  </a:cubicBezTo>
                  <a:cubicBezTo>
                    <a:pt x="85" y="109"/>
                    <a:pt x="85" y="109"/>
                    <a:pt x="85" y="109"/>
                  </a:cubicBezTo>
                  <a:cubicBezTo>
                    <a:pt x="85" y="109"/>
                    <a:pt x="85" y="109"/>
                    <a:pt x="85" y="109"/>
                  </a:cubicBezTo>
                  <a:cubicBezTo>
                    <a:pt x="85" y="110"/>
                    <a:pt x="85" y="110"/>
                    <a:pt x="85" y="110"/>
                  </a:cubicBezTo>
                  <a:close/>
                  <a:moveTo>
                    <a:pt x="84" y="110"/>
                  </a:moveTo>
                  <a:cubicBezTo>
                    <a:pt x="85" y="111"/>
                    <a:pt x="85" y="111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0"/>
                    <a:pt x="84" y="110"/>
                  </a:cubicBezTo>
                  <a:close/>
                  <a:moveTo>
                    <a:pt x="143" y="93"/>
                  </a:moveTo>
                  <a:cubicBezTo>
                    <a:pt x="142" y="94"/>
                    <a:pt x="142" y="94"/>
                    <a:pt x="142" y="94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0" y="95"/>
                    <a:pt x="140" y="95"/>
                    <a:pt x="140" y="95"/>
                  </a:cubicBezTo>
                  <a:cubicBezTo>
                    <a:pt x="139" y="95"/>
                    <a:pt x="139" y="95"/>
                    <a:pt x="139" y="95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2" y="91"/>
                    <a:pt x="142" y="91"/>
                    <a:pt x="142" y="91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43" y="93"/>
                    <a:pt x="143" y="93"/>
                    <a:pt x="143" y="93"/>
                  </a:cubicBezTo>
                  <a:close/>
                  <a:moveTo>
                    <a:pt x="144" y="93"/>
                  </a:moveTo>
                  <a:cubicBezTo>
                    <a:pt x="144" y="93"/>
                    <a:pt x="144" y="93"/>
                    <a:pt x="144" y="93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8" y="90"/>
                    <a:pt x="148" y="90"/>
                    <a:pt x="148" y="90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7" y="91"/>
                    <a:pt x="147" y="91"/>
                    <a:pt x="147" y="91"/>
                  </a:cubicBezTo>
                  <a:cubicBezTo>
                    <a:pt x="144" y="93"/>
                    <a:pt x="144" y="93"/>
                    <a:pt x="144" y="93"/>
                  </a:cubicBezTo>
                  <a:cubicBezTo>
                    <a:pt x="144" y="93"/>
                    <a:pt x="144" y="93"/>
                    <a:pt x="144" y="93"/>
                  </a:cubicBezTo>
                  <a:close/>
                  <a:moveTo>
                    <a:pt x="155" y="87"/>
                  </a:moveTo>
                  <a:cubicBezTo>
                    <a:pt x="155" y="86"/>
                    <a:pt x="155" y="86"/>
                    <a:pt x="155" y="86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5" y="87"/>
                    <a:pt x="155" y="87"/>
                    <a:pt x="155" y="87"/>
                  </a:cubicBezTo>
                  <a:close/>
                  <a:moveTo>
                    <a:pt x="212" y="136"/>
                  </a:moveTo>
                  <a:cubicBezTo>
                    <a:pt x="213" y="135"/>
                    <a:pt x="213" y="135"/>
                    <a:pt x="213" y="135"/>
                  </a:cubicBezTo>
                  <a:cubicBezTo>
                    <a:pt x="213" y="135"/>
                    <a:pt x="213" y="135"/>
                    <a:pt x="213" y="135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6"/>
                    <a:pt x="212" y="136"/>
                    <a:pt x="212" y="136"/>
                  </a:cubicBezTo>
                  <a:close/>
                  <a:moveTo>
                    <a:pt x="207" y="151"/>
                  </a:moveTo>
                  <a:cubicBezTo>
                    <a:pt x="208" y="150"/>
                    <a:pt x="208" y="150"/>
                    <a:pt x="208" y="150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7" y="151"/>
                    <a:pt x="207" y="151"/>
                    <a:pt x="207" y="151"/>
                  </a:cubicBezTo>
                  <a:close/>
                  <a:moveTo>
                    <a:pt x="219" y="148"/>
                  </a:moveTo>
                  <a:cubicBezTo>
                    <a:pt x="220" y="148"/>
                    <a:pt x="220" y="148"/>
                    <a:pt x="220" y="148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0" y="149"/>
                    <a:pt x="220" y="149"/>
                    <a:pt x="220" y="149"/>
                  </a:cubicBezTo>
                  <a:cubicBezTo>
                    <a:pt x="219" y="149"/>
                    <a:pt x="219" y="149"/>
                    <a:pt x="219" y="149"/>
                  </a:cubicBezTo>
                  <a:cubicBezTo>
                    <a:pt x="219" y="148"/>
                    <a:pt x="219" y="148"/>
                    <a:pt x="219" y="148"/>
                  </a:cubicBezTo>
                  <a:close/>
                  <a:moveTo>
                    <a:pt x="210" y="138"/>
                  </a:moveTo>
                  <a:cubicBezTo>
                    <a:pt x="210" y="137"/>
                    <a:pt x="210" y="137"/>
                    <a:pt x="210" y="137"/>
                  </a:cubicBezTo>
                  <a:cubicBezTo>
                    <a:pt x="211" y="137"/>
                    <a:pt x="211" y="137"/>
                    <a:pt x="211" y="137"/>
                  </a:cubicBezTo>
                  <a:cubicBezTo>
                    <a:pt x="211" y="138"/>
                    <a:pt x="211" y="138"/>
                    <a:pt x="211" y="138"/>
                  </a:cubicBezTo>
                  <a:cubicBezTo>
                    <a:pt x="210" y="138"/>
                    <a:pt x="210" y="138"/>
                    <a:pt x="210" y="138"/>
                  </a:cubicBezTo>
                  <a:close/>
                  <a:moveTo>
                    <a:pt x="211" y="142"/>
                  </a:moveTo>
                  <a:cubicBezTo>
                    <a:pt x="211" y="140"/>
                    <a:pt x="211" y="140"/>
                    <a:pt x="211" y="140"/>
                  </a:cubicBezTo>
                  <a:cubicBezTo>
                    <a:pt x="212" y="140"/>
                    <a:pt x="212" y="140"/>
                    <a:pt x="212" y="140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3" y="142"/>
                    <a:pt x="213" y="142"/>
                    <a:pt x="213" y="142"/>
                  </a:cubicBezTo>
                  <a:cubicBezTo>
                    <a:pt x="211" y="142"/>
                    <a:pt x="211" y="142"/>
                    <a:pt x="211" y="142"/>
                  </a:cubicBezTo>
                  <a:close/>
                  <a:moveTo>
                    <a:pt x="202" y="146"/>
                  </a:moveTo>
                  <a:cubicBezTo>
                    <a:pt x="203" y="146"/>
                    <a:pt x="203" y="146"/>
                    <a:pt x="203" y="146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10" y="141"/>
                    <a:pt x="210" y="141"/>
                    <a:pt x="210" y="141"/>
                  </a:cubicBezTo>
                  <a:cubicBezTo>
                    <a:pt x="209" y="142"/>
                    <a:pt x="209" y="142"/>
                    <a:pt x="209" y="142"/>
                  </a:cubicBezTo>
                  <a:cubicBezTo>
                    <a:pt x="210" y="142"/>
                    <a:pt x="210" y="142"/>
                    <a:pt x="210" y="142"/>
                  </a:cubicBezTo>
                  <a:cubicBezTo>
                    <a:pt x="209" y="143"/>
                    <a:pt x="209" y="143"/>
                    <a:pt x="209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2" y="146"/>
                    <a:pt x="202" y="146"/>
                    <a:pt x="202" y="146"/>
                  </a:cubicBezTo>
                  <a:close/>
                  <a:moveTo>
                    <a:pt x="202" y="144"/>
                  </a:moveTo>
                  <a:cubicBezTo>
                    <a:pt x="204" y="143"/>
                    <a:pt x="204" y="143"/>
                    <a:pt x="204" y="143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2" y="144"/>
                    <a:pt x="202" y="144"/>
                  </a:cubicBezTo>
                  <a:close/>
                  <a:moveTo>
                    <a:pt x="205" y="142"/>
                  </a:moveTo>
                  <a:cubicBezTo>
                    <a:pt x="206" y="140"/>
                    <a:pt x="206" y="140"/>
                    <a:pt x="206" y="140"/>
                  </a:cubicBezTo>
                  <a:cubicBezTo>
                    <a:pt x="207" y="140"/>
                    <a:pt x="207" y="140"/>
                    <a:pt x="207" y="140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7" y="140"/>
                    <a:pt x="207" y="140"/>
                    <a:pt x="207" y="140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5" y="142"/>
                    <a:pt x="205" y="142"/>
                    <a:pt x="205" y="142"/>
                  </a:cubicBezTo>
                  <a:cubicBezTo>
                    <a:pt x="205" y="142"/>
                    <a:pt x="205" y="142"/>
                    <a:pt x="205" y="142"/>
                  </a:cubicBezTo>
                  <a:close/>
                  <a:moveTo>
                    <a:pt x="207" y="135"/>
                  </a:moveTo>
                  <a:cubicBezTo>
                    <a:pt x="207" y="134"/>
                    <a:pt x="207" y="134"/>
                    <a:pt x="207" y="134"/>
                  </a:cubicBezTo>
                  <a:cubicBezTo>
                    <a:pt x="208" y="135"/>
                    <a:pt x="208" y="135"/>
                    <a:pt x="208" y="135"/>
                  </a:cubicBezTo>
                  <a:cubicBezTo>
                    <a:pt x="208" y="135"/>
                    <a:pt x="208" y="135"/>
                    <a:pt x="208" y="135"/>
                  </a:cubicBezTo>
                  <a:cubicBezTo>
                    <a:pt x="208" y="136"/>
                    <a:pt x="208" y="136"/>
                    <a:pt x="208" y="136"/>
                  </a:cubicBezTo>
                  <a:cubicBezTo>
                    <a:pt x="208" y="136"/>
                    <a:pt x="208" y="136"/>
                    <a:pt x="208" y="136"/>
                  </a:cubicBezTo>
                  <a:cubicBezTo>
                    <a:pt x="207" y="135"/>
                    <a:pt x="207" y="135"/>
                    <a:pt x="207" y="135"/>
                  </a:cubicBezTo>
                  <a:close/>
                  <a:moveTo>
                    <a:pt x="139" y="64"/>
                  </a:moveTo>
                  <a:cubicBezTo>
                    <a:pt x="139" y="64"/>
                    <a:pt x="140" y="64"/>
                    <a:pt x="140" y="64"/>
                  </a:cubicBezTo>
                  <a:cubicBezTo>
                    <a:pt x="140" y="64"/>
                    <a:pt x="140" y="64"/>
                    <a:pt x="140" y="64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39" y="64"/>
                    <a:pt x="139" y="64"/>
                    <a:pt x="139" y="64"/>
                  </a:cubicBezTo>
                  <a:close/>
                  <a:moveTo>
                    <a:pt x="117" y="86"/>
                  </a:moveTo>
                  <a:cubicBezTo>
                    <a:pt x="118" y="84"/>
                    <a:pt x="118" y="84"/>
                    <a:pt x="118" y="84"/>
                  </a:cubicBezTo>
                  <a:cubicBezTo>
                    <a:pt x="118" y="83"/>
                    <a:pt x="118" y="83"/>
                    <a:pt x="118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3" y="79"/>
                    <a:pt x="113" y="79"/>
                    <a:pt x="113" y="79"/>
                  </a:cubicBezTo>
                  <a:cubicBezTo>
                    <a:pt x="113" y="79"/>
                    <a:pt x="113" y="79"/>
                    <a:pt x="113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113" y="75"/>
                    <a:pt x="113" y="75"/>
                    <a:pt x="113" y="75"/>
                  </a:cubicBezTo>
                  <a:cubicBezTo>
                    <a:pt x="114" y="73"/>
                    <a:pt x="114" y="73"/>
                    <a:pt x="114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6" y="76"/>
                    <a:pt x="116" y="76"/>
                    <a:pt x="116" y="76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1" y="77"/>
                    <a:pt x="121" y="77"/>
                    <a:pt x="121" y="77"/>
                  </a:cubicBezTo>
                  <a:cubicBezTo>
                    <a:pt x="121" y="78"/>
                    <a:pt x="121" y="78"/>
                    <a:pt x="121" y="78"/>
                  </a:cubicBezTo>
                  <a:cubicBezTo>
                    <a:pt x="120" y="79"/>
                    <a:pt x="120" y="79"/>
                    <a:pt x="120" y="79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4" y="83"/>
                    <a:pt x="124" y="83"/>
                    <a:pt x="124" y="83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7" y="86"/>
                    <a:pt x="117" y="86"/>
                    <a:pt x="117" y="86"/>
                  </a:cubicBezTo>
                  <a:close/>
                  <a:moveTo>
                    <a:pt x="109" y="120"/>
                  </a:moveTo>
                  <a:cubicBezTo>
                    <a:pt x="111" y="120"/>
                    <a:pt x="111" y="120"/>
                    <a:pt x="111" y="120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13" y="120"/>
                    <a:pt x="113" y="120"/>
                    <a:pt x="113" y="120"/>
                  </a:cubicBezTo>
                  <a:cubicBezTo>
                    <a:pt x="114" y="121"/>
                    <a:pt x="114" y="121"/>
                    <a:pt x="114" y="121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7" y="120"/>
                    <a:pt x="117" y="120"/>
                    <a:pt x="117" y="120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8" y="122"/>
                    <a:pt x="118" y="122"/>
                    <a:pt x="118" y="122"/>
                  </a:cubicBezTo>
                  <a:cubicBezTo>
                    <a:pt x="117" y="123"/>
                    <a:pt x="117" y="123"/>
                    <a:pt x="117" y="123"/>
                  </a:cubicBezTo>
                  <a:cubicBezTo>
                    <a:pt x="117" y="124"/>
                    <a:pt x="117" y="124"/>
                    <a:pt x="117" y="124"/>
                  </a:cubicBezTo>
                  <a:cubicBezTo>
                    <a:pt x="115" y="124"/>
                    <a:pt x="115" y="124"/>
                    <a:pt x="115" y="124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0" y="122"/>
                    <a:pt x="110" y="122"/>
                    <a:pt x="110" y="122"/>
                  </a:cubicBezTo>
                  <a:cubicBezTo>
                    <a:pt x="109" y="120"/>
                    <a:pt x="109" y="120"/>
                    <a:pt x="109" y="120"/>
                  </a:cubicBezTo>
                  <a:close/>
                  <a:moveTo>
                    <a:pt x="184" y="136"/>
                  </a:moveTo>
                  <a:cubicBezTo>
                    <a:pt x="186" y="134"/>
                    <a:pt x="186" y="134"/>
                    <a:pt x="186" y="134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187" y="135"/>
                    <a:pt x="187" y="135"/>
                    <a:pt x="187" y="135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4" y="136"/>
                    <a:pt x="184" y="136"/>
                    <a:pt x="184" y="136"/>
                  </a:cubicBezTo>
                  <a:close/>
                  <a:moveTo>
                    <a:pt x="172" y="143"/>
                  </a:moveTo>
                  <a:cubicBezTo>
                    <a:pt x="173" y="143"/>
                    <a:pt x="173" y="143"/>
                    <a:pt x="173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73" y="143"/>
                    <a:pt x="173" y="143"/>
                    <a:pt x="173" y="143"/>
                  </a:cubicBezTo>
                  <a:cubicBezTo>
                    <a:pt x="172" y="143"/>
                    <a:pt x="172" y="143"/>
                    <a:pt x="172" y="143"/>
                  </a:cubicBezTo>
                  <a:close/>
                  <a:moveTo>
                    <a:pt x="172" y="152"/>
                  </a:moveTo>
                  <a:cubicBezTo>
                    <a:pt x="173" y="151"/>
                    <a:pt x="173" y="151"/>
                    <a:pt x="173" y="151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2" y="152"/>
                    <a:pt x="172" y="152"/>
                    <a:pt x="172" y="152"/>
                  </a:cubicBezTo>
                  <a:cubicBezTo>
                    <a:pt x="172" y="152"/>
                    <a:pt x="172" y="152"/>
                    <a:pt x="172" y="152"/>
                  </a:cubicBezTo>
                  <a:close/>
                  <a:moveTo>
                    <a:pt x="168" y="156"/>
                  </a:moveTo>
                  <a:cubicBezTo>
                    <a:pt x="168" y="156"/>
                    <a:pt x="168" y="156"/>
                    <a:pt x="168" y="156"/>
                  </a:cubicBezTo>
                  <a:cubicBezTo>
                    <a:pt x="168" y="156"/>
                    <a:pt x="168" y="156"/>
                    <a:pt x="168" y="156"/>
                  </a:cubicBezTo>
                  <a:cubicBezTo>
                    <a:pt x="169" y="156"/>
                    <a:pt x="169" y="156"/>
                    <a:pt x="169" y="156"/>
                  </a:cubicBezTo>
                  <a:cubicBezTo>
                    <a:pt x="169" y="155"/>
                    <a:pt x="169" y="155"/>
                    <a:pt x="169" y="155"/>
                  </a:cubicBezTo>
                  <a:cubicBezTo>
                    <a:pt x="170" y="156"/>
                    <a:pt x="170" y="156"/>
                    <a:pt x="170" y="156"/>
                  </a:cubicBezTo>
                  <a:cubicBezTo>
                    <a:pt x="170" y="155"/>
                    <a:pt x="170" y="155"/>
                    <a:pt x="170" y="155"/>
                  </a:cubicBezTo>
                  <a:cubicBezTo>
                    <a:pt x="170" y="154"/>
                    <a:pt x="170" y="154"/>
                    <a:pt x="170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2" y="153"/>
                    <a:pt x="172" y="153"/>
                    <a:pt x="172" y="153"/>
                  </a:cubicBezTo>
                  <a:cubicBezTo>
                    <a:pt x="172" y="154"/>
                    <a:pt x="172" y="154"/>
                    <a:pt x="172" y="154"/>
                  </a:cubicBezTo>
                  <a:cubicBezTo>
                    <a:pt x="172" y="155"/>
                    <a:pt x="172" y="155"/>
                    <a:pt x="172" y="155"/>
                  </a:cubicBezTo>
                  <a:cubicBezTo>
                    <a:pt x="172" y="155"/>
                    <a:pt x="172" y="155"/>
                    <a:pt x="172" y="155"/>
                  </a:cubicBezTo>
                  <a:cubicBezTo>
                    <a:pt x="173" y="154"/>
                    <a:pt x="173" y="154"/>
                    <a:pt x="173" y="154"/>
                  </a:cubicBezTo>
                  <a:cubicBezTo>
                    <a:pt x="173" y="154"/>
                    <a:pt x="173" y="154"/>
                    <a:pt x="173" y="154"/>
                  </a:cubicBezTo>
                  <a:cubicBezTo>
                    <a:pt x="174" y="155"/>
                    <a:pt x="174" y="155"/>
                    <a:pt x="174" y="155"/>
                  </a:cubicBezTo>
                  <a:cubicBezTo>
                    <a:pt x="173" y="155"/>
                    <a:pt x="173" y="155"/>
                    <a:pt x="173" y="155"/>
                  </a:cubicBezTo>
                  <a:cubicBezTo>
                    <a:pt x="173" y="156"/>
                    <a:pt x="173" y="156"/>
                    <a:pt x="173" y="156"/>
                  </a:cubicBezTo>
                  <a:cubicBezTo>
                    <a:pt x="174" y="156"/>
                    <a:pt x="174" y="156"/>
                    <a:pt x="174" y="156"/>
                  </a:cubicBezTo>
                  <a:cubicBezTo>
                    <a:pt x="174" y="157"/>
                    <a:pt x="174" y="157"/>
                    <a:pt x="174" y="157"/>
                  </a:cubicBezTo>
                  <a:cubicBezTo>
                    <a:pt x="173" y="157"/>
                    <a:pt x="173" y="157"/>
                    <a:pt x="173" y="157"/>
                  </a:cubicBezTo>
                  <a:cubicBezTo>
                    <a:pt x="173" y="157"/>
                    <a:pt x="173" y="157"/>
                    <a:pt x="173" y="157"/>
                  </a:cubicBezTo>
                  <a:cubicBezTo>
                    <a:pt x="172" y="157"/>
                    <a:pt x="172" y="157"/>
                    <a:pt x="172" y="157"/>
                  </a:cubicBezTo>
                  <a:cubicBezTo>
                    <a:pt x="171" y="157"/>
                    <a:pt x="171" y="157"/>
                    <a:pt x="171" y="157"/>
                  </a:cubicBezTo>
                  <a:cubicBezTo>
                    <a:pt x="171" y="157"/>
                    <a:pt x="171" y="157"/>
                    <a:pt x="171" y="157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69" y="158"/>
                    <a:pt x="169" y="158"/>
                    <a:pt x="169" y="158"/>
                  </a:cubicBezTo>
                  <a:cubicBezTo>
                    <a:pt x="168" y="156"/>
                    <a:pt x="168" y="156"/>
                    <a:pt x="168" y="156"/>
                  </a:cubicBezTo>
                  <a:close/>
                  <a:moveTo>
                    <a:pt x="156" y="167"/>
                  </a:moveTo>
                  <a:cubicBezTo>
                    <a:pt x="156" y="168"/>
                    <a:pt x="156" y="168"/>
                    <a:pt x="156" y="168"/>
                  </a:cubicBezTo>
                  <a:cubicBezTo>
                    <a:pt x="155" y="168"/>
                    <a:pt x="155" y="168"/>
                    <a:pt x="155" y="168"/>
                  </a:cubicBezTo>
                  <a:cubicBezTo>
                    <a:pt x="154" y="167"/>
                    <a:pt x="154" y="167"/>
                    <a:pt x="154" y="167"/>
                  </a:cubicBezTo>
                  <a:cubicBezTo>
                    <a:pt x="154" y="166"/>
                    <a:pt x="154" y="166"/>
                    <a:pt x="154" y="166"/>
                  </a:cubicBezTo>
                  <a:cubicBezTo>
                    <a:pt x="155" y="166"/>
                    <a:pt x="155" y="166"/>
                    <a:pt x="155" y="166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5" y="164"/>
                    <a:pt x="155" y="164"/>
                    <a:pt x="155" y="164"/>
                  </a:cubicBezTo>
                  <a:cubicBezTo>
                    <a:pt x="155" y="163"/>
                    <a:pt x="155" y="163"/>
                    <a:pt x="155" y="163"/>
                  </a:cubicBezTo>
                  <a:cubicBezTo>
                    <a:pt x="155" y="162"/>
                    <a:pt x="155" y="162"/>
                    <a:pt x="155" y="162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2"/>
                    <a:pt x="161" y="162"/>
                    <a:pt x="161" y="162"/>
                  </a:cubicBezTo>
                  <a:cubicBezTo>
                    <a:pt x="161" y="163"/>
                    <a:pt x="161" y="163"/>
                    <a:pt x="161" y="163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63" y="160"/>
                    <a:pt x="163" y="160"/>
                    <a:pt x="163" y="160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9"/>
                    <a:pt x="164" y="159"/>
                    <a:pt x="164" y="159"/>
                  </a:cubicBezTo>
                  <a:cubicBezTo>
                    <a:pt x="164" y="160"/>
                    <a:pt x="164" y="160"/>
                    <a:pt x="164" y="160"/>
                  </a:cubicBezTo>
                  <a:cubicBezTo>
                    <a:pt x="164" y="161"/>
                    <a:pt x="164" y="161"/>
                    <a:pt x="164" y="161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6" y="158"/>
                    <a:pt x="166" y="158"/>
                    <a:pt x="166" y="158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8" y="159"/>
                    <a:pt x="168" y="159"/>
                    <a:pt x="168" y="159"/>
                  </a:cubicBezTo>
                  <a:cubicBezTo>
                    <a:pt x="167" y="159"/>
                    <a:pt x="167" y="159"/>
                    <a:pt x="167" y="159"/>
                  </a:cubicBezTo>
                  <a:cubicBezTo>
                    <a:pt x="167" y="160"/>
                    <a:pt x="167" y="160"/>
                    <a:pt x="167" y="160"/>
                  </a:cubicBezTo>
                  <a:cubicBezTo>
                    <a:pt x="168" y="160"/>
                    <a:pt x="168" y="160"/>
                    <a:pt x="168" y="160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1" y="160"/>
                    <a:pt x="171" y="160"/>
                    <a:pt x="171" y="160"/>
                  </a:cubicBezTo>
                  <a:cubicBezTo>
                    <a:pt x="170" y="160"/>
                    <a:pt x="170" y="160"/>
                    <a:pt x="170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1"/>
                    <a:pt x="169" y="161"/>
                    <a:pt x="169" y="161"/>
                  </a:cubicBezTo>
                  <a:cubicBezTo>
                    <a:pt x="169" y="161"/>
                    <a:pt x="169" y="161"/>
                    <a:pt x="169" y="161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69" y="163"/>
                    <a:pt x="169" y="163"/>
                    <a:pt x="169" y="163"/>
                  </a:cubicBezTo>
                  <a:cubicBezTo>
                    <a:pt x="168" y="163"/>
                    <a:pt x="168" y="163"/>
                    <a:pt x="168" y="163"/>
                  </a:cubicBezTo>
                  <a:cubicBezTo>
                    <a:pt x="168" y="162"/>
                    <a:pt x="168" y="162"/>
                    <a:pt x="168" y="162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66" y="162"/>
                    <a:pt x="166" y="162"/>
                    <a:pt x="166" y="162"/>
                  </a:cubicBezTo>
                  <a:cubicBezTo>
                    <a:pt x="166" y="162"/>
                    <a:pt x="166" y="162"/>
                    <a:pt x="166" y="162"/>
                  </a:cubicBezTo>
                  <a:cubicBezTo>
                    <a:pt x="165" y="163"/>
                    <a:pt x="165" y="163"/>
                    <a:pt x="165" y="163"/>
                  </a:cubicBezTo>
                  <a:cubicBezTo>
                    <a:pt x="166" y="163"/>
                    <a:pt x="166" y="163"/>
                    <a:pt x="166" y="163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6" y="165"/>
                    <a:pt x="166" y="165"/>
                    <a:pt x="166" y="165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64" y="164"/>
                    <a:pt x="164" y="164"/>
                    <a:pt x="164" y="164"/>
                  </a:cubicBezTo>
                  <a:cubicBezTo>
                    <a:pt x="163" y="164"/>
                    <a:pt x="163" y="164"/>
                    <a:pt x="163" y="164"/>
                  </a:cubicBezTo>
                  <a:cubicBezTo>
                    <a:pt x="162" y="164"/>
                    <a:pt x="162" y="164"/>
                    <a:pt x="162" y="164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64" y="165"/>
                    <a:pt x="164" y="165"/>
                  </a:cubicBezTo>
                  <a:cubicBezTo>
                    <a:pt x="163" y="166"/>
                    <a:pt x="163" y="166"/>
                    <a:pt x="163" y="166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1" y="166"/>
                    <a:pt x="161" y="166"/>
                    <a:pt x="161" y="166"/>
                  </a:cubicBezTo>
                  <a:cubicBezTo>
                    <a:pt x="161" y="166"/>
                    <a:pt x="161" y="166"/>
                    <a:pt x="161" y="166"/>
                  </a:cubicBezTo>
                  <a:cubicBezTo>
                    <a:pt x="160" y="167"/>
                    <a:pt x="160" y="167"/>
                    <a:pt x="160" y="167"/>
                  </a:cubicBezTo>
                  <a:cubicBezTo>
                    <a:pt x="159" y="167"/>
                    <a:pt x="159" y="167"/>
                    <a:pt x="159" y="167"/>
                  </a:cubicBezTo>
                  <a:cubicBezTo>
                    <a:pt x="159" y="167"/>
                    <a:pt x="159" y="167"/>
                    <a:pt x="159" y="167"/>
                  </a:cubicBezTo>
                  <a:cubicBezTo>
                    <a:pt x="159" y="168"/>
                    <a:pt x="159" y="168"/>
                    <a:pt x="159" y="168"/>
                  </a:cubicBezTo>
                  <a:cubicBezTo>
                    <a:pt x="158" y="168"/>
                    <a:pt x="158" y="168"/>
                    <a:pt x="158" y="168"/>
                  </a:cubicBezTo>
                  <a:cubicBezTo>
                    <a:pt x="158" y="169"/>
                    <a:pt x="158" y="169"/>
                    <a:pt x="158" y="169"/>
                  </a:cubicBezTo>
                  <a:cubicBezTo>
                    <a:pt x="157" y="169"/>
                    <a:pt x="157" y="169"/>
                    <a:pt x="157" y="169"/>
                  </a:cubicBezTo>
                  <a:cubicBezTo>
                    <a:pt x="157" y="170"/>
                    <a:pt x="157" y="170"/>
                    <a:pt x="157" y="170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6" y="169"/>
                    <a:pt x="156" y="169"/>
                    <a:pt x="156" y="169"/>
                  </a:cubicBezTo>
                  <a:cubicBezTo>
                    <a:pt x="158" y="168"/>
                    <a:pt x="158" y="168"/>
                    <a:pt x="158" y="168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6" y="166"/>
                    <a:pt x="156" y="166"/>
                    <a:pt x="156" y="166"/>
                  </a:cubicBezTo>
                  <a:cubicBezTo>
                    <a:pt x="155" y="167"/>
                    <a:pt x="155" y="167"/>
                    <a:pt x="155" y="167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56" y="167"/>
                    <a:pt x="156" y="167"/>
                    <a:pt x="156" y="167"/>
                  </a:cubicBezTo>
                  <a:close/>
                  <a:moveTo>
                    <a:pt x="154" y="171"/>
                  </a:moveTo>
                  <a:cubicBezTo>
                    <a:pt x="155" y="171"/>
                    <a:pt x="155" y="171"/>
                    <a:pt x="155" y="171"/>
                  </a:cubicBezTo>
                  <a:cubicBezTo>
                    <a:pt x="154" y="172"/>
                    <a:pt x="154" y="172"/>
                    <a:pt x="154" y="172"/>
                  </a:cubicBezTo>
                  <a:cubicBezTo>
                    <a:pt x="154" y="171"/>
                    <a:pt x="154" y="171"/>
                    <a:pt x="154" y="171"/>
                  </a:cubicBezTo>
                  <a:close/>
                  <a:moveTo>
                    <a:pt x="151" y="172"/>
                  </a:moveTo>
                  <a:cubicBezTo>
                    <a:pt x="151" y="171"/>
                    <a:pt x="151" y="171"/>
                    <a:pt x="151" y="171"/>
                  </a:cubicBezTo>
                  <a:cubicBezTo>
                    <a:pt x="154" y="170"/>
                    <a:pt x="154" y="170"/>
                    <a:pt x="154" y="170"/>
                  </a:cubicBezTo>
                  <a:cubicBezTo>
                    <a:pt x="152" y="172"/>
                    <a:pt x="152" y="172"/>
                    <a:pt x="152" y="172"/>
                  </a:cubicBezTo>
                  <a:cubicBezTo>
                    <a:pt x="151" y="172"/>
                    <a:pt x="151" y="172"/>
                    <a:pt x="151" y="172"/>
                  </a:cubicBezTo>
                  <a:close/>
                  <a:moveTo>
                    <a:pt x="143" y="178"/>
                  </a:moveTo>
                  <a:cubicBezTo>
                    <a:pt x="143" y="178"/>
                    <a:pt x="143" y="178"/>
                    <a:pt x="143" y="178"/>
                  </a:cubicBezTo>
                  <a:cubicBezTo>
                    <a:pt x="143" y="177"/>
                    <a:pt x="143" y="177"/>
                    <a:pt x="143" y="177"/>
                  </a:cubicBezTo>
                  <a:cubicBezTo>
                    <a:pt x="144" y="177"/>
                    <a:pt x="144" y="177"/>
                    <a:pt x="144" y="177"/>
                  </a:cubicBezTo>
                  <a:cubicBezTo>
                    <a:pt x="144" y="178"/>
                    <a:pt x="144" y="178"/>
                    <a:pt x="144" y="178"/>
                  </a:cubicBezTo>
                  <a:cubicBezTo>
                    <a:pt x="143" y="178"/>
                    <a:pt x="143" y="178"/>
                    <a:pt x="143" y="178"/>
                  </a:cubicBezTo>
                  <a:close/>
                  <a:moveTo>
                    <a:pt x="139" y="169"/>
                  </a:moveTo>
                  <a:cubicBezTo>
                    <a:pt x="140" y="169"/>
                    <a:pt x="140" y="169"/>
                    <a:pt x="140" y="169"/>
                  </a:cubicBezTo>
                  <a:cubicBezTo>
                    <a:pt x="141" y="169"/>
                    <a:pt x="141" y="169"/>
                    <a:pt x="141" y="169"/>
                  </a:cubicBezTo>
                  <a:cubicBezTo>
                    <a:pt x="140" y="170"/>
                    <a:pt x="140" y="170"/>
                    <a:pt x="140" y="170"/>
                  </a:cubicBezTo>
                  <a:cubicBezTo>
                    <a:pt x="139" y="169"/>
                    <a:pt x="139" y="169"/>
                    <a:pt x="139" y="169"/>
                  </a:cubicBezTo>
                  <a:close/>
                  <a:moveTo>
                    <a:pt x="117" y="178"/>
                  </a:moveTo>
                  <a:cubicBezTo>
                    <a:pt x="117" y="178"/>
                    <a:pt x="117" y="178"/>
                    <a:pt x="117" y="178"/>
                  </a:cubicBezTo>
                  <a:cubicBezTo>
                    <a:pt x="118" y="178"/>
                    <a:pt x="118" y="178"/>
                    <a:pt x="118" y="178"/>
                  </a:cubicBezTo>
                  <a:cubicBezTo>
                    <a:pt x="117" y="178"/>
                    <a:pt x="117" y="178"/>
                    <a:pt x="117" y="178"/>
                  </a:cubicBezTo>
                  <a:close/>
                  <a:moveTo>
                    <a:pt x="116" y="178"/>
                  </a:moveTo>
                  <a:cubicBezTo>
                    <a:pt x="116" y="178"/>
                    <a:pt x="116" y="178"/>
                    <a:pt x="116" y="178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16" y="178"/>
                    <a:pt x="116" y="178"/>
                    <a:pt x="116" y="178"/>
                  </a:cubicBezTo>
                  <a:close/>
                  <a:moveTo>
                    <a:pt x="121" y="182"/>
                  </a:moveTo>
                  <a:cubicBezTo>
                    <a:pt x="121" y="183"/>
                    <a:pt x="121" y="183"/>
                    <a:pt x="121" y="183"/>
                  </a:cubicBezTo>
                  <a:cubicBezTo>
                    <a:pt x="120" y="183"/>
                    <a:pt x="120" y="183"/>
                    <a:pt x="120" y="183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1" y="182"/>
                    <a:pt x="121" y="182"/>
                    <a:pt x="121" y="182"/>
                  </a:cubicBezTo>
                  <a:close/>
                  <a:moveTo>
                    <a:pt x="120" y="182"/>
                  </a:moveTo>
                  <a:cubicBezTo>
                    <a:pt x="120" y="180"/>
                    <a:pt x="120" y="180"/>
                    <a:pt x="120" y="180"/>
                  </a:cubicBezTo>
                  <a:cubicBezTo>
                    <a:pt x="120" y="181"/>
                    <a:pt x="120" y="181"/>
                    <a:pt x="120" y="181"/>
                  </a:cubicBezTo>
                  <a:cubicBezTo>
                    <a:pt x="120" y="181"/>
                    <a:pt x="120" y="182"/>
                    <a:pt x="120" y="182"/>
                  </a:cubicBezTo>
                  <a:close/>
                  <a:moveTo>
                    <a:pt x="115" y="183"/>
                  </a:moveTo>
                  <a:cubicBezTo>
                    <a:pt x="116" y="181"/>
                    <a:pt x="116" y="181"/>
                    <a:pt x="116" y="181"/>
                  </a:cubicBezTo>
                  <a:cubicBezTo>
                    <a:pt x="117" y="181"/>
                    <a:pt x="117" y="181"/>
                    <a:pt x="117" y="181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1"/>
                    <a:pt x="118" y="181"/>
                    <a:pt x="118" y="181"/>
                  </a:cubicBezTo>
                  <a:cubicBezTo>
                    <a:pt x="117" y="181"/>
                    <a:pt x="117" y="181"/>
                    <a:pt x="117" y="181"/>
                  </a:cubicBezTo>
                  <a:cubicBezTo>
                    <a:pt x="116" y="182"/>
                    <a:pt x="116" y="182"/>
                    <a:pt x="116" y="182"/>
                  </a:cubicBezTo>
                  <a:cubicBezTo>
                    <a:pt x="115" y="183"/>
                    <a:pt x="115" y="183"/>
                    <a:pt x="115" y="183"/>
                  </a:cubicBezTo>
                  <a:close/>
                  <a:moveTo>
                    <a:pt x="114" y="180"/>
                  </a:moveTo>
                  <a:cubicBezTo>
                    <a:pt x="113" y="179"/>
                    <a:pt x="113" y="179"/>
                    <a:pt x="113" y="179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114" y="178"/>
                    <a:pt x="114" y="178"/>
                    <a:pt x="114" y="178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14" y="179"/>
                    <a:pt x="114" y="179"/>
                    <a:pt x="114" y="179"/>
                  </a:cubicBezTo>
                  <a:cubicBezTo>
                    <a:pt x="114" y="180"/>
                    <a:pt x="114" y="180"/>
                    <a:pt x="114" y="180"/>
                  </a:cubicBezTo>
                  <a:cubicBezTo>
                    <a:pt x="114" y="180"/>
                    <a:pt x="114" y="180"/>
                    <a:pt x="114" y="180"/>
                  </a:cubicBezTo>
                  <a:close/>
                  <a:moveTo>
                    <a:pt x="108" y="179"/>
                  </a:moveTo>
                  <a:cubicBezTo>
                    <a:pt x="109" y="179"/>
                    <a:pt x="109" y="179"/>
                    <a:pt x="109" y="179"/>
                  </a:cubicBezTo>
                  <a:cubicBezTo>
                    <a:pt x="109" y="180"/>
                    <a:pt x="109" y="180"/>
                    <a:pt x="109" y="180"/>
                  </a:cubicBezTo>
                  <a:cubicBezTo>
                    <a:pt x="108" y="180"/>
                    <a:pt x="108" y="180"/>
                    <a:pt x="108" y="180"/>
                  </a:cubicBezTo>
                  <a:cubicBezTo>
                    <a:pt x="108" y="179"/>
                    <a:pt x="108" y="179"/>
                    <a:pt x="108" y="179"/>
                  </a:cubicBezTo>
                  <a:close/>
                  <a:moveTo>
                    <a:pt x="104" y="182"/>
                  </a:moveTo>
                  <a:cubicBezTo>
                    <a:pt x="104" y="181"/>
                    <a:pt x="104" y="181"/>
                    <a:pt x="104" y="181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5" y="181"/>
                    <a:pt x="105" y="181"/>
                    <a:pt x="105" y="181"/>
                  </a:cubicBezTo>
                  <a:cubicBezTo>
                    <a:pt x="104" y="182"/>
                    <a:pt x="104" y="182"/>
                    <a:pt x="104" y="182"/>
                  </a:cubicBezTo>
                  <a:close/>
                  <a:moveTo>
                    <a:pt x="100" y="184"/>
                  </a:moveTo>
                  <a:cubicBezTo>
                    <a:pt x="101" y="185"/>
                    <a:pt x="101" y="185"/>
                    <a:pt x="101" y="185"/>
                  </a:cubicBezTo>
                  <a:cubicBezTo>
                    <a:pt x="101" y="185"/>
                    <a:pt x="101" y="185"/>
                    <a:pt x="101" y="185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0" y="184"/>
                    <a:pt x="100" y="184"/>
                    <a:pt x="100" y="184"/>
                  </a:cubicBezTo>
                  <a:close/>
                  <a:moveTo>
                    <a:pt x="1" y="201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1" y="201"/>
                    <a:pt x="1" y="201"/>
                    <a:pt x="1" y="201"/>
                  </a:cubicBezTo>
                  <a:close/>
                  <a:moveTo>
                    <a:pt x="2" y="199"/>
                  </a:moveTo>
                  <a:cubicBezTo>
                    <a:pt x="1" y="200"/>
                    <a:pt x="1" y="200"/>
                    <a:pt x="1" y="200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3" y="200"/>
                    <a:pt x="3" y="200"/>
                    <a:pt x="3" y="200"/>
                  </a:cubicBezTo>
                  <a:cubicBezTo>
                    <a:pt x="2" y="199"/>
                    <a:pt x="2" y="199"/>
                    <a:pt x="2" y="199"/>
                  </a:cubicBezTo>
                  <a:close/>
                  <a:moveTo>
                    <a:pt x="3" y="197"/>
                  </a:moveTo>
                  <a:cubicBezTo>
                    <a:pt x="4" y="198"/>
                    <a:pt x="4" y="198"/>
                    <a:pt x="4" y="198"/>
                  </a:cubicBezTo>
                  <a:cubicBezTo>
                    <a:pt x="4" y="197"/>
                    <a:pt x="4" y="197"/>
                    <a:pt x="4" y="197"/>
                  </a:cubicBezTo>
                  <a:cubicBezTo>
                    <a:pt x="3" y="197"/>
                    <a:pt x="3" y="197"/>
                    <a:pt x="3" y="197"/>
                  </a:cubicBezTo>
                  <a:close/>
                  <a:moveTo>
                    <a:pt x="10" y="198"/>
                  </a:moveTo>
                  <a:cubicBezTo>
                    <a:pt x="9" y="196"/>
                    <a:pt x="9" y="196"/>
                    <a:pt x="9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8" y="198"/>
                    <a:pt x="8" y="198"/>
                    <a:pt x="8" y="198"/>
                  </a:cubicBezTo>
                  <a:cubicBezTo>
                    <a:pt x="9" y="198"/>
                    <a:pt x="9" y="198"/>
                    <a:pt x="9" y="198"/>
                  </a:cubicBezTo>
                  <a:cubicBezTo>
                    <a:pt x="8" y="198"/>
                    <a:pt x="8" y="198"/>
                    <a:pt x="8" y="198"/>
                  </a:cubicBezTo>
                  <a:cubicBezTo>
                    <a:pt x="8" y="199"/>
                    <a:pt x="8" y="199"/>
                    <a:pt x="8" y="199"/>
                  </a:cubicBezTo>
                  <a:cubicBezTo>
                    <a:pt x="9" y="199"/>
                    <a:pt x="9" y="199"/>
                    <a:pt x="9" y="199"/>
                  </a:cubicBezTo>
                  <a:cubicBezTo>
                    <a:pt x="10" y="198"/>
                    <a:pt x="10" y="198"/>
                    <a:pt x="10" y="198"/>
                  </a:cubicBezTo>
                  <a:cubicBezTo>
                    <a:pt x="10" y="198"/>
                    <a:pt x="10" y="198"/>
                    <a:pt x="10" y="198"/>
                  </a:cubicBezTo>
                  <a:close/>
                  <a:moveTo>
                    <a:pt x="11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13" y="198"/>
                    <a:pt x="13" y="198"/>
                    <a:pt x="13" y="198"/>
                  </a:cubicBezTo>
                  <a:cubicBezTo>
                    <a:pt x="14" y="197"/>
                    <a:pt x="14" y="197"/>
                    <a:pt x="14" y="197"/>
                  </a:cubicBezTo>
                  <a:cubicBezTo>
                    <a:pt x="13" y="197"/>
                    <a:pt x="13" y="197"/>
                    <a:pt x="13" y="197"/>
                  </a:cubicBezTo>
                  <a:cubicBezTo>
                    <a:pt x="12" y="198"/>
                    <a:pt x="12" y="198"/>
                    <a:pt x="12" y="198"/>
                  </a:cubicBezTo>
                  <a:cubicBezTo>
                    <a:pt x="12" y="199"/>
                    <a:pt x="12" y="199"/>
                    <a:pt x="12" y="199"/>
                  </a:cubicBezTo>
                  <a:cubicBezTo>
                    <a:pt x="11" y="200"/>
                    <a:pt x="11" y="200"/>
                    <a:pt x="11" y="200"/>
                  </a:cubicBezTo>
                  <a:close/>
                  <a:moveTo>
                    <a:pt x="17" y="199"/>
                  </a:moveTo>
                  <a:cubicBezTo>
                    <a:pt x="16" y="198"/>
                    <a:pt x="16" y="198"/>
                    <a:pt x="16" y="198"/>
                  </a:cubicBezTo>
                  <a:cubicBezTo>
                    <a:pt x="16" y="197"/>
                    <a:pt x="16" y="197"/>
                    <a:pt x="16" y="197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5" y="199"/>
                    <a:pt x="15" y="199"/>
                    <a:pt x="15" y="199"/>
                  </a:cubicBezTo>
                  <a:cubicBezTo>
                    <a:pt x="14" y="200"/>
                    <a:pt x="14" y="200"/>
                    <a:pt x="14" y="200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17" y="199"/>
                    <a:pt x="17" y="199"/>
                    <a:pt x="17" y="199"/>
                  </a:cubicBezTo>
                  <a:close/>
                  <a:moveTo>
                    <a:pt x="30" y="199"/>
                  </a:moveTo>
                  <a:cubicBezTo>
                    <a:pt x="30" y="198"/>
                    <a:pt x="30" y="198"/>
                    <a:pt x="30" y="198"/>
                  </a:cubicBezTo>
                  <a:cubicBezTo>
                    <a:pt x="31" y="197"/>
                    <a:pt x="31" y="197"/>
                    <a:pt x="31" y="197"/>
                  </a:cubicBezTo>
                  <a:cubicBezTo>
                    <a:pt x="31" y="196"/>
                    <a:pt x="31" y="196"/>
                    <a:pt x="31" y="196"/>
                  </a:cubicBezTo>
                  <a:cubicBezTo>
                    <a:pt x="30" y="196"/>
                    <a:pt x="30" y="196"/>
                    <a:pt x="30" y="196"/>
                  </a:cubicBezTo>
                  <a:cubicBezTo>
                    <a:pt x="29" y="197"/>
                    <a:pt x="29" y="197"/>
                    <a:pt x="29" y="197"/>
                  </a:cubicBezTo>
                  <a:cubicBezTo>
                    <a:pt x="29" y="197"/>
                    <a:pt x="29" y="197"/>
                    <a:pt x="29" y="197"/>
                  </a:cubicBezTo>
                  <a:cubicBezTo>
                    <a:pt x="28" y="198"/>
                    <a:pt x="28" y="198"/>
                    <a:pt x="28" y="198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7" y="198"/>
                    <a:pt x="27" y="198"/>
                    <a:pt x="27" y="198"/>
                  </a:cubicBezTo>
                  <a:cubicBezTo>
                    <a:pt x="26" y="198"/>
                    <a:pt x="26" y="198"/>
                    <a:pt x="26" y="198"/>
                  </a:cubicBezTo>
                  <a:cubicBezTo>
                    <a:pt x="25" y="198"/>
                    <a:pt x="25" y="198"/>
                    <a:pt x="25" y="198"/>
                  </a:cubicBezTo>
                  <a:cubicBezTo>
                    <a:pt x="25" y="198"/>
                    <a:pt x="25" y="198"/>
                    <a:pt x="25" y="198"/>
                  </a:cubicBezTo>
                  <a:cubicBezTo>
                    <a:pt x="26" y="199"/>
                    <a:pt x="26" y="199"/>
                    <a:pt x="26" y="199"/>
                  </a:cubicBezTo>
                  <a:cubicBezTo>
                    <a:pt x="27" y="199"/>
                    <a:pt x="27" y="199"/>
                    <a:pt x="27" y="199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9" y="198"/>
                    <a:pt x="29" y="198"/>
                    <a:pt x="29" y="198"/>
                  </a:cubicBezTo>
                  <a:cubicBezTo>
                    <a:pt x="30" y="199"/>
                    <a:pt x="30" y="199"/>
                    <a:pt x="30" y="199"/>
                  </a:cubicBezTo>
                  <a:close/>
                  <a:moveTo>
                    <a:pt x="32" y="199"/>
                  </a:moveTo>
                  <a:cubicBezTo>
                    <a:pt x="35" y="199"/>
                    <a:pt x="35" y="199"/>
                    <a:pt x="35" y="199"/>
                  </a:cubicBezTo>
                  <a:cubicBezTo>
                    <a:pt x="36" y="199"/>
                    <a:pt x="36" y="199"/>
                    <a:pt x="36" y="199"/>
                  </a:cubicBezTo>
                  <a:cubicBezTo>
                    <a:pt x="37" y="200"/>
                    <a:pt x="37" y="200"/>
                    <a:pt x="37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3" y="200"/>
                    <a:pt x="33" y="200"/>
                    <a:pt x="33" y="200"/>
                  </a:cubicBezTo>
                  <a:cubicBezTo>
                    <a:pt x="32" y="200"/>
                    <a:pt x="32" y="200"/>
                    <a:pt x="32" y="200"/>
                  </a:cubicBezTo>
                  <a:cubicBezTo>
                    <a:pt x="31" y="199"/>
                    <a:pt x="31" y="199"/>
                    <a:pt x="31" y="199"/>
                  </a:cubicBezTo>
                  <a:cubicBezTo>
                    <a:pt x="31" y="199"/>
                    <a:pt x="32" y="199"/>
                    <a:pt x="32" y="199"/>
                  </a:cubicBezTo>
                  <a:close/>
                  <a:moveTo>
                    <a:pt x="42" y="198"/>
                  </a:moveTo>
                  <a:cubicBezTo>
                    <a:pt x="41" y="197"/>
                    <a:pt x="41" y="197"/>
                    <a:pt x="41" y="197"/>
                  </a:cubicBezTo>
                  <a:cubicBezTo>
                    <a:pt x="39" y="197"/>
                    <a:pt x="39" y="197"/>
                    <a:pt x="39" y="197"/>
                  </a:cubicBezTo>
                  <a:cubicBezTo>
                    <a:pt x="39" y="198"/>
                    <a:pt x="39" y="198"/>
                    <a:pt x="39" y="198"/>
                  </a:cubicBezTo>
                  <a:cubicBezTo>
                    <a:pt x="40" y="198"/>
                    <a:pt x="40" y="198"/>
                    <a:pt x="40" y="198"/>
                  </a:cubicBezTo>
                  <a:cubicBezTo>
                    <a:pt x="42" y="198"/>
                    <a:pt x="42" y="198"/>
                    <a:pt x="42" y="198"/>
                  </a:cubicBezTo>
                  <a:close/>
                  <a:moveTo>
                    <a:pt x="48" y="197"/>
                  </a:moveTo>
                  <a:cubicBezTo>
                    <a:pt x="47" y="196"/>
                    <a:pt x="47" y="196"/>
                    <a:pt x="47" y="196"/>
                  </a:cubicBezTo>
                  <a:cubicBezTo>
                    <a:pt x="47" y="197"/>
                    <a:pt x="47" y="197"/>
                    <a:pt x="47" y="197"/>
                  </a:cubicBezTo>
                  <a:cubicBezTo>
                    <a:pt x="48" y="197"/>
                    <a:pt x="48" y="197"/>
                    <a:pt x="48" y="197"/>
                  </a:cubicBezTo>
                  <a:close/>
                  <a:moveTo>
                    <a:pt x="52" y="196"/>
                  </a:moveTo>
                  <a:cubicBezTo>
                    <a:pt x="51" y="195"/>
                    <a:pt x="51" y="195"/>
                    <a:pt x="51" y="195"/>
                  </a:cubicBezTo>
                  <a:cubicBezTo>
                    <a:pt x="50" y="196"/>
                    <a:pt x="50" y="196"/>
                    <a:pt x="50" y="196"/>
                  </a:cubicBezTo>
                  <a:cubicBezTo>
                    <a:pt x="50" y="197"/>
                    <a:pt x="50" y="197"/>
                    <a:pt x="50" y="197"/>
                  </a:cubicBezTo>
                  <a:cubicBezTo>
                    <a:pt x="51" y="196"/>
                    <a:pt x="51" y="196"/>
                    <a:pt x="51" y="196"/>
                  </a:cubicBezTo>
                  <a:cubicBezTo>
                    <a:pt x="52" y="196"/>
                    <a:pt x="52" y="196"/>
                    <a:pt x="52" y="196"/>
                  </a:cubicBezTo>
                  <a:close/>
                  <a:moveTo>
                    <a:pt x="55" y="195"/>
                  </a:moveTo>
                  <a:cubicBezTo>
                    <a:pt x="54" y="195"/>
                    <a:pt x="54" y="195"/>
                    <a:pt x="54" y="195"/>
                  </a:cubicBezTo>
                  <a:cubicBezTo>
                    <a:pt x="53" y="195"/>
                    <a:pt x="53" y="195"/>
                    <a:pt x="53" y="195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5" y="195"/>
                    <a:pt x="55" y="195"/>
                    <a:pt x="55" y="195"/>
                  </a:cubicBezTo>
                  <a:close/>
                  <a:moveTo>
                    <a:pt x="55" y="194"/>
                  </a:moveTo>
                  <a:cubicBezTo>
                    <a:pt x="55" y="193"/>
                    <a:pt x="55" y="193"/>
                    <a:pt x="55" y="193"/>
                  </a:cubicBezTo>
                  <a:cubicBezTo>
                    <a:pt x="54" y="194"/>
                    <a:pt x="54" y="194"/>
                    <a:pt x="54" y="194"/>
                  </a:cubicBezTo>
                  <a:cubicBezTo>
                    <a:pt x="55" y="194"/>
                    <a:pt x="55" y="194"/>
                    <a:pt x="55" y="194"/>
                  </a:cubicBezTo>
                  <a:close/>
                  <a:moveTo>
                    <a:pt x="55" y="195"/>
                  </a:moveTo>
                  <a:cubicBezTo>
                    <a:pt x="56" y="195"/>
                    <a:pt x="56" y="195"/>
                    <a:pt x="56" y="195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7" y="194"/>
                    <a:pt x="57" y="194"/>
                    <a:pt x="57" y="194"/>
                  </a:cubicBezTo>
                  <a:cubicBezTo>
                    <a:pt x="55" y="195"/>
                    <a:pt x="55" y="195"/>
                    <a:pt x="55" y="195"/>
                  </a:cubicBezTo>
                  <a:close/>
                  <a:moveTo>
                    <a:pt x="68" y="189"/>
                  </a:moveTo>
                  <a:cubicBezTo>
                    <a:pt x="69" y="190"/>
                    <a:pt x="69" y="190"/>
                    <a:pt x="69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3" y="194"/>
                    <a:pt x="63" y="194"/>
                    <a:pt x="63" y="194"/>
                  </a:cubicBezTo>
                  <a:cubicBezTo>
                    <a:pt x="62" y="195"/>
                    <a:pt x="62" y="195"/>
                    <a:pt x="62" y="195"/>
                  </a:cubicBezTo>
                  <a:cubicBezTo>
                    <a:pt x="60" y="195"/>
                    <a:pt x="60" y="195"/>
                    <a:pt x="60" y="195"/>
                  </a:cubicBezTo>
                  <a:cubicBezTo>
                    <a:pt x="61" y="194"/>
                    <a:pt x="61" y="194"/>
                    <a:pt x="61" y="194"/>
                  </a:cubicBezTo>
                  <a:cubicBezTo>
                    <a:pt x="62" y="194"/>
                    <a:pt x="62" y="194"/>
                    <a:pt x="62" y="194"/>
                  </a:cubicBezTo>
                  <a:cubicBezTo>
                    <a:pt x="62" y="193"/>
                    <a:pt x="62" y="193"/>
                    <a:pt x="62" y="193"/>
                  </a:cubicBezTo>
                  <a:cubicBezTo>
                    <a:pt x="63" y="193"/>
                    <a:pt x="63" y="193"/>
                    <a:pt x="63" y="193"/>
                  </a:cubicBezTo>
                  <a:cubicBezTo>
                    <a:pt x="63" y="192"/>
                    <a:pt x="63" y="192"/>
                    <a:pt x="63" y="192"/>
                  </a:cubicBezTo>
                  <a:cubicBezTo>
                    <a:pt x="64" y="191"/>
                    <a:pt x="64" y="191"/>
                    <a:pt x="64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7" y="190"/>
                    <a:pt x="67" y="190"/>
                    <a:pt x="67" y="190"/>
                  </a:cubicBezTo>
                  <a:cubicBezTo>
                    <a:pt x="67" y="190"/>
                    <a:pt x="68" y="189"/>
                    <a:pt x="68" y="189"/>
                  </a:cubicBezTo>
                  <a:close/>
                  <a:moveTo>
                    <a:pt x="78" y="186"/>
                  </a:moveTo>
                  <a:cubicBezTo>
                    <a:pt x="77" y="186"/>
                    <a:pt x="77" y="186"/>
                    <a:pt x="77" y="186"/>
                  </a:cubicBezTo>
                  <a:cubicBezTo>
                    <a:pt x="76" y="187"/>
                    <a:pt x="76" y="187"/>
                    <a:pt x="76" y="187"/>
                  </a:cubicBezTo>
                  <a:cubicBezTo>
                    <a:pt x="76" y="187"/>
                    <a:pt x="76" y="187"/>
                    <a:pt x="76" y="187"/>
                  </a:cubicBezTo>
                  <a:cubicBezTo>
                    <a:pt x="77" y="188"/>
                    <a:pt x="77" y="188"/>
                    <a:pt x="77" y="188"/>
                  </a:cubicBezTo>
                  <a:cubicBezTo>
                    <a:pt x="76" y="188"/>
                    <a:pt x="76" y="188"/>
                    <a:pt x="76" y="188"/>
                  </a:cubicBezTo>
                  <a:cubicBezTo>
                    <a:pt x="75" y="188"/>
                    <a:pt x="75" y="188"/>
                    <a:pt x="75" y="188"/>
                  </a:cubicBezTo>
                  <a:cubicBezTo>
                    <a:pt x="74" y="189"/>
                    <a:pt x="74" y="189"/>
                    <a:pt x="74" y="189"/>
                  </a:cubicBezTo>
                  <a:cubicBezTo>
                    <a:pt x="74" y="189"/>
                    <a:pt x="74" y="189"/>
                    <a:pt x="74" y="189"/>
                  </a:cubicBezTo>
                  <a:cubicBezTo>
                    <a:pt x="74" y="190"/>
                    <a:pt x="74" y="190"/>
                    <a:pt x="74" y="190"/>
                  </a:cubicBezTo>
                  <a:cubicBezTo>
                    <a:pt x="73" y="191"/>
                    <a:pt x="73" y="191"/>
                    <a:pt x="73" y="191"/>
                  </a:cubicBezTo>
                  <a:cubicBezTo>
                    <a:pt x="72" y="191"/>
                    <a:pt x="72" y="191"/>
                    <a:pt x="72" y="191"/>
                  </a:cubicBezTo>
                  <a:cubicBezTo>
                    <a:pt x="71" y="192"/>
                    <a:pt x="71" y="192"/>
                    <a:pt x="71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1" y="192"/>
                    <a:pt x="71" y="192"/>
                    <a:pt x="71" y="192"/>
                  </a:cubicBezTo>
                  <a:cubicBezTo>
                    <a:pt x="73" y="192"/>
                    <a:pt x="73" y="192"/>
                    <a:pt x="73" y="192"/>
                  </a:cubicBezTo>
                  <a:cubicBezTo>
                    <a:pt x="74" y="191"/>
                    <a:pt x="74" y="191"/>
                    <a:pt x="74" y="191"/>
                  </a:cubicBezTo>
                  <a:cubicBezTo>
                    <a:pt x="74" y="192"/>
                    <a:pt x="74" y="192"/>
                    <a:pt x="74" y="192"/>
                  </a:cubicBezTo>
                  <a:cubicBezTo>
                    <a:pt x="75" y="192"/>
                    <a:pt x="75" y="192"/>
                    <a:pt x="75" y="192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8" y="190"/>
                    <a:pt x="78" y="190"/>
                    <a:pt x="78" y="190"/>
                  </a:cubicBezTo>
                  <a:cubicBezTo>
                    <a:pt x="80" y="189"/>
                    <a:pt x="80" y="189"/>
                    <a:pt x="80" y="189"/>
                  </a:cubicBezTo>
                  <a:cubicBezTo>
                    <a:pt x="80" y="188"/>
                    <a:pt x="80" y="188"/>
                    <a:pt x="80" y="188"/>
                  </a:cubicBezTo>
                  <a:cubicBezTo>
                    <a:pt x="79" y="188"/>
                    <a:pt x="79" y="188"/>
                    <a:pt x="79" y="188"/>
                  </a:cubicBezTo>
                  <a:cubicBezTo>
                    <a:pt x="80" y="188"/>
                    <a:pt x="80" y="188"/>
                    <a:pt x="80" y="188"/>
                  </a:cubicBezTo>
                  <a:cubicBezTo>
                    <a:pt x="79" y="187"/>
                    <a:pt x="79" y="187"/>
                    <a:pt x="79" y="187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78" y="186"/>
                    <a:pt x="78" y="186"/>
                    <a:pt x="78" y="186"/>
                  </a:cubicBezTo>
                  <a:close/>
                  <a:moveTo>
                    <a:pt x="81" y="187"/>
                  </a:moveTo>
                  <a:cubicBezTo>
                    <a:pt x="81" y="187"/>
                    <a:pt x="81" y="187"/>
                    <a:pt x="81" y="187"/>
                  </a:cubicBezTo>
                  <a:cubicBezTo>
                    <a:pt x="81" y="186"/>
                    <a:pt x="81" y="186"/>
                    <a:pt x="81" y="186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81" y="187"/>
                    <a:pt x="81" y="187"/>
                    <a:pt x="81" y="187"/>
                  </a:cubicBezTo>
                  <a:close/>
                  <a:moveTo>
                    <a:pt x="87" y="186"/>
                  </a:moveTo>
                  <a:cubicBezTo>
                    <a:pt x="87" y="186"/>
                    <a:pt x="87" y="186"/>
                    <a:pt x="87" y="186"/>
                  </a:cubicBezTo>
                  <a:cubicBezTo>
                    <a:pt x="88" y="186"/>
                    <a:pt x="88" y="186"/>
                    <a:pt x="88" y="186"/>
                  </a:cubicBezTo>
                  <a:cubicBezTo>
                    <a:pt x="88" y="186"/>
                    <a:pt x="88" y="186"/>
                    <a:pt x="88" y="186"/>
                  </a:cubicBezTo>
                  <a:cubicBezTo>
                    <a:pt x="87" y="186"/>
                    <a:pt x="87" y="186"/>
                    <a:pt x="87" y="186"/>
                  </a:cubicBezTo>
                  <a:cubicBezTo>
                    <a:pt x="87" y="186"/>
                    <a:pt x="87" y="186"/>
                    <a:pt x="87" y="186"/>
                  </a:cubicBezTo>
                  <a:close/>
                  <a:moveTo>
                    <a:pt x="85" y="187"/>
                  </a:moveTo>
                  <a:cubicBezTo>
                    <a:pt x="86" y="186"/>
                    <a:pt x="86" y="186"/>
                    <a:pt x="86" y="186"/>
                  </a:cubicBezTo>
                  <a:cubicBezTo>
                    <a:pt x="86" y="187"/>
                    <a:pt x="86" y="187"/>
                    <a:pt x="86" y="187"/>
                  </a:cubicBezTo>
                  <a:cubicBezTo>
                    <a:pt x="85" y="187"/>
                    <a:pt x="85" y="187"/>
                    <a:pt x="85" y="187"/>
                  </a:cubicBezTo>
                  <a:close/>
                  <a:moveTo>
                    <a:pt x="85" y="186"/>
                  </a:moveTo>
                  <a:cubicBezTo>
                    <a:pt x="85" y="185"/>
                    <a:pt x="85" y="185"/>
                    <a:pt x="85" y="185"/>
                  </a:cubicBezTo>
                  <a:cubicBezTo>
                    <a:pt x="85" y="184"/>
                    <a:pt x="85" y="184"/>
                    <a:pt x="85" y="184"/>
                  </a:cubicBezTo>
                  <a:cubicBezTo>
                    <a:pt x="85" y="184"/>
                    <a:pt x="85" y="184"/>
                    <a:pt x="85" y="184"/>
                  </a:cubicBezTo>
                  <a:cubicBezTo>
                    <a:pt x="85" y="185"/>
                    <a:pt x="85" y="185"/>
                    <a:pt x="85" y="185"/>
                  </a:cubicBezTo>
                  <a:cubicBezTo>
                    <a:pt x="85" y="186"/>
                    <a:pt x="85" y="186"/>
                    <a:pt x="85" y="186"/>
                  </a:cubicBezTo>
                  <a:close/>
                  <a:moveTo>
                    <a:pt x="83" y="185"/>
                  </a:moveTo>
                  <a:cubicBezTo>
                    <a:pt x="82" y="185"/>
                    <a:pt x="82" y="185"/>
                    <a:pt x="82" y="185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3" y="186"/>
                    <a:pt x="83" y="186"/>
                    <a:pt x="83" y="186"/>
                  </a:cubicBezTo>
                  <a:cubicBezTo>
                    <a:pt x="83" y="186"/>
                    <a:pt x="83" y="186"/>
                    <a:pt x="83" y="186"/>
                  </a:cubicBezTo>
                  <a:cubicBezTo>
                    <a:pt x="84" y="186"/>
                    <a:pt x="84" y="186"/>
                    <a:pt x="84" y="186"/>
                  </a:cubicBezTo>
                  <a:cubicBezTo>
                    <a:pt x="83" y="185"/>
                    <a:pt x="83" y="185"/>
                    <a:pt x="83" y="185"/>
                  </a:cubicBezTo>
                  <a:cubicBezTo>
                    <a:pt x="83" y="185"/>
                    <a:pt x="83" y="185"/>
                    <a:pt x="83" y="185"/>
                  </a:cubicBezTo>
                  <a:close/>
                  <a:moveTo>
                    <a:pt x="135" y="143"/>
                  </a:moveTo>
                  <a:cubicBezTo>
                    <a:pt x="134" y="143"/>
                    <a:pt x="134" y="143"/>
                    <a:pt x="134" y="143"/>
                  </a:cubicBezTo>
                  <a:cubicBezTo>
                    <a:pt x="135" y="143"/>
                    <a:pt x="135" y="143"/>
                    <a:pt x="135" y="143"/>
                  </a:cubicBezTo>
                  <a:cubicBezTo>
                    <a:pt x="135" y="143"/>
                    <a:pt x="135" y="143"/>
                    <a:pt x="135" y="143"/>
                  </a:cubicBezTo>
                  <a:cubicBezTo>
                    <a:pt x="135" y="143"/>
                    <a:pt x="135" y="143"/>
                    <a:pt x="135" y="143"/>
                  </a:cubicBezTo>
                  <a:close/>
                  <a:moveTo>
                    <a:pt x="132" y="144"/>
                  </a:moveTo>
                  <a:cubicBezTo>
                    <a:pt x="132" y="143"/>
                    <a:pt x="132" y="143"/>
                    <a:pt x="132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2" y="144"/>
                    <a:pt x="132" y="144"/>
                    <a:pt x="132" y="144"/>
                  </a:cubicBezTo>
                  <a:close/>
                  <a:moveTo>
                    <a:pt x="89" y="182"/>
                  </a:moveTo>
                  <a:cubicBezTo>
                    <a:pt x="90" y="181"/>
                    <a:pt x="90" y="181"/>
                    <a:pt x="90" y="181"/>
                  </a:cubicBezTo>
                  <a:cubicBezTo>
                    <a:pt x="90" y="181"/>
                    <a:pt x="90" y="181"/>
                    <a:pt x="90" y="181"/>
                  </a:cubicBezTo>
                  <a:cubicBezTo>
                    <a:pt x="91" y="181"/>
                    <a:pt x="91" y="181"/>
                    <a:pt x="91" y="181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3" y="179"/>
                    <a:pt x="93" y="179"/>
                    <a:pt x="93" y="179"/>
                  </a:cubicBezTo>
                  <a:cubicBezTo>
                    <a:pt x="93" y="179"/>
                    <a:pt x="93" y="179"/>
                    <a:pt x="93" y="179"/>
                  </a:cubicBezTo>
                  <a:cubicBezTo>
                    <a:pt x="94" y="179"/>
                    <a:pt x="94" y="179"/>
                    <a:pt x="94" y="179"/>
                  </a:cubicBezTo>
                  <a:cubicBezTo>
                    <a:pt x="95" y="179"/>
                    <a:pt x="95" y="179"/>
                    <a:pt x="95" y="179"/>
                  </a:cubicBezTo>
                  <a:cubicBezTo>
                    <a:pt x="96" y="179"/>
                    <a:pt x="96" y="179"/>
                    <a:pt x="96" y="179"/>
                  </a:cubicBezTo>
                  <a:cubicBezTo>
                    <a:pt x="97" y="179"/>
                    <a:pt x="97" y="179"/>
                    <a:pt x="97" y="179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99" y="182"/>
                    <a:pt x="99" y="182"/>
                    <a:pt x="99" y="182"/>
                  </a:cubicBezTo>
                  <a:cubicBezTo>
                    <a:pt x="98" y="182"/>
                    <a:pt x="98" y="182"/>
                    <a:pt x="98" y="182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5" y="182"/>
                    <a:pt x="95" y="182"/>
                    <a:pt x="95" y="182"/>
                  </a:cubicBezTo>
                  <a:cubicBezTo>
                    <a:pt x="93" y="182"/>
                    <a:pt x="93" y="182"/>
                    <a:pt x="93" y="182"/>
                  </a:cubicBezTo>
                  <a:cubicBezTo>
                    <a:pt x="92" y="183"/>
                    <a:pt x="92" y="183"/>
                    <a:pt x="92" y="183"/>
                  </a:cubicBezTo>
                  <a:cubicBezTo>
                    <a:pt x="91" y="183"/>
                    <a:pt x="91" y="183"/>
                    <a:pt x="91" y="183"/>
                  </a:cubicBezTo>
                  <a:cubicBezTo>
                    <a:pt x="91" y="184"/>
                    <a:pt x="91" y="184"/>
                    <a:pt x="91" y="184"/>
                  </a:cubicBezTo>
                  <a:cubicBezTo>
                    <a:pt x="90" y="183"/>
                    <a:pt x="90" y="183"/>
                    <a:pt x="90" y="183"/>
                  </a:cubicBezTo>
                  <a:lnTo>
                    <a:pt x="89" y="18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7" name="Freeform 163"/>
            <p:cNvSpPr>
              <a:spLocks/>
            </p:cNvSpPr>
            <p:nvPr/>
          </p:nvSpPr>
          <p:spPr bwMode="auto">
            <a:xfrm>
              <a:off x="3244263" y="2670594"/>
              <a:ext cx="5869" cy="1467"/>
            </a:xfrm>
            <a:custGeom>
              <a:avLst/>
              <a:gdLst>
                <a:gd name="T0" fmla="*/ 4 w 4"/>
                <a:gd name="T1" fmla="*/ 0 h 1"/>
                <a:gd name="T2" fmla="*/ 2 w 4"/>
                <a:gd name="T3" fmla="*/ 0 h 1"/>
                <a:gd name="T4" fmla="*/ 0 w 4"/>
                <a:gd name="T5" fmla="*/ 1 h 1"/>
                <a:gd name="T6" fmla="*/ 4 w 4"/>
                <a:gd name="T7" fmla="*/ 1 h 1"/>
                <a:gd name="T8" fmla="*/ 4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8" name="Freeform 164"/>
            <p:cNvSpPr>
              <a:spLocks/>
            </p:cNvSpPr>
            <p:nvPr/>
          </p:nvSpPr>
          <p:spPr bwMode="auto">
            <a:xfrm>
              <a:off x="3292679" y="2680864"/>
              <a:ext cx="36680" cy="14672"/>
            </a:xfrm>
            <a:custGeom>
              <a:avLst/>
              <a:gdLst>
                <a:gd name="T0" fmla="*/ 4 w 25"/>
                <a:gd name="T1" fmla="*/ 2 h 10"/>
                <a:gd name="T2" fmla="*/ 6 w 25"/>
                <a:gd name="T3" fmla="*/ 2 h 10"/>
                <a:gd name="T4" fmla="*/ 9 w 25"/>
                <a:gd name="T5" fmla="*/ 0 h 10"/>
                <a:gd name="T6" fmla="*/ 17 w 25"/>
                <a:gd name="T7" fmla="*/ 2 h 10"/>
                <a:gd name="T8" fmla="*/ 21 w 25"/>
                <a:gd name="T9" fmla="*/ 4 h 10"/>
                <a:gd name="T10" fmla="*/ 23 w 25"/>
                <a:gd name="T11" fmla="*/ 4 h 10"/>
                <a:gd name="T12" fmla="*/ 25 w 25"/>
                <a:gd name="T13" fmla="*/ 6 h 10"/>
                <a:gd name="T14" fmla="*/ 25 w 25"/>
                <a:gd name="T15" fmla="*/ 8 h 10"/>
                <a:gd name="T16" fmla="*/ 21 w 25"/>
                <a:gd name="T17" fmla="*/ 8 h 10"/>
                <a:gd name="T18" fmla="*/ 19 w 25"/>
                <a:gd name="T19" fmla="*/ 6 h 10"/>
                <a:gd name="T20" fmla="*/ 19 w 25"/>
                <a:gd name="T21" fmla="*/ 8 h 10"/>
                <a:gd name="T22" fmla="*/ 17 w 25"/>
                <a:gd name="T23" fmla="*/ 8 h 10"/>
                <a:gd name="T24" fmla="*/ 17 w 25"/>
                <a:gd name="T25" fmla="*/ 8 h 10"/>
                <a:gd name="T26" fmla="*/ 15 w 25"/>
                <a:gd name="T27" fmla="*/ 8 h 10"/>
                <a:gd name="T28" fmla="*/ 15 w 25"/>
                <a:gd name="T29" fmla="*/ 10 h 10"/>
                <a:gd name="T30" fmla="*/ 11 w 25"/>
                <a:gd name="T31" fmla="*/ 10 h 10"/>
                <a:gd name="T32" fmla="*/ 9 w 25"/>
                <a:gd name="T33" fmla="*/ 8 h 10"/>
                <a:gd name="T34" fmla="*/ 7 w 25"/>
                <a:gd name="T35" fmla="*/ 8 h 10"/>
                <a:gd name="T36" fmla="*/ 6 w 25"/>
                <a:gd name="T37" fmla="*/ 8 h 10"/>
                <a:gd name="T38" fmla="*/ 6 w 25"/>
                <a:gd name="T39" fmla="*/ 4 h 10"/>
                <a:gd name="T40" fmla="*/ 4 w 25"/>
                <a:gd name="T41" fmla="*/ 4 h 10"/>
                <a:gd name="T42" fmla="*/ 2 w 25"/>
                <a:gd name="T43" fmla="*/ 4 h 10"/>
                <a:gd name="T44" fmla="*/ 0 w 25"/>
                <a:gd name="T45" fmla="*/ 4 h 10"/>
                <a:gd name="T46" fmla="*/ 2 w 25"/>
                <a:gd name="T47" fmla="*/ 2 h 10"/>
                <a:gd name="T48" fmla="*/ 4 w 25"/>
                <a:gd name="T4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10">
                  <a:moveTo>
                    <a:pt x="4" y="2"/>
                  </a:moveTo>
                  <a:lnTo>
                    <a:pt x="6" y="2"/>
                  </a:lnTo>
                  <a:lnTo>
                    <a:pt x="9" y="0"/>
                  </a:lnTo>
                  <a:lnTo>
                    <a:pt x="17" y="2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5" y="6"/>
                  </a:lnTo>
                  <a:lnTo>
                    <a:pt x="25" y="8"/>
                  </a:lnTo>
                  <a:lnTo>
                    <a:pt x="21" y="8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5" y="10"/>
                  </a:lnTo>
                  <a:lnTo>
                    <a:pt x="11" y="10"/>
                  </a:lnTo>
                  <a:lnTo>
                    <a:pt x="9" y="8"/>
                  </a:lnTo>
                  <a:lnTo>
                    <a:pt x="7" y="8"/>
                  </a:lnTo>
                  <a:lnTo>
                    <a:pt x="6" y="8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9" name="Freeform 165"/>
            <p:cNvSpPr>
              <a:spLocks noEditPoints="1"/>
            </p:cNvSpPr>
            <p:nvPr/>
          </p:nvSpPr>
          <p:spPr bwMode="auto">
            <a:xfrm>
              <a:off x="3354300" y="2655922"/>
              <a:ext cx="44015" cy="33745"/>
            </a:xfrm>
            <a:custGeom>
              <a:avLst/>
              <a:gdLst>
                <a:gd name="T0" fmla="*/ 14 w 16"/>
                <a:gd name="T1" fmla="*/ 11 h 12"/>
                <a:gd name="T2" fmla="*/ 15 w 16"/>
                <a:gd name="T3" fmla="*/ 9 h 12"/>
                <a:gd name="T4" fmla="*/ 15 w 16"/>
                <a:gd name="T5" fmla="*/ 7 h 12"/>
                <a:gd name="T6" fmla="*/ 16 w 16"/>
                <a:gd name="T7" fmla="*/ 6 h 12"/>
                <a:gd name="T8" fmla="*/ 16 w 16"/>
                <a:gd name="T9" fmla="*/ 4 h 12"/>
                <a:gd name="T10" fmla="*/ 16 w 16"/>
                <a:gd name="T11" fmla="*/ 3 h 12"/>
                <a:gd name="T12" fmla="*/ 15 w 16"/>
                <a:gd name="T13" fmla="*/ 3 h 12"/>
                <a:gd name="T14" fmla="*/ 13 w 16"/>
                <a:gd name="T15" fmla="*/ 2 h 12"/>
                <a:gd name="T16" fmla="*/ 10 w 16"/>
                <a:gd name="T17" fmla="*/ 2 h 12"/>
                <a:gd name="T18" fmla="*/ 7 w 16"/>
                <a:gd name="T19" fmla="*/ 2 h 12"/>
                <a:gd name="T20" fmla="*/ 8 w 16"/>
                <a:gd name="T21" fmla="*/ 3 h 12"/>
                <a:gd name="T22" fmla="*/ 10 w 16"/>
                <a:gd name="T23" fmla="*/ 4 h 12"/>
                <a:gd name="T24" fmla="*/ 10 w 16"/>
                <a:gd name="T25" fmla="*/ 7 h 12"/>
                <a:gd name="T26" fmla="*/ 12 w 16"/>
                <a:gd name="T27" fmla="*/ 8 h 12"/>
                <a:gd name="T28" fmla="*/ 13 w 16"/>
                <a:gd name="T29" fmla="*/ 9 h 12"/>
                <a:gd name="T30" fmla="*/ 10 w 16"/>
                <a:gd name="T31" fmla="*/ 10 h 12"/>
                <a:gd name="T32" fmla="*/ 8 w 16"/>
                <a:gd name="T33" fmla="*/ 9 h 12"/>
                <a:gd name="T34" fmla="*/ 5 w 16"/>
                <a:gd name="T35" fmla="*/ 9 h 12"/>
                <a:gd name="T36" fmla="*/ 5 w 16"/>
                <a:gd name="T37" fmla="*/ 9 h 12"/>
                <a:gd name="T38" fmla="*/ 2 w 16"/>
                <a:gd name="T39" fmla="*/ 8 h 12"/>
                <a:gd name="T40" fmla="*/ 0 w 16"/>
                <a:gd name="T41" fmla="*/ 10 h 12"/>
                <a:gd name="T42" fmla="*/ 2 w 16"/>
                <a:gd name="T43" fmla="*/ 11 h 12"/>
                <a:gd name="T44" fmla="*/ 4 w 16"/>
                <a:gd name="T45" fmla="*/ 12 h 12"/>
                <a:gd name="T46" fmla="*/ 5 w 16"/>
                <a:gd name="T47" fmla="*/ 11 h 12"/>
                <a:gd name="T48" fmla="*/ 8 w 16"/>
                <a:gd name="T49" fmla="*/ 11 h 12"/>
                <a:gd name="T50" fmla="*/ 12 w 16"/>
                <a:gd name="T51" fmla="*/ 11 h 12"/>
                <a:gd name="T52" fmla="*/ 14 w 16"/>
                <a:gd name="T53" fmla="*/ 12 h 12"/>
                <a:gd name="T54" fmla="*/ 11 w 16"/>
                <a:gd name="T55" fmla="*/ 0 h 12"/>
                <a:gd name="T56" fmla="*/ 10 w 16"/>
                <a:gd name="T57" fmla="*/ 1 h 12"/>
                <a:gd name="T58" fmla="*/ 7 w 16"/>
                <a:gd name="T59" fmla="*/ 7 h 12"/>
                <a:gd name="T60" fmla="*/ 9 w 16"/>
                <a:gd name="T61" fmla="*/ 7 h 12"/>
                <a:gd name="T62" fmla="*/ 8 w 16"/>
                <a:gd name="T63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12">
                  <a:moveTo>
                    <a:pt x="14" y="12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3"/>
                    <a:pt x="8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2"/>
                    <a:pt x="14" y="12"/>
                    <a:pt x="14" y="12"/>
                  </a:cubicBezTo>
                  <a:close/>
                  <a:moveTo>
                    <a:pt x="9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lose/>
                  <a:moveTo>
                    <a:pt x="7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0" name="Freeform 166"/>
            <p:cNvSpPr>
              <a:spLocks noEditPoints="1"/>
            </p:cNvSpPr>
            <p:nvPr/>
          </p:nvSpPr>
          <p:spPr bwMode="auto">
            <a:xfrm>
              <a:off x="3194379" y="2608972"/>
              <a:ext cx="168726" cy="55753"/>
            </a:xfrm>
            <a:custGeom>
              <a:avLst/>
              <a:gdLst>
                <a:gd name="T0" fmla="*/ 23 w 115"/>
                <a:gd name="T1" fmla="*/ 15 h 38"/>
                <a:gd name="T2" fmla="*/ 23 w 115"/>
                <a:gd name="T3" fmla="*/ 19 h 38"/>
                <a:gd name="T4" fmla="*/ 21 w 115"/>
                <a:gd name="T5" fmla="*/ 17 h 38"/>
                <a:gd name="T6" fmla="*/ 21 w 115"/>
                <a:gd name="T7" fmla="*/ 17 h 38"/>
                <a:gd name="T8" fmla="*/ 6 w 115"/>
                <a:gd name="T9" fmla="*/ 11 h 38"/>
                <a:gd name="T10" fmla="*/ 4 w 115"/>
                <a:gd name="T11" fmla="*/ 11 h 38"/>
                <a:gd name="T12" fmla="*/ 0 w 115"/>
                <a:gd name="T13" fmla="*/ 15 h 38"/>
                <a:gd name="T14" fmla="*/ 4 w 115"/>
                <a:gd name="T15" fmla="*/ 13 h 38"/>
                <a:gd name="T16" fmla="*/ 9 w 115"/>
                <a:gd name="T17" fmla="*/ 13 h 38"/>
                <a:gd name="T18" fmla="*/ 15 w 115"/>
                <a:gd name="T19" fmla="*/ 11 h 38"/>
                <a:gd name="T20" fmla="*/ 21 w 115"/>
                <a:gd name="T21" fmla="*/ 7 h 38"/>
                <a:gd name="T22" fmla="*/ 29 w 115"/>
                <a:gd name="T23" fmla="*/ 7 h 38"/>
                <a:gd name="T24" fmla="*/ 36 w 115"/>
                <a:gd name="T25" fmla="*/ 7 h 38"/>
                <a:gd name="T26" fmla="*/ 31 w 115"/>
                <a:gd name="T27" fmla="*/ 9 h 38"/>
                <a:gd name="T28" fmla="*/ 40 w 115"/>
                <a:gd name="T29" fmla="*/ 11 h 38"/>
                <a:gd name="T30" fmla="*/ 46 w 115"/>
                <a:gd name="T31" fmla="*/ 13 h 38"/>
                <a:gd name="T32" fmla="*/ 50 w 115"/>
                <a:gd name="T33" fmla="*/ 13 h 38"/>
                <a:gd name="T34" fmla="*/ 57 w 115"/>
                <a:gd name="T35" fmla="*/ 17 h 38"/>
                <a:gd name="T36" fmla="*/ 61 w 115"/>
                <a:gd name="T37" fmla="*/ 17 h 38"/>
                <a:gd name="T38" fmla="*/ 67 w 115"/>
                <a:gd name="T39" fmla="*/ 17 h 38"/>
                <a:gd name="T40" fmla="*/ 74 w 115"/>
                <a:gd name="T41" fmla="*/ 26 h 38"/>
                <a:gd name="T42" fmla="*/ 82 w 115"/>
                <a:gd name="T43" fmla="*/ 28 h 38"/>
                <a:gd name="T44" fmla="*/ 84 w 115"/>
                <a:gd name="T45" fmla="*/ 30 h 38"/>
                <a:gd name="T46" fmla="*/ 76 w 115"/>
                <a:gd name="T47" fmla="*/ 36 h 38"/>
                <a:gd name="T48" fmla="*/ 86 w 115"/>
                <a:gd name="T49" fmla="*/ 36 h 38"/>
                <a:gd name="T50" fmla="*/ 97 w 115"/>
                <a:gd name="T51" fmla="*/ 38 h 38"/>
                <a:gd name="T52" fmla="*/ 105 w 115"/>
                <a:gd name="T53" fmla="*/ 36 h 38"/>
                <a:gd name="T54" fmla="*/ 113 w 115"/>
                <a:gd name="T55" fmla="*/ 34 h 38"/>
                <a:gd name="T56" fmla="*/ 111 w 115"/>
                <a:gd name="T57" fmla="*/ 30 h 38"/>
                <a:gd name="T58" fmla="*/ 99 w 115"/>
                <a:gd name="T59" fmla="*/ 26 h 38"/>
                <a:gd name="T60" fmla="*/ 99 w 115"/>
                <a:gd name="T61" fmla="*/ 22 h 38"/>
                <a:gd name="T62" fmla="*/ 95 w 115"/>
                <a:gd name="T63" fmla="*/ 22 h 38"/>
                <a:gd name="T64" fmla="*/ 88 w 115"/>
                <a:gd name="T65" fmla="*/ 19 h 38"/>
                <a:gd name="T66" fmla="*/ 82 w 115"/>
                <a:gd name="T67" fmla="*/ 19 h 38"/>
                <a:gd name="T68" fmla="*/ 80 w 115"/>
                <a:gd name="T69" fmla="*/ 17 h 38"/>
                <a:gd name="T70" fmla="*/ 73 w 115"/>
                <a:gd name="T71" fmla="*/ 13 h 38"/>
                <a:gd name="T72" fmla="*/ 61 w 115"/>
                <a:gd name="T73" fmla="*/ 9 h 38"/>
                <a:gd name="T74" fmla="*/ 57 w 115"/>
                <a:gd name="T75" fmla="*/ 3 h 38"/>
                <a:gd name="T76" fmla="*/ 46 w 115"/>
                <a:gd name="T77" fmla="*/ 3 h 38"/>
                <a:gd name="T78" fmla="*/ 38 w 115"/>
                <a:gd name="T79" fmla="*/ 1 h 38"/>
                <a:gd name="T80" fmla="*/ 27 w 115"/>
                <a:gd name="T81" fmla="*/ 1 h 38"/>
                <a:gd name="T82" fmla="*/ 13 w 115"/>
                <a:gd name="T83" fmla="*/ 3 h 38"/>
                <a:gd name="T84" fmla="*/ 6 w 115"/>
                <a:gd name="T85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5" h="38">
                  <a:moveTo>
                    <a:pt x="21" y="15"/>
                  </a:moveTo>
                  <a:lnTo>
                    <a:pt x="21" y="13"/>
                  </a:lnTo>
                  <a:lnTo>
                    <a:pt x="23" y="15"/>
                  </a:lnTo>
                  <a:lnTo>
                    <a:pt x="25" y="17"/>
                  </a:lnTo>
                  <a:lnTo>
                    <a:pt x="25" y="19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9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3" y="17"/>
                  </a:lnTo>
                  <a:lnTo>
                    <a:pt x="21" y="17"/>
                  </a:lnTo>
                  <a:lnTo>
                    <a:pt x="21" y="15"/>
                  </a:lnTo>
                  <a:lnTo>
                    <a:pt x="21" y="15"/>
                  </a:lnTo>
                  <a:close/>
                  <a:moveTo>
                    <a:pt x="6" y="11"/>
                  </a:moveTo>
                  <a:lnTo>
                    <a:pt x="8" y="11"/>
                  </a:lnTo>
                  <a:lnTo>
                    <a:pt x="6" y="13"/>
                  </a:lnTo>
                  <a:lnTo>
                    <a:pt x="4" y="11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5" y="11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5" y="5"/>
                  </a:lnTo>
                  <a:lnTo>
                    <a:pt x="29" y="7"/>
                  </a:lnTo>
                  <a:lnTo>
                    <a:pt x="31" y="5"/>
                  </a:lnTo>
                  <a:lnTo>
                    <a:pt x="34" y="7"/>
                  </a:lnTo>
                  <a:lnTo>
                    <a:pt x="36" y="7"/>
                  </a:lnTo>
                  <a:lnTo>
                    <a:pt x="34" y="9"/>
                  </a:lnTo>
                  <a:lnTo>
                    <a:pt x="32" y="9"/>
                  </a:lnTo>
                  <a:lnTo>
                    <a:pt x="31" y="9"/>
                  </a:lnTo>
                  <a:lnTo>
                    <a:pt x="32" y="11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2" y="11"/>
                  </a:lnTo>
                  <a:lnTo>
                    <a:pt x="44" y="13"/>
                  </a:lnTo>
                  <a:lnTo>
                    <a:pt x="46" y="13"/>
                  </a:lnTo>
                  <a:lnTo>
                    <a:pt x="48" y="13"/>
                  </a:lnTo>
                  <a:lnTo>
                    <a:pt x="50" y="11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3" y="17"/>
                  </a:lnTo>
                  <a:lnTo>
                    <a:pt x="57" y="17"/>
                  </a:lnTo>
                  <a:lnTo>
                    <a:pt x="57" y="17"/>
                  </a:lnTo>
                  <a:lnTo>
                    <a:pt x="59" y="17"/>
                  </a:lnTo>
                  <a:lnTo>
                    <a:pt x="61" y="17"/>
                  </a:lnTo>
                  <a:lnTo>
                    <a:pt x="63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9" y="22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8" y="28"/>
                  </a:lnTo>
                  <a:lnTo>
                    <a:pt x="82" y="28"/>
                  </a:lnTo>
                  <a:lnTo>
                    <a:pt x="82" y="28"/>
                  </a:lnTo>
                  <a:lnTo>
                    <a:pt x="84" y="28"/>
                  </a:lnTo>
                  <a:lnTo>
                    <a:pt x="84" y="30"/>
                  </a:lnTo>
                  <a:lnTo>
                    <a:pt x="80" y="32"/>
                  </a:lnTo>
                  <a:lnTo>
                    <a:pt x="76" y="34"/>
                  </a:lnTo>
                  <a:lnTo>
                    <a:pt x="76" y="36"/>
                  </a:lnTo>
                  <a:lnTo>
                    <a:pt x="80" y="38"/>
                  </a:lnTo>
                  <a:lnTo>
                    <a:pt x="84" y="36"/>
                  </a:lnTo>
                  <a:lnTo>
                    <a:pt x="86" y="36"/>
                  </a:lnTo>
                  <a:lnTo>
                    <a:pt x="90" y="36"/>
                  </a:lnTo>
                  <a:lnTo>
                    <a:pt x="94" y="36"/>
                  </a:lnTo>
                  <a:lnTo>
                    <a:pt x="97" y="38"/>
                  </a:lnTo>
                  <a:lnTo>
                    <a:pt x="103" y="36"/>
                  </a:lnTo>
                  <a:lnTo>
                    <a:pt x="103" y="34"/>
                  </a:lnTo>
                  <a:lnTo>
                    <a:pt x="105" y="36"/>
                  </a:lnTo>
                  <a:lnTo>
                    <a:pt x="107" y="34"/>
                  </a:lnTo>
                  <a:lnTo>
                    <a:pt x="111" y="34"/>
                  </a:lnTo>
                  <a:lnTo>
                    <a:pt x="113" y="34"/>
                  </a:lnTo>
                  <a:lnTo>
                    <a:pt x="115" y="32"/>
                  </a:lnTo>
                  <a:lnTo>
                    <a:pt x="113" y="30"/>
                  </a:lnTo>
                  <a:lnTo>
                    <a:pt x="111" y="30"/>
                  </a:lnTo>
                  <a:lnTo>
                    <a:pt x="109" y="28"/>
                  </a:lnTo>
                  <a:lnTo>
                    <a:pt x="105" y="26"/>
                  </a:lnTo>
                  <a:lnTo>
                    <a:pt x="99" y="26"/>
                  </a:lnTo>
                  <a:lnTo>
                    <a:pt x="97" y="26"/>
                  </a:lnTo>
                  <a:lnTo>
                    <a:pt x="99" y="24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97" y="22"/>
                  </a:lnTo>
                  <a:lnTo>
                    <a:pt x="95" y="22"/>
                  </a:lnTo>
                  <a:lnTo>
                    <a:pt x="92" y="21"/>
                  </a:lnTo>
                  <a:lnTo>
                    <a:pt x="90" y="21"/>
                  </a:lnTo>
                  <a:lnTo>
                    <a:pt x="88" y="19"/>
                  </a:lnTo>
                  <a:lnTo>
                    <a:pt x="86" y="17"/>
                  </a:lnTo>
                  <a:lnTo>
                    <a:pt x="84" y="19"/>
                  </a:lnTo>
                  <a:lnTo>
                    <a:pt x="82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76" y="15"/>
                  </a:lnTo>
                  <a:lnTo>
                    <a:pt x="73" y="13"/>
                  </a:lnTo>
                  <a:lnTo>
                    <a:pt x="71" y="11"/>
                  </a:lnTo>
                  <a:lnTo>
                    <a:pt x="69" y="9"/>
                  </a:lnTo>
                  <a:lnTo>
                    <a:pt x="61" y="9"/>
                  </a:lnTo>
                  <a:lnTo>
                    <a:pt x="59" y="9"/>
                  </a:lnTo>
                  <a:lnTo>
                    <a:pt x="59" y="7"/>
                  </a:lnTo>
                  <a:lnTo>
                    <a:pt x="57" y="3"/>
                  </a:lnTo>
                  <a:lnTo>
                    <a:pt x="55" y="5"/>
                  </a:lnTo>
                  <a:lnTo>
                    <a:pt x="53" y="3"/>
                  </a:lnTo>
                  <a:lnTo>
                    <a:pt x="46" y="3"/>
                  </a:lnTo>
                  <a:lnTo>
                    <a:pt x="42" y="3"/>
                  </a:lnTo>
                  <a:lnTo>
                    <a:pt x="40" y="3"/>
                  </a:lnTo>
                  <a:lnTo>
                    <a:pt x="38" y="1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1" y="1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9" y="5"/>
                  </a:lnTo>
                  <a:lnTo>
                    <a:pt x="8" y="7"/>
                  </a:lnTo>
                  <a:lnTo>
                    <a:pt x="6" y="7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1" name="Freeform 167"/>
            <p:cNvSpPr>
              <a:spLocks noEditPoints="1"/>
            </p:cNvSpPr>
            <p:nvPr/>
          </p:nvSpPr>
          <p:spPr bwMode="auto">
            <a:xfrm>
              <a:off x="3298548" y="2548818"/>
              <a:ext cx="86564" cy="98300"/>
            </a:xfrm>
            <a:custGeom>
              <a:avLst/>
              <a:gdLst>
                <a:gd name="T0" fmla="*/ 57 w 59"/>
                <a:gd name="T1" fmla="*/ 60 h 67"/>
                <a:gd name="T2" fmla="*/ 49 w 59"/>
                <a:gd name="T3" fmla="*/ 67 h 67"/>
                <a:gd name="T4" fmla="*/ 55 w 59"/>
                <a:gd name="T5" fmla="*/ 62 h 67"/>
                <a:gd name="T6" fmla="*/ 51 w 59"/>
                <a:gd name="T7" fmla="*/ 62 h 67"/>
                <a:gd name="T8" fmla="*/ 49 w 59"/>
                <a:gd name="T9" fmla="*/ 67 h 67"/>
                <a:gd name="T10" fmla="*/ 59 w 59"/>
                <a:gd name="T11" fmla="*/ 52 h 67"/>
                <a:gd name="T12" fmla="*/ 55 w 59"/>
                <a:gd name="T13" fmla="*/ 52 h 67"/>
                <a:gd name="T14" fmla="*/ 49 w 59"/>
                <a:gd name="T15" fmla="*/ 46 h 67"/>
                <a:gd name="T16" fmla="*/ 45 w 59"/>
                <a:gd name="T17" fmla="*/ 50 h 67"/>
                <a:gd name="T18" fmla="*/ 44 w 59"/>
                <a:gd name="T19" fmla="*/ 52 h 67"/>
                <a:gd name="T20" fmla="*/ 49 w 59"/>
                <a:gd name="T21" fmla="*/ 46 h 67"/>
                <a:gd name="T22" fmla="*/ 45 w 59"/>
                <a:gd name="T23" fmla="*/ 46 h 67"/>
                <a:gd name="T24" fmla="*/ 42 w 59"/>
                <a:gd name="T25" fmla="*/ 44 h 67"/>
                <a:gd name="T26" fmla="*/ 34 w 59"/>
                <a:gd name="T27" fmla="*/ 37 h 67"/>
                <a:gd name="T28" fmla="*/ 38 w 59"/>
                <a:gd name="T29" fmla="*/ 44 h 67"/>
                <a:gd name="T30" fmla="*/ 34 w 59"/>
                <a:gd name="T31" fmla="*/ 41 h 67"/>
                <a:gd name="T32" fmla="*/ 34 w 59"/>
                <a:gd name="T33" fmla="*/ 37 h 67"/>
                <a:gd name="T34" fmla="*/ 26 w 59"/>
                <a:gd name="T35" fmla="*/ 37 h 67"/>
                <a:gd name="T36" fmla="*/ 26 w 59"/>
                <a:gd name="T37" fmla="*/ 35 h 67"/>
                <a:gd name="T38" fmla="*/ 44 w 59"/>
                <a:gd name="T39" fmla="*/ 35 h 67"/>
                <a:gd name="T40" fmla="*/ 44 w 59"/>
                <a:gd name="T41" fmla="*/ 31 h 67"/>
                <a:gd name="T42" fmla="*/ 32 w 59"/>
                <a:gd name="T43" fmla="*/ 29 h 67"/>
                <a:gd name="T44" fmla="*/ 34 w 59"/>
                <a:gd name="T45" fmla="*/ 33 h 67"/>
                <a:gd name="T46" fmla="*/ 34 w 59"/>
                <a:gd name="T47" fmla="*/ 29 h 67"/>
                <a:gd name="T48" fmla="*/ 32 w 59"/>
                <a:gd name="T49" fmla="*/ 25 h 67"/>
                <a:gd name="T50" fmla="*/ 28 w 59"/>
                <a:gd name="T51" fmla="*/ 21 h 67"/>
                <a:gd name="T52" fmla="*/ 24 w 59"/>
                <a:gd name="T53" fmla="*/ 23 h 67"/>
                <a:gd name="T54" fmla="*/ 24 w 59"/>
                <a:gd name="T55" fmla="*/ 20 h 67"/>
                <a:gd name="T56" fmla="*/ 23 w 59"/>
                <a:gd name="T57" fmla="*/ 18 h 67"/>
                <a:gd name="T58" fmla="*/ 19 w 59"/>
                <a:gd name="T59" fmla="*/ 2 h 67"/>
                <a:gd name="T60" fmla="*/ 21 w 59"/>
                <a:gd name="T61" fmla="*/ 8 h 67"/>
                <a:gd name="T62" fmla="*/ 17 w 59"/>
                <a:gd name="T63" fmla="*/ 14 h 67"/>
                <a:gd name="T64" fmla="*/ 17 w 59"/>
                <a:gd name="T65" fmla="*/ 6 h 67"/>
                <a:gd name="T66" fmla="*/ 11 w 59"/>
                <a:gd name="T67" fmla="*/ 0 h 67"/>
                <a:gd name="T68" fmla="*/ 2 w 59"/>
                <a:gd name="T69" fmla="*/ 2 h 67"/>
                <a:gd name="T70" fmla="*/ 9 w 59"/>
                <a:gd name="T71" fmla="*/ 2 h 67"/>
                <a:gd name="T72" fmla="*/ 7 w 59"/>
                <a:gd name="T73" fmla="*/ 4 h 67"/>
                <a:gd name="T74" fmla="*/ 0 w 59"/>
                <a:gd name="T75" fmla="*/ 2 h 67"/>
                <a:gd name="T76" fmla="*/ 15 w 59"/>
                <a:gd name="T77" fmla="*/ 20 h 67"/>
                <a:gd name="T78" fmla="*/ 13 w 59"/>
                <a:gd name="T79" fmla="*/ 21 h 67"/>
                <a:gd name="T80" fmla="*/ 9 w 59"/>
                <a:gd name="T81" fmla="*/ 31 h 67"/>
                <a:gd name="T82" fmla="*/ 9 w 59"/>
                <a:gd name="T83" fmla="*/ 31 h 67"/>
                <a:gd name="T84" fmla="*/ 7 w 59"/>
                <a:gd name="T85" fmla="*/ 31 h 67"/>
                <a:gd name="T86" fmla="*/ 7 w 59"/>
                <a:gd name="T87" fmla="*/ 31 h 67"/>
                <a:gd name="T88" fmla="*/ 7 w 59"/>
                <a:gd name="T89" fmla="*/ 23 h 67"/>
                <a:gd name="T90" fmla="*/ 5 w 59"/>
                <a:gd name="T91" fmla="*/ 23 h 67"/>
                <a:gd name="T92" fmla="*/ 7 w 59"/>
                <a:gd name="T93" fmla="*/ 27 h 67"/>
                <a:gd name="T94" fmla="*/ 11 w 59"/>
                <a:gd name="T95" fmla="*/ 31 h 67"/>
                <a:gd name="T96" fmla="*/ 9 w 59"/>
                <a:gd name="T97" fmla="*/ 37 h 67"/>
                <a:gd name="T98" fmla="*/ 11 w 59"/>
                <a:gd name="T99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9" h="67">
                  <a:moveTo>
                    <a:pt x="55" y="60"/>
                  </a:moveTo>
                  <a:lnTo>
                    <a:pt x="57" y="60"/>
                  </a:lnTo>
                  <a:lnTo>
                    <a:pt x="57" y="60"/>
                  </a:lnTo>
                  <a:lnTo>
                    <a:pt x="55" y="60"/>
                  </a:lnTo>
                  <a:lnTo>
                    <a:pt x="55" y="60"/>
                  </a:lnTo>
                  <a:close/>
                  <a:moveTo>
                    <a:pt x="49" y="67"/>
                  </a:moveTo>
                  <a:lnTo>
                    <a:pt x="53" y="65"/>
                  </a:lnTo>
                  <a:lnTo>
                    <a:pt x="55" y="63"/>
                  </a:lnTo>
                  <a:lnTo>
                    <a:pt x="55" y="62"/>
                  </a:lnTo>
                  <a:lnTo>
                    <a:pt x="55" y="62"/>
                  </a:lnTo>
                  <a:lnTo>
                    <a:pt x="53" y="63"/>
                  </a:lnTo>
                  <a:lnTo>
                    <a:pt x="51" y="62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49" y="67"/>
                  </a:lnTo>
                  <a:close/>
                  <a:moveTo>
                    <a:pt x="55" y="50"/>
                  </a:moveTo>
                  <a:lnTo>
                    <a:pt x="57" y="50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5" y="50"/>
                  </a:lnTo>
                  <a:lnTo>
                    <a:pt x="55" y="50"/>
                  </a:lnTo>
                  <a:close/>
                  <a:moveTo>
                    <a:pt x="49" y="46"/>
                  </a:moveTo>
                  <a:lnTo>
                    <a:pt x="47" y="46"/>
                  </a:lnTo>
                  <a:lnTo>
                    <a:pt x="47" y="48"/>
                  </a:lnTo>
                  <a:lnTo>
                    <a:pt x="45" y="50"/>
                  </a:lnTo>
                  <a:lnTo>
                    <a:pt x="44" y="50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9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9" y="46"/>
                  </a:lnTo>
                  <a:close/>
                  <a:moveTo>
                    <a:pt x="42" y="44"/>
                  </a:moveTo>
                  <a:lnTo>
                    <a:pt x="45" y="46"/>
                  </a:lnTo>
                  <a:lnTo>
                    <a:pt x="45" y="46"/>
                  </a:lnTo>
                  <a:lnTo>
                    <a:pt x="44" y="46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2" y="44"/>
                  </a:lnTo>
                  <a:close/>
                  <a:moveTo>
                    <a:pt x="34" y="37"/>
                  </a:moveTo>
                  <a:lnTo>
                    <a:pt x="36" y="39"/>
                  </a:lnTo>
                  <a:lnTo>
                    <a:pt x="36" y="42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6" y="42"/>
                  </a:lnTo>
                  <a:lnTo>
                    <a:pt x="34" y="41"/>
                  </a:lnTo>
                  <a:lnTo>
                    <a:pt x="36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4" y="37"/>
                  </a:lnTo>
                  <a:close/>
                  <a:moveTo>
                    <a:pt x="26" y="35"/>
                  </a:moveTo>
                  <a:lnTo>
                    <a:pt x="26" y="37"/>
                  </a:lnTo>
                  <a:lnTo>
                    <a:pt x="28" y="37"/>
                  </a:lnTo>
                  <a:lnTo>
                    <a:pt x="26" y="35"/>
                  </a:lnTo>
                  <a:lnTo>
                    <a:pt x="26" y="35"/>
                  </a:lnTo>
                  <a:close/>
                  <a:moveTo>
                    <a:pt x="44" y="31"/>
                  </a:moveTo>
                  <a:lnTo>
                    <a:pt x="42" y="33"/>
                  </a:lnTo>
                  <a:lnTo>
                    <a:pt x="44" y="35"/>
                  </a:lnTo>
                  <a:lnTo>
                    <a:pt x="44" y="33"/>
                  </a:lnTo>
                  <a:lnTo>
                    <a:pt x="44" y="31"/>
                  </a:lnTo>
                  <a:lnTo>
                    <a:pt x="44" y="31"/>
                  </a:lnTo>
                  <a:close/>
                  <a:moveTo>
                    <a:pt x="32" y="25"/>
                  </a:moveTo>
                  <a:lnTo>
                    <a:pt x="30" y="27"/>
                  </a:lnTo>
                  <a:lnTo>
                    <a:pt x="32" y="29"/>
                  </a:lnTo>
                  <a:lnTo>
                    <a:pt x="34" y="31"/>
                  </a:lnTo>
                  <a:lnTo>
                    <a:pt x="32" y="33"/>
                  </a:lnTo>
                  <a:lnTo>
                    <a:pt x="34" y="33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2" y="25"/>
                  </a:lnTo>
                  <a:lnTo>
                    <a:pt x="32" y="25"/>
                  </a:lnTo>
                  <a:close/>
                  <a:moveTo>
                    <a:pt x="23" y="18"/>
                  </a:moveTo>
                  <a:lnTo>
                    <a:pt x="26" y="20"/>
                  </a:lnTo>
                  <a:lnTo>
                    <a:pt x="28" y="21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6" y="21"/>
                  </a:lnTo>
                  <a:lnTo>
                    <a:pt x="24" y="20"/>
                  </a:lnTo>
                  <a:lnTo>
                    <a:pt x="23" y="20"/>
                  </a:lnTo>
                  <a:lnTo>
                    <a:pt x="23" y="18"/>
                  </a:lnTo>
                  <a:lnTo>
                    <a:pt x="23" y="18"/>
                  </a:lnTo>
                  <a:close/>
                  <a:moveTo>
                    <a:pt x="11" y="0"/>
                  </a:moveTo>
                  <a:lnTo>
                    <a:pt x="15" y="0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7" y="14"/>
                  </a:lnTo>
                  <a:lnTo>
                    <a:pt x="17" y="10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0" y="2"/>
                  </a:moveTo>
                  <a:lnTo>
                    <a:pt x="2" y="2"/>
                  </a:lnTo>
                  <a:lnTo>
                    <a:pt x="3" y="4"/>
                  </a:lnTo>
                  <a:lnTo>
                    <a:pt x="5" y="2"/>
                  </a:lnTo>
                  <a:lnTo>
                    <a:pt x="9" y="2"/>
                  </a:lnTo>
                  <a:lnTo>
                    <a:pt x="11" y="4"/>
                  </a:lnTo>
                  <a:lnTo>
                    <a:pt x="9" y="4"/>
                  </a:lnTo>
                  <a:lnTo>
                    <a:pt x="7" y="4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11" y="21"/>
                  </a:moveTo>
                  <a:lnTo>
                    <a:pt x="15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21"/>
                  </a:lnTo>
                  <a:close/>
                  <a:moveTo>
                    <a:pt x="9" y="31"/>
                  </a:moveTo>
                  <a:lnTo>
                    <a:pt x="9" y="29"/>
                  </a:lnTo>
                  <a:lnTo>
                    <a:pt x="11" y="29"/>
                  </a:lnTo>
                  <a:lnTo>
                    <a:pt x="9" y="31"/>
                  </a:lnTo>
                  <a:lnTo>
                    <a:pt x="9" y="31"/>
                  </a:lnTo>
                  <a:close/>
                  <a:moveTo>
                    <a:pt x="7" y="31"/>
                  </a:moveTo>
                  <a:lnTo>
                    <a:pt x="7" y="31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7" y="31"/>
                  </a:lnTo>
                  <a:close/>
                  <a:moveTo>
                    <a:pt x="7" y="29"/>
                  </a:moveTo>
                  <a:lnTo>
                    <a:pt x="9" y="27"/>
                  </a:lnTo>
                  <a:lnTo>
                    <a:pt x="7" y="23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5" y="23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9"/>
                  </a:lnTo>
                  <a:lnTo>
                    <a:pt x="7" y="29"/>
                  </a:lnTo>
                  <a:close/>
                  <a:moveTo>
                    <a:pt x="11" y="31"/>
                  </a:moveTo>
                  <a:lnTo>
                    <a:pt x="7" y="33"/>
                  </a:lnTo>
                  <a:lnTo>
                    <a:pt x="7" y="35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3" name="Freeform 169"/>
            <p:cNvSpPr>
              <a:spLocks/>
            </p:cNvSpPr>
            <p:nvPr/>
          </p:nvSpPr>
          <p:spPr bwMode="auto">
            <a:xfrm>
              <a:off x="3216386" y="2812910"/>
              <a:ext cx="86564" cy="36679"/>
            </a:xfrm>
            <a:custGeom>
              <a:avLst/>
              <a:gdLst>
                <a:gd name="T0" fmla="*/ 52 w 59"/>
                <a:gd name="T1" fmla="*/ 23 h 25"/>
                <a:gd name="T2" fmla="*/ 48 w 59"/>
                <a:gd name="T3" fmla="*/ 17 h 25"/>
                <a:gd name="T4" fmla="*/ 50 w 59"/>
                <a:gd name="T5" fmla="*/ 13 h 25"/>
                <a:gd name="T6" fmla="*/ 52 w 59"/>
                <a:gd name="T7" fmla="*/ 13 h 25"/>
                <a:gd name="T8" fmla="*/ 52 w 59"/>
                <a:gd name="T9" fmla="*/ 11 h 25"/>
                <a:gd name="T10" fmla="*/ 48 w 59"/>
                <a:gd name="T11" fmla="*/ 13 h 25"/>
                <a:gd name="T12" fmla="*/ 46 w 59"/>
                <a:gd name="T13" fmla="*/ 11 h 25"/>
                <a:gd name="T14" fmla="*/ 44 w 59"/>
                <a:gd name="T15" fmla="*/ 8 h 25"/>
                <a:gd name="T16" fmla="*/ 40 w 59"/>
                <a:gd name="T17" fmla="*/ 6 h 25"/>
                <a:gd name="T18" fmla="*/ 35 w 59"/>
                <a:gd name="T19" fmla="*/ 8 h 25"/>
                <a:gd name="T20" fmla="*/ 35 w 59"/>
                <a:gd name="T21" fmla="*/ 9 h 25"/>
                <a:gd name="T22" fmla="*/ 33 w 59"/>
                <a:gd name="T23" fmla="*/ 13 h 25"/>
                <a:gd name="T24" fmla="*/ 27 w 59"/>
                <a:gd name="T25" fmla="*/ 15 h 25"/>
                <a:gd name="T26" fmla="*/ 27 w 59"/>
                <a:gd name="T27" fmla="*/ 17 h 25"/>
                <a:gd name="T28" fmla="*/ 31 w 59"/>
                <a:gd name="T29" fmla="*/ 21 h 25"/>
                <a:gd name="T30" fmla="*/ 29 w 59"/>
                <a:gd name="T31" fmla="*/ 23 h 25"/>
                <a:gd name="T32" fmla="*/ 27 w 59"/>
                <a:gd name="T33" fmla="*/ 23 h 25"/>
                <a:gd name="T34" fmla="*/ 21 w 59"/>
                <a:gd name="T35" fmla="*/ 25 h 25"/>
                <a:gd name="T36" fmla="*/ 21 w 59"/>
                <a:gd name="T37" fmla="*/ 23 h 25"/>
                <a:gd name="T38" fmla="*/ 21 w 59"/>
                <a:gd name="T39" fmla="*/ 19 h 25"/>
                <a:gd name="T40" fmla="*/ 19 w 59"/>
                <a:gd name="T41" fmla="*/ 19 h 25"/>
                <a:gd name="T42" fmla="*/ 19 w 59"/>
                <a:gd name="T43" fmla="*/ 21 h 25"/>
                <a:gd name="T44" fmla="*/ 17 w 59"/>
                <a:gd name="T45" fmla="*/ 21 h 25"/>
                <a:gd name="T46" fmla="*/ 14 w 59"/>
                <a:gd name="T47" fmla="*/ 17 h 25"/>
                <a:gd name="T48" fmla="*/ 10 w 59"/>
                <a:gd name="T49" fmla="*/ 15 h 25"/>
                <a:gd name="T50" fmla="*/ 8 w 59"/>
                <a:gd name="T51" fmla="*/ 13 h 25"/>
                <a:gd name="T52" fmla="*/ 6 w 59"/>
                <a:gd name="T53" fmla="*/ 13 h 25"/>
                <a:gd name="T54" fmla="*/ 2 w 59"/>
                <a:gd name="T55" fmla="*/ 13 h 25"/>
                <a:gd name="T56" fmla="*/ 0 w 59"/>
                <a:gd name="T57" fmla="*/ 13 h 25"/>
                <a:gd name="T58" fmla="*/ 0 w 59"/>
                <a:gd name="T59" fmla="*/ 9 h 25"/>
                <a:gd name="T60" fmla="*/ 0 w 59"/>
                <a:gd name="T61" fmla="*/ 8 h 25"/>
                <a:gd name="T62" fmla="*/ 0 w 59"/>
                <a:gd name="T63" fmla="*/ 6 h 25"/>
                <a:gd name="T64" fmla="*/ 2 w 59"/>
                <a:gd name="T65" fmla="*/ 2 h 25"/>
                <a:gd name="T66" fmla="*/ 4 w 59"/>
                <a:gd name="T67" fmla="*/ 2 h 25"/>
                <a:gd name="T68" fmla="*/ 6 w 59"/>
                <a:gd name="T69" fmla="*/ 4 h 25"/>
                <a:gd name="T70" fmla="*/ 8 w 59"/>
                <a:gd name="T71" fmla="*/ 4 h 25"/>
                <a:gd name="T72" fmla="*/ 8 w 59"/>
                <a:gd name="T73" fmla="*/ 6 h 25"/>
                <a:gd name="T74" fmla="*/ 8 w 59"/>
                <a:gd name="T75" fmla="*/ 6 h 25"/>
                <a:gd name="T76" fmla="*/ 12 w 59"/>
                <a:gd name="T77" fmla="*/ 8 h 25"/>
                <a:gd name="T78" fmla="*/ 10 w 59"/>
                <a:gd name="T79" fmla="*/ 6 h 25"/>
                <a:gd name="T80" fmla="*/ 14 w 59"/>
                <a:gd name="T81" fmla="*/ 6 h 25"/>
                <a:gd name="T82" fmla="*/ 21 w 59"/>
                <a:gd name="T83" fmla="*/ 8 h 25"/>
                <a:gd name="T84" fmla="*/ 25 w 59"/>
                <a:gd name="T85" fmla="*/ 6 h 25"/>
                <a:gd name="T86" fmla="*/ 35 w 59"/>
                <a:gd name="T87" fmla="*/ 2 h 25"/>
                <a:gd name="T88" fmla="*/ 38 w 59"/>
                <a:gd name="T89" fmla="*/ 0 h 25"/>
                <a:gd name="T90" fmla="*/ 40 w 59"/>
                <a:gd name="T91" fmla="*/ 2 h 25"/>
                <a:gd name="T92" fmla="*/ 46 w 59"/>
                <a:gd name="T93" fmla="*/ 2 h 25"/>
                <a:gd name="T94" fmla="*/ 54 w 59"/>
                <a:gd name="T95" fmla="*/ 6 h 25"/>
                <a:gd name="T96" fmla="*/ 56 w 59"/>
                <a:gd name="T97" fmla="*/ 8 h 25"/>
                <a:gd name="T98" fmla="*/ 59 w 59"/>
                <a:gd name="T99" fmla="*/ 9 h 25"/>
                <a:gd name="T100" fmla="*/ 59 w 59"/>
                <a:gd name="T101" fmla="*/ 13 h 25"/>
                <a:gd name="T102" fmla="*/ 58 w 59"/>
                <a:gd name="T103" fmla="*/ 17 h 25"/>
                <a:gd name="T104" fmla="*/ 56 w 59"/>
                <a:gd name="T105" fmla="*/ 21 h 25"/>
                <a:gd name="T106" fmla="*/ 54 w 59"/>
                <a:gd name="T10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25">
                  <a:moveTo>
                    <a:pt x="54" y="25"/>
                  </a:moveTo>
                  <a:lnTo>
                    <a:pt x="52" y="23"/>
                  </a:lnTo>
                  <a:lnTo>
                    <a:pt x="48" y="19"/>
                  </a:lnTo>
                  <a:lnTo>
                    <a:pt x="48" y="17"/>
                  </a:lnTo>
                  <a:lnTo>
                    <a:pt x="48" y="15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0" y="13"/>
                  </a:lnTo>
                  <a:lnTo>
                    <a:pt x="48" y="13"/>
                  </a:lnTo>
                  <a:lnTo>
                    <a:pt x="48" y="13"/>
                  </a:lnTo>
                  <a:lnTo>
                    <a:pt x="46" y="11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2" y="6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5" y="8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29" y="13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27" y="17"/>
                  </a:lnTo>
                  <a:lnTo>
                    <a:pt x="29" y="19"/>
                  </a:lnTo>
                  <a:lnTo>
                    <a:pt x="31" y="21"/>
                  </a:lnTo>
                  <a:lnTo>
                    <a:pt x="31" y="23"/>
                  </a:lnTo>
                  <a:lnTo>
                    <a:pt x="29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5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21" y="21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7" y="21"/>
                  </a:lnTo>
                  <a:lnTo>
                    <a:pt x="16" y="21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7" y="8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5" y="6"/>
                  </a:lnTo>
                  <a:lnTo>
                    <a:pt x="31" y="4"/>
                  </a:lnTo>
                  <a:lnTo>
                    <a:pt x="35" y="2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50" y="4"/>
                  </a:lnTo>
                  <a:lnTo>
                    <a:pt x="54" y="6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9"/>
                  </a:lnTo>
                  <a:lnTo>
                    <a:pt x="59" y="9"/>
                  </a:lnTo>
                  <a:lnTo>
                    <a:pt x="58" y="11"/>
                  </a:lnTo>
                  <a:lnTo>
                    <a:pt x="59" y="13"/>
                  </a:lnTo>
                  <a:lnTo>
                    <a:pt x="59" y="15"/>
                  </a:lnTo>
                  <a:lnTo>
                    <a:pt x="58" y="17"/>
                  </a:lnTo>
                  <a:lnTo>
                    <a:pt x="58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4" y="2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4" name="Freeform 170"/>
            <p:cNvSpPr>
              <a:spLocks/>
            </p:cNvSpPr>
            <p:nvPr/>
          </p:nvSpPr>
          <p:spPr bwMode="auto">
            <a:xfrm>
              <a:off x="3169436" y="2790902"/>
              <a:ext cx="52818" cy="44015"/>
            </a:xfrm>
            <a:custGeom>
              <a:avLst/>
              <a:gdLst>
                <a:gd name="T0" fmla="*/ 32 w 36"/>
                <a:gd name="T1" fmla="*/ 28 h 30"/>
                <a:gd name="T2" fmla="*/ 32 w 36"/>
                <a:gd name="T3" fmla="*/ 28 h 30"/>
                <a:gd name="T4" fmla="*/ 32 w 36"/>
                <a:gd name="T5" fmla="*/ 30 h 30"/>
                <a:gd name="T6" fmla="*/ 30 w 36"/>
                <a:gd name="T7" fmla="*/ 30 h 30"/>
                <a:gd name="T8" fmla="*/ 28 w 36"/>
                <a:gd name="T9" fmla="*/ 30 h 30"/>
                <a:gd name="T10" fmla="*/ 26 w 36"/>
                <a:gd name="T11" fmla="*/ 26 h 30"/>
                <a:gd name="T12" fmla="*/ 25 w 36"/>
                <a:gd name="T13" fmla="*/ 24 h 30"/>
                <a:gd name="T14" fmla="*/ 26 w 36"/>
                <a:gd name="T15" fmla="*/ 26 h 30"/>
                <a:gd name="T16" fmla="*/ 28 w 36"/>
                <a:gd name="T17" fmla="*/ 28 h 30"/>
                <a:gd name="T18" fmla="*/ 25 w 36"/>
                <a:gd name="T19" fmla="*/ 28 h 30"/>
                <a:gd name="T20" fmla="*/ 23 w 36"/>
                <a:gd name="T21" fmla="*/ 26 h 30"/>
                <a:gd name="T22" fmla="*/ 23 w 36"/>
                <a:gd name="T23" fmla="*/ 24 h 30"/>
                <a:gd name="T24" fmla="*/ 21 w 36"/>
                <a:gd name="T25" fmla="*/ 21 h 30"/>
                <a:gd name="T26" fmla="*/ 17 w 36"/>
                <a:gd name="T27" fmla="*/ 19 h 30"/>
                <a:gd name="T28" fmla="*/ 15 w 36"/>
                <a:gd name="T29" fmla="*/ 15 h 30"/>
                <a:gd name="T30" fmla="*/ 11 w 36"/>
                <a:gd name="T31" fmla="*/ 11 h 30"/>
                <a:gd name="T32" fmla="*/ 7 w 36"/>
                <a:gd name="T33" fmla="*/ 9 h 30"/>
                <a:gd name="T34" fmla="*/ 7 w 36"/>
                <a:gd name="T35" fmla="*/ 11 h 30"/>
                <a:gd name="T36" fmla="*/ 11 w 36"/>
                <a:gd name="T37" fmla="*/ 15 h 30"/>
                <a:gd name="T38" fmla="*/ 9 w 36"/>
                <a:gd name="T39" fmla="*/ 17 h 30"/>
                <a:gd name="T40" fmla="*/ 5 w 36"/>
                <a:gd name="T41" fmla="*/ 15 h 30"/>
                <a:gd name="T42" fmla="*/ 0 w 36"/>
                <a:gd name="T43" fmla="*/ 11 h 30"/>
                <a:gd name="T44" fmla="*/ 2 w 36"/>
                <a:gd name="T45" fmla="*/ 7 h 30"/>
                <a:gd name="T46" fmla="*/ 2 w 36"/>
                <a:gd name="T47" fmla="*/ 5 h 30"/>
                <a:gd name="T48" fmla="*/ 0 w 36"/>
                <a:gd name="T49" fmla="*/ 3 h 30"/>
                <a:gd name="T50" fmla="*/ 2 w 36"/>
                <a:gd name="T51" fmla="*/ 2 h 30"/>
                <a:gd name="T52" fmla="*/ 2 w 36"/>
                <a:gd name="T53" fmla="*/ 2 h 30"/>
                <a:gd name="T54" fmla="*/ 5 w 36"/>
                <a:gd name="T55" fmla="*/ 0 h 30"/>
                <a:gd name="T56" fmla="*/ 13 w 36"/>
                <a:gd name="T57" fmla="*/ 2 h 30"/>
                <a:gd name="T58" fmla="*/ 17 w 36"/>
                <a:gd name="T59" fmla="*/ 2 h 30"/>
                <a:gd name="T60" fmla="*/ 19 w 36"/>
                <a:gd name="T61" fmla="*/ 3 h 30"/>
                <a:gd name="T62" fmla="*/ 23 w 36"/>
                <a:gd name="T63" fmla="*/ 5 h 30"/>
                <a:gd name="T64" fmla="*/ 23 w 36"/>
                <a:gd name="T65" fmla="*/ 5 h 30"/>
                <a:gd name="T66" fmla="*/ 25 w 36"/>
                <a:gd name="T67" fmla="*/ 5 h 30"/>
                <a:gd name="T68" fmla="*/ 26 w 36"/>
                <a:gd name="T69" fmla="*/ 5 h 30"/>
                <a:gd name="T70" fmla="*/ 28 w 36"/>
                <a:gd name="T71" fmla="*/ 9 h 30"/>
                <a:gd name="T72" fmla="*/ 32 w 36"/>
                <a:gd name="T73" fmla="*/ 13 h 30"/>
                <a:gd name="T74" fmla="*/ 34 w 36"/>
                <a:gd name="T75" fmla="*/ 15 h 30"/>
                <a:gd name="T76" fmla="*/ 36 w 36"/>
                <a:gd name="T77" fmla="*/ 17 h 30"/>
                <a:gd name="T78" fmla="*/ 34 w 36"/>
                <a:gd name="T79" fmla="*/ 17 h 30"/>
                <a:gd name="T80" fmla="*/ 32 w 36"/>
                <a:gd name="T81" fmla="*/ 21 h 30"/>
                <a:gd name="T82" fmla="*/ 32 w 36"/>
                <a:gd name="T83" fmla="*/ 23 h 30"/>
                <a:gd name="T84" fmla="*/ 32 w 36"/>
                <a:gd name="T85" fmla="*/ 24 h 30"/>
                <a:gd name="T86" fmla="*/ 32 w 36"/>
                <a:gd name="T87" fmla="*/ 28 h 30"/>
                <a:gd name="T88" fmla="*/ 32 w 36"/>
                <a:gd name="T89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" h="30">
                  <a:moveTo>
                    <a:pt x="32" y="28"/>
                  </a:move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26" y="26"/>
                  </a:lnTo>
                  <a:lnTo>
                    <a:pt x="26" y="24"/>
                  </a:lnTo>
                  <a:lnTo>
                    <a:pt x="25" y="24"/>
                  </a:lnTo>
                  <a:lnTo>
                    <a:pt x="25" y="26"/>
                  </a:lnTo>
                  <a:lnTo>
                    <a:pt x="26" y="26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6" y="30"/>
                  </a:lnTo>
                  <a:lnTo>
                    <a:pt x="25" y="28"/>
                  </a:lnTo>
                  <a:lnTo>
                    <a:pt x="23" y="28"/>
                  </a:lnTo>
                  <a:lnTo>
                    <a:pt x="23" y="26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3" y="23"/>
                  </a:lnTo>
                  <a:lnTo>
                    <a:pt x="21" y="21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5" y="17"/>
                  </a:lnTo>
                  <a:lnTo>
                    <a:pt x="15" y="15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9" y="11"/>
                  </a:lnTo>
                  <a:lnTo>
                    <a:pt x="7" y="9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7"/>
                  </a:lnTo>
                  <a:lnTo>
                    <a:pt x="4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8" y="9"/>
                  </a:lnTo>
                  <a:lnTo>
                    <a:pt x="30" y="13"/>
                  </a:lnTo>
                  <a:lnTo>
                    <a:pt x="32" y="13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4" y="19"/>
                  </a:lnTo>
                  <a:lnTo>
                    <a:pt x="32" y="21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4" y="24"/>
                  </a:lnTo>
                  <a:lnTo>
                    <a:pt x="32" y="24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5" name="Freeform 171"/>
            <p:cNvSpPr>
              <a:spLocks/>
            </p:cNvSpPr>
            <p:nvPr/>
          </p:nvSpPr>
          <p:spPr bwMode="auto">
            <a:xfrm>
              <a:off x="3144495" y="2733683"/>
              <a:ext cx="71892" cy="64556"/>
            </a:xfrm>
            <a:custGeom>
              <a:avLst/>
              <a:gdLst>
                <a:gd name="T0" fmla="*/ 10 w 26"/>
                <a:gd name="T1" fmla="*/ 21 h 23"/>
                <a:gd name="T2" fmla="*/ 12 w 26"/>
                <a:gd name="T3" fmla="*/ 20 h 23"/>
                <a:gd name="T4" fmla="*/ 16 w 26"/>
                <a:gd name="T5" fmla="*/ 21 h 23"/>
                <a:gd name="T6" fmla="*/ 18 w 26"/>
                <a:gd name="T7" fmla="*/ 21 h 23"/>
                <a:gd name="T8" fmla="*/ 19 w 26"/>
                <a:gd name="T9" fmla="*/ 22 h 23"/>
                <a:gd name="T10" fmla="*/ 21 w 26"/>
                <a:gd name="T11" fmla="*/ 23 h 23"/>
                <a:gd name="T12" fmla="*/ 21 w 26"/>
                <a:gd name="T13" fmla="*/ 23 h 23"/>
                <a:gd name="T14" fmla="*/ 22 w 26"/>
                <a:gd name="T15" fmla="*/ 22 h 23"/>
                <a:gd name="T16" fmla="*/ 21 w 26"/>
                <a:gd name="T17" fmla="*/ 20 h 23"/>
                <a:gd name="T18" fmla="*/ 22 w 26"/>
                <a:gd name="T19" fmla="*/ 18 h 23"/>
                <a:gd name="T20" fmla="*/ 22 w 26"/>
                <a:gd name="T21" fmla="*/ 17 h 23"/>
                <a:gd name="T22" fmla="*/ 21 w 26"/>
                <a:gd name="T23" fmla="*/ 18 h 23"/>
                <a:gd name="T24" fmla="*/ 21 w 26"/>
                <a:gd name="T25" fmla="*/ 17 h 23"/>
                <a:gd name="T26" fmla="*/ 22 w 26"/>
                <a:gd name="T27" fmla="*/ 15 h 23"/>
                <a:gd name="T28" fmla="*/ 22 w 26"/>
                <a:gd name="T29" fmla="*/ 13 h 23"/>
                <a:gd name="T30" fmla="*/ 23 w 26"/>
                <a:gd name="T31" fmla="*/ 13 h 23"/>
                <a:gd name="T32" fmla="*/ 23 w 26"/>
                <a:gd name="T33" fmla="*/ 15 h 23"/>
                <a:gd name="T34" fmla="*/ 23 w 26"/>
                <a:gd name="T35" fmla="*/ 14 h 23"/>
                <a:gd name="T36" fmla="*/ 24 w 26"/>
                <a:gd name="T37" fmla="*/ 10 h 23"/>
                <a:gd name="T38" fmla="*/ 23 w 26"/>
                <a:gd name="T39" fmla="*/ 9 h 23"/>
                <a:gd name="T40" fmla="*/ 23 w 26"/>
                <a:gd name="T41" fmla="*/ 8 h 23"/>
                <a:gd name="T42" fmla="*/ 24 w 26"/>
                <a:gd name="T43" fmla="*/ 8 h 23"/>
                <a:gd name="T44" fmla="*/ 24 w 26"/>
                <a:gd name="T45" fmla="*/ 7 h 23"/>
                <a:gd name="T46" fmla="*/ 26 w 26"/>
                <a:gd name="T47" fmla="*/ 5 h 23"/>
                <a:gd name="T48" fmla="*/ 25 w 26"/>
                <a:gd name="T49" fmla="*/ 4 h 23"/>
                <a:gd name="T50" fmla="*/ 25 w 26"/>
                <a:gd name="T51" fmla="*/ 3 h 23"/>
                <a:gd name="T52" fmla="*/ 25 w 26"/>
                <a:gd name="T53" fmla="*/ 1 h 23"/>
                <a:gd name="T54" fmla="*/ 26 w 26"/>
                <a:gd name="T55" fmla="*/ 0 h 23"/>
                <a:gd name="T56" fmla="*/ 25 w 26"/>
                <a:gd name="T57" fmla="*/ 0 h 23"/>
                <a:gd name="T58" fmla="*/ 24 w 26"/>
                <a:gd name="T59" fmla="*/ 0 h 23"/>
                <a:gd name="T60" fmla="*/ 23 w 26"/>
                <a:gd name="T61" fmla="*/ 1 h 23"/>
                <a:gd name="T62" fmla="*/ 21 w 26"/>
                <a:gd name="T63" fmla="*/ 2 h 23"/>
                <a:gd name="T64" fmla="*/ 20 w 26"/>
                <a:gd name="T65" fmla="*/ 3 h 23"/>
                <a:gd name="T66" fmla="*/ 18 w 26"/>
                <a:gd name="T67" fmla="*/ 2 h 23"/>
                <a:gd name="T68" fmla="*/ 17 w 26"/>
                <a:gd name="T69" fmla="*/ 2 h 23"/>
                <a:gd name="T70" fmla="*/ 17 w 26"/>
                <a:gd name="T71" fmla="*/ 2 h 23"/>
                <a:gd name="T72" fmla="*/ 15 w 26"/>
                <a:gd name="T73" fmla="*/ 4 h 23"/>
                <a:gd name="T74" fmla="*/ 14 w 26"/>
                <a:gd name="T75" fmla="*/ 5 h 23"/>
                <a:gd name="T76" fmla="*/ 12 w 26"/>
                <a:gd name="T77" fmla="*/ 6 h 23"/>
                <a:gd name="T78" fmla="*/ 11 w 26"/>
                <a:gd name="T79" fmla="*/ 6 h 23"/>
                <a:gd name="T80" fmla="*/ 10 w 26"/>
                <a:gd name="T81" fmla="*/ 6 h 23"/>
                <a:gd name="T82" fmla="*/ 6 w 26"/>
                <a:gd name="T83" fmla="*/ 7 h 23"/>
                <a:gd name="T84" fmla="*/ 5 w 26"/>
                <a:gd name="T85" fmla="*/ 8 h 23"/>
                <a:gd name="T86" fmla="*/ 5 w 26"/>
                <a:gd name="T87" fmla="*/ 10 h 23"/>
                <a:gd name="T88" fmla="*/ 3 w 26"/>
                <a:gd name="T89" fmla="*/ 11 h 23"/>
                <a:gd name="T90" fmla="*/ 2 w 26"/>
                <a:gd name="T91" fmla="*/ 11 h 23"/>
                <a:gd name="T92" fmla="*/ 0 w 26"/>
                <a:gd name="T93" fmla="*/ 11 h 23"/>
                <a:gd name="T94" fmla="*/ 2 w 26"/>
                <a:gd name="T95" fmla="*/ 14 h 23"/>
                <a:gd name="T96" fmla="*/ 3 w 26"/>
                <a:gd name="T97" fmla="*/ 15 h 23"/>
                <a:gd name="T98" fmla="*/ 6 w 26"/>
                <a:gd name="T99" fmla="*/ 18 h 23"/>
                <a:gd name="T100" fmla="*/ 9 w 26"/>
                <a:gd name="T10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" h="23"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4"/>
                    <a:pt x="23" y="14"/>
                  </a:cubicBezTo>
                  <a:cubicBezTo>
                    <a:pt x="23" y="14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6" name="Freeform 172"/>
            <p:cNvSpPr>
              <a:spLocks/>
            </p:cNvSpPr>
            <p:nvPr/>
          </p:nvSpPr>
          <p:spPr bwMode="auto">
            <a:xfrm>
              <a:off x="3113683" y="2717543"/>
              <a:ext cx="102702" cy="46950"/>
            </a:xfrm>
            <a:custGeom>
              <a:avLst/>
              <a:gdLst>
                <a:gd name="T0" fmla="*/ 26 w 70"/>
                <a:gd name="T1" fmla="*/ 32 h 32"/>
                <a:gd name="T2" fmla="*/ 30 w 70"/>
                <a:gd name="T3" fmla="*/ 31 h 32"/>
                <a:gd name="T4" fmla="*/ 30 w 70"/>
                <a:gd name="T5" fmla="*/ 27 h 32"/>
                <a:gd name="T6" fmla="*/ 32 w 70"/>
                <a:gd name="T7" fmla="*/ 25 h 32"/>
                <a:gd name="T8" fmla="*/ 40 w 70"/>
                <a:gd name="T9" fmla="*/ 23 h 32"/>
                <a:gd name="T10" fmla="*/ 42 w 70"/>
                <a:gd name="T11" fmla="*/ 23 h 32"/>
                <a:gd name="T12" fmla="*/ 43 w 70"/>
                <a:gd name="T13" fmla="*/ 23 h 32"/>
                <a:gd name="T14" fmla="*/ 47 w 70"/>
                <a:gd name="T15" fmla="*/ 21 h 32"/>
                <a:gd name="T16" fmla="*/ 49 w 70"/>
                <a:gd name="T17" fmla="*/ 19 h 32"/>
                <a:gd name="T18" fmla="*/ 53 w 70"/>
                <a:gd name="T19" fmla="*/ 15 h 32"/>
                <a:gd name="T20" fmla="*/ 53 w 70"/>
                <a:gd name="T21" fmla="*/ 15 h 32"/>
                <a:gd name="T22" fmla="*/ 55 w 70"/>
                <a:gd name="T23" fmla="*/ 15 h 32"/>
                <a:gd name="T24" fmla="*/ 59 w 70"/>
                <a:gd name="T25" fmla="*/ 17 h 32"/>
                <a:gd name="T26" fmla="*/ 61 w 70"/>
                <a:gd name="T27" fmla="*/ 15 h 32"/>
                <a:gd name="T28" fmla="*/ 64 w 70"/>
                <a:gd name="T29" fmla="*/ 13 h 32"/>
                <a:gd name="T30" fmla="*/ 66 w 70"/>
                <a:gd name="T31" fmla="*/ 11 h 32"/>
                <a:gd name="T32" fmla="*/ 68 w 70"/>
                <a:gd name="T33" fmla="*/ 11 h 32"/>
                <a:gd name="T34" fmla="*/ 70 w 70"/>
                <a:gd name="T35" fmla="*/ 11 h 32"/>
                <a:gd name="T36" fmla="*/ 70 w 70"/>
                <a:gd name="T37" fmla="*/ 10 h 32"/>
                <a:gd name="T38" fmla="*/ 66 w 70"/>
                <a:gd name="T39" fmla="*/ 8 h 32"/>
                <a:gd name="T40" fmla="*/ 66 w 70"/>
                <a:gd name="T41" fmla="*/ 10 h 32"/>
                <a:gd name="T42" fmla="*/ 61 w 70"/>
                <a:gd name="T43" fmla="*/ 10 h 32"/>
                <a:gd name="T44" fmla="*/ 59 w 70"/>
                <a:gd name="T45" fmla="*/ 8 h 32"/>
                <a:gd name="T46" fmla="*/ 57 w 70"/>
                <a:gd name="T47" fmla="*/ 8 h 32"/>
                <a:gd name="T48" fmla="*/ 59 w 70"/>
                <a:gd name="T49" fmla="*/ 6 h 32"/>
                <a:gd name="T50" fmla="*/ 61 w 70"/>
                <a:gd name="T51" fmla="*/ 6 h 32"/>
                <a:gd name="T52" fmla="*/ 64 w 70"/>
                <a:gd name="T53" fmla="*/ 8 h 32"/>
                <a:gd name="T54" fmla="*/ 59 w 70"/>
                <a:gd name="T55" fmla="*/ 4 h 32"/>
                <a:gd name="T56" fmla="*/ 55 w 70"/>
                <a:gd name="T57" fmla="*/ 4 h 32"/>
                <a:gd name="T58" fmla="*/ 55 w 70"/>
                <a:gd name="T59" fmla="*/ 6 h 32"/>
                <a:gd name="T60" fmla="*/ 47 w 70"/>
                <a:gd name="T61" fmla="*/ 4 h 32"/>
                <a:gd name="T62" fmla="*/ 42 w 70"/>
                <a:gd name="T63" fmla="*/ 2 h 32"/>
                <a:gd name="T64" fmla="*/ 38 w 70"/>
                <a:gd name="T65" fmla="*/ 2 h 32"/>
                <a:gd name="T66" fmla="*/ 38 w 70"/>
                <a:gd name="T67" fmla="*/ 2 h 32"/>
                <a:gd name="T68" fmla="*/ 34 w 70"/>
                <a:gd name="T69" fmla="*/ 4 h 32"/>
                <a:gd name="T70" fmla="*/ 26 w 70"/>
                <a:gd name="T71" fmla="*/ 4 h 32"/>
                <a:gd name="T72" fmla="*/ 17 w 70"/>
                <a:gd name="T73" fmla="*/ 6 h 32"/>
                <a:gd name="T74" fmla="*/ 15 w 70"/>
                <a:gd name="T75" fmla="*/ 6 h 32"/>
                <a:gd name="T76" fmla="*/ 13 w 70"/>
                <a:gd name="T77" fmla="*/ 8 h 32"/>
                <a:gd name="T78" fmla="*/ 9 w 70"/>
                <a:gd name="T79" fmla="*/ 10 h 32"/>
                <a:gd name="T80" fmla="*/ 3 w 70"/>
                <a:gd name="T81" fmla="*/ 13 h 32"/>
                <a:gd name="T82" fmla="*/ 3 w 70"/>
                <a:gd name="T83" fmla="*/ 17 h 32"/>
                <a:gd name="T84" fmla="*/ 1 w 70"/>
                <a:gd name="T85" fmla="*/ 19 h 32"/>
                <a:gd name="T86" fmla="*/ 0 w 70"/>
                <a:gd name="T87" fmla="*/ 21 h 32"/>
                <a:gd name="T88" fmla="*/ 1 w 70"/>
                <a:gd name="T89" fmla="*/ 29 h 32"/>
                <a:gd name="T90" fmla="*/ 5 w 70"/>
                <a:gd name="T91" fmla="*/ 29 h 32"/>
                <a:gd name="T92" fmla="*/ 9 w 70"/>
                <a:gd name="T93" fmla="*/ 31 h 32"/>
                <a:gd name="T94" fmla="*/ 9 w 70"/>
                <a:gd name="T95" fmla="*/ 29 h 32"/>
                <a:gd name="T96" fmla="*/ 13 w 70"/>
                <a:gd name="T97" fmla="*/ 31 h 32"/>
                <a:gd name="T98" fmla="*/ 19 w 70"/>
                <a:gd name="T99" fmla="*/ 32 h 32"/>
                <a:gd name="T100" fmla="*/ 19 w 70"/>
                <a:gd name="T101" fmla="*/ 29 h 32"/>
                <a:gd name="T102" fmla="*/ 21 w 70"/>
                <a:gd name="T103" fmla="*/ 29 h 32"/>
                <a:gd name="T104" fmla="*/ 22 w 70"/>
                <a:gd name="T105" fmla="*/ 31 h 32"/>
                <a:gd name="T106" fmla="*/ 24 w 70"/>
                <a:gd name="T107" fmla="*/ 31 h 32"/>
                <a:gd name="T108" fmla="*/ 24 w 70"/>
                <a:gd name="T10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" h="32">
                  <a:moveTo>
                    <a:pt x="24" y="32"/>
                  </a:moveTo>
                  <a:lnTo>
                    <a:pt x="26" y="32"/>
                  </a:lnTo>
                  <a:lnTo>
                    <a:pt x="28" y="31"/>
                  </a:lnTo>
                  <a:lnTo>
                    <a:pt x="30" y="31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5"/>
                  </a:lnTo>
                  <a:lnTo>
                    <a:pt x="32" y="25"/>
                  </a:lnTo>
                  <a:lnTo>
                    <a:pt x="36" y="23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43" y="23"/>
                  </a:lnTo>
                  <a:lnTo>
                    <a:pt x="45" y="23"/>
                  </a:lnTo>
                  <a:lnTo>
                    <a:pt x="47" y="21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1" y="15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7" y="15"/>
                  </a:lnTo>
                  <a:lnTo>
                    <a:pt x="59" y="17"/>
                  </a:lnTo>
                  <a:lnTo>
                    <a:pt x="59" y="15"/>
                  </a:lnTo>
                  <a:lnTo>
                    <a:pt x="61" y="15"/>
                  </a:lnTo>
                  <a:lnTo>
                    <a:pt x="63" y="13"/>
                  </a:lnTo>
                  <a:lnTo>
                    <a:pt x="64" y="13"/>
                  </a:lnTo>
                  <a:lnTo>
                    <a:pt x="64" y="11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4" y="8"/>
                  </a:lnTo>
                  <a:lnTo>
                    <a:pt x="66" y="10"/>
                  </a:lnTo>
                  <a:lnTo>
                    <a:pt x="64" y="10"/>
                  </a:lnTo>
                  <a:lnTo>
                    <a:pt x="61" y="10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59" y="6"/>
                  </a:lnTo>
                  <a:lnTo>
                    <a:pt x="59" y="6"/>
                  </a:lnTo>
                  <a:lnTo>
                    <a:pt x="61" y="6"/>
                  </a:lnTo>
                  <a:lnTo>
                    <a:pt x="63" y="8"/>
                  </a:lnTo>
                  <a:lnTo>
                    <a:pt x="64" y="8"/>
                  </a:lnTo>
                  <a:lnTo>
                    <a:pt x="63" y="6"/>
                  </a:lnTo>
                  <a:lnTo>
                    <a:pt x="59" y="4"/>
                  </a:lnTo>
                  <a:lnTo>
                    <a:pt x="57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5" y="6"/>
                  </a:lnTo>
                  <a:lnTo>
                    <a:pt x="53" y="4"/>
                  </a:lnTo>
                  <a:lnTo>
                    <a:pt x="47" y="4"/>
                  </a:lnTo>
                  <a:lnTo>
                    <a:pt x="43" y="4"/>
                  </a:lnTo>
                  <a:lnTo>
                    <a:pt x="42" y="2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4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1" y="4"/>
                  </a:lnTo>
                  <a:lnTo>
                    <a:pt x="17" y="6"/>
                  </a:lnTo>
                  <a:lnTo>
                    <a:pt x="17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9" y="10"/>
                  </a:lnTo>
                  <a:lnTo>
                    <a:pt x="5" y="11"/>
                  </a:lnTo>
                  <a:lnTo>
                    <a:pt x="3" y="13"/>
                  </a:lnTo>
                  <a:lnTo>
                    <a:pt x="5" y="15"/>
                  </a:lnTo>
                  <a:lnTo>
                    <a:pt x="3" y="17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0" y="21"/>
                  </a:lnTo>
                  <a:lnTo>
                    <a:pt x="0" y="25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5" y="29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9" y="32"/>
                  </a:lnTo>
                  <a:lnTo>
                    <a:pt x="19" y="31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21" y="29"/>
                  </a:lnTo>
                  <a:lnTo>
                    <a:pt x="21" y="31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2"/>
                  </a:lnTo>
                  <a:lnTo>
                    <a:pt x="24" y="3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7" name="Freeform 173"/>
            <p:cNvSpPr>
              <a:spLocks/>
            </p:cNvSpPr>
            <p:nvPr/>
          </p:nvSpPr>
          <p:spPr bwMode="auto">
            <a:xfrm>
              <a:off x="3104880" y="2742486"/>
              <a:ext cx="39614" cy="22007"/>
            </a:xfrm>
            <a:custGeom>
              <a:avLst/>
              <a:gdLst>
                <a:gd name="T0" fmla="*/ 9 w 27"/>
                <a:gd name="T1" fmla="*/ 0 h 15"/>
                <a:gd name="T2" fmla="*/ 11 w 27"/>
                <a:gd name="T3" fmla="*/ 0 h 15"/>
                <a:gd name="T4" fmla="*/ 11 w 27"/>
                <a:gd name="T5" fmla="*/ 2 h 15"/>
                <a:gd name="T6" fmla="*/ 13 w 27"/>
                <a:gd name="T7" fmla="*/ 2 h 15"/>
                <a:gd name="T8" fmla="*/ 13 w 27"/>
                <a:gd name="T9" fmla="*/ 2 h 15"/>
                <a:gd name="T10" fmla="*/ 15 w 27"/>
                <a:gd name="T11" fmla="*/ 2 h 15"/>
                <a:gd name="T12" fmla="*/ 17 w 27"/>
                <a:gd name="T13" fmla="*/ 4 h 15"/>
                <a:gd name="T14" fmla="*/ 19 w 27"/>
                <a:gd name="T15" fmla="*/ 4 h 15"/>
                <a:gd name="T16" fmla="*/ 19 w 27"/>
                <a:gd name="T17" fmla="*/ 6 h 15"/>
                <a:gd name="T18" fmla="*/ 21 w 27"/>
                <a:gd name="T19" fmla="*/ 6 h 15"/>
                <a:gd name="T20" fmla="*/ 21 w 27"/>
                <a:gd name="T21" fmla="*/ 6 h 15"/>
                <a:gd name="T22" fmla="*/ 21 w 27"/>
                <a:gd name="T23" fmla="*/ 4 h 15"/>
                <a:gd name="T24" fmla="*/ 23 w 27"/>
                <a:gd name="T25" fmla="*/ 4 h 15"/>
                <a:gd name="T26" fmla="*/ 25 w 27"/>
                <a:gd name="T27" fmla="*/ 4 h 15"/>
                <a:gd name="T28" fmla="*/ 27 w 27"/>
                <a:gd name="T29" fmla="*/ 6 h 15"/>
                <a:gd name="T30" fmla="*/ 27 w 27"/>
                <a:gd name="T31" fmla="*/ 6 h 15"/>
                <a:gd name="T32" fmla="*/ 25 w 27"/>
                <a:gd name="T33" fmla="*/ 8 h 15"/>
                <a:gd name="T34" fmla="*/ 27 w 27"/>
                <a:gd name="T35" fmla="*/ 10 h 15"/>
                <a:gd name="T36" fmla="*/ 25 w 27"/>
                <a:gd name="T37" fmla="*/ 12 h 15"/>
                <a:gd name="T38" fmla="*/ 25 w 27"/>
                <a:gd name="T39" fmla="*/ 12 h 15"/>
                <a:gd name="T40" fmla="*/ 25 w 27"/>
                <a:gd name="T41" fmla="*/ 12 h 15"/>
                <a:gd name="T42" fmla="*/ 25 w 27"/>
                <a:gd name="T43" fmla="*/ 14 h 15"/>
                <a:gd name="T44" fmla="*/ 25 w 27"/>
                <a:gd name="T45" fmla="*/ 15 h 15"/>
                <a:gd name="T46" fmla="*/ 19 w 27"/>
                <a:gd name="T47" fmla="*/ 15 h 15"/>
                <a:gd name="T48" fmla="*/ 19 w 27"/>
                <a:gd name="T49" fmla="*/ 14 h 15"/>
                <a:gd name="T50" fmla="*/ 17 w 27"/>
                <a:gd name="T51" fmla="*/ 12 h 15"/>
                <a:gd name="T52" fmla="*/ 15 w 27"/>
                <a:gd name="T53" fmla="*/ 12 h 15"/>
                <a:gd name="T54" fmla="*/ 13 w 27"/>
                <a:gd name="T55" fmla="*/ 12 h 15"/>
                <a:gd name="T56" fmla="*/ 15 w 27"/>
                <a:gd name="T57" fmla="*/ 14 h 15"/>
                <a:gd name="T58" fmla="*/ 15 w 27"/>
                <a:gd name="T59" fmla="*/ 14 h 15"/>
                <a:gd name="T60" fmla="*/ 11 w 27"/>
                <a:gd name="T61" fmla="*/ 12 h 15"/>
                <a:gd name="T62" fmla="*/ 7 w 27"/>
                <a:gd name="T63" fmla="*/ 12 h 15"/>
                <a:gd name="T64" fmla="*/ 6 w 27"/>
                <a:gd name="T65" fmla="*/ 12 h 15"/>
                <a:gd name="T66" fmla="*/ 4 w 27"/>
                <a:gd name="T67" fmla="*/ 10 h 15"/>
                <a:gd name="T68" fmla="*/ 2 w 27"/>
                <a:gd name="T69" fmla="*/ 10 h 15"/>
                <a:gd name="T70" fmla="*/ 0 w 27"/>
                <a:gd name="T71" fmla="*/ 10 h 15"/>
                <a:gd name="T72" fmla="*/ 0 w 27"/>
                <a:gd name="T73" fmla="*/ 8 h 15"/>
                <a:gd name="T74" fmla="*/ 0 w 27"/>
                <a:gd name="T75" fmla="*/ 8 h 15"/>
                <a:gd name="T76" fmla="*/ 0 w 27"/>
                <a:gd name="T77" fmla="*/ 6 h 15"/>
                <a:gd name="T78" fmla="*/ 2 w 27"/>
                <a:gd name="T79" fmla="*/ 4 h 15"/>
                <a:gd name="T80" fmla="*/ 6 w 27"/>
                <a:gd name="T81" fmla="*/ 4 h 15"/>
                <a:gd name="T82" fmla="*/ 7 w 27"/>
                <a:gd name="T83" fmla="*/ 4 h 15"/>
                <a:gd name="T84" fmla="*/ 7 w 27"/>
                <a:gd name="T85" fmla="*/ 2 h 15"/>
                <a:gd name="T86" fmla="*/ 9 w 27"/>
                <a:gd name="T8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" h="15">
                  <a:moveTo>
                    <a:pt x="9" y="0"/>
                  </a:moveTo>
                  <a:lnTo>
                    <a:pt x="11" y="0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5" y="8"/>
                  </a:lnTo>
                  <a:lnTo>
                    <a:pt x="27" y="10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4"/>
                  </a:lnTo>
                  <a:lnTo>
                    <a:pt x="25" y="15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5" y="12"/>
                  </a:lnTo>
                  <a:lnTo>
                    <a:pt x="13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8" name="Freeform 174"/>
            <p:cNvSpPr>
              <a:spLocks/>
            </p:cNvSpPr>
            <p:nvPr/>
          </p:nvSpPr>
          <p:spPr bwMode="auto">
            <a:xfrm>
              <a:off x="3121020" y="2683799"/>
              <a:ext cx="20540" cy="36679"/>
            </a:xfrm>
            <a:custGeom>
              <a:avLst/>
              <a:gdLst>
                <a:gd name="T0" fmla="*/ 0 w 14"/>
                <a:gd name="T1" fmla="*/ 8 h 25"/>
                <a:gd name="T2" fmla="*/ 0 w 14"/>
                <a:gd name="T3" fmla="*/ 8 h 25"/>
                <a:gd name="T4" fmla="*/ 0 w 14"/>
                <a:gd name="T5" fmla="*/ 6 h 25"/>
                <a:gd name="T6" fmla="*/ 2 w 14"/>
                <a:gd name="T7" fmla="*/ 4 h 25"/>
                <a:gd name="T8" fmla="*/ 4 w 14"/>
                <a:gd name="T9" fmla="*/ 4 h 25"/>
                <a:gd name="T10" fmla="*/ 4 w 14"/>
                <a:gd name="T11" fmla="*/ 6 h 25"/>
                <a:gd name="T12" fmla="*/ 4 w 14"/>
                <a:gd name="T13" fmla="*/ 6 h 25"/>
                <a:gd name="T14" fmla="*/ 4 w 14"/>
                <a:gd name="T15" fmla="*/ 6 h 25"/>
                <a:gd name="T16" fmla="*/ 6 w 14"/>
                <a:gd name="T17" fmla="*/ 6 h 25"/>
                <a:gd name="T18" fmla="*/ 6 w 14"/>
                <a:gd name="T19" fmla="*/ 4 h 25"/>
                <a:gd name="T20" fmla="*/ 6 w 14"/>
                <a:gd name="T21" fmla="*/ 4 h 25"/>
                <a:gd name="T22" fmla="*/ 8 w 14"/>
                <a:gd name="T23" fmla="*/ 2 h 25"/>
                <a:gd name="T24" fmla="*/ 8 w 14"/>
                <a:gd name="T25" fmla="*/ 0 h 25"/>
                <a:gd name="T26" fmla="*/ 8 w 14"/>
                <a:gd name="T27" fmla="*/ 0 h 25"/>
                <a:gd name="T28" fmla="*/ 10 w 14"/>
                <a:gd name="T29" fmla="*/ 0 h 25"/>
                <a:gd name="T30" fmla="*/ 10 w 14"/>
                <a:gd name="T31" fmla="*/ 2 h 25"/>
                <a:gd name="T32" fmla="*/ 12 w 14"/>
                <a:gd name="T33" fmla="*/ 0 h 25"/>
                <a:gd name="T34" fmla="*/ 12 w 14"/>
                <a:gd name="T35" fmla="*/ 0 h 25"/>
                <a:gd name="T36" fmla="*/ 14 w 14"/>
                <a:gd name="T37" fmla="*/ 2 h 25"/>
                <a:gd name="T38" fmla="*/ 12 w 14"/>
                <a:gd name="T39" fmla="*/ 2 h 25"/>
                <a:gd name="T40" fmla="*/ 12 w 14"/>
                <a:gd name="T41" fmla="*/ 8 h 25"/>
                <a:gd name="T42" fmla="*/ 12 w 14"/>
                <a:gd name="T43" fmla="*/ 10 h 25"/>
                <a:gd name="T44" fmla="*/ 10 w 14"/>
                <a:gd name="T45" fmla="*/ 12 h 25"/>
                <a:gd name="T46" fmla="*/ 12 w 14"/>
                <a:gd name="T47" fmla="*/ 13 h 25"/>
                <a:gd name="T48" fmla="*/ 12 w 14"/>
                <a:gd name="T49" fmla="*/ 15 h 25"/>
                <a:gd name="T50" fmla="*/ 10 w 14"/>
                <a:gd name="T51" fmla="*/ 19 h 25"/>
                <a:gd name="T52" fmla="*/ 8 w 14"/>
                <a:gd name="T53" fmla="*/ 23 h 25"/>
                <a:gd name="T54" fmla="*/ 6 w 14"/>
                <a:gd name="T55" fmla="*/ 21 h 25"/>
                <a:gd name="T56" fmla="*/ 4 w 14"/>
                <a:gd name="T57" fmla="*/ 23 h 25"/>
                <a:gd name="T58" fmla="*/ 4 w 14"/>
                <a:gd name="T59" fmla="*/ 25 h 25"/>
                <a:gd name="T60" fmla="*/ 4 w 14"/>
                <a:gd name="T61" fmla="*/ 25 h 25"/>
                <a:gd name="T62" fmla="*/ 2 w 14"/>
                <a:gd name="T63" fmla="*/ 25 h 25"/>
                <a:gd name="T64" fmla="*/ 2 w 14"/>
                <a:gd name="T65" fmla="*/ 25 h 25"/>
                <a:gd name="T66" fmla="*/ 0 w 14"/>
                <a:gd name="T67" fmla="*/ 25 h 25"/>
                <a:gd name="T68" fmla="*/ 0 w 14"/>
                <a:gd name="T69" fmla="*/ 8 h 25"/>
                <a:gd name="T70" fmla="*/ 0 w 14"/>
                <a:gd name="T71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25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0" y="19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9" name="Freeform 175"/>
            <p:cNvSpPr>
              <a:spLocks/>
            </p:cNvSpPr>
            <p:nvPr/>
          </p:nvSpPr>
          <p:spPr bwMode="auto">
            <a:xfrm>
              <a:off x="3071136" y="2692602"/>
              <a:ext cx="67490" cy="61621"/>
            </a:xfrm>
            <a:custGeom>
              <a:avLst/>
              <a:gdLst>
                <a:gd name="T0" fmla="*/ 23 w 46"/>
                <a:gd name="T1" fmla="*/ 42 h 42"/>
                <a:gd name="T2" fmla="*/ 23 w 46"/>
                <a:gd name="T3" fmla="*/ 42 h 42"/>
                <a:gd name="T4" fmla="*/ 23 w 46"/>
                <a:gd name="T5" fmla="*/ 40 h 42"/>
                <a:gd name="T6" fmla="*/ 25 w 46"/>
                <a:gd name="T7" fmla="*/ 38 h 42"/>
                <a:gd name="T8" fmla="*/ 29 w 46"/>
                <a:gd name="T9" fmla="*/ 38 h 42"/>
                <a:gd name="T10" fmla="*/ 30 w 46"/>
                <a:gd name="T11" fmla="*/ 38 h 42"/>
                <a:gd name="T12" fmla="*/ 30 w 46"/>
                <a:gd name="T13" fmla="*/ 36 h 42"/>
                <a:gd name="T14" fmla="*/ 32 w 46"/>
                <a:gd name="T15" fmla="*/ 34 h 42"/>
                <a:gd name="T16" fmla="*/ 34 w 46"/>
                <a:gd name="T17" fmla="*/ 32 h 42"/>
                <a:gd name="T18" fmla="*/ 32 w 46"/>
                <a:gd name="T19" fmla="*/ 30 h 42"/>
                <a:gd name="T20" fmla="*/ 34 w 46"/>
                <a:gd name="T21" fmla="*/ 28 h 42"/>
                <a:gd name="T22" fmla="*/ 38 w 46"/>
                <a:gd name="T23" fmla="*/ 27 h 42"/>
                <a:gd name="T24" fmla="*/ 40 w 46"/>
                <a:gd name="T25" fmla="*/ 27 h 42"/>
                <a:gd name="T26" fmla="*/ 42 w 46"/>
                <a:gd name="T27" fmla="*/ 25 h 42"/>
                <a:gd name="T28" fmla="*/ 44 w 46"/>
                <a:gd name="T29" fmla="*/ 23 h 42"/>
                <a:gd name="T30" fmla="*/ 44 w 46"/>
                <a:gd name="T31" fmla="*/ 23 h 42"/>
                <a:gd name="T32" fmla="*/ 46 w 46"/>
                <a:gd name="T33" fmla="*/ 21 h 42"/>
                <a:gd name="T34" fmla="*/ 44 w 46"/>
                <a:gd name="T35" fmla="*/ 21 h 42"/>
                <a:gd name="T36" fmla="*/ 42 w 46"/>
                <a:gd name="T37" fmla="*/ 21 h 42"/>
                <a:gd name="T38" fmla="*/ 42 w 46"/>
                <a:gd name="T39" fmla="*/ 21 h 42"/>
                <a:gd name="T40" fmla="*/ 40 w 46"/>
                <a:gd name="T41" fmla="*/ 21 h 42"/>
                <a:gd name="T42" fmla="*/ 38 w 46"/>
                <a:gd name="T43" fmla="*/ 21 h 42"/>
                <a:gd name="T44" fmla="*/ 38 w 46"/>
                <a:gd name="T45" fmla="*/ 19 h 42"/>
                <a:gd name="T46" fmla="*/ 36 w 46"/>
                <a:gd name="T47" fmla="*/ 19 h 42"/>
                <a:gd name="T48" fmla="*/ 36 w 46"/>
                <a:gd name="T49" fmla="*/ 19 h 42"/>
                <a:gd name="T50" fmla="*/ 34 w 46"/>
                <a:gd name="T51" fmla="*/ 19 h 42"/>
                <a:gd name="T52" fmla="*/ 34 w 46"/>
                <a:gd name="T53" fmla="*/ 2 h 42"/>
                <a:gd name="T54" fmla="*/ 34 w 46"/>
                <a:gd name="T55" fmla="*/ 2 h 42"/>
                <a:gd name="T56" fmla="*/ 15 w 46"/>
                <a:gd name="T57" fmla="*/ 0 h 42"/>
                <a:gd name="T58" fmla="*/ 15 w 46"/>
                <a:gd name="T59" fmla="*/ 6 h 42"/>
                <a:gd name="T60" fmla="*/ 11 w 46"/>
                <a:gd name="T61" fmla="*/ 6 h 42"/>
                <a:gd name="T62" fmla="*/ 13 w 46"/>
                <a:gd name="T63" fmla="*/ 7 h 42"/>
                <a:gd name="T64" fmla="*/ 13 w 46"/>
                <a:gd name="T65" fmla="*/ 7 h 42"/>
                <a:gd name="T66" fmla="*/ 15 w 46"/>
                <a:gd name="T67" fmla="*/ 9 h 42"/>
                <a:gd name="T68" fmla="*/ 17 w 46"/>
                <a:gd name="T69" fmla="*/ 11 h 42"/>
                <a:gd name="T70" fmla="*/ 17 w 46"/>
                <a:gd name="T71" fmla="*/ 11 h 42"/>
                <a:gd name="T72" fmla="*/ 19 w 46"/>
                <a:gd name="T73" fmla="*/ 13 h 42"/>
                <a:gd name="T74" fmla="*/ 19 w 46"/>
                <a:gd name="T75" fmla="*/ 13 h 42"/>
                <a:gd name="T76" fmla="*/ 19 w 46"/>
                <a:gd name="T77" fmla="*/ 15 h 42"/>
                <a:gd name="T78" fmla="*/ 21 w 46"/>
                <a:gd name="T79" fmla="*/ 15 h 42"/>
                <a:gd name="T80" fmla="*/ 23 w 46"/>
                <a:gd name="T81" fmla="*/ 15 h 42"/>
                <a:gd name="T82" fmla="*/ 23 w 46"/>
                <a:gd name="T83" fmla="*/ 17 h 42"/>
                <a:gd name="T84" fmla="*/ 21 w 46"/>
                <a:gd name="T85" fmla="*/ 17 h 42"/>
                <a:gd name="T86" fmla="*/ 8 w 46"/>
                <a:gd name="T87" fmla="*/ 17 h 42"/>
                <a:gd name="T88" fmla="*/ 2 w 46"/>
                <a:gd name="T89" fmla="*/ 27 h 42"/>
                <a:gd name="T90" fmla="*/ 2 w 46"/>
                <a:gd name="T91" fmla="*/ 28 h 42"/>
                <a:gd name="T92" fmla="*/ 2 w 46"/>
                <a:gd name="T93" fmla="*/ 28 h 42"/>
                <a:gd name="T94" fmla="*/ 2 w 46"/>
                <a:gd name="T95" fmla="*/ 30 h 42"/>
                <a:gd name="T96" fmla="*/ 2 w 46"/>
                <a:gd name="T97" fmla="*/ 30 h 42"/>
                <a:gd name="T98" fmla="*/ 2 w 46"/>
                <a:gd name="T99" fmla="*/ 30 h 42"/>
                <a:gd name="T100" fmla="*/ 2 w 46"/>
                <a:gd name="T101" fmla="*/ 32 h 42"/>
                <a:gd name="T102" fmla="*/ 2 w 46"/>
                <a:gd name="T103" fmla="*/ 32 h 42"/>
                <a:gd name="T104" fmla="*/ 0 w 46"/>
                <a:gd name="T105" fmla="*/ 34 h 42"/>
                <a:gd name="T106" fmla="*/ 0 w 46"/>
                <a:gd name="T107" fmla="*/ 34 h 42"/>
                <a:gd name="T108" fmla="*/ 2 w 46"/>
                <a:gd name="T109" fmla="*/ 36 h 42"/>
                <a:gd name="T110" fmla="*/ 4 w 46"/>
                <a:gd name="T111" fmla="*/ 38 h 42"/>
                <a:gd name="T112" fmla="*/ 6 w 46"/>
                <a:gd name="T113" fmla="*/ 38 h 42"/>
                <a:gd name="T114" fmla="*/ 6 w 46"/>
                <a:gd name="T115" fmla="*/ 40 h 42"/>
                <a:gd name="T116" fmla="*/ 11 w 46"/>
                <a:gd name="T117" fmla="*/ 42 h 42"/>
                <a:gd name="T118" fmla="*/ 15 w 46"/>
                <a:gd name="T119" fmla="*/ 42 h 42"/>
                <a:gd name="T120" fmla="*/ 19 w 46"/>
                <a:gd name="T121" fmla="*/ 42 h 42"/>
                <a:gd name="T122" fmla="*/ 23 w 46"/>
                <a:gd name="T12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" h="42">
                  <a:moveTo>
                    <a:pt x="23" y="42"/>
                  </a:moveTo>
                  <a:lnTo>
                    <a:pt x="23" y="42"/>
                  </a:lnTo>
                  <a:lnTo>
                    <a:pt x="23" y="40"/>
                  </a:lnTo>
                  <a:lnTo>
                    <a:pt x="25" y="38"/>
                  </a:lnTo>
                  <a:lnTo>
                    <a:pt x="29" y="38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4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4" y="28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42" y="25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6" y="21"/>
                  </a:lnTo>
                  <a:lnTo>
                    <a:pt x="44" y="21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4" y="19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15" y="0"/>
                  </a:lnTo>
                  <a:lnTo>
                    <a:pt x="15" y="6"/>
                  </a:lnTo>
                  <a:lnTo>
                    <a:pt x="11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5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3" y="15"/>
                  </a:lnTo>
                  <a:lnTo>
                    <a:pt x="23" y="17"/>
                  </a:lnTo>
                  <a:lnTo>
                    <a:pt x="21" y="17"/>
                  </a:lnTo>
                  <a:lnTo>
                    <a:pt x="8" y="17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4" y="38"/>
                  </a:lnTo>
                  <a:lnTo>
                    <a:pt x="6" y="38"/>
                  </a:lnTo>
                  <a:lnTo>
                    <a:pt x="6" y="40"/>
                  </a:lnTo>
                  <a:lnTo>
                    <a:pt x="11" y="42"/>
                  </a:lnTo>
                  <a:lnTo>
                    <a:pt x="15" y="42"/>
                  </a:lnTo>
                  <a:lnTo>
                    <a:pt x="19" y="42"/>
                  </a:lnTo>
                  <a:lnTo>
                    <a:pt x="23" y="4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0" name="Freeform 176"/>
            <p:cNvSpPr>
              <a:spLocks noEditPoints="1"/>
            </p:cNvSpPr>
            <p:nvPr/>
          </p:nvSpPr>
          <p:spPr bwMode="auto">
            <a:xfrm>
              <a:off x="2714612" y="2440247"/>
              <a:ext cx="451890" cy="302238"/>
            </a:xfrm>
            <a:custGeom>
              <a:avLst/>
              <a:gdLst>
                <a:gd name="T0" fmla="*/ 117 w 308"/>
                <a:gd name="T1" fmla="*/ 19 h 206"/>
                <a:gd name="T2" fmla="*/ 124 w 308"/>
                <a:gd name="T3" fmla="*/ 29 h 206"/>
                <a:gd name="T4" fmla="*/ 130 w 308"/>
                <a:gd name="T5" fmla="*/ 40 h 206"/>
                <a:gd name="T6" fmla="*/ 138 w 308"/>
                <a:gd name="T7" fmla="*/ 46 h 206"/>
                <a:gd name="T8" fmla="*/ 147 w 308"/>
                <a:gd name="T9" fmla="*/ 44 h 206"/>
                <a:gd name="T10" fmla="*/ 161 w 308"/>
                <a:gd name="T11" fmla="*/ 38 h 206"/>
                <a:gd name="T12" fmla="*/ 172 w 308"/>
                <a:gd name="T13" fmla="*/ 52 h 206"/>
                <a:gd name="T14" fmla="*/ 180 w 308"/>
                <a:gd name="T15" fmla="*/ 69 h 206"/>
                <a:gd name="T16" fmla="*/ 193 w 308"/>
                <a:gd name="T17" fmla="*/ 84 h 206"/>
                <a:gd name="T18" fmla="*/ 201 w 308"/>
                <a:gd name="T19" fmla="*/ 86 h 206"/>
                <a:gd name="T20" fmla="*/ 195 w 308"/>
                <a:gd name="T21" fmla="*/ 95 h 206"/>
                <a:gd name="T22" fmla="*/ 191 w 308"/>
                <a:gd name="T23" fmla="*/ 122 h 206"/>
                <a:gd name="T24" fmla="*/ 193 w 308"/>
                <a:gd name="T25" fmla="*/ 137 h 206"/>
                <a:gd name="T26" fmla="*/ 210 w 308"/>
                <a:gd name="T27" fmla="*/ 162 h 206"/>
                <a:gd name="T28" fmla="*/ 235 w 308"/>
                <a:gd name="T29" fmla="*/ 166 h 206"/>
                <a:gd name="T30" fmla="*/ 252 w 308"/>
                <a:gd name="T31" fmla="*/ 168 h 206"/>
                <a:gd name="T32" fmla="*/ 264 w 308"/>
                <a:gd name="T33" fmla="*/ 153 h 206"/>
                <a:gd name="T34" fmla="*/ 291 w 308"/>
                <a:gd name="T35" fmla="*/ 134 h 206"/>
                <a:gd name="T36" fmla="*/ 304 w 308"/>
                <a:gd name="T37" fmla="*/ 143 h 206"/>
                <a:gd name="T38" fmla="*/ 296 w 308"/>
                <a:gd name="T39" fmla="*/ 158 h 206"/>
                <a:gd name="T40" fmla="*/ 293 w 308"/>
                <a:gd name="T41" fmla="*/ 162 h 206"/>
                <a:gd name="T42" fmla="*/ 281 w 308"/>
                <a:gd name="T43" fmla="*/ 172 h 206"/>
                <a:gd name="T44" fmla="*/ 256 w 308"/>
                <a:gd name="T45" fmla="*/ 179 h 206"/>
                <a:gd name="T46" fmla="*/ 251 w 308"/>
                <a:gd name="T47" fmla="*/ 189 h 206"/>
                <a:gd name="T48" fmla="*/ 241 w 308"/>
                <a:gd name="T49" fmla="*/ 204 h 206"/>
                <a:gd name="T50" fmla="*/ 220 w 308"/>
                <a:gd name="T51" fmla="*/ 189 h 206"/>
                <a:gd name="T52" fmla="*/ 220 w 308"/>
                <a:gd name="T53" fmla="*/ 189 h 206"/>
                <a:gd name="T54" fmla="*/ 216 w 308"/>
                <a:gd name="T55" fmla="*/ 191 h 206"/>
                <a:gd name="T56" fmla="*/ 180 w 308"/>
                <a:gd name="T57" fmla="*/ 189 h 206"/>
                <a:gd name="T58" fmla="*/ 157 w 308"/>
                <a:gd name="T59" fmla="*/ 181 h 206"/>
                <a:gd name="T60" fmla="*/ 130 w 308"/>
                <a:gd name="T61" fmla="*/ 168 h 206"/>
                <a:gd name="T62" fmla="*/ 113 w 308"/>
                <a:gd name="T63" fmla="*/ 158 h 206"/>
                <a:gd name="T64" fmla="*/ 107 w 308"/>
                <a:gd name="T65" fmla="*/ 143 h 206"/>
                <a:gd name="T66" fmla="*/ 105 w 308"/>
                <a:gd name="T67" fmla="*/ 122 h 206"/>
                <a:gd name="T68" fmla="*/ 84 w 308"/>
                <a:gd name="T69" fmla="*/ 97 h 206"/>
                <a:gd name="T70" fmla="*/ 73 w 308"/>
                <a:gd name="T71" fmla="*/ 86 h 206"/>
                <a:gd name="T72" fmla="*/ 73 w 308"/>
                <a:gd name="T73" fmla="*/ 76 h 206"/>
                <a:gd name="T74" fmla="*/ 61 w 308"/>
                <a:gd name="T75" fmla="*/ 61 h 206"/>
                <a:gd name="T76" fmla="*/ 50 w 308"/>
                <a:gd name="T77" fmla="*/ 52 h 206"/>
                <a:gd name="T78" fmla="*/ 42 w 308"/>
                <a:gd name="T79" fmla="*/ 34 h 206"/>
                <a:gd name="T80" fmla="*/ 37 w 308"/>
                <a:gd name="T81" fmla="*/ 17 h 206"/>
                <a:gd name="T82" fmla="*/ 23 w 308"/>
                <a:gd name="T83" fmla="*/ 19 h 206"/>
                <a:gd name="T84" fmla="*/ 31 w 308"/>
                <a:gd name="T85" fmla="*/ 44 h 206"/>
                <a:gd name="T86" fmla="*/ 42 w 308"/>
                <a:gd name="T87" fmla="*/ 61 h 206"/>
                <a:gd name="T88" fmla="*/ 48 w 308"/>
                <a:gd name="T89" fmla="*/ 71 h 206"/>
                <a:gd name="T90" fmla="*/ 54 w 308"/>
                <a:gd name="T91" fmla="*/ 90 h 206"/>
                <a:gd name="T92" fmla="*/ 60 w 308"/>
                <a:gd name="T93" fmla="*/ 99 h 206"/>
                <a:gd name="T94" fmla="*/ 61 w 308"/>
                <a:gd name="T95" fmla="*/ 116 h 206"/>
                <a:gd name="T96" fmla="*/ 46 w 308"/>
                <a:gd name="T97" fmla="*/ 99 h 206"/>
                <a:gd name="T98" fmla="*/ 39 w 308"/>
                <a:gd name="T99" fmla="*/ 76 h 206"/>
                <a:gd name="T100" fmla="*/ 27 w 308"/>
                <a:gd name="T101" fmla="*/ 69 h 206"/>
                <a:gd name="T102" fmla="*/ 17 w 308"/>
                <a:gd name="T103" fmla="*/ 59 h 206"/>
                <a:gd name="T104" fmla="*/ 25 w 308"/>
                <a:gd name="T105" fmla="*/ 53 h 206"/>
                <a:gd name="T106" fmla="*/ 12 w 308"/>
                <a:gd name="T107" fmla="*/ 36 h 206"/>
                <a:gd name="T108" fmla="*/ 8 w 308"/>
                <a:gd name="T109" fmla="*/ 19 h 206"/>
                <a:gd name="T110" fmla="*/ 58 w 308"/>
                <a:gd name="T111" fmla="*/ 94 h 206"/>
                <a:gd name="T112" fmla="*/ 60 w 308"/>
                <a:gd name="T113" fmla="*/ 97 h 206"/>
                <a:gd name="T114" fmla="*/ 195 w 308"/>
                <a:gd name="T115" fmla="*/ 95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8" h="206">
                  <a:moveTo>
                    <a:pt x="0" y="0"/>
                  </a:moveTo>
                  <a:lnTo>
                    <a:pt x="27" y="0"/>
                  </a:lnTo>
                  <a:lnTo>
                    <a:pt x="27" y="0"/>
                  </a:lnTo>
                  <a:lnTo>
                    <a:pt x="27" y="2"/>
                  </a:lnTo>
                  <a:lnTo>
                    <a:pt x="63" y="17"/>
                  </a:lnTo>
                  <a:lnTo>
                    <a:pt x="94" y="17"/>
                  </a:lnTo>
                  <a:lnTo>
                    <a:pt x="94" y="13"/>
                  </a:lnTo>
                  <a:lnTo>
                    <a:pt x="111" y="15"/>
                  </a:lnTo>
                  <a:lnTo>
                    <a:pt x="113" y="15"/>
                  </a:lnTo>
                  <a:lnTo>
                    <a:pt x="115" y="17"/>
                  </a:lnTo>
                  <a:lnTo>
                    <a:pt x="117" y="19"/>
                  </a:lnTo>
                  <a:lnTo>
                    <a:pt x="117" y="19"/>
                  </a:lnTo>
                  <a:lnTo>
                    <a:pt x="119" y="19"/>
                  </a:lnTo>
                  <a:lnTo>
                    <a:pt x="119" y="21"/>
                  </a:lnTo>
                  <a:lnTo>
                    <a:pt x="119" y="23"/>
                  </a:lnTo>
                  <a:lnTo>
                    <a:pt x="121" y="23"/>
                  </a:lnTo>
                  <a:lnTo>
                    <a:pt x="123" y="25"/>
                  </a:lnTo>
                  <a:lnTo>
                    <a:pt x="123" y="25"/>
                  </a:lnTo>
                  <a:lnTo>
                    <a:pt x="121" y="25"/>
                  </a:lnTo>
                  <a:lnTo>
                    <a:pt x="123" y="27"/>
                  </a:lnTo>
                  <a:lnTo>
                    <a:pt x="124" y="27"/>
                  </a:lnTo>
                  <a:lnTo>
                    <a:pt x="124" y="29"/>
                  </a:lnTo>
                  <a:lnTo>
                    <a:pt x="124" y="31"/>
                  </a:lnTo>
                  <a:lnTo>
                    <a:pt x="126" y="31"/>
                  </a:lnTo>
                  <a:lnTo>
                    <a:pt x="126" y="31"/>
                  </a:lnTo>
                  <a:lnTo>
                    <a:pt x="126" y="32"/>
                  </a:lnTo>
                  <a:lnTo>
                    <a:pt x="128" y="32"/>
                  </a:lnTo>
                  <a:lnTo>
                    <a:pt x="128" y="34"/>
                  </a:lnTo>
                  <a:lnTo>
                    <a:pt x="128" y="34"/>
                  </a:lnTo>
                  <a:lnTo>
                    <a:pt x="126" y="34"/>
                  </a:lnTo>
                  <a:lnTo>
                    <a:pt x="126" y="36"/>
                  </a:lnTo>
                  <a:lnTo>
                    <a:pt x="128" y="38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30" y="42"/>
                  </a:lnTo>
                  <a:lnTo>
                    <a:pt x="130" y="42"/>
                  </a:lnTo>
                  <a:lnTo>
                    <a:pt x="132" y="42"/>
                  </a:lnTo>
                  <a:lnTo>
                    <a:pt x="132" y="42"/>
                  </a:lnTo>
                  <a:lnTo>
                    <a:pt x="134" y="42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6" y="44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40" y="46"/>
                  </a:lnTo>
                  <a:lnTo>
                    <a:pt x="142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4"/>
                  </a:lnTo>
                  <a:lnTo>
                    <a:pt x="149" y="44"/>
                  </a:lnTo>
                  <a:lnTo>
                    <a:pt x="149" y="42"/>
                  </a:lnTo>
                  <a:lnTo>
                    <a:pt x="151" y="40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5" y="40"/>
                  </a:lnTo>
                  <a:lnTo>
                    <a:pt x="155" y="38"/>
                  </a:lnTo>
                  <a:lnTo>
                    <a:pt x="157" y="38"/>
                  </a:lnTo>
                  <a:lnTo>
                    <a:pt x="159" y="40"/>
                  </a:lnTo>
                  <a:lnTo>
                    <a:pt x="161" y="38"/>
                  </a:lnTo>
                  <a:lnTo>
                    <a:pt x="161" y="40"/>
                  </a:lnTo>
                  <a:lnTo>
                    <a:pt x="163" y="40"/>
                  </a:lnTo>
                  <a:lnTo>
                    <a:pt x="163" y="40"/>
                  </a:lnTo>
                  <a:lnTo>
                    <a:pt x="165" y="40"/>
                  </a:lnTo>
                  <a:lnTo>
                    <a:pt x="166" y="42"/>
                  </a:lnTo>
                  <a:lnTo>
                    <a:pt x="168" y="44"/>
                  </a:lnTo>
                  <a:lnTo>
                    <a:pt x="170" y="46"/>
                  </a:lnTo>
                  <a:lnTo>
                    <a:pt x="170" y="48"/>
                  </a:lnTo>
                  <a:lnTo>
                    <a:pt x="170" y="48"/>
                  </a:lnTo>
                  <a:lnTo>
                    <a:pt x="170" y="50"/>
                  </a:lnTo>
                  <a:lnTo>
                    <a:pt x="172" y="52"/>
                  </a:lnTo>
                  <a:lnTo>
                    <a:pt x="172" y="53"/>
                  </a:lnTo>
                  <a:lnTo>
                    <a:pt x="172" y="53"/>
                  </a:lnTo>
                  <a:lnTo>
                    <a:pt x="174" y="57"/>
                  </a:lnTo>
                  <a:lnTo>
                    <a:pt x="176" y="59"/>
                  </a:lnTo>
                  <a:lnTo>
                    <a:pt x="176" y="59"/>
                  </a:lnTo>
                  <a:lnTo>
                    <a:pt x="178" y="61"/>
                  </a:lnTo>
                  <a:lnTo>
                    <a:pt x="178" y="63"/>
                  </a:lnTo>
                  <a:lnTo>
                    <a:pt x="180" y="63"/>
                  </a:lnTo>
                  <a:lnTo>
                    <a:pt x="180" y="65"/>
                  </a:lnTo>
                  <a:lnTo>
                    <a:pt x="180" y="67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71"/>
                  </a:lnTo>
                  <a:lnTo>
                    <a:pt x="182" y="76"/>
                  </a:lnTo>
                  <a:lnTo>
                    <a:pt x="182" y="78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88" y="80"/>
                  </a:lnTo>
                  <a:lnTo>
                    <a:pt x="189" y="82"/>
                  </a:lnTo>
                  <a:lnTo>
                    <a:pt x="193" y="84"/>
                  </a:lnTo>
                  <a:lnTo>
                    <a:pt x="195" y="84"/>
                  </a:lnTo>
                  <a:lnTo>
                    <a:pt x="197" y="84"/>
                  </a:lnTo>
                  <a:lnTo>
                    <a:pt x="197" y="86"/>
                  </a:lnTo>
                  <a:lnTo>
                    <a:pt x="199" y="86"/>
                  </a:lnTo>
                  <a:lnTo>
                    <a:pt x="199" y="88"/>
                  </a:lnTo>
                  <a:lnTo>
                    <a:pt x="199" y="86"/>
                  </a:lnTo>
                  <a:lnTo>
                    <a:pt x="201" y="84"/>
                  </a:lnTo>
                  <a:lnTo>
                    <a:pt x="203" y="82"/>
                  </a:lnTo>
                  <a:lnTo>
                    <a:pt x="201" y="84"/>
                  </a:lnTo>
                  <a:lnTo>
                    <a:pt x="201" y="86"/>
                  </a:lnTo>
                  <a:lnTo>
                    <a:pt x="201" y="86"/>
                  </a:lnTo>
                  <a:lnTo>
                    <a:pt x="199" y="90"/>
                  </a:lnTo>
                  <a:lnTo>
                    <a:pt x="199" y="92"/>
                  </a:lnTo>
                  <a:lnTo>
                    <a:pt x="197" y="94"/>
                  </a:lnTo>
                  <a:lnTo>
                    <a:pt x="197" y="94"/>
                  </a:lnTo>
                  <a:lnTo>
                    <a:pt x="197" y="92"/>
                  </a:lnTo>
                  <a:lnTo>
                    <a:pt x="197" y="90"/>
                  </a:lnTo>
                  <a:lnTo>
                    <a:pt x="195" y="90"/>
                  </a:lnTo>
                  <a:lnTo>
                    <a:pt x="195" y="94"/>
                  </a:lnTo>
                  <a:lnTo>
                    <a:pt x="195" y="94"/>
                  </a:lnTo>
                  <a:lnTo>
                    <a:pt x="195" y="95"/>
                  </a:lnTo>
                  <a:lnTo>
                    <a:pt x="195" y="95"/>
                  </a:lnTo>
                  <a:lnTo>
                    <a:pt x="195" y="99"/>
                  </a:lnTo>
                  <a:lnTo>
                    <a:pt x="193" y="99"/>
                  </a:lnTo>
                  <a:lnTo>
                    <a:pt x="193" y="101"/>
                  </a:lnTo>
                  <a:lnTo>
                    <a:pt x="193" y="103"/>
                  </a:lnTo>
                  <a:lnTo>
                    <a:pt x="193" y="105"/>
                  </a:lnTo>
                  <a:lnTo>
                    <a:pt x="193" y="105"/>
                  </a:lnTo>
                  <a:lnTo>
                    <a:pt x="193" y="111"/>
                  </a:lnTo>
                  <a:lnTo>
                    <a:pt x="193" y="113"/>
                  </a:lnTo>
                  <a:lnTo>
                    <a:pt x="193" y="118"/>
                  </a:lnTo>
                  <a:lnTo>
                    <a:pt x="191" y="120"/>
                  </a:lnTo>
                  <a:lnTo>
                    <a:pt x="191" y="122"/>
                  </a:lnTo>
                  <a:lnTo>
                    <a:pt x="191" y="126"/>
                  </a:lnTo>
                  <a:lnTo>
                    <a:pt x="191" y="128"/>
                  </a:lnTo>
                  <a:lnTo>
                    <a:pt x="195" y="132"/>
                  </a:lnTo>
                  <a:lnTo>
                    <a:pt x="195" y="134"/>
                  </a:lnTo>
                  <a:lnTo>
                    <a:pt x="193" y="136"/>
                  </a:lnTo>
                  <a:lnTo>
                    <a:pt x="193" y="132"/>
                  </a:lnTo>
                  <a:lnTo>
                    <a:pt x="191" y="128"/>
                  </a:lnTo>
                  <a:lnTo>
                    <a:pt x="191" y="132"/>
                  </a:lnTo>
                  <a:lnTo>
                    <a:pt x="193" y="132"/>
                  </a:lnTo>
                  <a:lnTo>
                    <a:pt x="193" y="136"/>
                  </a:lnTo>
                  <a:lnTo>
                    <a:pt x="193" y="137"/>
                  </a:lnTo>
                  <a:lnTo>
                    <a:pt x="193" y="139"/>
                  </a:lnTo>
                  <a:lnTo>
                    <a:pt x="195" y="141"/>
                  </a:lnTo>
                  <a:lnTo>
                    <a:pt x="195" y="143"/>
                  </a:lnTo>
                  <a:lnTo>
                    <a:pt x="201" y="149"/>
                  </a:lnTo>
                  <a:lnTo>
                    <a:pt x="203" y="151"/>
                  </a:lnTo>
                  <a:lnTo>
                    <a:pt x="205" y="153"/>
                  </a:lnTo>
                  <a:lnTo>
                    <a:pt x="203" y="155"/>
                  </a:lnTo>
                  <a:lnTo>
                    <a:pt x="205" y="157"/>
                  </a:lnTo>
                  <a:lnTo>
                    <a:pt x="209" y="160"/>
                  </a:lnTo>
                  <a:lnTo>
                    <a:pt x="210" y="162"/>
                  </a:lnTo>
                  <a:lnTo>
                    <a:pt x="210" y="162"/>
                  </a:lnTo>
                  <a:lnTo>
                    <a:pt x="214" y="162"/>
                  </a:lnTo>
                  <a:lnTo>
                    <a:pt x="214" y="162"/>
                  </a:lnTo>
                  <a:lnTo>
                    <a:pt x="218" y="164"/>
                  </a:lnTo>
                  <a:lnTo>
                    <a:pt x="220" y="166"/>
                  </a:lnTo>
                  <a:lnTo>
                    <a:pt x="222" y="170"/>
                  </a:lnTo>
                  <a:lnTo>
                    <a:pt x="224" y="168"/>
                  </a:lnTo>
                  <a:lnTo>
                    <a:pt x="228" y="168"/>
                  </a:lnTo>
                  <a:lnTo>
                    <a:pt x="228" y="168"/>
                  </a:lnTo>
                  <a:lnTo>
                    <a:pt x="230" y="168"/>
                  </a:lnTo>
                  <a:lnTo>
                    <a:pt x="233" y="166"/>
                  </a:lnTo>
                  <a:lnTo>
                    <a:pt x="235" y="166"/>
                  </a:lnTo>
                  <a:lnTo>
                    <a:pt x="239" y="166"/>
                  </a:lnTo>
                  <a:lnTo>
                    <a:pt x="241" y="164"/>
                  </a:lnTo>
                  <a:lnTo>
                    <a:pt x="243" y="164"/>
                  </a:lnTo>
                  <a:lnTo>
                    <a:pt x="247" y="164"/>
                  </a:lnTo>
                  <a:lnTo>
                    <a:pt x="249" y="164"/>
                  </a:lnTo>
                  <a:lnTo>
                    <a:pt x="249" y="162"/>
                  </a:lnTo>
                  <a:lnTo>
                    <a:pt x="252" y="164"/>
                  </a:lnTo>
                  <a:lnTo>
                    <a:pt x="251" y="164"/>
                  </a:lnTo>
                  <a:lnTo>
                    <a:pt x="249" y="166"/>
                  </a:lnTo>
                  <a:lnTo>
                    <a:pt x="252" y="166"/>
                  </a:lnTo>
                  <a:lnTo>
                    <a:pt x="252" y="168"/>
                  </a:lnTo>
                  <a:lnTo>
                    <a:pt x="254" y="166"/>
                  </a:lnTo>
                  <a:lnTo>
                    <a:pt x="254" y="166"/>
                  </a:lnTo>
                  <a:lnTo>
                    <a:pt x="256" y="164"/>
                  </a:lnTo>
                  <a:lnTo>
                    <a:pt x="256" y="162"/>
                  </a:lnTo>
                  <a:lnTo>
                    <a:pt x="258" y="160"/>
                  </a:lnTo>
                  <a:lnTo>
                    <a:pt x="256" y="162"/>
                  </a:lnTo>
                  <a:lnTo>
                    <a:pt x="254" y="160"/>
                  </a:lnTo>
                  <a:lnTo>
                    <a:pt x="260" y="158"/>
                  </a:lnTo>
                  <a:lnTo>
                    <a:pt x="262" y="158"/>
                  </a:lnTo>
                  <a:lnTo>
                    <a:pt x="264" y="157"/>
                  </a:lnTo>
                  <a:lnTo>
                    <a:pt x="264" y="153"/>
                  </a:lnTo>
                  <a:lnTo>
                    <a:pt x="268" y="149"/>
                  </a:lnTo>
                  <a:lnTo>
                    <a:pt x="268" y="149"/>
                  </a:lnTo>
                  <a:lnTo>
                    <a:pt x="268" y="143"/>
                  </a:lnTo>
                  <a:lnTo>
                    <a:pt x="272" y="137"/>
                  </a:lnTo>
                  <a:lnTo>
                    <a:pt x="270" y="137"/>
                  </a:lnTo>
                  <a:lnTo>
                    <a:pt x="270" y="137"/>
                  </a:lnTo>
                  <a:lnTo>
                    <a:pt x="277" y="136"/>
                  </a:lnTo>
                  <a:lnTo>
                    <a:pt x="287" y="136"/>
                  </a:lnTo>
                  <a:lnTo>
                    <a:pt x="287" y="134"/>
                  </a:lnTo>
                  <a:lnTo>
                    <a:pt x="291" y="134"/>
                  </a:lnTo>
                  <a:lnTo>
                    <a:pt x="291" y="134"/>
                  </a:lnTo>
                  <a:lnTo>
                    <a:pt x="294" y="134"/>
                  </a:lnTo>
                  <a:lnTo>
                    <a:pt x="293" y="132"/>
                  </a:lnTo>
                  <a:lnTo>
                    <a:pt x="298" y="132"/>
                  </a:lnTo>
                  <a:lnTo>
                    <a:pt x="302" y="134"/>
                  </a:lnTo>
                  <a:lnTo>
                    <a:pt x="304" y="132"/>
                  </a:lnTo>
                  <a:lnTo>
                    <a:pt x="304" y="132"/>
                  </a:lnTo>
                  <a:lnTo>
                    <a:pt x="306" y="132"/>
                  </a:lnTo>
                  <a:lnTo>
                    <a:pt x="308" y="136"/>
                  </a:lnTo>
                  <a:lnTo>
                    <a:pt x="308" y="137"/>
                  </a:lnTo>
                  <a:lnTo>
                    <a:pt x="308" y="139"/>
                  </a:lnTo>
                  <a:lnTo>
                    <a:pt x="304" y="143"/>
                  </a:lnTo>
                  <a:lnTo>
                    <a:pt x="300" y="147"/>
                  </a:lnTo>
                  <a:lnTo>
                    <a:pt x="298" y="149"/>
                  </a:lnTo>
                  <a:lnTo>
                    <a:pt x="298" y="151"/>
                  </a:lnTo>
                  <a:lnTo>
                    <a:pt x="296" y="153"/>
                  </a:lnTo>
                  <a:lnTo>
                    <a:pt x="296" y="153"/>
                  </a:lnTo>
                  <a:lnTo>
                    <a:pt x="298" y="155"/>
                  </a:lnTo>
                  <a:lnTo>
                    <a:pt x="298" y="155"/>
                  </a:lnTo>
                  <a:lnTo>
                    <a:pt x="298" y="155"/>
                  </a:lnTo>
                  <a:lnTo>
                    <a:pt x="296" y="157"/>
                  </a:lnTo>
                  <a:lnTo>
                    <a:pt x="296" y="158"/>
                  </a:lnTo>
                  <a:lnTo>
                    <a:pt x="296" y="158"/>
                  </a:lnTo>
                  <a:lnTo>
                    <a:pt x="298" y="158"/>
                  </a:lnTo>
                  <a:lnTo>
                    <a:pt x="300" y="158"/>
                  </a:lnTo>
                  <a:lnTo>
                    <a:pt x="298" y="158"/>
                  </a:lnTo>
                  <a:lnTo>
                    <a:pt x="296" y="166"/>
                  </a:lnTo>
                  <a:lnTo>
                    <a:pt x="294" y="168"/>
                  </a:lnTo>
                  <a:lnTo>
                    <a:pt x="294" y="168"/>
                  </a:lnTo>
                  <a:lnTo>
                    <a:pt x="293" y="166"/>
                  </a:lnTo>
                  <a:lnTo>
                    <a:pt x="291" y="166"/>
                  </a:lnTo>
                  <a:lnTo>
                    <a:pt x="291" y="164"/>
                  </a:lnTo>
                  <a:lnTo>
                    <a:pt x="293" y="164"/>
                  </a:lnTo>
                  <a:lnTo>
                    <a:pt x="293" y="162"/>
                  </a:lnTo>
                  <a:lnTo>
                    <a:pt x="291" y="162"/>
                  </a:lnTo>
                  <a:lnTo>
                    <a:pt x="289" y="164"/>
                  </a:lnTo>
                  <a:lnTo>
                    <a:pt x="287" y="166"/>
                  </a:lnTo>
                  <a:lnTo>
                    <a:pt x="287" y="166"/>
                  </a:lnTo>
                  <a:lnTo>
                    <a:pt x="285" y="166"/>
                  </a:lnTo>
                  <a:lnTo>
                    <a:pt x="285" y="166"/>
                  </a:lnTo>
                  <a:lnTo>
                    <a:pt x="285" y="168"/>
                  </a:lnTo>
                  <a:lnTo>
                    <a:pt x="283" y="170"/>
                  </a:lnTo>
                  <a:lnTo>
                    <a:pt x="283" y="170"/>
                  </a:lnTo>
                  <a:lnTo>
                    <a:pt x="283" y="172"/>
                  </a:lnTo>
                  <a:lnTo>
                    <a:pt x="281" y="172"/>
                  </a:lnTo>
                  <a:lnTo>
                    <a:pt x="281" y="172"/>
                  </a:lnTo>
                  <a:lnTo>
                    <a:pt x="281" y="172"/>
                  </a:lnTo>
                  <a:lnTo>
                    <a:pt x="281" y="170"/>
                  </a:lnTo>
                  <a:lnTo>
                    <a:pt x="279" y="170"/>
                  </a:lnTo>
                  <a:lnTo>
                    <a:pt x="277" y="172"/>
                  </a:lnTo>
                  <a:lnTo>
                    <a:pt x="277" y="174"/>
                  </a:lnTo>
                  <a:lnTo>
                    <a:pt x="258" y="172"/>
                  </a:lnTo>
                  <a:lnTo>
                    <a:pt x="258" y="178"/>
                  </a:lnTo>
                  <a:lnTo>
                    <a:pt x="254" y="178"/>
                  </a:lnTo>
                  <a:lnTo>
                    <a:pt x="256" y="179"/>
                  </a:lnTo>
                  <a:lnTo>
                    <a:pt x="256" y="179"/>
                  </a:lnTo>
                  <a:lnTo>
                    <a:pt x="258" y="181"/>
                  </a:lnTo>
                  <a:lnTo>
                    <a:pt x="260" y="183"/>
                  </a:lnTo>
                  <a:lnTo>
                    <a:pt x="260" y="183"/>
                  </a:lnTo>
                  <a:lnTo>
                    <a:pt x="262" y="185"/>
                  </a:lnTo>
                  <a:lnTo>
                    <a:pt x="262" y="185"/>
                  </a:lnTo>
                  <a:lnTo>
                    <a:pt x="262" y="187"/>
                  </a:lnTo>
                  <a:lnTo>
                    <a:pt x="264" y="187"/>
                  </a:lnTo>
                  <a:lnTo>
                    <a:pt x="266" y="187"/>
                  </a:lnTo>
                  <a:lnTo>
                    <a:pt x="266" y="189"/>
                  </a:lnTo>
                  <a:lnTo>
                    <a:pt x="264" y="189"/>
                  </a:lnTo>
                  <a:lnTo>
                    <a:pt x="251" y="189"/>
                  </a:lnTo>
                  <a:lnTo>
                    <a:pt x="245" y="199"/>
                  </a:lnTo>
                  <a:lnTo>
                    <a:pt x="245" y="200"/>
                  </a:lnTo>
                  <a:lnTo>
                    <a:pt x="245" y="200"/>
                  </a:lnTo>
                  <a:lnTo>
                    <a:pt x="245" y="202"/>
                  </a:lnTo>
                  <a:lnTo>
                    <a:pt x="245" y="202"/>
                  </a:lnTo>
                  <a:lnTo>
                    <a:pt x="245" y="202"/>
                  </a:lnTo>
                  <a:lnTo>
                    <a:pt x="245" y="204"/>
                  </a:lnTo>
                  <a:lnTo>
                    <a:pt x="245" y="204"/>
                  </a:lnTo>
                  <a:lnTo>
                    <a:pt x="243" y="206"/>
                  </a:lnTo>
                  <a:lnTo>
                    <a:pt x="243" y="206"/>
                  </a:lnTo>
                  <a:lnTo>
                    <a:pt x="241" y="204"/>
                  </a:lnTo>
                  <a:lnTo>
                    <a:pt x="239" y="202"/>
                  </a:lnTo>
                  <a:lnTo>
                    <a:pt x="239" y="200"/>
                  </a:lnTo>
                  <a:lnTo>
                    <a:pt x="235" y="200"/>
                  </a:lnTo>
                  <a:lnTo>
                    <a:pt x="230" y="195"/>
                  </a:lnTo>
                  <a:lnTo>
                    <a:pt x="228" y="193"/>
                  </a:lnTo>
                  <a:lnTo>
                    <a:pt x="228" y="193"/>
                  </a:lnTo>
                  <a:lnTo>
                    <a:pt x="226" y="191"/>
                  </a:lnTo>
                  <a:lnTo>
                    <a:pt x="224" y="189"/>
                  </a:lnTo>
                  <a:lnTo>
                    <a:pt x="222" y="189"/>
                  </a:lnTo>
                  <a:lnTo>
                    <a:pt x="222" y="189"/>
                  </a:lnTo>
                  <a:lnTo>
                    <a:pt x="220" y="189"/>
                  </a:lnTo>
                  <a:lnTo>
                    <a:pt x="220" y="189"/>
                  </a:lnTo>
                  <a:lnTo>
                    <a:pt x="224" y="191"/>
                  </a:lnTo>
                  <a:lnTo>
                    <a:pt x="228" y="193"/>
                  </a:lnTo>
                  <a:lnTo>
                    <a:pt x="228" y="193"/>
                  </a:lnTo>
                  <a:lnTo>
                    <a:pt x="226" y="193"/>
                  </a:lnTo>
                  <a:lnTo>
                    <a:pt x="222" y="191"/>
                  </a:lnTo>
                  <a:lnTo>
                    <a:pt x="220" y="189"/>
                  </a:lnTo>
                  <a:lnTo>
                    <a:pt x="218" y="189"/>
                  </a:lnTo>
                  <a:lnTo>
                    <a:pt x="218" y="189"/>
                  </a:lnTo>
                  <a:lnTo>
                    <a:pt x="218" y="189"/>
                  </a:lnTo>
                  <a:lnTo>
                    <a:pt x="220" y="189"/>
                  </a:lnTo>
                  <a:lnTo>
                    <a:pt x="220" y="187"/>
                  </a:lnTo>
                  <a:lnTo>
                    <a:pt x="218" y="187"/>
                  </a:lnTo>
                  <a:lnTo>
                    <a:pt x="216" y="189"/>
                  </a:lnTo>
                  <a:lnTo>
                    <a:pt x="216" y="187"/>
                  </a:lnTo>
                  <a:lnTo>
                    <a:pt x="216" y="187"/>
                  </a:lnTo>
                  <a:lnTo>
                    <a:pt x="214" y="189"/>
                  </a:lnTo>
                  <a:lnTo>
                    <a:pt x="214" y="189"/>
                  </a:lnTo>
                  <a:lnTo>
                    <a:pt x="216" y="189"/>
                  </a:lnTo>
                  <a:lnTo>
                    <a:pt x="218" y="189"/>
                  </a:lnTo>
                  <a:lnTo>
                    <a:pt x="218" y="191"/>
                  </a:lnTo>
                  <a:lnTo>
                    <a:pt x="216" y="191"/>
                  </a:lnTo>
                  <a:lnTo>
                    <a:pt x="214" y="191"/>
                  </a:lnTo>
                  <a:lnTo>
                    <a:pt x="210" y="191"/>
                  </a:lnTo>
                  <a:lnTo>
                    <a:pt x="209" y="193"/>
                  </a:lnTo>
                  <a:lnTo>
                    <a:pt x="207" y="193"/>
                  </a:lnTo>
                  <a:lnTo>
                    <a:pt x="201" y="195"/>
                  </a:lnTo>
                  <a:lnTo>
                    <a:pt x="199" y="195"/>
                  </a:lnTo>
                  <a:lnTo>
                    <a:pt x="193" y="193"/>
                  </a:lnTo>
                  <a:lnTo>
                    <a:pt x="189" y="191"/>
                  </a:lnTo>
                  <a:lnTo>
                    <a:pt x="186" y="191"/>
                  </a:lnTo>
                  <a:lnTo>
                    <a:pt x="182" y="191"/>
                  </a:lnTo>
                  <a:lnTo>
                    <a:pt x="180" y="189"/>
                  </a:lnTo>
                  <a:lnTo>
                    <a:pt x="180" y="189"/>
                  </a:lnTo>
                  <a:lnTo>
                    <a:pt x="178" y="189"/>
                  </a:lnTo>
                  <a:lnTo>
                    <a:pt x="176" y="187"/>
                  </a:lnTo>
                  <a:lnTo>
                    <a:pt x="174" y="185"/>
                  </a:lnTo>
                  <a:lnTo>
                    <a:pt x="172" y="185"/>
                  </a:lnTo>
                  <a:lnTo>
                    <a:pt x="172" y="185"/>
                  </a:lnTo>
                  <a:lnTo>
                    <a:pt x="168" y="185"/>
                  </a:lnTo>
                  <a:lnTo>
                    <a:pt x="166" y="185"/>
                  </a:lnTo>
                  <a:lnTo>
                    <a:pt x="165" y="183"/>
                  </a:lnTo>
                  <a:lnTo>
                    <a:pt x="163" y="181"/>
                  </a:lnTo>
                  <a:lnTo>
                    <a:pt x="157" y="181"/>
                  </a:lnTo>
                  <a:lnTo>
                    <a:pt x="151" y="179"/>
                  </a:lnTo>
                  <a:lnTo>
                    <a:pt x="149" y="176"/>
                  </a:lnTo>
                  <a:lnTo>
                    <a:pt x="147" y="176"/>
                  </a:lnTo>
                  <a:lnTo>
                    <a:pt x="142" y="172"/>
                  </a:lnTo>
                  <a:lnTo>
                    <a:pt x="142" y="170"/>
                  </a:lnTo>
                  <a:lnTo>
                    <a:pt x="140" y="170"/>
                  </a:lnTo>
                  <a:lnTo>
                    <a:pt x="140" y="172"/>
                  </a:lnTo>
                  <a:lnTo>
                    <a:pt x="138" y="172"/>
                  </a:lnTo>
                  <a:lnTo>
                    <a:pt x="134" y="170"/>
                  </a:lnTo>
                  <a:lnTo>
                    <a:pt x="132" y="170"/>
                  </a:lnTo>
                  <a:lnTo>
                    <a:pt x="130" y="168"/>
                  </a:lnTo>
                  <a:lnTo>
                    <a:pt x="128" y="168"/>
                  </a:lnTo>
                  <a:lnTo>
                    <a:pt x="126" y="168"/>
                  </a:lnTo>
                  <a:lnTo>
                    <a:pt x="126" y="166"/>
                  </a:lnTo>
                  <a:lnTo>
                    <a:pt x="124" y="164"/>
                  </a:lnTo>
                  <a:lnTo>
                    <a:pt x="121" y="160"/>
                  </a:lnTo>
                  <a:lnTo>
                    <a:pt x="119" y="160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5" y="158"/>
                  </a:lnTo>
                  <a:lnTo>
                    <a:pt x="113" y="158"/>
                  </a:lnTo>
                  <a:lnTo>
                    <a:pt x="111" y="157"/>
                  </a:lnTo>
                  <a:lnTo>
                    <a:pt x="109" y="157"/>
                  </a:lnTo>
                  <a:lnTo>
                    <a:pt x="109" y="157"/>
                  </a:lnTo>
                  <a:lnTo>
                    <a:pt x="109" y="153"/>
                  </a:lnTo>
                  <a:lnTo>
                    <a:pt x="105" y="151"/>
                  </a:lnTo>
                  <a:lnTo>
                    <a:pt x="105" y="149"/>
                  </a:lnTo>
                  <a:lnTo>
                    <a:pt x="105" y="149"/>
                  </a:lnTo>
                  <a:lnTo>
                    <a:pt x="103" y="145"/>
                  </a:lnTo>
                  <a:lnTo>
                    <a:pt x="103" y="143"/>
                  </a:lnTo>
                  <a:lnTo>
                    <a:pt x="105" y="143"/>
                  </a:lnTo>
                  <a:lnTo>
                    <a:pt x="107" y="143"/>
                  </a:lnTo>
                  <a:lnTo>
                    <a:pt x="107" y="143"/>
                  </a:lnTo>
                  <a:lnTo>
                    <a:pt x="107" y="141"/>
                  </a:lnTo>
                  <a:lnTo>
                    <a:pt x="105" y="141"/>
                  </a:lnTo>
                  <a:lnTo>
                    <a:pt x="105" y="139"/>
                  </a:lnTo>
                  <a:lnTo>
                    <a:pt x="109" y="137"/>
                  </a:lnTo>
                  <a:lnTo>
                    <a:pt x="109" y="136"/>
                  </a:lnTo>
                  <a:lnTo>
                    <a:pt x="109" y="134"/>
                  </a:lnTo>
                  <a:lnTo>
                    <a:pt x="107" y="128"/>
                  </a:lnTo>
                  <a:lnTo>
                    <a:pt x="105" y="126"/>
                  </a:lnTo>
                  <a:lnTo>
                    <a:pt x="105" y="124"/>
                  </a:lnTo>
                  <a:lnTo>
                    <a:pt x="105" y="122"/>
                  </a:lnTo>
                  <a:lnTo>
                    <a:pt x="105" y="120"/>
                  </a:lnTo>
                  <a:lnTo>
                    <a:pt x="102" y="116"/>
                  </a:lnTo>
                  <a:lnTo>
                    <a:pt x="102" y="115"/>
                  </a:lnTo>
                  <a:lnTo>
                    <a:pt x="98" y="111"/>
                  </a:lnTo>
                  <a:lnTo>
                    <a:pt x="96" y="107"/>
                  </a:lnTo>
                  <a:lnTo>
                    <a:pt x="92" y="103"/>
                  </a:lnTo>
                  <a:lnTo>
                    <a:pt x="90" y="101"/>
                  </a:lnTo>
                  <a:lnTo>
                    <a:pt x="88" y="101"/>
                  </a:lnTo>
                  <a:lnTo>
                    <a:pt x="88" y="99"/>
                  </a:lnTo>
                  <a:lnTo>
                    <a:pt x="86" y="97"/>
                  </a:lnTo>
                  <a:lnTo>
                    <a:pt x="84" y="97"/>
                  </a:lnTo>
                  <a:lnTo>
                    <a:pt x="84" y="97"/>
                  </a:lnTo>
                  <a:lnTo>
                    <a:pt x="84" y="95"/>
                  </a:lnTo>
                  <a:lnTo>
                    <a:pt x="86" y="94"/>
                  </a:lnTo>
                  <a:lnTo>
                    <a:pt x="84" y="94"/>
                  </a:lnTo>
                  <a:lnTo>
                    <a:pt x="84" y="92"/>
                  </a:lnTo>
                  <a:lnTo>
                    <a:pt x="84" y="90"/>
                  </a:lnTo>
                  <a:lnTo>
                    <a:pt x="82" y="90"/>
                  </a:lnTo>
                  <a:lnTo>
                    <a:pt x="81" y="90"/>
                  </a:lnTo>
                  <a:lnTo>
                    <a:pt x="75" y="86"/>
                  </a:lnTo>
                  <a:lnTo>
                    <a:pt x="75" y="86"/>
                  </a:lnTo>
                  <a:lnTo>
                    <a:pt x="73" y="86"/>
                  </a:lnTo>
                  <a:lnTo>
                    <a:pt x="71" y="84"/>
                  </a:lnTo>
                  <a:lnTo>
                    <a:pt x="71" y="82"/>
                  </a:lnTo>
                  <a:lnTo>
                    <a:pt x="71" y="80"/>
                  </a:lnTo>
                  <a:lnTo>
                    <a:pt x="73" y="78"/>
                  </a:lnTo>
                  <a:lnTo>
                    <a:pt x="75" y="78"/>
                  </a:lnTo>
                  <a:lnTo>
                    <a:pt x="75" y="78"/>
                  </a:lnTo>
                  <a:lnTo>
                    <a:pt x="77" y="78"/>
                  </a:lnTo>
                  <a:lnTo>
                    <a:pt x="77" y="76"/>
                  </a:lnTo>
                  <a:lnTo>
                    <a:pt x="75" y="76"/>
                  </a:lnTo>
                  <a:lnTo>
                    <a:pt x="75" y="76"/>
                  </a:lnTo>
                  <a:lnTo>
                    <a:pt x="73" y="76"/>
                  </a:lnTo>
                  <a:lnTo>
                    <a:pt x="73" y="74"/>
                  </a:lnTo>
                  <a:lnTo>
                    <a:pt x="71" y="73"/>
                  </a:lnTo>
                  <a:lnTo>
                    <a:pt x="69" y="73"/>
                  </a:lnTo>
                  <a:lnTo>
                    <a:pt x="67" y="73"/>
                  </a:lnTo>
                  <a:lnTo>
                    <a:pt x="67" y="71"/>
                  </a:lnTo>
                  <a:lnTo>
                    <a:pt x="67" y="69"/>
                  </a:lnTo>
                  <a:lnTo>
                    <a:pt x="65" y="69"/>
                  </a:lnTo>
                  <a:lnTo>
                    <a:pt x="65" y="69"/>
                  </a:lnTo>
                  <a:lnTo>
                    <a:pt x="61" y="65"/>
                  </a:lnTo>
                  <a:lnTo>
                    <a:pt x="60" y="63"/>
                  </a:lnTo>
                  <a:lnTo>
                    <a:pt x="61" y="61"/>
                  </a:lnTo>
                  <a:lnTo>
                    <a:pt x="61" y="59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58" y="59"/>
                  </a:lnTo>
                  <a:lnTo>
                    <a:pt x="56" y="59"/>
                  </a:lnTo>
                  <a:lnTo>
                    <a:pt x="56" y="57"/>
                  </a:lnTo>
                  <a:lnTo>
                    <a:pt x="54" y="57"/>
                  </a:lnTo>
                  <a:lnTo>
                    <a:pt x="54" y="55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4" y="42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2"/>
                  </a:lnTo>
                  <a:lnTo>
                    <a:pt x="42" y="31"/>
                  </a:lnTo>
                  <a:lnTo>
                    <a:pt x="42" y="29"/>
                  </a:lnTo>
                  <a:lnTo>
                    <a:pt x="40" y="27"/>
                  </a:lnTo>
                  <a:lnTo>
                    <a:pt x="40" y="23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19"/>
                  </a:lnTo>
                  <a:lnTo>
                    <a:pt x="39" y="19"/>
                  </a:lnTo>
                  <a:lnTo>
                    <a:pt x="37" y="19"/>
                  </a:lnTo>
                  <a:lnTo>
                    <a:pt x="37" y="17"/>
                  </a:lnTo>
                  <a:lnTo>
                    <a:pt x="35" y="15"/>
                  </a:lnTo>
                  <a:lnTo>
                    <a:pt x="33" y="17"/>
                  </a:lnTo>
                  <a:lnTo>
                    <a:pt x="31" y="17"/>
                  </a:lnTo>
                  <a:lnTo>
                    <a:pt x="31" y="15"/>
                  </a:lnTo>
                  <a:lnTo>
                    <a:pt x="29" y="13"/>
                  </a:lnTo>
                  <a:lnTo>
                    <a:pt x="25" y="11"/>
                  </a:lnTo>
                  <a:lnTo>
                    <a:pt x="23" y="10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7"/>
                  </a:lnTo>
                  <a:lnTo>
                    <a:pt x="23" y="19"/>
                  </a:lnTo>
                  <a:lnTo>
                    <a:pt x="23" y="23"/>
                  </a:lnTo>
                  <a:lnTo>
                    <a:pt x="25" y="31"/>
                  </a:lnTo>
                  <a:lnTo>
                    <a:pt x="23" y="31"/>
                  </a:lnTo>
                  <a:lnTo>
                    <a:pt x="25" y="32"/>
                  </a:lnTo>
                  <a:lnTo>
                    <a:pt x="25" y="36"/>
                  </a:lnTo>
                  <a:lnTo>
                    <a:pt x="25" y="38"/>
                  </a:lnTo>
                  <a:lnTo>
                    <a:pt x="27" y="38"/>
                  </a:lnTo>
                  <a:lnTo>
                    <a:pt x="29" y="38"/>
                  </a:lnTo>
                  <a:lnTo>
                    <a:pt x="31" y="40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6"/>
                  </a:lnTo>
                  <a:lnTo>
                    <a:pt x="33" y="48"/>
                  </a:lnTo>
                  <a:lnTo>
                    <a:pt x="35" y="48"/>
                  </a:lnTo>
                  <a:lnTo>
                    <a:pt x="35" y="50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9" y="53"/>
                  </a:lnTo>
                  <a:lnTo>
                    <a:pt x="39" y="55"/>
                  </a:lnTo>
                  <a:lnTo>
                    <a:pt x="39" y="59"/>
                  </a:lnTo>
                  <a:lnTo>
                    <a:pt x="40" y="59"/>
                  </a:lnTo>
                  <a:lnTo>
                    <a:pt x="42" y="61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6" y="67"/>
                  </a:lnTo>
                  <a:lnTo>
                    <a:pt x="46" y="69"/>
                  </a:lnTo>
                  <a:lnTo>
                    <a:pt x="44" y="69"/>
                  </a:lnTo>
                  <a:lnTo>
                    <a:pt x="46" y="71"/>
                  </a:lnTo>
                  <a:lnTo>
                    <a:pt x="48" y="73"/>
                  </a:lnTo>
                  <a:lnTo>
                    <a:pt x="48" y="73"/>
                  </a:lnTo>
                  <a:lnTo>
                    <a:pt x="48" y="71"/>
                  </a:lnTo>
                  <a:lnTo>
                    <a:pt x="48" y="71"/>
                  </a:lnTo>
                  <a:lnTo>
                    <a:pt x="48" y="71"/>
                  </a:lnTo>
                  <a:lnTo>
                    <a:pt x="50" y="73"/>
                  </a:lnTo>
                  <a:lnTo>
                    <a:pt x="50" y="74"/>
                  </a:lnTo>
                  <a:lnTo>
                    <a:pt x="52" y="78"/>
                  </a:lnTo>
                  <a:lnTo>
                    <a:pt x="50" y="78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52" y="84"/>
                  </a:lnTo>
                  <a:lnTo>
                    <a:pt x="54" y="86"/>
                  </a:lnTo>
                  <a:lnTo>
                    <a:pt x="54" y="88"/>
                  </a:lnTo>
                  <a:lnTo>
                    <a:pt x="54" y="88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6" y="94"/>
                  </a:lnTo>
                  <a:lnTo>
                    <a:pt x="56" y="95"/>
                  </a:lnTo>
                  <a:lnTo>
                    <a:pt x="54" y="97"/>
                  </a:lnTo>
                  <a:lnTo>
                    <a:pt x="54" y="97"/>
                  </a:lnTo>
                  <a:lnTo>
                    <a:pt x="56" y="99"/>
                  </a:lnTo>
                  <a:lnTo>
                    <a:pt x="58" y="101"/>
                  </a:lnTo>
                  <a:lnTo>
                    <a:pt x="58" y="103"/>
                  </a:lnTo>
                  <a:lnTo>
                    <a:pt x="60" y="101"/>
                  </a:lnTo>
                  <a:lnTo>
                    <a:pt x="60" y="101"/>
                  </a:lnTo>
                  <a:lnTo>
                    <a:pt x="60" y="99"/>
                  </a:lnTo>
                  <a:lnTo>
                    <a:pt x="61" y="101"/>
                  </a:lnTo>
                  <a:lnTo>
                    <a:pt x="61" y="101"/>
                  </a:lnTo>
                  <a:lnTo>
                    <a:pt x="63" y="103"/>
                  </a:lnTo>
                  <a:lnTo>
                    <a:pt x="63" y="103"/>
                  </a:lnTo>
                  <a:lnTo>
                    <a:pt x="65" y="105"/>
                  </a:lnTo>
                  <a:lnTo>
                    <a:pt x="65" y="107"/>
                  </a:lnTo>
                  <a:lnTo>
                    <a:pt x="67" y="109"/>
                  </a:lnTo>
                  <a:lnTo>
                    <a:pt x="67" y="109"/>
                  </a:lnTo>
                  <a:lnTo>
                    <a:pt x="67" y="111"/>
                  </a:lnTo>
                  <a:lnTo>
                    <a:pt x="65" y="115"/>
                  </a:lnTo>
                  <a:lnTo>
                    <a:pt x="61" y="116"/>
                  </a:lnTo>
                  <a:lnTo>
                    <a:pt x="61" y="115"/>
                  </a:lnTo>
                  <a:lnTo>
                    <a:pt x="60" y="113"/>
                  </a:lnTo>
                  <a:lnTo>
                    <a:pt x="60" y="113"/>
                  </a:lnTo>
                  <a:lnTo>
                    <a:pt x="60" y="111"/>
                  </a:lnTo>
                  <a:lnTo>
                    <a:pt x="58" y="109"/>
                  </a:lnTo>
                  <a:lnTo>
                    <a:pt x="58" y="107"/>
                  </a:lnTo>
                  <a:lnTo>
                    <a:pt x="56" y="107"/>
                  </a:lnTo>
                  <a:lnTo>
                    <a:pt x="54" y="105"/>
                  </a:lnTo>
                  <a:lnTo>
                    <a:pt x="52" y="103"/>
                  </a:lnTo>
                  <a:lnTo>
                    <a:pt x="52" y="103"/>
                  </a:lnTo>
                  <a:lnTo>
                    <a:pt x="46" y="99"/>
                  </a:lnTo>
                  <a:lnTo>
                    <a:pt x="46" y="97"/>
                  </a:lnTo>
                  <a:lnTo>
                    <a:pt x="44" y="95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40" y="90"/>
                  </a:lnTo>
                  <a:lnTo>
                    <a:pt x="42" y="86"/>
                  </a:lnTo>
                  <a:lnTo>
                    <a:pt x="42" y="82"/>
                  </a:lnTo>
                  <a:lnTo>
                    <a:pt x="40" y="78"/>
                  </a:lnTo>
                  <a:lnTo>
                    <a:pt x="39" y="76"/>
                  </a:lnTo>
                  <a:lnTo>
                    <a:pt x="39" y="78"/>
                  </a:lnTo>
                  <a:lnTo>
                    <a:pt x="37" y="76"/>
                  </a:lnTo>
                  <a:lnTo>
                    <a:pt x="33" y="74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1" y="71"/>
                  </a:lnTo>
                  <a:lnTo>
                    <a:pt x="29" y="71"/>
                  </a:lnTo>
                  <a:lnTo>
                    <a:pt x="27" y="71"/>
                  </a:lnTo>
                  <a:lnTo>
                    <a:pt x="27" y="71"/>
                  </a:lnTo>
                  <a:lnTo>
                    <a:pt x="27" y="69"/>
                  </a:lnTo>
                  <a:lnTo>
                    <a:pt x="25" y="69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1" y="67"/>
                  </a:lnTo>
                  <a:lnTo>
                    <a:pt x="19" y="67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17" y="61"/>
                  </a:lnTo>
                  <a:lnTo>
                    <a:pt x="16" y="59"/>
                  </a:lnTo>
                  <a:lnTo>
                    <a:pt x="16" y="59"/>
                  </a:lnTo>
                  <a:lnTo>
                    <a:pt x="17" y="59"/>
                  </a:lnTo>
                  <a:lnTo>
                    <a:pt x="19" y="59"/>
                  </a:lnTo>
                  <a:lnTo>
                    <a:pt x="23" y="59"/>
                  </a:lnTo>
                  <a:lnTo>
                    <a:pt x="23" y="61"/>
                  </a:lnTo>
                  <a:lnTo>
                    <a:pt x="25" y="59"/>
                  </a:lnTo>
                  <a:lnTo>
                    <a:pt x="25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5" y="57"/>
                  </a:lnTo>
                  <a:lnTo>
                    <a:pt x="25" y="55"/>
                  </a:lnTo>
                  <a:lnTo>
                    <a:pt x="25" y="53"/>
                  </a:lnTo>
                  <a:lnTo>
                    <a:pt x="25" y="53"/>
                  </a:lnTo>
                  <a:lnTo>
                    <a:pt x="27" y="52"/>
                  </a:lnTo>
                  <a:lnTo>
                    <a:pt x="25" y="50"/>
                  </a:lnTo>
                  <a:lnTo>
                    <a:pt x="23" y="50"/>
                  </a:lnTo>
                  <a:lnTo>
                    <a:pt x="23" y="46"/>
                  </a:lnTo>
                  <a:lnTo>
                    <a:pt x="19" y="44"/>
                  </a:lnTo>
                  <a:lnTo>
                    <a:pt x="19" y="42"/>
                  </a:lnTo>
                  <a:lnTo>
                    <a:pt x="17" y="40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2" y="36"/>
                  </a:lnTo>
                  <a:lnTo>
                    <a:pt x="12" y="32"/>
                  </a:lnTo>
                  <a:lnTo>
                    <a:pt x="12" y="31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6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4" y="15"/>
                  </a:lnTo>
                  <a:lnTo>
                    <a:pt x="4" y="13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4" y="10"/>
                  </a:lnTo>
                  <a:lnTo>
                    <a:pt x="2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58" y="94"/>
                  </a:moveTo>
                  <a:lnTo>
                    <a:pt x="58" y="94"/>
                  </a:lnTo>
                  <a:lnTo>
                    <a:pt x="58" y="92"/>
                  </a:lnTo>
                  <a:lnTo>
                    <a:pt x="56" y="90"/>
                  </a:lnTo>
                  <a:lnTo>
                    <a:pt x="56" y="92"/>
                  </a:lnTo>
                  <a:lnTo>
                    <a:pt x="56" y="92"/>
                  </a:lnTo>
                  <a:lnTo>
                    <a:pt x="58" y="94"/>
                  </a:lnTo>
                  <a:lnTo>
                    <a:pt x="58" y="94"/>
                  </a:lnTo>
                  <a:close/>
                  <a:moveTo>
                    <a:pt x="60" y="97"/>
                  </a:moveTo>
                  <a:lnTo>
                    <a:pt x="58" y="99"/>
                  </a:lnTo>
                  <a:lnTo>
                    <a:pt x="60" y="99"/>
                  </a:lnTo>
                  <a:lnTo>
                    <a:pt x="60" y="97"/>
                  </a:lnTo>
                  <a:lnTo>
                    <a:pt x="60" y="97"/>
                  </a:lnTo>
                  <a:lnTo>
                    <a:pt x="60" y="97"/>
                  </a:lnTo>
                  <a:close/>
                  <a:moveTo>
                    <a:pt x="197" y="95"/>
                  </a:moveTo>
                  <a:lnTo>
                    <a:pt x="197" y="95"/>
                  </a:lnTo>
                  <a:lnTo>
                    <a:pt x="197" y="94"/>
                  </a:lnTo>
                  <a:lnTo>
                    <a:pt x="197" y="94"/>
                  </a:lnTo>
                  <a:lnTo>
                    <a:pt x="197" y="95"/>
                  </a:lnTo>
                  <a:lnTo>
                    <a:pt x="197" y="95"/>
                  </a:lnTo>
                  <a:close/>
                  <a:moveTo>
                    <a:pt x="195" y="97"/>
                  </a:moveTo>
                  <a:lnTo>
                    <a:pt x="195" y="97"/>
                  </a:lnTo>
                  <a:lnTo>
                    <a:pt x="197" y="95"/>
                  </a:lnTo>
                  <a:lnTo>
                    <a:pt x="195" y="95"/>
                  </a:lnTo>
                  <a:lnTo>
                    <a:pt x="195" y="97"/>
                  </a:lnTo>
                  <a:lnTo>
                    <a:pt x="195" y="97"/>
                  </a:lnTo>
                  <a:close/>
                  <a:moveTo>
                    <a:pt x="195" y="101"/>
                  </a:moveTo>
                  <a:lnTo>
                    <a:pt x="195" y="99"/>
                  </a:lnTo>
                  <a:lnTo>
                    <a:pt x="195" y="99"/>
                  </a:lnTo>
                  <a:lnTo>
                    <a:pt x="195" y="101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279" name="组合 2278"/>
            <p:cNvGrpSpPr/>
            <p:nvPr/>
          </p:nvGrpSpPr>
          <p:grpSpPr>
            <a:xfrm>
              <a:off x="2639786" y="1191680"/>
              <a:ext cx="4295892" cy="2271189"/>
              <a:chOff x="2303463" y="1352550"/>
              <a:chExt cx="4648200" cy="2457450"/>
            </a:xfrm>
          </p:grpSpPr>
          <p:sp>
            <p:nvSpPr>
              <p:cNvPr id="2084" name="Freeform 10"/>
              <p:cNvSpPr>
                <a:spLocks noEditPoints="1"/>
              </p:cNvSpPr>
              <p:nvPr/>
            </p:nvSpPr>
            <p:spPr bwMode="auto">
              <a:xfrm>
                <a:off x="4702175" y="1352550"/>
                <a:ext cx="2249488" cy="1223962"/>
              </a:xfrm>
              <a:custGeom>
                <a:avLst/>
                <a:gdLst>
                  <a:gd name="T0" fmla="*/ 568 w 742"/>
                  <a:gd name="T1" fmla="*/ 331 h 404"/>
                  <a:gd name="T2" fmla="*/ 518 w 742"/>
                  <a:gd name="T3" fmla="*/ 289 h 404"/>
                  <a:gd name="T4" fmla="*/ 463 w 742"/>
                  <a:gd name="T5" fmla="*/ 325 h 404"/>
                  <a:gd name="T6" fmla="*/ 360 w 742"/>
                  <a:gd name="T7" fmla="*/ 326 h 404"/>
                  <a:gd name="T8" fmla="*/ 254 w 742"/>
                  <a:gd name="T9" fmla="*/ 311 h 404"/>
                  <a:gd name="T10" fmla="*/ 187 w 742"/>
                  <a:gd name="T11" fmla="*/ 319 h 404"/>
                  <a:gd name="T12" fmla="*/ 126 w 742"/>
                  <a:gd name="T13" fmla="*/ 345 h 404"/>
                  <a:gd name="T14" fmla="*/ 108 w 742"/>
                  <a:gd name="T15" fmla="*/ 403 h 404"/>
                  <a:gd name="T16" fmla="*/ 63 w 742"/>
                  <a:gd name="T17" fmla="*/ 344 h 404"/>
                  <a:gd name="T18" fmla="*/ 10 w 742"/>
                  <a:gd name="T19" fmla="*/ 271 h 404"/>
                  <a:gd name="T20" fmla="*/ 21 w 742"/>
                  <a:gd name="T21" fmla="*/ 193 h 404"/>
                  <a:gd name="T22" fmla="*/ 27 w 742"/>
                  <a:gd name="T23" fmla="*/ 219 h 404"/>
                  <a:gd name="T24" fmla="*/ 76 w 742"/>
                  <a:gd name="T25" fmla="*/ 213 h 404"/>
                  <a:gd name="T26" fmla="*/ 116 w 742"/>
                  <a:gd name="T27" fmla="*/ 193 h 404"/>
                  <a:gd name="T28" fmla="*/ 183 w 742"/>
                  <a:gd name="T29" fmla="*/ 182 h 404"/>
                  <a:gd name="T30" fmla="*/ 203 w 742"/>
                  <a:gd name="T31" fmla="*/ 184 h 404"/>
                  <a:gd name="T32" fmla="*/ 222 w 742"/>
                  <a:gd name="T33" fmla="*/ 179 h 404"/>
                  <a:gd name="T34" fmla="*/ 214 w 742"/>
                  <a:gd name="T35" fmla="*/ 139 h 404"/>
                  <a:gd name="T36" fmla="*/ 223 w 742"/>
                  <a:gd name="T37" fmla="*/ 117 h 404"/>
                  <a:gd name="T38" fmla="*/ 245 w 742"/>
                  <a:gd name="T39" fmla="*/ 78 h 404"/>
                  <a:gd name="T40" fmla="*/ 280 w 742"/>
                  <a:gd name="T41" fmla="*/ 53 h 404"/>
                  <a:gd name="T42" fmla="*/ 326 w 742"/>
                  <a:gd name="T43" fmla="*/ 76 h 404"/>
                  <a:gd name="T44" fmla="*/ 346 w 742"/>
                  <a:gd name="T45" fmla="*/ 92 h 404"/>
                  <a:gd name="T46" fmla="*/ 419 w 742"/>
                  <a:gd name="T47" fmla="*/ 88 h 404"/>
                  <a:gd name="T48" fmla="*/ 471 w 742"/>
                  <a:gd name="T49" fmla="*/ 83 h 404"/>
                  <a:gd name="T50" fmla="*/ 521 w 742"/>
                  <a:gd name="T51" fmla="*/ 74 h 404"/>
                  <a:gd name="T52" fmla="*/ 632 w 742"/>
                  <a:gd name="T53" fmla="*/ 76 h 404"/>
                  <a:gd name="T54" fmla="*/ 702 w 742"/>
                  <a:gd name="T55" fmla="*/ 62 h 404"/>
                  <a:gd name="T56" fmla="*/ 734 w 742"/>
                  <a:gd name="T57" fmla="*/ 79 h 404"/>
                  <a:gd name="T58" fmla="*/ 714 w 742"/>
                  <a:gd name="T59" fmla="*/ 107 h 404"/>
                  <a:gd name="T60" fmla="*/ 717 w 742"/>
                  <a:gd name="T61" fmla="*/ 151 h 404"/>
                  <a:gd name="T62" fmla="*/ 680 w 742"/>
                  <a:gd name="T63" fmla="*/ 201 h 404"/>
                  <a:gd name="T64" fmla="*/ 692 w 742"/>
                  <a:gd name="T65" fmla="*/ 275 h 404"/>
                  <a:gd name="T66" fmla="*/ 665 w 742"/>
                  <a:gd name="T67" fmla="*/ 167 h 404"/>
                  <a:gd name="T68" fmla="*/ 633 w 742"/>
                  <a:gd name="T69" fmla="*/ 186 h 404"/>
                  <a:gd name="T70" fmla="*/ 593 w 742"/>
                  <a:gd name="T71" fmla="*/ 214 h 404"/>
                  <a:gd name="T72" fmla="*/ 584 w 742"/>
                  <a:gd name="T73" fmla="*/ 270 h 404"/>
                  <a:gd name="T74" fmla="*/ 589 w 742"/>
                  <a:gd name="T75" fmla="*/ 368 h 404"/>
                  <a:gd name="T76" fmla="*/ 50 w 742"/>
                  <a:gd name="T77" fmla="*/ 42 h 404"/>
                  <a:gd name="T78" fmla="*/ 69 w 742"/>
                  <a:gd name="T79" fmla="*/ 25 h 404"/>
                  <a:gd name="T80" fmla="*/ 64 w 742"/>
                  <a:gd name="T81" fmla="*/ 42 h 404"/>
                  <a:gd name="T82" fmla="*/ 67 w 742"/>
                  <a:gd name="T83" fmla="*/ 43 h 404"/>
                  <a:gd name="T84" fmla="*/ 83 w 742"/>
                  <a:gd name="T85" fmla="*/ 36 h 404"/>
                  <a:gd name="T86" fmla="*/ 107 w 742"/>
                  <a:gd name="T87" fmla="*/ 139 h 404"/>
                  <a:gd name="T88" fmla="*/ 130 w 742"/>
                  <a:gd name="T89" fmla="*/ 91 h 404"/>
                  <a:gd name="T90" fmla="*/ 102 w 742"/>
                  <a:gd name="T91" fmla="*/ 129 h 404"/>
                  <a:gd name="T92" fmla="*/ 97 w 742"/>
                  <a:gd name="T93" fmla="*/ 146 h 404"/>
                  <a:gd name="T94" fmla="*/ 123 w 742"/>
                  <a:gd name="T95" fmla="*/ 171 h 404"/>
                  <a:gd name="T96" fmla="*/ 238 w 742"/>
                  <a:gd name="T97" fmla="*/ 154 h 404"/>
                  <a:gd name="T98" fmla="*/ 187 w 742"/>
                  <a:gd name="T99" fmla="*/ 134 h 404"/>
                  <a:gd name="T100" fmla="*/ 201 w 742"/>
                  <a:gd name="T101" fmla="*/ 89 h 404"/>
                  <a:gd name="T102" fmla="*/ 242 w 742"/>
                  <a:gd name="T103" fmla="*/ 64 h 404"/>
                  <a:gd name="T104" fmla="*/ 185 w 742"/>
                  <a:gd name="T105" fmla="*/ 7 h 404"/>
                  <a:gd name="T106" fmla="*/ 212 w 742"/>
                  <a:gd name="T107" fmla="*/ 31 h 404"/>
                  <a:gd name="T108" fmla="*/ 457 w 742"/>
                  <a:gd name="T109" fmla="*/ 21 h 404"/>
                  <a:gd name="T110" fmla="*/ 415 w 742"/>
                  <a:gd name="T111" fmla="*/ 31 h 404"/>
                  <a:gd name="T112" fmla="*/ 248 w 742"/>
                  <a:gd name="T113" fmla="*/ 24 h 404"/>
                  <a:gd name="T114" fmla="*/ 338 w 742"/>
                  <a:gd name="T115" fmla="*/ 84 h 404"/>
                  <a:gd name="T116" fmla="*/ 586 w 742"/>
                  <a:gd name="T117" fmla="*/ 79 h 404"/>
                  <a:gd name="T118" fmla="*/ 628 w 742"/>
                  <a:gd name="T119" fmla="*/ 307 h 404"/>
                  <a:gd name="T120" fmla="*/ 622 w 742"/>
                  <a:gd name="T121" fmla="*/ 326 h 404"/>
                  <a:gd name="T122" fmla="*/ 686 w 742"/>
                  <a:gd name="T123" fmla="*/ 205 h 404"/>
                  <a:gd name="T124" fmla="*/ 683 w 742"/>
                  <a:gd name="T125" fmla="*/ 308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42" h="404">
                    <a:moveTo>
                      <a:pt x="575" y="371"/>
                    </a:moveTo>
                    <a:cubicBezTo>
                      <a:pt x="575" y="371"/>
                      <a:pt x="575" y="371"/>
                      <a:pt x="575" y="371"/>
                    </a:cubicBezTo>
                    <a:cubicBezTo>
                      <a:pt x="574" y="370"/>
                      <a:pt x="574" y="370"/>
                      <a:pt x="574" y="370"/>
                    </a:cubicBezTo>
                    <a:cubicBezTo>
                      <a:pt x="574" y="370"/>
                      <a:pt x="574" y="370"/>
                      <a:pt x="574" y="370"/>
                    </a:cubicBezTo>
                    <a:cubicBezTo>
                      <a:pt x="575" y="370"/>
                      <a:pt x="575" y="370"/>
                      <a:pt x="575" y="370"/>
                    </a:cubicBezTo>
                    <a:cubicBezTo>
                      <a:pt x="575" y="369"/>
                      <a:pt x="575" y="369"/>
                      <a:pt x="575" y="369"/>
                    </a:cubicBezTo>
                    <a:cubicBezTo>
                      <a:pt x="574" y="369"/>
                      <a:pt x="574" y="369"/>
                      <a:pt x="574" y="369"/>
                    </a:cubicBezTo>
                    <a:cubicBezTo>
                      <a:pt x="574" y="368"/>
                      <a:pt x="574" y="368"/>
                      <a:pt x="574" y="368"/>
                    </a:cubicBezTo>
                    <a:cubicBezTo>
                      <a:pt x="574" y="367"/>
                      <a:pt x="574" y="367"/>
                      <a:pt x="574" y="367"/>
                    </a:cubicBezTo>
                    <a:cubicBezTo>
                      <a:pt x="575" y="367"/>
                      <a:pt x="575" y="367"/>
                      <a:pt x="575" y="367"/>
                    </a:cubicBezTo>
                    <a:cubicBezTo>
                      <a:pt x="576" y="367"/>
                      <a:pt x="576" y="367"/>
                      <a:pt x="576" y="367"/>
                    </a:cubicBezTo>
                    <a:cubicBezTo>
                      <a:pt x="576" y="367"/>
                      <a:pt x="576" y="367"/>
                      <a:pt x="576" y="367"/>
                    </a:cubicBezTo>
                    <a:cubicBezTo>
                      <a:pt x="576" y="366"/>
                      <a:pt x="576" y="366"/>
                      <a:pt x="576" y="366"/>
                    </a:cubicBezTo>
                    <a:cubicBezTo>
                      <a:pt x="576" y="366"/>
                      <a:pt x="576" y="366"/>
                      <a:pt x="576" y="366"/>
                    </a:cubicBezTo>
                    <a:cubicBezTo>
                      <a:pt x="576" y="365"/>
                      <a:pt x="576" y="365"/>
                      <a:pt x="576" y="365"/>
                    </a:cubicBezTo>
                    <a:cubicBezTo>
                      <a:pt x="577" y="365"/>
                      <a:pt x="577" y="365"/>
                      <a:pt x="577" y="365"/>
                    </a:cubicBezTo>
                    <a:cubicBezTo>
                      <a:pt x="577" y="364"/>
                      <a:pt x="577" y="364"/>
                      <a:pt x="577" y="364"/>
                    </a:cubicBezTo>
                    <a:cubicBezTo>
                      <a:pt x="577" y="363"/>
                      <a:pt x="577" y="363"/>
                      <a:pt x="577" y="363"/>
                    </a:cubicBezTo>
                    <a:cubicBezTo>
                      <a:pt x="576" y="362"/>
                      <a:pt x="576" y="362"/>
                      <a:pt x="576" y="362"/>
                    </a:cubicBezTo>
                    <a:cubicBezTo>
                      <a:pt x="576" y="361"/>
                      <a:pt x="576" y="361"/>
                      <a:pt x="576" y="361"/>
                    </a:cubicBezTo>
                    <a:cubicBezTo>
                      <a:pt x="576" y="360"/>
                      <a:pt x="576" y="360"/>
                      <a:pt x="576" y="360"/>
                    </a:cubicBezTo>
                    <a:cubicBezTo>
                      <a:pt x="576" y="358"/>
                      <a:pt x="576" y="358"/>
                      <a:pt x="576" y="358"/>
                    </a:cubicBezTo>
                    <a:cubicBezTo>
                      <a:pt x="576" y="358"/>
                      <a:pt x="576" y="358"/>
                      <a:pt x="576" y="358"/>
                    </a:cubicBezTo>
                    <a:cubicBezTo>
                      <a:pt x="575" y="357"/>
                      <a:pt x="575" y="357"/>
                      <a:pt x="575" y="357"/>
                    </a:cubicBezTo>
                    <a:cubicBezTo>
                      <a:pt x="575" y="356"/>
                      <a:pt x="575" y="356"/>
                      <a:pt x="575" y="356"/>
                    </a:cubicBezTo>
                    <a:cubicBezTo>
                      <a:pt x="574" y="355"/>
                      <a:pt x="574" y="355"/>
                      <a:pt x="574" y="355"/>
                    </a:cubicBezTo>
                    <a:cubicBezTo>
                      <a:pt x="573" y="353"/>
                      <a:pt x="573" y="353"/>
                      <a:pt x="573" y="353"/>
                    </a:cubicBezTo>
                    <a:cubicBezTo>
                      <a:pt x="573" y="353"/>
                      <a:pt x="573" y="353"/>
                      <a:pt x="573" y="353"/>
                    </a:cubicBezTo>
                    <a:cubicBezTo>
                      <a:pt x="573" y="352"/>
                      <a:pt x="573" y="352"/>
                      <a:pt x="573" y="352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75" y="351"/>
                      <a:pt x="575" y="351"/>
                      <a:pt x="575" y="351"/>
                    </a:cubicBezTo>
                    <a:cubicBezTo>
                      <a:pt x="575" y="350"/>
                      <a:pt x="575" y="350"/>
                      <a:pt x="575" y="350"/>
                    </a:cubicBezTo>
                    <a:cubicBezTo>
                      <a:pt x="576" y="349"/>
                      <a:pt x="576" y="349"/>
                      <a:pt x="576" y="349"/>
                    </a:cubicBezTo>
                    <a:cubicBezTo>
                      <a:pt x="576" y="349"/>
                      <a:pt x="576" y="349"/>
                      <a:pt x="576" y="349"/>
                    </a:cubicBezTo>
                    <a:cubicBezTo>
                      <a:pt x="577" y="349"/>
                      <a:pt x="577" y="349"/>
                      <a:pt x="577" y="349"/>
                    </a:cubicBezTo>
                    <a:cubicBezTo>
                      <a:pt x="578" y="349"/>
                      <a:pt x="578" y="349"/>
                      <a:pt x="578" y="349"/>
                    </a:cubicBezTo>
                    <a:cubicBezTo>
                      <a:pt x="582" y="350"/>
                      <a:pt x="582" y="350"/>
                      <a:pt x="582" y="350"/>
                    </a:cubicBezTo>
                    <a:cubicBezTo>
                      <a:pt x="582" y="350"/>
                      <a:pt x="582" y="350"/>
                      <a:pt x="582" y="350"/>
                    </a:cubicBezTo>
                    <a:cubicBezTo>
                      <a:pt x="583" y="350"/>
                      <a:pt x="583" y="350"/>
                      <a:pt x="583" y="350"/>
                    </a:cubicBezTo>
                    <a:cubicBezTo>
                      <a:pt x="583" y="350"/>
                      <a:pt x="583" y="350"/>
                      <a:pt x="583" y="350"/>
                    </a:cubicBezTo>
                    <a:cubicBezTo>
                      <a:pt x="583" y="349"/>
                      <a:pt x="583" y="349"/>
                      <a:pt x="583" y="349"/>
                    </a:cubicBezTo>
                    <a:cubicBezTo>
                      <a:pt x="583" y="348"/>
                      <a:pt x="583" y="348"/>
                      <a:pt x="583" y="348"/>
                    </a:cubicBezTo>
                    <a:cubicBezTo>
                      <a:pt x="583" y="348"/>
                      <a:pt x="583" y="348"/>
                      <a:pt x="583" y="348"/>
                    </a:cubicBezTo>
                    <a:cubicBezTo>
                      <a:pt x="583" y="347"/>
                      <a:pt x="583" y="347"/>
                      <a:pt x="583" y="347"/>
                    </a:cubicBezTo>
                    <a:cubicBezTo>
                      <a:pt x="583" y="347"/>
                      <a:pt x="583" y="347"/>
                      <a:pt x="583" y="347"/>
                    </a:cubicBezTo>
                    <a:cubicBezTo>
                      <a:pt x="583" y="346"/>
                      <a:pt x="583" y="346"/>
                      <a:pt x="583" y="346"/>
                    </a:cubicBezTo>
                    <a:cubicBezTo>
                      <a:pt x="583" y="345"/>
                      <a:pt x="583" y="345"/>
                      <a:pt x="583" y="345"/>
                    </a:cubicBezTo>
                    <a:cubicBezTo>
                      <a:pt x="583" y="345"/>
                      <a:pt x="583" y="345"/>
                      <a:pt x="583" y="345"/>
                    </a:cubicBezTo>
                    <a:cubicBezTo>
                      <a:pt x="583" y="344"/>
                      <a:pt x="583" y="344"/>
                      <a:pt x="583" y="344"/>
                    </a:cubicBezTo>
                    <a:cubicBezTo>
                      <a:pt x="583" y="344"/>
                      <a:pt x="583" y="344"/>
                      <a:pt x="583" y="344"/>
                    </a:cubicBezTo>
                    <a:cubicBezTo>
                      <a:pt x="583" y="343"/>
                      <a:pt x="583" y="343"/>
                      <a:pt x="583" y="343"/>
                    </a:cubicBezTo>
                    <a:cubicBezTo>
                      <a:pt x="584" y="343"/>
                      <a:pt x="584" y="343"/>
                      <a:pt x="584" y="343"/>
                    </a:cubicBezTo>
                    <a:cubicBezTo>
                      <a:pt x="584" y="342"/>
                      <a:pt x="584" y="342"/>
                      <a:pt x="584" y="342"/>
                    </a:cubicBezTo>
                    <a:cubicBezTo>
                      <a:pt x="584" y="342"/>
                      <a:pt x="584" y="342"/>
                      <a:pt x="584" y="342"/>
                    </a:cubicBezTo>
                    <a:cubicBezTo>
                      <a:pt x="583" y="341"/>
                      <a:pt x="583" y="341"/>
                      <a:pt x="583" y="341"/>
                    </a:cubicBezTo>
                    <a:cubicBezTo>
                      <a:pt x="583" y="341"/>
                      <a:pt x="583" y="341"/>
                      <a:pt x="583" y="341"/>
                    </a:cubicBezTo>
                    <a:cubicBezTo>
                      <a:pt x="584" y="340"/>
                      <a:pt x="584" y="340"/>
                      <a:pt x="584" y="340"/>
                    </a:cubicBezTo>
                    <a:cubicBezTo>
                      <a:pt x="584" y="340"/>
                      <a:pt x="584" y="340"/>
                      <a:pt x="584" y="340"/>
                    </a:cubicBezTo>
                    <a:cubicBezTo>
                      <a:pt x="584" y="339"/>
                      <a:pt x="584" y="339"/>
                      <a:pt x="584" y="339"/>
                    </a:cubicBezTo>
                    <a:cubicBezTo>
                      <a:pt x="583" y="338"/>
                      <a:pt x="583" y="338"/>
                      <a:pt x="583" y="338"/>
                    </a:cubicBezTo>
                    <a:cubicBezTo>
                      <a:pt x="583" y="337"/>
                      <a:pt x="583" y="337"/>
                      <a:pt x="583" y="337"/>
                    </a:cubicBezTo>
                    <a:cubicBezTo>
                      <a:pt x="583" y="337"/>
                      <a:pt x="583" y="337"/>
                      <a:pt x="583" y="337"/>
                    </a:cubicBezTo>
                    <a:cubicBezTo>
                      <a:pt x="584" y="337"/>
                      <a:pt x="584" y="337"/>
                      <a:pt x="584" y="337"/>
                    </a:cubicBezTo>
                    <a:cubicBezTo>
                      <a:pt x="584" y="336"/>
                      <a:pt x="584" y="336"/>
                      <a:pt x="584" y="336"/>
                    </a:cubicBezTo>
                    <a:cubicBezTo>
                      <a:pt x="583" y="336"/>
                      <a:pt x="583" y="336"/>
                      <a:pt x="583" y="336"/>
                    </a:cubicBezTo>
                    <a:cubicBezTo>
                      <a:pt x="583" y="335"/>
                      <a:pt x="583" y="335"/>
                      <a:pt x="583" y="335"/>
                    </a:cubicBezTo>
                    <a:cubicBezTo>
                      <a:pt x="583" y="335"/>
                      <a:pt x="583" y="335"/>
                      <a:pt x="583" y="335"/>
                    </a:cubicBezTo>
                    <a:cubicBezTo>
                      <a:pt x="583" y="335"/>
                      <a:pt x="583" y="335"/>
                      <a:pt x="583" y="335"/>
                    </a:cubicBezTo>
                    <a:cubicBezTo>
                      <a:pt x="583" y="334"/>
                      <a:pt x="583" y="334"/>
                      <a:pt x="583" y="334"/>
                    </a:cubicBezTo>
                    <a:cubicBezTo>
                      <a:pt x="583" y="333"/>
                      <a:pt x="583" y="333"/>
                      <a:pt x="583" y="333"/>
                    </a:cubicBezTo>
                    <a:cubicBezTo>
                      <a:pt x="583" y="333"/>
                      <a:pt x="583" y="333"/>
                      <a:pt x="583" y="333"/>
                    </a:cubicBezTo>
                    <a:cubicBezTo>
                      <a:pt x="582" y="332"/>
                      <a:pt x="582" y="332"/>
                      <a:pt x="582" y="332"/>
                    </a:cubicBezTo>
                    <a:cubicBezTo>
                      <a:pt x="582" y="332"/>
                      <a:pt x="582" y="332"/>
                      <a:pt x="582" y="332"/>
                    </a:cubicBezTo>
                    <a:cubicBezTo>
                      <a:pt x="583" y="331"/>
                      <a:pt x="583" y="331"/>
                      <a:pt x="583" y="331"/>
                    </a:cubicBezTo>
                    <a:cubicBezTo>
                      <a:pt x="584" y="331"/>
                      <a:pt x="584" y="331"/>
                      <a:pt x="584" y="331"/>
                    </a:cubicBezTo>
                    <a:cubicBezTo>
                      <a:pt x="584" y="330"/>
                      <a:pt x="584" y="330"/>
                      <a:pt x="584" y="330"/>
                    </a:cubicBezTo>
                    <a:cubicBezTo>
                      <a:pt x="584" y="329"/>
                      <a:pt x="584" y="329"/>
                      <a:pt x="584" y="329"/>
                    </a:cubicBezTo>
                    <a:cubicBezTo>
                      <a:pt x="584" y="328"/>
                      <a:pt x="584" y="328"/>
                      <a:pt x="584" y="328"/>
                    </a:cubicBezTo>
                    <a:cubicBezTo>
                      <a:pt x="584" y="328"/>
                      <a:pt x="584" y="328"/>
                      <a:pt x="584" y="328"/>
                    </a:cubicBezTo>
                    <a:cubicBezTo>
                      <a:pt x="583" y="327"/>
                      <a:pt x="583" y="327"/>
                      <a:pt x="583" y="327"/>
                    </a:cubicBezTo>
                    <a:cubicBezTo>
                      <a:pt x="583" y="327"/>
                      <a:pt x="583" y="327"/>
                      <a:pt x="583" y="327"/>
                    </a:cubicBezTo>
                    <a:cubicBezTo>
                      <a:pt x="582" y="326"/>
                      <a:pt x="582" y="326"/>
                      <a:pt x="582" y="326"/>
                    </a:cubicBezTo>
                    <a:cubicBezTo>
                      <a:pt x="582" y="325"/>
                      <a:pt x="582" y="325"/>
                      <a:pt x="582" y="325"/>
                    </a:cubicBezTo>
                    <a:cubicBezTo>
                      <a:pt x="583" y="325"/>
                      <a:pt x="583" y="325"/>
                      <a:pt x="583" y="325"/>
                    </a:cubicBezTo>
                    <a:cubicBezTo>
                      <a:pt x="582" y="324"/>
                      <a:pt x="582" y="324"/>
                      <a:pt x="582" y="324"/>
                    </a:cubicBezTo>
                    <a:cubicBezTo>
                      <a:pt x="582" y="323"/>
                      <a:pt x="582" y="323"/>
                      <a:pt x="582" y="323"/>
                    </a:cubicBezTo>
                    <a:cubicBezTo>
                      <a:pt x="581" y="323"/>
                      <a:pt x="581" y="323"/>
                      <a:pt x="581" y="323"/>
                    </a:cubicBezTo>
                    <a:cubicBezTo>
                      <a:pt x="580" y="323"/>
                      <a:pt x="580" y="323"/>
                      <a:pt x="580" y="323"/>
                    </a:cubicBezTo>
                    <a:cubicBezTo>
                      <a:pt x="579" y="323"/>
                      <a:pt x="579" y="323"/>
                      <a:pt x="579" y="323"/>
                    </a:cubicBezTo>
                    <a:cubicBezTo>
                      <a:pt x="578" y="323"/>
                      <a:pt x="578" y="323"/>
                      <a:pt x="578" y="323"/>
                    </a:cubicBezTo>
                    <a:cubicBezTo>
                      <a:pt x="578" y="323"/>
                      <a:pt x="578" y="323"/>
                      <a:pt x="578" y="323"/>
                    </a:cubicBezTo>
                    <a:cubicBezTo>
                      <a:pt x="577" y="324"/>
                      <a:pt x="577" y="324"/>
                      <a:pt x="577" y="324"/>
                    </a:cubicBezTo>
                    <a:cubicBezTo>
                      <a:pt x="577" y="324"/>
                      <a:pt x="577" y="324"/>
                      <a:pt x="577" y="324"/>
                    </a:cubicBezTo>
                    <a:cubicBezTo>
                      <a:pt x="576" y="325"/>
                      <a:pt x="576" y="325"/>
                      <a:pt x="576" y="325"/>
                    </a:cubicBezTo>
                    <a:cubicBezTo>
                      <a:pt x="576" y="325"/>
                      <a:pt x="576" y="325"/>
                      <a:pt x="576" y="325"/>
                    </a:cubicBezTo>
                    <a:cubicBezTo>
                      <a:pt x="575" y="326"/>
                      <a:pt x="575" y="326"/>
                      <a:pt x="575" y="326"/>
                    </a:cubicBezTo>
                    <a:cubicBezTo>
                      <a:pt x="574" y="326"/>
                      <a:pt x="574" y="326"/>
                      <a:pt x="574" y="326"/>
                    </a:cubicBezTo>
                    <a:cubicBezTo>
                      <a:pt x="573" y="326"/>
                      <a:pt x="573" y="326"/>
                      <a:pt x="573" y="326"/>
                    </a:cubicBezTo>
                    <a:cubicBezTo>
                      <a:pt x="573" y="327"/>
                      <a:pt x="573" y="327"/>
                      <a:pt x="573" y="327"/>
                    </a:cubicBezTo>
                    <a:cubicBezTo>
                      <a:pt x="573" y="327"/>
                      <a:pt x="573" y="327"/>
                      <a:pt x="573" y="327"/>
                    </a:cubicBezTo>
                    <a:cubicBezTo>
                      <a:pt x="572" y="328"/>
                      <a:pt x="572" y="328"/>
                      <a:pt x="572" y="328"/>
                    </a:cubicBezTo>
                    <a:cubicBezTo>
                      <a:pt x="572" y="329"/>
                      <a:pt x="572" y="329"/>
                      <a:pt x="572" y="329"/>
                    </a:cubicBezTo>
                    <a:cubicBezTo>
                      <a:pt x="572" y="329"/>
                      <a:pt x="572" y="329"/>
                      <a:pt x="572" y="329"/>
                    </a:cubicBezTo>
                    <a:cubicBezTo>
                      <a:pt x="572" y="329"/>
                      <a:pt x="572" y="329"/>
                      <a:pt x="572" y="329"/>
                    </a:cubicBezTo>
                    <a:cubicBezTo>
                      <a:pt x="571" y="330"/>
                      <a:pt x="571" y="330"/>
                      <a:pt x="571" y="330"/>
                    </a:cubicBezTo>
                    <a:cubicBezTo>
                      <a:pt x="569" y="330"/>
                      <a:pt x="569" y="330"/>
                      <a:pt x="569" y="330"/>
                    </a:cubicBezTo>
                    <a:cubicBezTo>
                      <a:pt x="569" y="330"/>
                      <a:pt x="569" y="330"/>
                      <a:pt x="569" y="330"/>
                    </a:cubicBezTo>
                    <a:cubicBezTo>
                      <a:pt x="568" y="330"/>
                      <a:pt x="568" y="330"/>
                      <a:pt x="568" y="330"/>
                    </a:cubicBezTo>
                    <a:cubicBezTo>
                      <a:pt x="568" y="331"/>
                      <a:pt x="568" y="331"/>
                      <a:pt x="568" y="331"/>
                    </a:cubicBezTo>
                    <a:cubicBezTo>
                      <a:pt x="567" y="331"/>
                      <a:pt x="567" y="331"/>
                      <a:pt x="567" y="331"/>
                    </a:cubicBezTo>
                    <a:cubicBezTo>
                      <a:pt x="567" y="330"/>
                      <a:pt x="567" y="330"/>
                      <a:pt x="567" y="330"/>
                    </a:cubicBezTo>
                    <a:cubicBezTo>
                      <a:pt x="566" y="330"/>
                      <a:pt x="566" y="330"/>
                      <a:pt x="566" y="330"/>
                    </a:cubicBezTo>
                    <a:cubicBezTo>
                      <a:pt x="565" y="330"/>
                      <a:pt x="565" y="330"/>
                      <a:pt x="565" y="330"/>
                    </a:cubicBezTo>
                    <a:cubicBezTo>
                      <a:pt x="564" y="330"/>
                      <a:pt x="564" y="330"/>
                      <a:pt x="564" y="330"/>
                    </a:cubicBezTo>
                    <a:cubicBezTo>
                      <a:pt x="564" y="330"/>
                      <a:pt x="564" y="330"/>
                      <a:pt x="564" y="330"/>
                    </a:cubicBezTo>
                    <a:cubicBezTo>
                      <a:pt x="563" y="330"/>
                      <a:pt x="563" y="330"/>
                      <a:pt x="563" y="330"/>
                    </a:cubicBezTo>
                    <a:cubicBezTo>
                      <a:pt x="562" y="329"/>
                      <a:pt x="562" y="329"/>
                      <a:pt x="562" y="329"/>
                    </a:cubicBezTo>
                    <a:cubicBezTo>
                      <a:pt x="562" y="328"/>
                      <a:pt x="562" y="328"/>
                      <a:pt x="562" y="328"/>
                    </a:cubicBezTo>
                    <a:cubicBezTo>
                      <a:pt x="561" y="327"/>
                      <a:pt x="561" y="327"/>
                      <a:pt x="561" y="327"/>
                    </a:cubicBezTo>
                    <a:cubicBezTo>
                      <a:pt x="561" y="327"/>
                      <a:pt x="561" y="327"/>
                      <a:pt x="561" y="327"/>
                    </a:cubicBezTo>
                    <a:cubicBezTo>
                      <a:pt x="561" y="326"/>
                      <a:pt x="561" y="326"/>
                      <a:pt x="561" y="326"/>
                    </a:cubicBezTo>
                    <a:cubicBezTo>
                      <a:pt x="561" y="325"/>
                      <a:pt x="561" y="325"/>
                      <a:pt x="561" y="325"/>
                    </a:cubicBezTo>
                    <a:cubicBezTo>
                      <a:pt x="561" y="324"/>
                      <a:pt x="561" y="324"/>
                      <a:pt x="561" y="324"/>
                    </a:cubicBezTo>
                    <a:cubicBezTo>
                      <a:pt x="561" y="324"/>
                      <a:pt x="561" y="324"/>
                      <a:pt x="561" y="324"/>
                    </a:cubicBezTo>
                    <a:cubicBezTo>
                      <a:pt x="560" y="324"/>
                      <a:pt x="560" y="324"/>
                      <a:pt x="560" y="324"/>
                    </a:cubicBezTo>
                    <a:cubicBezTo>
                      <a:pt x="560" y="323"/>
                      <a:pt x="560" y="323"/>
                      <a:pt x="560" y="323"/>
                    </a:cubicBezTo>
                    <a:cubicBezTo>
                      <a:pt x="560" y="322"/>
                      <a:pt x="560" y="322"/>
                      <a:pt x="560" y="322"/>
                    </a:cubicBezTo>
                    <a:cubicBezTo>
                      <a:pt x="560" y="322"/>
                      <a:pt x="560" y="322"/>
                      <a:pt x="560" y="322"/>
                    </a:cubicBezTo>
                    <a:cubicBezTo>
                      <a:pt x="560" y="321"/>
                      <a:pt x="560" y="321"/>
                      <a:pt x="560" y="321"/>
                    </a:cubicBezTo>
                    <a:cubicBezTo>
                      <a:pt x="560" y="321"/>
                      <a:pt x="560" y="321"/>
                      <a:pt x="560" y="321"/>
                    </a:cubicBezTo>
                    <a:cubicBezTo>
                      <a:pt x="559" y="321"/>
                      <a:pt x="559" y="321"/>
                      <a:pt x="559" y="321"/>
                    </a:cubicBezTo>
                    <a:cubicBezTo>
                      <a:pt x="559" y="321"/>
                      <a:pt x="559" y="321"/>
                      <a:pt x="559" y="321"/>
                    </a:cubicBezTo>
                    <a:cubicBezTo>
                      <a:pt x="558" y="321"/>
                      <a:pt x="558" y="321"/>
                      <a:pt x="558" y="321"/>
                    </a:cubicBezTo>
                    <a:cubicBezTo>
                      <a:pt x="558" y="322"/>
                      <a:pt x="558" y="322"/>
                      <a:pt x="558" y="322"/>
                    </a:cubicBezTo>
                    <a:cubicBezTo>
                      <a:pt x="557" y="321"/>
                      <a:pt x="557" y="321"/>
                      <a:pt x="557" y="321"/>
                    </a:cubicBezTo>
                    <a:cubicBezTo>
                      <a:pt x="556" y="321"/>
                      <a:pt x="556" y="321"/>
                      <a:pt x="556" y="321"/>
                    </a:cubicBezTo>
                    <a:cubicBezTo>
                      <a:pt x="556" y="321"/>
                      <a:pt x="556" y="321"/>
                      <a:pt x="556" y="321"/>
                    </a:cubicBezTo>
                    <a:cubicBezTo>
                      <a:pt x="555" y="321"/>
                      <a:pt x="555" y="321"/>
                      <a:pt x="555" y="321"/>
                    </a:cubicBezTo>
                    <a:cubicBezTo>
                      <a:pt x="554" y="320"/>
                      <a:pt x="554" y="320"/>
                      <a:pt x="554" y="320"/>
                    </a:cubicBezTo>
                    <a:cubicBezTo>
                      <a:pt x="554" y="320"/>
                      <a:pt x="554" y="320"/>
                      <a:pt x="554" y="320"/>
                    </a:cubicBezTo>
                    <a:cubicBezTo>
                      <a:pt x="554" y="319"/>
                      <a:pt x="554" y="319"/>
                      <a:pt x="554" y="319"/>
                    </a:cubicBezTo>
                    <a:cubicBezTo>
                      <a:pt x="553" y="319"/>
                      <a:pt x="553" y="319"/>
                      <a:pt x="553" y="319"/>
                    </a:cubicBezTo>
                    <a:cubicBezTo>
                      <a:pt x="553" y="319"/>
                      <a:pt x="553" y="319"/>
                      <a:pt x="553" y="319"/>
                    </a:cubicBezTo>
                    <a:cubicBezTo>
                      <a:pt x="552" y="318"/>
                      <a:pt x="552" y="318"/>
                      <a:pt x="552" y="318"/>
                    </a:cubicBezTo>
                    <a:cubicBezTo>
                      <a:pt x="552" y="318"/>
                      <a:pt x="552" y="318"/>
                      <a:pt x="552" y="318"/>
                    </a:cubicBezTo>
                    <a:cubicBezTo>
                      <a:pt x="551" y="318"/>
                      <a:pt x="551" y="318"/>
                      <a:pt x="551" y="318"/>
                    </a:cubicBezTo>
                    <a:cubicBezTo>
                      <a:pt x="551" y="317"/>
                      <a:pt x="551" y="317"/>
                      <a:pt x="551" y="317"/>
                    </a:cubicBezTo>
                    <a:cubicBezTo>
                      <a:pt x="551" y="317"/>
                      <a:pt x="551" y="317"/>
                      <a:pt x="551" y="317"/>
                    </a:cubicBezTo>
                    <a:cubicBezTo>
                      <a:pt x="550" y="317"/>
                      <a:pt x="550" y="317"/>
                      <a:pt x="550" y="317"/>
                    </a:cubicBezTo>
                    <a:cubicBezTo>
                      <a:pt x="550" y="317"/>
                      <a:pt x="550" y="317"/>
                      <a:pt x="550" y="317"/>
                    </a:cubicBezTo>
                    <a:cubicBezTo>
                      <a:pt x="549" y="317"/>
                      <a:pt x="549" y="317"/>
                      <a:pt x="549" y="317"/>
                    </a:cubicBezTo>
                    <a:cubicBezTo>
                      <a:pt x="549" y="317"/>
                      <a:pt x="549" y="317"/>
                      <a:pt x="549" y="317"/>
                    </a:cubicBezTo>
                    <a:cubicBezTo>
                      <a:pt x="549" y="318"/>
                      <a:pt x="549" y="318"/>
                      <a:pt x="549" y="318"/>
                    </a:cubicBezTo>
                    <a:cubicBezTo>
                      <a:pt x="548" y="317"/>
                      <a:pt x="548" y="317"/>
                      <a:pt x="548" y="317"/>
                    </a:cubicBezTo>
                    <a:cubicBezTo>
                      <a:pt x="547" y="317"/>
                      <a:pt x="547" y="317"/>
                      <a:pt x="547" y="317"/>
                    </a:cubicBezTo>
                    <a:cubicBezTo>
                      <a:pt x="547" y="317"/>
                      <a:pt x="547" y="317"/>
                      <a:pt x="547" y="317"/>
                    </a:cubicBezTo>
                    <a:cubicBezTo>
                      <a:pt x="546" y="317"/>
                      <a:pt x="546" y="317"/>
                      <a:pt x="546" y="317"/>
                    </a:cubicBezTo>
                    <a:cubicBezTo>
                      <a:pt x="545" y="316"/>
                      <a:pt x="545" y="316"/>
                      <a:pt x="545" y="316"/>
                    </a:cubicBezTo>
                    <a:cubicBezTo>
                      <a:pt x="546" y="316"/>
                      <a:pt x="546" y="316"/>
                      <a:pt x="546" y="316"/>
                    </a:cubicBezTo>
                    <a:cubicBezTo>
                      <a:pt x="546" y="316"/>
                      <a:pt x="546" y="316"/>
                      <a:pt x="546" y="316"/>
                    </a:cubicBezTo>
                    <a:cubicBezTo>
                      <a:pt x="545" y="316"/>
                      <a:pt x="545" y="316"/>
                      <a:pt x="545" y="316"/>
                    </a:cubicBezTo>
                    <a:cubicBezTo>
                      <a:pt x="544" y="316"/>
                      <a:pt x="544" y="316"/>
                      <a:pt x="544" y="316"/>
                    </a:cubicBezTo>
                    <a:cubicBezTo>
                      <a:pt x="543" y="316"/>
                      <a:pt x="543" y="316"/>
                      <a:pt x="543" y="316"/>
                    </a:cubicBezTo>
                    <a:cubicBezTo>
                      <a:pt x="543" y="316"/>
                      <a:pt x="543" y="316"/>
                      <a:pt x="543" y="316"/>
                    </a:cubicBezTo>
                    <a:cubicBezTo>
                      <a:pt x="542" y="316"/>
                      <a:pt x="542" y="316"/>
                      <a:pt x="542" y="316"/>
                    </a:cubicBezTo>
                    <a:cubicBezTo>
                      <a:pt x="542" y="316"/>
                      <a:pt x="542" y="316"/>
                      <a:pt x="542" y="316"/>
                    </a:cubicBezTo>
                    <a:cubicBezTo>
                      <a:pt x="541" y="316"/>
                      <a:pt x="541" y="316"/>
                      <a:pt x="541" y="316"/>
                    </a:cubicBezTo>
                    <a:cubicBezTo>
                      <a:pt x="540" y="315"/>
                      <a:pt x="540" y="315"/>
                      <a:pt x="540" y="315"/>
                    </a:cubicBezTo>
                    <a:cubicBezTo>
                      <a:pt x="540" y="315"/>
                      <a:pt x="540" y="315"/>
                      <a:pt x="540" y="315"/>
                    </a:cubicBezTo>
                    <a:cubicBezTo>
                      <a:pt x="538" y="314"/>
                      <a:pt x="538" y="314"/>
                      <a:pt x="538" y="314"/>
                    </a:cubicBezTo>
                    <a:cubicBezTo>
                      <a:pt x="538" y="313"/>
                      <a:pt x="538" y="313"/>
                      <a:pt x="538" y="313"/>
                    </a:cubicBezTo>
                    <a:cubicBezTo>
                      <a:pt x="538" y="312"/>
                      <a:pt x="538" y="312"/>
                      <a:pt x="538" y="312"/>
                    </a:cubicBezTo>
                    <a:cubicBezTo>
                      <a:pt x="538" y="311"/>
                      <a:pt x="538" y="311"/>
                      <a:pt x="538" y="311"/>
                    </a:cubicBezTo>
                    <a:cubicBezTo>
                      <a:pt x="537" y="311"/>
                      <a:pt x="537" y="311"/>
                      <a:pt x="537" y="311"/>
                    </a:cubicBezTo>
                    <a:cubicBezTo>
                      <a:pt x="536" y="311"/>
                      <a:pt x="536" y="311"/>
                      <a:pt x="536" y="311"/>
                    </a:cubicBezTo>
                    <a:cubicBezTo>
                      <a:pt x="536" y="310"/>
                      <a:pt x="536" y="310"/>
                      <a:pt x="536" y="310"/>
                    </a:cubicBezTo>
                    <a:cubicBezTo>
                      <a:pt x="536" y="310"/>
                      <a:pt x="536" y="310"/>
                      <a:pt x="536" y="310"/>
                    </a:cubicBezTo>
                    <a:cubicBezTo>
                      <a:pt x="536" y="308"/>
                      <a:pt x="536" y="308"/>
                      <a:pt x="536" y="308"/>
                    </a:cubicBezTo>
                    <a:cubicBezTo>
                      <a:pt x="535" y="308"/>
                      <a:pt x="535" y="308"/>
                      <a:pt x="535" y="308"/>
                    </a:cubicBezTo>
                    <a:cubicBezTo>
                      <a:pt x="533" y="306"/>
                      <a:pt x="533" y="306"/>
                      <a:pt x="533" y="306"/>
                    </a:cubicBezTo>
                    <a:cubicBezTo>
                      <a:pt x="532" y="305"/>
                      <a:pt x="532" y="305"/>
                      <a:pt x="532" y="305"/>
                    </a:cubicBezTo>
                    <a:cubicBezTo>
                      <a:pt x="532" y="304"/>
                      <a:pt x="532" y="304"/>
                      <a:pt x="532" y="304"/>
                    </a:cubicBezTo>
                    <a:cubicBezTo>
                      <a:pt x="531" y="304"/>
                      <a:pt x="531" y="304"/>
                      <a:pt x="531" y="304"/>
                    </a:cubicBezTo>
                    <a:cubicBezTo>
                      <a:pt x="531" y="304"/>
                      <a:pt x="531" y="304"/>
                      <a:pt x="531" y="304"/>
                    </a:cubicBezTo>
                    <a:cubicBezTo>
                      <a:pt x="531" y="304"/>
                      <a:pt x="531" y="304"/>
                      <a:pt x="531" y="304"/>
                    </a:cubicBezTo>
                    <a:cubicBezTo>
                      <a:pt x="531" y="303"/>
                      <a:pt x="531" y="303"/>
                      <a:pt x="531" y="303"/>
                    </a:cubicBezTo>
                    <a:cubicBezTo>
                      <a:pt x="531" y="303"/>
                      <a:pt x="531" y="303"/>
                      <a:pt x="531" y="303"/>
                    </a:cubicBezTo>
                    <a:cubicBezTo>
                      <a:pt x="530" y="302"/>
                      <a:pt x="530" y="302"/>
                      <a:pt x="530" y="302"/>
                    </a:cubicBezTo>
                    <a:cubicBezTo>
                      <a:pt x="530" y="301"/>
                      <a:pt x="530" y="301"/>
                      <a:pt x="530" y="301"/>
                    </a:cubicBezTo>
                    <a:cubicBezTo>
                      <a:pt x="529" y="301"/>
                      <a:pt x="529" y="301"/>
                      <a:pt x="529" y="301"/>
                    </a:cubicBezTo>
                    <a:cubicBezTo>
                      <a:pt x="529" y="300"/>
                      <a:pt x="529" y="300"/>
                      <a:pt x="529" y="300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528" y="299"/>
                      <a:pt x="528" y="299"/>
                      <a:pt x="528" y="299"/>
                    </a:cubicBezTo>
                    <a:cubicBezTo>
                      <a:pt x="526" y="298"/>
                      <a:pt x="526" y="298"/>
                      <a:pt x="526" y="298"/>
                    </a:cubicBezTo>
                    <a:cubicBezTo>
                      <a:pt x="526" y="298"/>
                      <a:pt x="526" y="298"/>
                      <a:pt x="526" y="298"/>
                    </a:cubicBezTo>
                    <a:cubicBezTo>
                      <a:pt x="527" y="297"/>
                      <a:pt x="527" y="297"/>
                      <a:pt x="527" y="297"/>
                    </a:cubicBezTo>
                    <a:cubicBezTo>
                      <a:pt x="527" y="296"/>
                      <a:pt x="527" y="296"/>
                      <a:pt x="527" y="296"/>
                    </a:cubicBezTo>
                    <a:cubicBezTo>
                      <a:pt x="525" y="296"/>
                      <a:pt x="525" y="296"/>
                      <a:pt x="525" y="296"/>
                    </a:cubicBezTo>
                    <a:cubicBezTo>
                      <a:pt x="525" y="296"/>
                      <a:pt x="525" y="296"/>
                      <a:pt x="525" y="296"/>
                    </a:cubicBezTo>
                    <a:cubicBezTo>
                      <a:pt x="525" y="295"/>
                      <a:pt x="525" y="295"/>
                      <a:pt x="525" y="295"/>
                    </a:cubicBezTo>
                    <a:cubicBezTo>
                      <a:pt x="525" y="295"/>
                      <a:pt x="525" y="295"/>
                      <a:pt x="525" y="295"/>
                    </a:cubicBezTo>
                    <a:cubicBezTo>
                      <a:pt x="525" y="294"/>
                      <a:pt x="525" y="294"/>
                      <a:pt x="525" y="294"/>
                    </a:cubicBezTo>
                    <a:cubicBezTo>
                      <a:pt x="524" y="293"/>
                      <a:pt x="524" y="293"/>
                      <a:pt x="524" y="293"/>
                    </a:cubicBezTo>
                    <a:cubicBezTo>
                      <a:pt x="524" y="293"/>
                      <a:pt x="524" y="293"/>
                      <a:pt x="524" y="293"/>
                    </a:cubicBezTo>
                    <a:cubicBezTo>
                      <a:pt x="524" y="293"/>
                      <a:pt x="524" y="293"/>
                      <a:pt x="524" y="293"/>
                    </a:cubicBezTo>
                    <a:cubicBezTo>
                      <a:pt x="523" y="292"/>
                      <a:pt x="523" y="292"/>
                      <a:pt x="523" y="292"/>
                    </a:cubicBezTo>
                    <a:cubicBezTo>
                      <a:pt x="523" y="292"/>
                      <a:pt x="523" y="292"/>
                      <a:pt x="523" y="292"/>
                    </a:cubicBezTo>
                    <a:cubicBezTo>
                      <a:pt x="522" y="292"/>
                      <a:pt x="522" y="292"/>
                      <a:pt x="522" y="292"/>
                    </a:cubicBezTo>
                    <a:cubicBezTo>
                      <a:pt x="521" y="292"/>
                      <a:pt x="521" y="292"/>
                      <a:pt x="521" y="292"/>
                    </a:cubicBezTo>
                    <a:cubicBezTo>
                      <a:pt x="522" y="291"/>
                      <a:pt x="522" y="291"/>
                      <a:pt x="522" y="291"/>
                    </a:cubicBezTo>
                    <a:cubicBezTo>
                      <a:pt x="522" y="291"/>
                      <a:pt x="522" y="291"/>
                      <a:pt x="522" y="291"/>
                    </a:cubicBezTo>
                    <a:cubicBezTo>
                      <a:pt x="521" y="291"/>
                      <a:pt x="521" y="291"/>
                      <a:pt x="521" y="291"/>
                    </a:cubicBezTo>
                    <a:cubicBezTo>
                      <a:pt x="520" y="291"/>
                      <a:pt x="520" y="291"/>
                      <a:pt x="520" y="291"/>
                    </a:cubicBezTo>
                    <a:cubicBezTo>
                      <a:pt x="520" y="291"/>
                      <a:pt x="520" y="291"/>
                      <a:pt x="520" y="291"/>
                    </a:cubicBezTo>
                    <a:cubicBezTo>
                      <a:pt x="519" y="291"/>
                      <a:pt x="519" y="291"/>
                      <a:pt x="519" y="291"/>
                    </a:cubicBezTo>
                    <a:cubicBezTo>
                      <a:pt x="519" y="290"/>
                      <a:pt x="519" y="290"/>
                      <a:pt x="519" y="290"/>
                    </a:cubicBezTo>
                    <a:cubicBezTo>
                      <a:pt x="519" y="290"/>
                      <a:pt x="519" y="290"/>
                      <a:pt x="519" y="290"/>
                    </a:cubicBezTo>
                    <a:cubicBezTo>
                      <a:pt x="519" y="289"/>
                      <a:pt x="519" y="289"/>
                      <a:pt x="519" y="289"/>
                    </a:cubicBezTo>
                    <a:cubicBezTo>
                      <a:pt x="518" y="289"/>
                      <a:pt x="518" y="289"/>
                      <a:pt x="518" y="289"/>
                    </a:cubicBezTo>
                    <a:cubicBezTo>
                      <a:pt x="518" y="289"/>
                      <a:pt x="518" y="289"/>
                      <a:pt x="518" y="289"/>
                    </a:cubicBezTo>
                    <a:cubicBezTo>
                      <a:pt x="517" y="288"/>
                      <a:pt x="517" y="288"/>
                      <a:pt x="517" y="288"/>
                    </a:cubicBezTo>
                    <a:cubicBezTo>
                      <a:pt x="517" y="289"/>
                      <a:pt x="517" y="289"/>
                      <a:pt x="517" y="289"/>
                    </a:cubicBezTo>
                    <a:cubicBezTo>
                      <a:pt x="516" y="289"/>
                      <a:pt x="516" y="289"/>
                      <a:pt x="516" y="289"/>
                    </a:cubicBezTo>
                    <a:cubicBezTo>
                      <a:pt x="515" y="288"/>
                      <a:pt x="515" y="288"/>
                      <a:pt x="515" y="288"/>
                    </a:cubicBezTo>
                    <a:cubicBezTo>
                      <a:pt x="515" y="289"/>
                      <a:pt x="515" y="289"/>
                      <a:pt x="515" y="289"/>
                    </a:cubicBezTo>
                    <a:cubicBezTo>
                      <a:pt x="515" y="289"/>
                      <a:pt x="515" y="289"/>
                      <a:pt x="515" y="289"/>
                    </a:cubicBezTo>
                    <a:cubicBezTo>
                      <a:pt x="514" y="289"/>
                      <a:pt x="514" y="289"/>
                      <a:pt x="514" y="289"/>
                    </a:cubicBezTo>
                    <a:cubicBezTo>
                      <a:pt x="513" y="289"/>
                      <a:pt x="513" y="289"/>
                      <a:pt x="513" y="289"/>
                    </a:cubicBezTo>
                    <a:cubicBezTo>
                      <a:pt x="513" y="289"/>
                      <a:pt x="513" y="289"/>
                      <a:pt x="513" y="289"/>
                    </a:cubicBezTo>
                    <a:cubicBezTo>
                      <a:pt x="512" y="289"/>
                      <a:pt x="512" y="289"/>
                      <a:pt x="512" y="289"/>
                    </a:cubicBezTo>
                    <a:cubicBezTo>
                      <a:pt x="511" y="289"/>
                      <a:pt x="511" y="289"/>
                      <a:pt x="511" y="289"/>
                    </a:cubicBezTo>
                    <a:cubicBezTo>
                      <a:pt x="511" y="288"/>
                      <a:pt x="511" y="288"/>
                      <a:pt x="511" y="288"/>
                    </a:cubicBezTo>
                    <a:cubicBezTo>
                      <a:pt x="510" y="288"/>
                      <a:pt x="510" y="288"/>
                      <a:pt x="510" y="288"/>
                    </a:cubicBezTo>
                    <a:cubicBezTo>
                      <a:pt x="508" y="288"/>
                      <a:pt x="508" y="288"/>
                      <a:pt x="508" y="288"/>
                    </a:cubicBezTo>
                    <a:cubicBezTo>
                      <a:pt x="508" y="287"/>
                      <a:pt x="508" y="287"/>
                      <a:pt x="508" y="287"/>
                    </a:cubicBezTo>
                    <a:cubicBezTo>
                      <a:pt x="507" y="287"/>
                      <a:pt x="507" y="287"/>
                      <a:pt x="507" y="287"/>
                    </a:cubicBezTo>
                    <a:cubicBezTo>
                      <a:pt x="506" y="287"/>
                      <a:pt x="506" y="287"/>
                      <a:pt x="506" y="287"/>
                    </a:cubicBezTo>
                    <a:cubicBezTo>
                      <a:pt x="506" y="287"/>
                      <a:pt x="506" y="287"/>
                      <a:pt x="506" y="287"/>
                    </a:cubicBezTo>
                    <a:cubicBezTo>
                      <a:pt x="504" y="287"/>
                      <a:pt x="504" y="287"/>
                      <a:pt x="504" y="287"/>
                    </a:cubicBezTo>
                    <a:cubicBezTo>
                      <a:pt x="504" y="288"/>
                      <a:pt x="504" y="288"/>
                      <a:pt x="504" y="288"/>
                    </a:cubicBezTo>
                    <a:cubicBezTo>
                      <a:pt x="503" y="288"/>
                      <a:pt x="503" y="288"/>
                      <a:pt x="503" y="288"/>
                    </a:cubicBezTo>
                    <a:cubicBezTo>
                      <a:pt x="503" y="289"/>
                      <a:pt x="503" y="289"/>
                      <a:pt x="503" y="289"/>
                    </a:cubicBezTo>
                    <a:cubicBezTo>
                      <a:pt x="502" y="289"/>
                      <a:pt x="502" y="289"/>
                      <a:pt x="502" y="289"/>
                    </a:cubicBezTo>
                    <a:cubicBezTo>
                      <a:pt x="501" y="289"/>
                      <a:pt x="501" y="289"/>
                      <a:pt x="501" y="289"/>
                    </a:cubicBezTo>
                    <a:cubicBezTo>
                      <a:pt x="500" y="288"/>
                      <a:pt x="500" y="288"/>
                      <a:pt x="500" y="288"/>
                    </a:cubicBezTo>
                    <a:cubicBezTo>
                      <a:pt x="499" y="289"/>
                      <a:pt x="499" y="289"/>
                      <a:pt x="499" y="289"/>
                    </a:cubicBezTo>
                    <a:cubicBezTo>
                      <a:pt x="498" y="289"/>
                      <a:pt x="498" y="289"/>
                      <a:pt x="498" y="289"/>
                    </a:cubicBezTo>
                    <a:cubicBezTo>
                      <a:pt x="498" y="290"/>
                      <a:pt x="498" y="290"/>
                      <a:pt x="498" y="290"/>
                    </a:cubicBezTo>
                    <a:cubicBezTo>
                      <a:pt x="497" y="290"/>
                      <a:pt x="497" y="290"/>
                      <a:pt x="497" y="290"/>
                    </a:cubicBezTo>
                    <a:cubicBezTo>
                      <a:pt x="496" y="290"/>
                      <a:pt x="496" y="290"/>
                      <a:pt x="496" y="290"/>
                    </a:cubicBezTo>
                    <a:cubicBezTo>
                      <a:pt x="496" y="290"/>
                      <a:pt x="496" y="290"/>
                      <a:pt x="496" y="290"/>
                    </a:cubicBezTo>
                    <a:cubicBezTo>
                      <a:pt x="495" y="290"/>
                      <a:pt x="495" y="290"/>
                      <a:pt x="495" y="290"/>
                    </a:cubicBezTo>
                    <a:cubicBezTo>
                      <a:pt x="494" y="291"/>
                      <a:pt x="494" y="291"/>
                      <a:pt x="494" y="291"/>
                    </a:cubicBezTo>
                    <a:cubicBezTo>
                      <a:pt x="493" y="291"/>
                      <a:pt x="493" y="291"/>
                      <a:pt x="493" y="291"/>
                    </a:cubicBezTo>
                    <a:cubicBezTo>
                      <a:pt x="492" y="291"/>
                      <a:pt x="492" y="291"/>
                      <a:pt x="492" y="291"/>
                    </a:cubicBezTo>
                    <a:cubicBezTo>
                      <a:pt x="492" y="292"/>
                      <a:pt x="492" y="292"/>
                      <a:pt x="492" y="292"/>
                    </a:cubicBezTo>
                    <a:cubicBezTo>
                      <a:pt x="492" y="293"/>
                      <a:pt x="492" y="293"/>
                      <a:pt x="492" y="293"/>
                    </a:cubicBezTo>
                    <a:cubicBezTo>
                      <a:pt x="491" y="294"/>
                      <a:pt x="491" y="294"/>
                      <a:pt x="491" y="294"/>
                    </a:cubicBezTo>
                    <a:cubicBezTo>
                      <a:pt x="491" y="294"/>
                      <a:pt x="491" y="294"/>
                      <a:pt x="491" y="294"/>
                    </a:cubicBezTo>
                    <a:cubicBezTo>
                      <a:pt x="491" y="295"/>
                      <a:pt x="491" y="295"/>
                      <a:pt x="491" y="295"/>
                    </a:cubicBezTo>
                    <a:cubicBezTo>
                      <a:pt x="490" y="295"/>
                      <a:pt x="490" y="295"/>
                      <a:pt x="490" y="295"/>
                    </a:cubicBezTo>
                    <a:cubicBezTo>
                      <a:pt x="490" y="296"/>
                      <a:pt x="490" y="296"/>
                      <a:pt x="490" y="296"/>
                    </a:cubicBezTo>
                    <a:cubicBezTo>
                      <a:pt x="491" y="297"/>
                      <a:pt x="491" y="297"/>
                      <a:pt x="491" y="297"/>
                    </a:cubicBezTo>
                    <a:cubicBezTo>
                      <a:pt x="491" y="297"/>
                      <a:pt x="491" y="297"/>
                      <a:pt x="491" y="297"/>
                    </a:cubicBezTo>
                    <a:cubicBezTo>
                      <a:pt x="493" y="296"/>
                      <a:pt x="493" y="296"/>
                      <a:pt x="493" y="296"/>
                    </a:cubicBezTo>
                    <a:cubicBezTo>
                      <a:pt x="493" y="296"/>
                      <a:pt x="493" y="296"/>
                      <a:pt x="493" y="296"/>
                    </a:cubicBezTo>
                    <a:cubicBezTo>
                      <a:pt x="494" y="296"/>
                      <a:pt x="494" y="296"/>
                      <a:pt x="494" y="296"/>
                    </a:cubicBezTo>
                    <a:cubicBezTo>
                      <a:pt x="495" y="297"/>
                      <a:pt x="495" y="297"/>
                      <a:pt x="495" y="297"/>
                    </a:cubicBezTo>
                    <a:cubicBezTo>
                      <a:pt x="495" y="298"/>
                      <a:pt x="495" y="298"/>
                      <a:pt x="495" y="298"/>
                    </a:cubicBezTo>
                    <a:cubicBezTo>
                      <a:pt x="496" y="299"/>
                      <a:pt x="496" y="299"/>
                      <a:pt x="496" y="299"/>
                    </a:cubicBezTo>
                    <a:cubicBezTo>
                      <a:pt x="496" y="299"/>
                      <a:pt x="496" y="299"/>
                      <a:pt x="496" y="299"/>
                    </a:cubicBezTo>
                    <a:cubicBezTo>
                      <a:pt x="496" y="300"/>
                      <a:pt x="496" y="300"/>
                      <a:pt x="496" y="300"/>
                    </a:cubicBezTo>
                    <a:cubicBezTo>
                      <a:pt x="496" y="301"/>
                      <a:pt x="496" y="301"/>
                      <a:pt x="496" y="301"/>
                    </a:cubicBezTo>
                    <a:cubicBezTo>
                      <a:pt x="496" y="302"/>
                      <a:pt x="496" y="302"/>
                      <a:pt x="496" y="302"/>
                    </a:cubicBezTo>
                    <a:cubicBezTo>
                      <a:pt x="495" y="303"/>
                      <a:pt x="495" y="303"/>
                      <a:pt x="495" y="303"/>
                    </a:cubicBezTo>
                    <a:cubicBezTo>
                      <a:pt x="495" y="304"/>
                      <a:pt x="495" y="304"/>
                      <a:pt x="495" y="304"/>
                    </a:cubicBezTo>
                    <a:cubicBezTo>
                      <a:pt x="494" y="304"/>
                      <a:pt x="494" y="304"/>
                      <a:pt x="494" y="304"/>
                    </a:cubicBezTo>
                    <a:cubicBezTo>
                      <a:pt x="493" y="305"/>
                      <a:pt x="493" y="305"/>
                      <a:pt x="493" y="305"/>
                    </a:cubicBezTo>
                    <a:cubicBezTo>
                      <a:pt x="493" y="306"/>
                      <a:pt x="493" y="306"/>
                      <a:pt x="493" y="306"/>
                    </a:cubicBezTo>
                    <a:cubicBezTo>
                      <a:pt x="494" y="307"/>
                      <a:pt x="494" y="307"/>
                      <a:pt x="494" y="307"/>
                    </a:cubicBezTo>
                    <a:cubicBezTo>
                      <a:pt x="494" y="308"/>
                      <a:pt x="494" y="308"/>
                      <a:pt x="494" y="308"/>
                    </a:cubicBezTo>
                    <a:cubicBezTo>
                      <a:pt x="494" y="309"/>
                      <a:pt x="494" y="309"/>
                      <a:pt x="494" y="309"/>
                    </a:cubicBezTo>
                    <a:cubicBezTo>
                      <a:pt x="494" y="309"/>
                      <a:pt x="494" y="309"/>
                      <a:pt x="494" y="309"/>
                    </a:cubicBezTo>
                    <a:cubicBezTo>
                      <a:pt x="494" y="310"/>
                      <a:pt x="494" y="310"/>
                      <a:pt x="494" y="310"/>
                    </a:cubicBezTo>
                    <a:cubicBezTo>
                      <a:pt x="494" y="311"/>
                      <a:pt x="494" y="311"/>
                      <a:pt x="494" y="311"/>
                    </a:cubicBezTo>
                    <a:cubicBezTo>
                      <a:pt x="493" y="311"/>
                      <a:pt x="493" y="311"/>
                      <a:pt x="493" y="311"/>
                    </a:cubicBezTo>
                    <a:cubicBezTo>
                      <a:pt x="494" y="312"/>
                      <a:pt x="494" y="312"/>
                      <a:pt x="494" y="312"/>
                    </a:cubicBezTo>
                    <a:cubicBezTo>
                      <a:pt x="494" y="314"/>
                      <a:pt x="494" y="314"/>
                      <a:pt x="494" y="314"/>
                    </a:cubicBezTo>
                    <a:cubicBezTo>
                      <a:pt x="494" y="314"/>
                      <a:pt x="494" y="314"/>
                      <a:pt x="494" y="314"/>
                    </a:cubicBezTo>
                    <a:cubicBezTo>
                      <a:pt x="494" y="316"/>
                      <a:pt x="494" y="316"/>
                      <a:pt x="494" y="316"/>
                    </a:cubicBezTo>
                    <a:cubicBezTo>
                      <a:pt x="494" y="316"/>
                      <a:pt x="494" y="316"/>
                      <a:pt x="494" y="316"/>
                    </a:cubicBezTo>
                    <a:cubicBezTo>
                      <a:pt x="495" y="316"/>
                      <a:pt x="495" y="316"/>
                      <a:pt x="495" y="316"/>
                    </a:cubicBezTo>
                    <a:cubicBezTo>
                      <a:pt x="495" y="316"/>
                      <a:pt x="495" y="316"/>
                      <a:pt x="495" y="316"/>
                    </a:cubicBezTo>
                    <a:cubicBezTo>
                      <a:pt x="495" y="316"/>
                      <a:pt x="495" y="316"/>
                      <a:pt x="495" y="316"/>
                    </a:cubicBezTo>
                    <a:cubicBezTo>
                      <a:pt x="496" y="317"/>
                      <a:pt x="496" y="317"/>
                      <a:pt x="496" y="317"/>
                    </a:cubicBezTo>
                    <a:cubicBezTo>
                      <a:pt x="495" y="318"/>
                      <a:pt x="495" y="318"/>
                      <a:pt x="495" y="318"/>
                    </a:cubicBezTo>
                    <a:cubicBezTo>
                      <a:pt x="495" y="319"/>
                      <a:pt x="495" y="319"/>
                      <a:pt x="495" y="319"/>
                    </a:cubicBezTo>
                    <a:cubicBezTo>
                      <a:pt x="493" y="319"/>
                      <a:pt x="493" y="319"/>
                      <a:pt x="493" y="319"/>
                    </a:cubicBezTo>
                    <a:cubicBezTo>
                      <a:pt x="491" y="320"/>
                      <a:pt x="491" y="320"/>
                      <a:pt x="491" y="320"/>
                    </a:cubicBezTo>
                    <a:cubicBezTo>
                      <a:pt x="489" y="322"/>
                      <a:pt x="489" y="322"/>
                      <a:pt x="489" y="322"/>
                    </a:cubicBezTo>
                    <a:cubicBezTo>
                      <a:pt x="488" y="322"/>
                      <a:pt x="488" y="322"/>
                      <a:pt x="488" y="322"/>
                    </a:cubicBezTo>
                    <a:cubicBezTo>
                      <a:pt x="487" y="322"/>
                      <a:pt x="487" y="322"/>
                      <a:pt x="487" y="322"/>
                    </a:cubicBezTo>
                    <a:cubicBezTo>
                      <a:pt x="485" y="321"/>
                      <a:pt x="485" y="321"/>
                      <a:pt x="485" y="321"/>
                    </a:cubicBezTo>
                    <a:cubicBezTo>
                      <a:pt x="484" y="322"/>
                      <a:pt x="484" y="322"/>
                      <a:pt x="484" y="322"/>
                    </a:cubicBezTo>
                    <a:cubicBezTo>
                      <a:pt x="484" y="321"/>
                      <a:pt x="484" y="321"/>
                      <a:pt x="484" y="321"/>
                    </a:cubicBezTo>
                    <a:cubicBezTo>
                      <a:pt x="483" y="321"/>
                      <a:pt x="483" y="321"/>
                      <a:pt x="483" y="321"/>
                    </a:cubicBezTo>
                    <a:cubicBezTo>
                      <a:pt x="483" y="321"/>
                      <a:pt x="483" y="321"/>
                      <a:pt x="483" y="321"/>
                    </a:cubicBezTo>
                    <a:cubicBezTo>
                      <a:pt x="482" y="321"/>
                      <a:pt x="482" y="321"/>
                      <a:pt x="482" y="321"/>
                    </a:cubicBezTo>
                    <a:cubicBezTo>
                      <a:pt x="480" y="320"/>
                      <a:pt x="480" y="320"/>
                      <a:pt x="480" y="320"/>
                    </a:cubicBezTo>
                    <a:cubicBezTo>
                      <a:pt x="478" y="320"/>
                      <a:pt x="478" y="320"/>
                      <a:pt x="478" y="320"/>
                    </a:cubicBezTo>
                    <a:cubicBezTo>
                      <a:pt x="478" y="321"/>
                      <a:pt x="478" y="321"/>
                      <a:pt x="478" y="321"/>
                    </a:cubicBezTo>
                    <a:cubicBezTo>
                      <a:pt x="477" y="322"/>
                      <a:pt x="477" y="322"/>
                      <a:pt x="477" y="322"/>
                    </a:cubicBezTo>
                    <a:cubicBezTo>
                      <a:pt x="476" y="322"/>
                      <a:pt x="476" y="322"/>
                      <a:pt x="476" y="322"/>
                    </a:cubicBezTo>
                    <a:cubicBezTo>
                      <a:pt x="475" y="321"/>
                      <a:pt x="475" y="321"/>
                      <a:pt x="475" y="321"/>
                    </a:cubicBezTo>
                    <a:cubicBezTo>
                      <a:pt x="474" y="322"/>
                      <a:pt x="474" y="322"/>
                      <a:pt x="474" y="322"/>
                    </a:cubicBezTo>
                    <a:cubicBezTo>
                      <a:pt x="474" y="321"/>
                      <a:pt x="474" y="321"/>
                      <a:pt x="474" y="321"/>
                    </a:cubicBezTo>
                    <a:cubicBezTo>
                      <a:pt x="473" y="321"/>
                      <a:pt x="473" y="321"/>
                      <a:pt x="473" y="321"/>
                    </a:cubicBezTo>
                    <a:cubicBezTo>
                      <a:pt x="472" y="320"/>
                      <a:pt x="472" y="320"/>
                      <a:pt x="472" y="320"/>
                    </a:cubicBezTo>
                    <a:cubicBezTo>
                      <a:pt x="471" y="320"/>
                      <a:pt x="471" y="320"/>
                      <a:pt x="471" y="320"/>
                    </a:cubicBezTo>
                    <a:cubicBezTo>
                      <a:pt x="469" y="320"/>
                      <a:pt x="469" y="320"/>
                      <a:pt x="469" y="320"/>
                    </a:cubicBezTo>
                    <a:cubicBezTo>
                      <a:pt x="468" y="320"/>
                      <a:pt x="468" y="320"/>
                      <a:pt x="468" y="320"/>
                    </a:cubicBezTo>
                    <a:cubicBezTo>
                      <a:pt x="468" y="320"/>
                      <a:pt x="468" y="320"/>
                      <a:pt x="468" y="320"/>
                    </a:cubicBezTo>
                    <a:cubicBezTo>
                      <a:pt x="467" y="321"/>
                      <a:pt x="467" y="321"/>
                      <a:pt x="467" y="321"/>
                    </a:cubicBezTo>
                    <a:cubicBezTo>
                      <a:pt x="466" y="322"/>
                      <a:pt x="466" y="322"/>
                      <a:pt x="466" y="322"/>
                    </a:cubicBezTo>
                    <a:cubicBezTo>
                      <a:pt x="465" y="322"/>
                      <a:pt x="465" y="322"/>
                      <a:pt x="465" y="322"/>
                    </a:cubicBezTo>
                    <a:cubicBezTo>
                      <a:pt x="464" y="323"/>
                      <a:pt x="464" y="323"/>
                      <a:pt x="464" y="323"/>
                    </a:cubicBezTo>
                    <a:cubicBezTo>
                      <a:pt x="464" y="324"/>
                      <a:pt x="464" y="324"/>
                      <a:pt x="464" y="324"/>
                    </a:cubicBezTo>
                    <a:cubicBezTo>
                      <a:pt x="464" y="324"/>
                      <a:pt x="464" y="324"/>
                      <a:pt x="464" y="324"/>
                    </a:cubicBezTo>
                    <a:cubicBezTo>
                      <a:pt x="463" y="325"/>
                      <a:pt x="463" y="325"/>
                      <a:pt x="463" y="325"/>
                    </a:cubicBezTo>
                    <a:cubicBezTo>
                      <a:pt x="462" y="326"/>
                      <a:pt x="462" y="326"/>
                      <a:pt x="462" y="326"/>
                    </a:cubicBezTo>
                    <a:cubicBezTo>
                      <a:pt x="459" y="326"/>
                      <a:pt x="459" y="326"/>
                      <a:pt x="459" y="326"/>
                    </a:cubicBezTo>
                    <a:cubicBezTo>
                      <a:pt x="459" y="326"/>
                      <a:pt x="459" y="326"/>
                      <a:pt x="459" y="326"/>
                    </a:cubicBezTo>
                    <a:cubicBezTo>
                      <a:pt x="458" y="327"/>
                      <a:pt x="458" y="327"/>
                      <a:pt x="458" y="327"/>
                    </a:cubicBezTo>
                    <a:cubicBezTo>
                      <a:pt x="456" y="327"/>
                      <a:pt x="456" y="327"/>
                      <a:pt x="456" y="327"/>
                    </a:cubicBezTo>
                    <a:cubicBezTo>
                      <a:pt x="454" y="328"/>
                      <a:pt x="454" y="328"/>
                      <a:pt x="454" y="328"/>
                    </a:cubicBezTo>
                    <a:cubicBezTo>
                      <a:pt x="453" y="330"/>
                      <a:pt x="453" y="330"/>
                      <a:pt x="453" y="330"/>
                    </a:cubicBezTo>
                    <a:cubicBezTo>
                      <a:pt x="453" y="330"/>
                      <a:pt x="453" y="330"/>
                      <a:pt x="453" y="330"/>
                    </a:cubicBezTo>
                    <a:cubicBezTo>
                      <a:pt x="452" y="329"/>
                      <a:pt x="452" y="329"/>
                      <a:pt x="452" y="329"/>
                    </a:cubicBezTo>
                    <a:cubicBezTo>
                      <a:pt x="450" y="329"/>
                      <a:pt x="450" y="329"/>
                      <a:pt x="450" y="329"/>
                    </a:cubicBezTo>
                    <a:cubicBezTo>
                      <a:pt x="450" y="330"/>
                      <a:pt x="450" y="330"/>
                      <a:pt x="450" y="330"/>
                    </a:cubicBezTo>
                    <a:cubicBezTo>
                      <a:pt x="448" y="330"/>
                      <a:pt x="448" y="330"/>
                      <a:pt x="448" y="330"/>
                    </a:cubicBezTo>
                    <a:cubicBezTo>
                      <a:pt x="445" y="330"/>
                      <a:pt x="445" y="330"/>
                      <a:pt x="445" y="330"/>
                    </a:cubicBezTo>
                    <a:cubicBezTo>
                      <a:pt x="443" y="329"/>
                      <a:pt x="443" y="329"/>
                      <a:pt x="443" y="329"/>
                    </a:cubicBezTo>
                    <a:cubicBezTo>
                      <a:pt x="440" y="329"/>
                      <a:pt x="440" y="329"/>
                      <a:pt x="440" y="329"/>
                    </a:cubicBezTo>
                    <a:cubicBezTo>
                      <a:pt x="439" y="329"/>
                      <a:pt x="439" y="329"/>
                      <a:pt x="439" y="329"/>
                    </a:cubicBezTo>
                    <a:cubicBezTo>
                      <a:pt x="438" y="328"/>
                      <a:pt x="438" y="328"/>
                      <a:pt x="438" y="328"/>
                    </a:cubicBezTo>
                    <a:cubicBezTo>
                      <a:pt x="438" y="328"/>
                      <a:pt x="438" y="328"/>
                      <a:pt x="438" y="328"/>
                    </a:cubicBezTo>
                    <a:cubicBezTo>
                      <a:pt x="437" y="328"/>
                      <a:pt x="437" y="328"/>
                      <a:pt x="437" y="328"/>
                    </a:cubicBezTo>
                    <a:cubicBezTo>
                      <a:pt x="436" y="327"/>
                      <a:pt x="436" y="327"/>
                      <a:pt x="436" y="327"/>
                    </a:cubicBezTo>
                    <a:cubicBezTo>
                      <a:pt x="435" y="326"/>
                      <a:pt x="435" y="326"/>
                      <a:pt x="435" y="326"/>
                    </a:cubicBezTo>
                    <a:cubicBezTo>
                      <a:pt x="435" y="325"/>
                      <a:pt x="435" y="325"/>
                      <a:pt x="435" y="325"/>
                    </a:cubicBezTo>
                    <a:cubicBezTo>
                      <a:pt x="434" y="325"/>
                      <a:pt x="434" y="325"/>
                      <a:pt x="434" y="325"/>
                    </a:cubicBezTo>
                    <a:cubicBezTo>
                      <a:pt x="432" y="325"/>
                      <a:pt x="432" y="325"/>
                      <a:pt x="432" y="325"/>
                    </a:cubicBezTo>
                    <a:cubicBezTo>
                      <a:pt x="430" y="325"/>
                      <a:pt x="430" y="325"/>
                      <a:pt x="430" y="325"/>
                    </a:cubicBezTo>
                    <a:cubicBezTo>
                      <a:pt x="429" y="323"/>
                      <a:pt x="429" y="323"/>
                      <a:pt x="429" y="323"/>
                    </a:cubicBezTo>
                    <a:cubicBezTo>
                      <a:pt x="427" y="323"/>
                      <a:pt x="427" y="323"/>
                      <a:pt x="427" y="323"/>
                    </a:cubicBezTo>
                    <a:cubicBezTo>
                      <a:pt x="425" y="323"/>
                      <a:pt x="425" y="323"/>
                      <a:pt x="425" y="323"/>
                    </a:cubicBezTo>
                    <a:cubicBezTo>
                      <a:pt x="424" y="322"/>
                      <a:pt x="424" y="322"/>
                      <a:pt x="424" y="322"/>
                    </a:cubicBezTo>
                    <a:cubicBezTo>
                      <a:pt x="422" y="323"/>
                      <a:pt x="422" y="323"/>
                      <a:pt x="422" y="323"/>
                    </a:cubicBezTo>
                    <a:cubicBezTo>
                      <a:pt x="421" y="323"/>
                      <a:pt x="421" y="323"/>
                      <a:pt x="421" y="323"/>
                    </a:cubicBezTo>
                    <a:cubicBezTo>
                      <a:pt x="420" y="324"/>
                      <a:pt x="420" y="324"/>
                      <a:pt x="420" y="324"/>
                    </a:cubicBezTo>
                    <a:cubicBezTo>
                      <a:pt x="417" y="324"/>
                      <a:pt x="417" y="324"/>
                      <a:pt x="417" y="324"/>
                    </a:cubicBezTo>
                    <a:cubicBezTo>
                      <a:pt x="416" y="324"/>
                      <a:pt x="416" y="324"/>
                      <a:pt x="416" y="324"/>
                    </a:cubicBezTo>
                    <a:cubicBezTo>
                      <a:pt x="415" y="325"/>
                      <a:pt x="415" y="325"/>
                      <a:pt x="415" y="325"/>
                    </a:cubicBezTo>
                    <a:cubicBezTo>
                      <a:pt x="414" y="325"/>
                      <a:pt x="414" y="325"/>
                      <a:pt x="414" y="325"/>
                    </a:cubicBezTo>
                    <a:cubicBezTo>
                      <a:pt x="413" y="325"/>
                      <a:pt x="413" y="325"/>
                      <a:pt x="413" y="325"/>
                    </a:cubicBezTo>
                    <a:cubicBezTo>
                      <a:pt x="413" y="325"/>
                      <a:pt x="413" y="325"/>
                      <a:pt x="413" y="325"/>
                    </a:cubicBezTo>
                    <a:cubicBezTo>
                      <a:pt x="412" y="326"/>
                      <a:pt x="412" y="326"/>
                      <a:pt x="412" y="326"/>
                    </a:cubicBezTo>
                    <a:cubicBezTo>
                      <a:pt x="410" y="325"/>
                      <a:pt x="410" y="325"/>
                      <a:pt x="410" y="325"/>
                    </a:cubicBezTo>
                    <a:cubicBezTo>
                      <a:pt x="410" y="326"/>
                      <a:pt x="410" y="326"/>
                      <a:pt x="410" y="326"/>
                    </a:cubicBezTo>
                    <a:cubicBezTo>
                      <a:pt x="409" y="326"/>
                      <a:pt x="409" y="326"/>
                      <a:pt x="409" y="326"/>
                    </a:cubicBezTo>
                    <a:cubicBezTo>
                      <a:pt x="407" y="325"/>
                      <a:pt x="407" y="325"/>
                      <a:pt x="407" y="325"/>
                    </a:cubicBezTo>
                    <a:cubicBezTo>
                      <a:pt x="406" y="325"/>
                      <a:pt x="406" y="325"/>
                      <a:pt x="406" y="325"/>
                    </a:cubicBezTo>
                    <a:cubicBezTo>
                      <a:pt x="405" y="324"/>
                      <a:pt x="405" y="324"/>
                      <a:pt x="405" y="324"/>
                    </a:cubicBezTo>
                    <a:cubicBezTo>
                      <a:pt x="404" y="323"/>
                      <a:pt x="404" y="323"/>
                      <a:pt x="404" y="323"/>
                    </a:cubicBezTo>
                    <a:cubicBezTo>
                      <a:pt x="403" y="323"/>
                      <a:pt x="403" y="323"/>
                      <a:pt x="403" y="323"/>
                    </a:cubicBezTo>
                    <a:cubicBezTo>
                      <a:pt x="403" y="323"/>
                      <a:pt x="403" y="323"/>
                      <a:pt x="403" y="323"/>
                    </a:cubicBezTo>
                    <a:cubicBezTo>
                      <a:pt x="403" y="322"/>
                      <a:pt x="403" y="322"/>
                      <a:pt x="403" y="322"/>
                    </a:cubicBezTo>
                    <a:cubicBezTo>
                      <a:pt x="402" y="320"/>
                      <a:pt x="402" y="320"/>
                      <a:pt x="402" y="320"/>
                    </a:cubicBezTo>
                    <a:cubicBezTo>
                      <a:pt x="402" y="320"/>
                      <a:pt x="402" y="320"/>
                      <a:pt x="402" y="320"/>
                    </a:cubicBezTo>
                    <a:cubicBezTo>
                      <a:pt x="402" y="319"/>
                      <a:pt x="402" y="319"/>
                      <a:pt x="402" y="319"/>
                    </a:cubicBezTo>
                    <a:cubicBezTo>
                      <a:pt x="401" y="318"/>
                      <a:pt x="401" y="318"/>
                      <a:pt x="401" y="318"/>
                    </a:cubicBezTo>
                    <a:cubicBezTo>
                      <a:pt x="401" y="318"/>
                      <a:pt x="401" y="318"/>
                      <a:pt x="401" y="318"/>
                    </a:cubicBezTo>
                    <a:cubicBezTo>
                      <a:pt x="401" y="317"/>
                      <a:pt x="401" y="317"/>
                      <a:pt x="401" y="317"/>
                    </a:cubicBezTo>
                    <a:cubicBezTo>
                      <a:pt x="400" y="317"/>
                      <a:pt x="400" y="317"/>
                      <a:pt x="400" y="317"/>
                    </a:cubicBezTo>
                    <a:cubicBezTo>
                      <a:pt x="397" y="317"/>
                      <a:pt x="397" y="317"/>
                      <a:pt x="397" y="317"/>
                    </a:cubicBezTo>
                    <a:cubicBezTo>
                      <a:pt x="396" y="317"/>
                      <a:pt x="396" y="317"/>
                      <a:pt x="396" y="317"/>
                    </a:cubicBezTo>
                    <a:cubicBezTo>
                      <a:pt x="396" y="316"/>
                      <a:pt x="396" y="316"/>
                      <a:pt x="396" y="316"/>
                    </a:cubicBezTo>
                    <a:cubicBezTo>
                      <a:pt x="394" y="316"/>
                      <a:pt x="394" y="316"/>
                      <a:pt x="394" y="316"/>
                    </a:cubicBezTo>
                    <a:cubicBezTo>
                      <a:pt x="394" y="316"/>
                      <a:pt x="394" y="316"/>
                      <a:pt x="394" y="316"/>
                    </a:cubicBezTo>
                    <a:cubicBezTo>
                      <a:pt x="393" y="315"/>
                      <a:pt x="393" y="315"/>
                      <a:pt x="393" y="315"/>
                    </a:cubicBezTo>
                    <a:cubicBezTo>
                      <a:pt x="391" y="315"/>
                      <a:pt x="391" y="315"/>
                      <a:pt x="391" y="315"/>
                    </a:cubicBezTo>
                    <a:cubicBezTo>
                      <a:pt x="389" y="315"/>
                      <a:pt x="389" y="315"/>
                      <a:pt x="389" y="315"/>
                    </a:cubicBezTo>
                    <a:cubicBezTo>
                      <a:pt x="388" y="315"/>
                      <a:pt x="388" y="315"/>
                      <a:pt x="388" y="315"/>
                    </a:cubicBezTo>
                    <a:cubicBezTo>
                      <a:pt x="388" y="314"/>
                      <a:pt x="388" y="314"/>
                      <a:pt x="388" y="314"/>
                    </a:cubicBezTo>
                    <a:cubicBezTo>
                      <a:pt x="386" y="314"/>
                      <a:pt x="386" y="314"/>
                      <a:pt x="386" y="314"/>
                    </a:cubicBezTo>
                    <a:cubicBezTo>
                      <a:pt x="385" y="313"/>
                      <a:pt x="385" y="313"/>
                      <a:pt x="385" y="313"/>
                    </a:cubicBezTo>
                    <a:cubicBezTo>
                      <a:pt x="384" y="313"/>
                      <a:pt x="384" y="313"/>
                      <a:pt x="384" y="313"/>
                    </a:cubicBezTo>
                    <a:cubicBezTo>
                      <a:pt x="383" y="313"/>
                      <a:pt x="383" y="313"/>
                      <a:pt x="383" y="313"/>
                    </a:cubicBezTo>
                    <a:cubicBezTo>
                      <a:pt x="382" y="313"/>
                      <a:pt x="382" y="313"/>
                      <a:pt x="382" y="313"/>
                    </a:cubicBezTo>
                    <a:cubicBezTo>
                      <a:pt x="382" y="314"/>
                      <a:pt x="382" y="314"/>
                      <a:pt x="382" y="314"/>
                    </a:cubicBezTo>
                    <a:cubicBezTo>
                      <a:pt x="383" y="315"/>
                      <a:pt x="383" y="315"/>
                      <a:pt x="383" y="315"/>
                    </a:cubicBezTo>
                    <a:cubicBezTo>
                      <a:pt x="382" y="316"/>
                      <a:pt x="382" y="316"/>
                      <a:pt x="382" y="316"/>
                    </a:cubicBezTo>
                    <a:cubicBezTo>
                      <a:pt x="382" y="316"/>
                      <a:pt x="382" y="316"/>
                      <a:pt x="382" y="316"/>
                    </a:cubicBezTo>
                    <a:cubicBezTo>
                      <a:pt x="381" y="316"/>
                      <a:pt x="381" y="316"/>
                      <a:pt x="381" y="316"/>
                    </a:cubicBezTo>
                    <a:cubicBezTo>
                      <a:pt x="380" y="317"/>
                      <a:pt x="380" y="317"/>
                      <a:pt x="380" y="317"/>
                    </a:cubicBezTo>
                    <a:cubicBezTo>
                      <a:pt x="380" y="318"/>
                      <a:pt x="380" y="318"/>
                      <a:pt x="380" y="318"/>
                    </a:cubicBezTo>
                    <a:cubicBezTo>
                      <a:pt x="379" y="319"/>
                      <a:pt x="379" y="319"/>
                      <a:pt x="379" y="319"/>
                    </a:cubicBezTo>
                    <a:cubicBezTo>
                      <a:pt x="379" y="321"/>
                      <a:pt x="379" y="321"/>
                      <a:pt x="379" y="321"/>
                    </a:cubicBezTo>
                    <a:cubicBezTo>
                      <a:pt x="379" y="323"/>
                      <a:pt x="379" y="323"/>
                      <a:pt x="379" y="323"/>
                    </a:cubicBezTo>
                    <a:cubicBezTo>
                      <a:pt x="381" y="323"/>
                      <a:pt x="381" y="323"/>
                      <a:pt x="381" y="323"/>
                    </a:cubicBezTo>
                    <a:cubicBezTo>
                      <a:pt x="382" y="324"/>
                      <a:pt x="382" y="324"/>
                      <a:pt x="382" y="324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25"/>
                      <a:pt x="383" y="325"/>
                      <a:pt x="383" y="325"/>
                    </a:cubicBezTo>
                    <a:cubicBezTo>
                      <a:pt x="382" y="326"/>
                      <a:pt x="382" y="326"/>
                      <a:pt x="382" y="326"/>
                    </a:cubicBezTo>
                    <a:cubicBezTo>
                      <a:pt x="382" y="328"/>
                      <a:pt x="382" y="328"/>
                      <a:pt x="382" y="328"/>
                    </a:cubicBezTo>
                    <a:cubicBezTo>
                      <a:pt x="384" y="329"/>
                      <a:pt x="384" y="329"/>
                      <a:pt x="384" y="329"/>
                    </a:cubicBezTo>
                    <a:cubicBezTo>
                      <a:pt x="384" y="329"/>
                      <a:pt x="384" y="329"/>
                      <a:pt x="384" y="329"/>
                    </a:cubicBezTo>
                    <a:cubicBezTo>
                      <a:pt x="383" y="331"/>
                      <a:pt x="383" y="331"/>
                      <a:pt x="383" y="331"/>
                    </a:cubicBezTo>
                    <a:cubicBezTo>
                      <a:pt x="381" y="331"/>
                      <a:pt x="381" y="331"/>
                      <a:pt x="381" y="331"/>
                    </a:cubicBezTo>
                    <a:cubicBezTo>
                      <a:pt x="380" y="331"/>
                      <a:pt x="380" y="331"/>
                      <a:pt x="380" y="331"/>
                    </a:cubicBezTo>
                    <a:cubicBezTo>
                      <a:pt x="380" y="331"/>
                      <a:pt x="380" y="331"/>
                      <a:pt x="380" y="331"/>
                    </a:cubicBezTo>
                    <a:cubicBezTo>
                      <a:pt x="379" y="331"/>
                      <a:pt x="379" y="331"/>
                      <a:pt x="379" y="331"/>
                    </a:cubicBezTo>
                    <a:cubicBezTo>
                      <a:pt x="378" y="331"/>
                      <a:pt x="378" y="331"/>
                      <a:pt x="378" y="331"/>
                    </a:cubicBezTo>
                    <a:cubicBezTo>
                      <a:pt x="376" y="331"/>
                      <a:pt x="376" y="331"/>
                      <a:pt x="376" y="331"/>
                    </a:cubicBezTo>
                    <a:cubicBezTo>
                      <a:pt x="375" y="331"/>
                      <a:pt x="375" y="331"/>
                      <a:pt x="375" y="331"/>
                    </a:cubicBezTo>
                    <a:cubicBezTo>
                      <a:pt x="374" y="330"/>
                      <a:pt x="374" y="330"/>
                      <a:pt x="374" y="330"/>
                    </a:cubicBezTo>
                    <a:cubicBezTo>
                      <a:pt x="373" y="330"/>
                      <a:pt x="373" y="330"/>
                      <a:pt x="373" y="330"/>
                    </a:cubicBezTo>
                    <a:cubicBezTo>
                      <a:pt x="372" y="330"/>
                      <a:pt x="372" y="330"/>
                      <a:pt x="372" y="330"/>
                    </a:cubicBezTo>
                    <a:cubicBezTo>
                      <a:pt x="371" y="331"/>
                      <a:pt x="371" y="331"/>
                      <a:pt x="371" y="331"/>
                    </a:cubicBezTo>
                    <a:cubicBezTo>
                      <a:pt x="369" y="331"/>
                      <a:pt x="369" y="331"/>
                      <a:pt x="369" y="331"/>
                    </a:cubicBezTo>
                    <a:cubicBezTo>
                      <a:pt x="369" y="332"/>
                      <a:pt x="369" y="332"/>
                      <a:pt x="369" y="332"/>
                    </a:cubicBezTo>
                    <a:cubicBezTo>
                      <a:pt x="367" y="331"/>
                      <a:pt x="367" y="331"/>
                      <a:pt x="367" y="331"/>
                    </a:cubicBezTo>
                    <a:cubicBezTo>
                      <a:pt x="366" y="330"/>
                      <a:pt x="366" y="330"/>
                      <a:pt x="366" y="330"/>
                    </a:cubicBezTo>
                    <a:cubicBezTo>
                      <a:pt x="363" y="329"/>
                      <a:pt x="363" y="329"/>
                      <a:pt x="363" y="329"/>
                    </a:cubicBezTo>
                    <a:cubicBezTo>
                      <a:pt x="363" y="328"/>
                      <a:pt x="363" y="328"/>
                      <a:pt x="363" y="328"/>
                    </a:cubicBezTo>
                    <a:cubicBezTo>
                      <a:pt x="362" y="327"/>
                      <a:pt x="362" y="327"/>
                      <a:pt x="362" y="327"/>
                    </a:cubicBezTo>
                    <a:cubicBezTo>
                      <a:pt x="362" y="326"/>
                      <a:pt x="362" y="326"/>
                      <a:pt x="362" y="326"/>
                    </a:cubicBezTo>
                    <a:cubicBezTo>
                      <a:pt x="360" y="326"/>
                      <a:pt x="360" y="326"/>
                      <a:pt x="360" y="326"/>
                    </a:cubicBezTo>
                    <a:cubicBezTo>
                      <a:pt x="359" y="327"/>
                      <a:pt x="359" y="327"/>
                      <a:pt x="359" y="327"/>
                    </a:cubicBezTo>
                    <a:cubicBezTo>
                      <a:pt x="358" y="327"/>
                      <a:pt x="358" y="327"/>
                      <a:pt x="358" y="327"/>
                    </a:cubicBezTo>
                    <a:cubicBezTo>
                      <a:pt x="358" y="327"/>
                      <a:pt x="358" y="327"/>
                      <a:pt x="358" y="327"/>
                    </a:cubicBezTo>
                    <a:cubicBezTo>
                      <a:pt x="356" y="327"/>
                      <a:pt x="356" y="327"/>
                      <a:pt x="356" y="327"/>
                    </a:cubicBezTo>
                    <a:cubicBezTo>
                      <a:pt x="356" y="327"/>
                      <a:pt x="356" y="327"/>
                      <a:pt x="356" y="327"/>
                    </a:cubicBezTo>
                    <a:cubicBezTo>
                      <a:pt x="356" y="326"/>
                      <a:pt x="356" y="326"/>
                      <a:pt x="356" y="326"/>
                    </a:cubicBezTo>
                    <a:cubicBezTo>
                      <a:pt x="355" y="325"/>
                      <a:pt x="355" y="325"/>
                      <a:pt x="355" y="325"/>
                    </a:cubicBezTo>
                    <a:cubicBezTo>
                      <a:pt x="355" y="325"/>
                      <a:pt x="355" y="325"/>
                      <a:pt x="355" y="325"/>
                    </a:cubicBezTo>
                    <a:cubicBezTo>
                      <a:pt x="354" y="326"/>
                      <a:pt x="354" y="326"/>
                      <a:pt x="354" y="326"/>
                    </a:cubicBezTo>
                    <a:cubicBezTo>
                      <a:pt x="353" y="326"/>
                      <a:pt x="353" y="326"/>
                      <a:pt x="353" y="326"/>
                    </a:cubicBezTo>
                    <a:cubicBezTo>
                      <a:pt x="352" y="326"/>
                      <a:pt x="352" y="326"/>
                      <a:pt x="352" y="326"/>
                    </a:cubicBezTo>
                    <a:cubicBezTo>
                      <a:pt x="351" y="326"/>
                      <a:pt x="351" y="326"/>
                      <a:pt x="351" y="326"/>
                    </a:cubicBezTo>
                    <a:cubicBezTo>
                      <a:pt x="349" y="326"/>
                      <a:pt x="349" y="326"/>
                      <a:pt x="349" y="326"/>
                    </a:cubicBezTo>
                    <a:cubicBezTo>
                      <a:pt x="348" y="326"/>
                      <a:pt x="348" y="326"/>
                      <a:pt x="348" y="326"/>
                    </a:cubicBezTo>
                    <a:cubicBezTo>
                      <a:pt x="347" y="328"/>
                      <a:pt x="347" y="328"/>
                      <a:pt x="347" y="328"/>
                    </a:cubicBezTo>
                    <a:cubicBezTo>
                      <a:pt x="346" y="328"/>
                      <a:pt x="346" y="328"/>
                      <a:pt x="346" y="328"/>
                    </a:cubicBezTo>
                    <a:cubicBezTo>
                      <a:pt x="344" y="328"/>
                      <a:pt x="344" y="328"/>
                      <a:pt x="344" y="328"/>
                    </a:cubicBezTo>
                    <a:cubicBezTo>
                      <a:pt x="344" y="328"/>
                      <a:pt x="344" y="328"/>
                      <a:pt x="344" y="328"/>
                    </a:cubicBezTo>
                    <a:cubicBezTo>
                      <a:pt x="344" y="329"/>
                      <a:pt x="344" y="329"/>
                      <a:pt x="344" y="329"/>
                    </a:cubicBezTo>
                    <a:cubicBezTo>
                      <a:pt x="345" y="329"/>
                      <a:pt x="345" y="329"/>
                      <a:pt x="345" y="329"/>
                    </a:cubicBezTo>
                    <a:cubicBezTo>
                      <a:pt x="344" y="330"/>
                      <a:pt x="344" y="330"/>
                      <a:pt x="344" y="330"/>
                    </a:cubicBezTo>
                    <a:cubicBezTo>
                      <a:pt x="344" y="331"/>
                      <a:pt x="344" y="331"/>
                      <a:pt x="344" y="331"/>
                    </a:cubicBezTo>
                    <a:cubicBezTo>
                      <a:pt x="343" y="331"/>
                      <a:pt x="343" y="331"/>
                      <a:pt x="343" y="331"/>
                    </a:cubicBezTo>
                    <a:cubicBezTo>
                      <a:pt x="342" y="332"/>
                      <a:pt x="342" y="332"/>
                      <a:pt x="342" y="332"/>
                    </a:cubicBezTo>
                    <a:cubicBezTo>
                      <a:pt x="342" y="332"/>
                      <a:pt x="342" y="332"/>
                      <a:pt x="342" y="332"/>
                    </a:cubicBezTo>
                    <a:cubicBezTo>
                      <a:pt x="340" y="333"/>
                      <a:pt x="340" y="333"/>
                      <a:pt x="340" y="333"/>
                    </a:cubicBezTo>
                    <a:cubicBezTo>
                      <a:pt x="340" y="334"/>
                      <a:pt x="340" y="334"/>
                      <a:pt x="340" y="334"/>
                    </a:cubicBezTo>
                    <a:cubicBezTo>
                      <a:pt x="340" y="335"/>
                      <a:pt x="340" y="335"/>
                      <a:pt x="340" y="335"/>
                    </a:cubicBezTo>
                    <a:cubicBezTo>
                      <a:pt x="338" y="336"/>
                      <a:pt x="338" y="336"/>
                      <a:pt x="338" y="336"/>
                    </a:cubicBezTo>
                    <a:cubicBezTo>
                      <a:pt x="337" y="336"/>
                      <a:pt x="337" y="336"/>
                      <a:pt x="337" y="336"/>
                    </a:cubicBezTo>
                    <a:cubicBezTo>
                      <a:pt x="337" y="337"/>
                      <a:pt x="337" y="337"/>
                      <a:pt x="337" y="337"/>
                    </a:cubicBezTo>
                    <a:cubicBezTo>
                      <a:pt x="334" y="337"/>
                      <a:pt x="334" y="337"/>
                      <a:pt x="334" y="337"/>
                    </a:cubicBezTo>
                    <a:cubicBezTo>
                      <a:pt x="333" y="337"/>
                      <a:pt x="333" y="337"/>
                      <a:pt x="333" y="337"/>
                    </a:cubicBezTo>
                    <a:cubicBezTo>
                      <a:pt x="332" y="339"/>
                      <a:pt x="332" y="339"/>
                      <a:pt x="332" y="339"/>
                    </a:cubicBezTo>
                    <a:cubicBezTo>
                      <a:pt x="332" y="339"/>
                      <a:pt x="332" y="339"/>
                      <a:pt x="332" y="339"/>
                    </a:cubicBezTo>
                    <a:cubicBezTo>
                      <a:pt x="332" y="339"/>
                      <a:pt x="332" y="339"/>
                      <a:pt x="332" y="339"/>
                    </a:cubicBezTo>
                    <a:cubicBezTo>
                      <a:pt x="330" y="339"/>
                      <a:pt x="330" y="339"/>
                      <a:pt x="330" y="339"/>
                    </a:cubicBezTo>
                    <a:cubicBezTo>
                      <a:pt x="330" y="339"/>
                      <a:pt x="330" y="339"/>
                      <a:pt x="330" y="339"/>
                    </a:cubicBezTo>
                    <a:cubicBezTo>
                      <a:pt x="329" y="339"/>
                      <a:pt x="329" y="339"/>
                      <a:pt x="329" y="339"/>
                    </a:cubicBezTo>
                    <a:cubicBezTo>
                      <a:pt x="328" y="338"/>
                      <a:pt x="328" y="338"/>
                      <a:pt x="328" y="338"/>
                    </a:cubicBezTo>
                    <a:cubicBezTo>
                      <a:pt x="327" y="337"/>
                      <a:pt x="327" y="337"/>
                      <a:pt x="327" y="337"/>
                    </a:cubicBezTo>
                    <a:cubicBezTo>
                      <a:pt x="326" y="337"/>
                      <a:pt x="326" y="337"/>
                      <a:pt x="326" y="337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6" y="335"/>
                      <a:pt x="326" y="335"/>
                      <a:pt x="326" y="335"/>
                    </a:cubicBezTo>
                    <a:cubicBezTo>
                      <a:pt x="325" y="335"/>
                      <a:pt x="325" y="335"/>
                      <a:pt x="325" y="335"/>
                    </a:cubicBezTo>
                    <a:cubicBezTo>
                      <a:pt x="324" y="335"/>
                      <a:pt x="324" y="335"/>
                      <a:pt x="324" y="335"/>
                    </a:cubicBezTo>
                    <a:cubicBezTo>
                      <a:pt x="324" y="336"/>
                      <a:pt x="324" y="336"/>
                      <a:pt x="324" y="336"/>
                    </a:cubicBezTo>
                    <a:cubicBezTo>
                      <a:pt x="322" y="336"/>
                      <a:pt x="322" y="336"/>
                      <a:pt x="322" y="336"/>
                    </a:cubicBezTo>
                    <a:cubicBezTo>
                      <a:pt x="320" y="337"/>
                      <a:pt x="320" y="337"/>
                      <a:pt x="320" y="337"/>
                    </a:cubicBezTo>
                    <a:cubicBezTo>
                      <a:pt x="319" y="337"/>
                      <a:pt x="319" y="337"/>
                      <a:pt x="319" y="337"/>
                    </a:cubicBezTo>
                    <a:cubicBezTo>
                      <a:pt x="319" y="337"/>
                      <a:pt x="319" y="337"/>
                      <a:pt x="319" y="337"/>
                    </a:cubicBezTo>
                    <a:cubicBezTo>
                      <a:pt x="318" y="337"/>
                      <a:pt x="318" y="337"/>
                      <a:pt x="318" y="337"/>
                    </a:cubicBezTo>
                    <a:cubicBezTo>
                      <a:pt x="317" y="337"/>
                      <a:pt x="317" y="337"/>
                      <a:pt x="317" y="337"/>
                    </a:cubicBezTo>
                    <a:cubicBezTo>
                      <a:pt x="316" y="337"/>
                      <a:pt x="316" y="337"/>
                      <a:pt x="316" y="337"/>
                    </a:cubicBezTo>
                    <a:cubicBezTo>
                      <a:pt x="316" y="336"/>
                      <a:pt x="316" y="336"/>
                      <a:pt x="316" y="336"/>
                    </a:cubicBezTo>
                    <a:cubicBezTo>
                      <a:pt x="315" y="336"/>
                      <a:pt x="315" y="336"/>
                      <a:pt x="315" y="336"/>
                    </a:cubicBezTo>
                    <a:cubicBezTo>
                      <a:pt x="315" y="335"/>
                      <a:pt x="315" y="335"/>
                      <a:pt x="315" y="335"/>
                    </a:cubicBezTo>
                    <a:cubicBezTo>
                      <a:pt x="315" y="334"/>
                      <a:pt x="315" y="334"/>
                      <a:pt x="315" y="334"/>
                    </a:cubicBezTo>
                    <a:cubicBezTo>
                      <a:pt x="315" y="334"/>
                      <a:pt x="315" y="334"/>
                      <a:pt x="315" y="334"/>
                    </a:cubicBezTo>
                    <a:cubicBezTo>
                      <a:pt x="315" y="333"/>
                      <a:pt x="315" y="333"/>
                      <a:pt x="315" y="333"/>
                    </a:cubicBezTo>
                    <a:cubicBezTo>
                      <a:pt x="314" y="333"/>
                      <a:pt x="314" y="333"/>
                      <a:pt x="314" y="333"/>
                    </a:cubicBezTo>
                    <a:cubicBezTo>
                      <a:pt x="314" y="333"/>
                      <a:pt x="314" y="333"/>
                      <a:pt x="314" y="333"/>
                    </a:cubicBezTo>
                    <a:cubicBezTo>
                      <a:pt x="313" y="332"/>
                      <a:pt x="313" y="332"/>
                      <a:pt x="313" y="332"/>
                    </a:cubicBezTo>
                    <a:cubicBezTo>
                      <a:pt x="311" y="332"/>
                      <a:pt x="311" y="332"/>
                      <a:pt x="311" y="332"/>
                    </a:cubicBezTo>
                    <a:cubicBezTo>
                      <a:pt x="311" y="332"/>
                      <a:pt x="311" y="332"/>
                      <a:pt x="311" y="332"/>
                    </a:cubicBezTo>
                    <a:cubicBezTo>
                      <a:pt x="310" y="331"/>
                      <a:pt x="310" y="331"/>
                      <a:pt x="310" y="331"/>
                    </a:cubicBezTo>
                    <a:cubicBezTo>
                      <a:pt x="309" y="329"/>
                      <a:pt x="309" y="329"/>
                      <a:pt x="309" y="329"/>
                    </a:cubicBezTo>
                    <a:cubicBezTo>
                      <a:pt x="308" y="328"/>
                      <a:pt x="308" y="328"/>
                      <a:pt x="308" y="328"/>
                    </a:cubicBezTo>
                    <a:cubicBezTo>
                      <a:pt x="306" y="328"/>
                      <a:pt x="306" y="328"/>
                      <a:pt x="306" y="328"/>
                    </a:cubicBezTo>
                    <a:cubicBezTo>
                      <a:pt x="304" y="328"/>
                      <a:pt x="304" y="328"/>
                      <a:pt x="304" y="328"/>
                    </a:cubicBezTo>
                    <a:cubicBezTo>
                      <a:pt x="302" y="328"/>
                      <a:pt x="302" y="328"/>
                      <a:pt x="302" y="328"/>
                    </a:cubicBezTo>
                    <a:cubicBezTo>
                      <a:pt x="302" y="329"/>
                      <a:pt x="302" y="329"/>
                      <a:pt x="302" y="329"/>
                    </a:cubicBezTo>
                    <a:cubicBezTo>
                      <a:pt x="302" y="329"/>
                      <a:pt x="302" y="329"/>
                      <a:pt x="302" y="329"/>
                    </a:cubicBezTo>
                    <a:cubicBezTo>
                      <a:pt x="302" y="330"/>
                      <a:pt x="302" y="330"/>
                      <a:pt x="302" y="330"/>
                    </a:cubicBezTo>
                    <a:cubicBezTo>
                      <a:pt x="301" y="330"/>
                      <a:pt x="301" y="330"/>
                      <a:pt x="301" y="330"/>
                    </a:cubicBezTo>
                    <a:cubicBezTo>
                      <a:pt x="300" y="330"/>
                      <a:pt x="300" y="330"/>
                      <a:pt x="300" y="330"/>
                    </a:cubicBezTo>
                    <a:cubicBezTo>
                      <a:pt x="299" y="330"/>
                      <a:pt x="299" y="330"/>
                      <a:pt x="299" y="330"/>
                    </a:cubicBezTo>
                    <a:cubicBezTo>
                      <a:pt x="297" y="330"/>
                      <a:pt x="297" y="330"/>
                      <a:pt x="297" y="330"/>
                    </a:cubicBezTo>
                    <a:cubicBezTo>
                      <a:pt x="296" y="330"/>
                      <a:pt x="296" y="330"/>
                      <a:pt x="296" y="330"/>
                    </a:cubicBezTo>
                    <a:cubicBezTo>
                      <a:pt x="296" y="330"/>
                      <a:pt x="296" y="330"/>
                      <a:pt x="296" y="330"/>
                    </a:cubicBezTo>
                    <a:cubicBezTo>
                      <a:pt x="295" y="330"/>
                      <a:pt x="295" y="330"/>
                      <a:pt x="295" y="330"/>
                    </a:cubicBezTo>
                    <a:cubicBezTo>
                      <a:pt x="294" y="329"/>
                      <a:pt x="294" y="329"/>
                      <a:pt x="294" y="329"/>
                    </a:cubicBezTo>
                    <a:cubicBezTo>
                      <a:pt x="292" y="329"/>
                      <a:pt x="292" y="329"/>
                      <a:pt x="292" y="329"/>
                    </a:cubicBezTo>
                    <a:cubicBezTo>
                      <a:pt x="292" y="328"/>
                      <a:pt x="292" y="328"/>
                      <a:pt x="292" y="328"/>
                    </a:cubicBezTo>
                    <a:cubicBezTo>
                      <a:pt x="293" y="328"/>
                      <a:pt x="293" y="328"/>
                      <a:pt x="293" y="328"/>
                    </a:cubicBezTo>
                    <a:cubicBezTo>
                      <a:pt x="291" y="327"/>
                      <a:pt x="291" y="327"/>
                      <a:pt x="291" y="327"/>
                    </a:cubicBezTo>
                    <a:cubicBezTo>
                      <a:pt x="290" y="327"/>
                      <a:pt x="290" y="327"/>
                      <a:pt x="290" y="327"/>
                    </a:cubicBezTo>
                    <a:cubicBezTo>
                      <a:pt x="290" y="328"/>
                      <a:pt x="290" y="328"/>
                      <a:pt x="290" y="328"/>
                    </a:cubicBezTo>
                    <a:cubicBezTo>
                      <a:pt x="290" y="329"/>
                      <a:pt x="290" y="329"/>
                      <a:pt x="290" y="329"/>
                    </a:cubicBezTo>
                    <a:cubicBezTo>
                      <a:pt x="290" y="329"/>
                      <a:pt x="290" y="329"/>
                      <a:pt x="290" y="329"/>
                    </a:cubicBezTo>
                    <a:cubicBezTo>
                      <a:pt x="289" y="330"/>
                      <a:pt x="289" y="330"/>
                      <a:pt x="289" y="330"/>
                    </a:cubicBezTo>
                    <a:cubicBezTo>
                      <a:pt x="288" y="330"/>
                      <a:pt x="288" y="330"/>
                      <a:pt x="288" y="330"/>
                    </a:cubicBezTo>
                    <a:cubicBezTo>
                      <a:pt x="274" y="314"/>
                      <a:pt x="274" y="314"/>
                      <a:pt x="274" y="314"/>
                    </a:cubicBezTo>
                    <a:cubicBezTo>
                      <a:pt x="264" y="308"/>
                      <a:pt x="264" y="308"/>
                      <a:pt x="264" y="308"/>
                    </a:cubicBezTo>
                    <a:cubicBezTo>
                      <a:pt x="263" y="307"/>
                      <a:pt x="263" y="307"/>
                      <a:pt x="263" y="307"/>
                    </a:cubicBezTo>
                    <a:cubicBezTo>
                      <a:pt x="264" y="307"/>
                      <a:pt x="264" y="307"/>
                      <a:pt x="264" y="307"/>
                    </a:cubicBezTo>
                    <a:cubicBezTo>
                      <a:pt x="265" y="306"/>
                      <a:pt x="265" y="306"/>
                      <a:pt x="265" y="306"/>
                    </a:cubicBezTo>
                    <a:cubicBezTo>
                      <a:pt x="265" y="305"/>
                      <a:pt x="265" y="305"/>
                      <a:pt x="265" y="305"/>
                    </a:cubicBezTo>
                    <a:cubicBezTo>
                      <a:pt x="265" y="304"/>
                      <a:pt x="265" y="304"/>
                      <a:pt x="265" y="304"/>
                    </a:cubicBezTo>
                    <a:cubicBezTo>
                      <a:pt x="263" y="305"/>
                      <a:pt x="263" y="305"/>
                      <a:pt x="263" y="305"/>
                    </a:cubicBezTo>
                    <a:cubicBezTo>
                      <a:pt x="262" y="305"/>
                      <a:pt x="262" y="305"/>
                      <a:pt x="262" y="305"/>
                    </a:cubicBezTo>
                    <a:cubicBezTo>
                      <a:pt x="261" y="306"/>
                      <a:pt x="261" y="306"/>
                      <a:pt x="261" y="306"/>
                    </a:cubicBezTo>
                    <a:cubicBezTo>
                      <a:pt x="260" y="306"/>
                      <a:pt x="260" y="306"/>
                      <a:pt x="260" y="306"/>
                    </a:cubicBezTo>
                    <a:cubicBezTo>
                      <a:pt x="259" y="307"/>
                      <a:pt x="259" y="307"/>
                      <a:pt x="259" y="307"/>
                    </a:cubicBezTo>
                    <a:cubicBezTo>
                      <a:pt x="259" y="308"/>
                      <a:pt x="259" y="308"/>
                      <a:pt x="259" y="308"/>
                    </a:cubicBezTo>
                    <a:cubicBezTo>
                      <a:pt x="258" y="309"/>
                      <a:pt x="258" y="309"/>
                      <a:pt x="258" y="309"/>
                    </a:cubicBezTo>
                    <a:cubicBezTo>
                      <a:pt x="258" y="310"/>
                      <a:pt x="258" y="310"/>
                      <a:pt x="258" y="310"/>
                    </a:cubicBezTo>
                    <a:cubicBezTo>
                      <a:pt x="257" y="310"/>
                      <a:pt x="257" y="310"/>
                      <a:pt x="257" y="310"/>
                    </a:cubicBezTo>
                    <a:cubicBezTo>
                      <a:pt x="255" y="310"/>
                      <a:pt x="255" y="310"/>
                      <a:pt x="255" y="310"/>
                    </a:cubicBezTo>
                    <a:cubicBezTo>
                      <a:pt x="254" y="311"/>
                      <a:pt x="254" y="311"/>
                      <a:pt x="254" y="311"/>
                    </a:cubicBezTo>
                    <a:cubicBezTo>
                      <a:pt x="254" y="312"/>
                      <a:pt x="254" y="312"/>
                      <a:pt x="254" y="312"/>
                    </a:cubicBezTo>
                    <a:cubicBezTo>
                      <a:pt x="253" y="312"/>
                      <a:pt x="253" y="312"/>
                      <a:pt x="253" y="312"/>
                    </a:cubicBezTo>
                    <a:cubicBezTo>
                      <a:pt x="253" y="312"/>
                      <a:pt x="253" y="312"/>
                      <a:pt x="253" y="312"/>
                    </a:cubicBezTo>
                    <a:cubicBezTo>
                      <a:pt x="251" y="312"/>
                      <a:pt x="251" y="312"/>
                      <a:pt x="251" y="312"/>
                    </a:cubicBezTo>
                    <a:cubicBezTo>
                      <a:pt x="249" y="312"/>
                      <a:pt x="249" y="312"/>
                      <a:pt x="249" y="312"/>
                    </a:cubicBezTo>
                    <a:cubicBezTo>
                      <a:pt x="249" y="313"/>
                      <a:pt x="249" y="313"/>
                      <a:pt x="249" y="313"/>
                    </a:cubicBezTo>
                    <a:cubicBezTo>
                      <a:pt x="248" y="313"/>
                      <a:pt x="248" y="313"/>
                      <a:pt x="248" y="313"/>
                    </a:cubicBezTo>
                    <a:cubicBezTo>
                      <a:pt x="247" y="312"/>
                      <a:pt x="247" y="312"/>
                      <a:pt x="247" y="312"/>
                    </a:cubicBezTo>
                    <a:cubicBezTo>
                      <a:pt x="247" y="310"/>
                      <a:pt x="247" y="310"/>
                      <a:pt x="247" y="310"/>
                    </a:cubicBezTo>
                    <a:cubicBezTo>
                      <a:pt x="248" y="310"/>
                      <a:pt x="248" y="310"/>
                      <a:pt x="248" y="310"/>
                    </a:cubicBezTo>
                    <a:cubicBezTo>
                      <a:pt x="248" y="309"/>
                      <a:pt x="248" y="309"/>
                      <a:pt x="248" y="309"/>
                    </a:cubicBezTo>
                    <a:cubicBezTo>
                      <a:pt x="248" y="309"/>
                      <a:pt x="248" y="309"/>
                      <a:pt x="248" y="309"/>
                    </a:cubicBezTo>
                    <a:cubicBezTo>
                      <a:pt x="247" y="309"/>
                      <a:pt x="247" y="309"/>
                      <a:pt x="247" y="309"/>
                    </a:cubicBezTo>
                    <a:cubicBezTo>
                      <a:pt x="246" y="309"/>
                      <a:pt x="246" y="309"/>
                      <a:pt x="246" y="309"/>
                    </a:cubicBezTo>
                    <a:cubicBezTo>
                      <a:pt x="244" y="308"/>
                      <a:pt x="244" y="308"/>
                      <a:pt x="244" y="308"/>
                    </a:cubicBezTo>
                    <a:cubicBezTo>
                      <a:pt x="243" y="308"/>
                      <a:pt x="243" y="308"/>
                      <a:pt x="243" y="308"/>
                    </a:cubicBezTo>
                    <a:cubicBezTo>
                      <a:pt x="243" y="309"/>
                      <a:pt x="243" y="309"/>
                      <a:pt x="243" y="309"/>
                    </a:cubicBezTo>
                    <a:cubicBezTo>
                      <a:pt x="244" y="309"/>
                      <a:pt x="244" y="309"/>
                      <a:pt x="244" y="309"/>
                    </a:cubicBezTo>
                    <a:cubicBezTo>
                      <a:pt x="243" y="310"/>
                      <a:pt x="243" y="310"/>
                      <a:pt x="243" y="310"/>
                    </a:cubicBezTo>
                    <a:cubicBezTo>
                      <a:pt x="242" y="310"/>
                      <a:pt x="242" y="310"/>
                      <a:pt x="242" y="310"/>
                    </a:cubicBezTo>
                    <a:cubicBezTo>
                      <a:pt x="241" y="309"/>
                      <a:pt x="241" y="309"/>
                      <a:pt x="241" y="309"/>
                    </a:cubicBezTo>
                    <a:cubicBezTo>
                      <a:pt x="241" y="307"/>
                      <a:pt x="241" y="307"/>
                      <a:pt x="241" y="307"/>
                    </a:cubicBezTo>
                    <a:cubicBezTo>
                      <a:pt x="239" y="306"/>
                      <a:pt x="239" y="306"/>
                      <a:pt x="239" y="306"/>
                    </a:cubicBezTo>
                    <a:cubicBezTo>
                      <a:pt x="239" y="306"/>
                      <a:pt x="239" y="306"/>
                      <a:pt x="239" y="306"/>
                    </a:cubicBezTo>
                    <a:cubicBezTo>
                      <a:pt x="239" y="307"/>
                      <a:pt x="239" y="307"/>
                      <a:pt x="239" y="307"/>
                    </a:cubicBezTo>
                    <a:cubicBezTo>
                      <a:pt x="239" y="308"/>
                      <a:pt x="239" y="308"/>
                      <a:pt x="239" y="308"/>
                    </a:cubicBezTo>
                    <a:cubicBezTo>
                      <a:pt x="239" y="308"/>
                      <a:pt x="239" y="308"/>
                      <a:pt x="239" y="308"/>
                    </a:cubicBezTo>
                    <a:cubicBezTo>
                      <a:pt x="238" y="307"/>
                      <a:pt x="238" y="307"/>
                      <a:pt x="238" y="307"/>
                    </a:cubicBezTo>
                    <a:cubicBezTo>
                      <a:pt x="237" y="307"/>
                      <a:pt x="237" y="307"/>
                      <a:pt x="237" y="307"/>
                    </a:cubicBezTo>
                    <a:cubicBezTo>
                      <a:pt x="237" y="308"/>
                      <a:pt x="237" y="308"/>
                      <a:pt x="237" y="308"/>
                    </a:cubicBezTo>
                    <a:cubicBezTo>
                      <a:pt x="237" y="308"/>
                      <a:pt x="237" y="308"/>
                      <a:pt x="237" y="308"/>
                    </a:cubicBezTo>
                    <a:cubicBezTo>
                      <a:pt x="236" y="308"/>
                      <a:pt x="236" y="308"/>
                      <a:pt x="236" y="308"/>
                    </a:cubicBezTo>
                    <a:cubicBezTo>
                      <a:pt x="235" y="308"/>
                      <a:pt x="235" y="308"/>
                      <a:pt x="235" y="308"/>
                    </a:cubicBezTo>
                    <a:cubicBezTo>
                      <a:pt x="234" y="308"/>
                      <a:pt x="234" y="308"/>
                      <a:pt x="234" y="308"/>
                    </a:cubicBezTo>
                    <a:cubicBezTo>
                      <a:pt x="233" y="307"/>
                      <a:pt x="233" y="307"/>
                      <a:pt x="233" y="307"/>
                    </a:cubicBezTo>
                    <a:cubicBezTo>
                      <a:pt x="234" y="307"/>
                      <a:pt x="234" y="307"/>
                      <a:pt x="234" y="307"/>
                    </a:cubicBezTo>
                    <a:cubicBezTo>
                      <a:pt x="234" y="306"/>
                      <a:pt x="234" y="306"/>
                      <a:pt x="234" y="306"/>
                    </a:cubicBezTo>
                    <a:cubicBezTo>
                      <a:pt x="234" y="306"/>
                      <a:pt x="234" y="306"/>
                      <a:pt x="234" y="306"/>
                    </a:cubicBezTo>
                    <a:cubicBezTo>
                      <a:pt x="234" y="305"/>
                      <a:pt x="234" y="305"/>
                      <a:pt x="234" y="305"/>
                    </a:cubicBezTo>
                    <a:cubicBezTo>
                      <a:pt x="234" y="304"/>
                      <a:pt x="234" y="304"/>
                      <a:pt x="234" y="304"/>
                    </a:cubicBezTo>
                    <a:cubicBezTo>
                      <a:pt x="233" y="304"/>
                      <a:pt x="233" y="304"/>
                      <a:pt x="233" y="304"/>
                    </a:cubicBezTo>
                    <a:cubicBezTo>
                      <a:pt x="233" y="303"/>
                      <a:pt x="233" y="303"/>
                      <a:pt x="233" y="303"/>
                    </a:cubicBezTo>
                    <a:cubicBezTo>
                      <a:pt x="232" y="302"/>
                      <a:pt x="232" y="302"/>
                      <a:pt x="232" y="302"/>
                    </a:cubicBezTo>
                    <a:cubicBezTo>
                      <a:pt x="232" y="301"/>
                      <a:pt x="232" y="301"/>
                      <a:pt x="232" y="301"/>
                    </a:cubicBezTo>
                    <a:cubicBezTo>
                      <a:pt x="231" y="300"/>
                      <a:pt x="231" y="300"/>
                      <a:pt x="231" y="300"/>
                    </a:cubicBezTo>
                    <a:cubicBezTo>
                      <a:pt x="230" y="300"/>
                      <a:pt x="230" y="300"/>
                      <a:pt x="230" y="300"/>
                    </a:cubicBezTo>
                    <a:cubicBezTo>
                      <a:pt x="229" y="301"/>
                      <a:pt x="229" y="301"/>
                      <a:pt x="229" y="301"/>
                    </a:cubicBezTo>
                    <a:cubicBezTo>
                      <a:pt x="228" y="301"/>
                      <a:pt x="228" y="301"/>
                      <a:pt x="228" y="301"/>
                    </a:cubicBezTo>
                    <a:cubicBezTo>
                      <a:pt x="226" y="300"/>
                      <a:pt x="226" y="300"/>
                      <a:pt x="226" y="300"/>
                    </a:cubicBezTo>
                    <a:cubicBezTo>
                      <a:pt x="225" y="300"/>
                      <a:pt x="225" y="300"/>
                      <a:pt x="225" y="300"/>
                    </a:cubicBezTo>
                    <a:cubicBezTo>
                      <a:pt x="223" y="299"/>
                      <a:pt x="223" y="299"/>
                      <a:pt x="223" y="299"/>
                    </a:cubicBezTo>
                    <a:cubicBezTo>
                      <a:pt x="223" y="300"/>
                      <a:pt x="223" y="300"/>
                      <a:pt x="223" y="300"/>
                    </a:cubicBezTo>
                    <a:cubicBezTo>
                      <a:pt x="222" y="300"/>
                      <a:pt x="222" y="300"/>
                      <a:pt x="222" y="300"/>
                    </a:cubicBezTo>
                    <a:cubicBezTo>
                      <a:pt x="221" y="300"/>
                      <a:pt x="221" y="300"/>
                      <a:pt x="221" y="300"/>
                    </a:cubicBezTo>
                    <a:cubicBezTo>
                      <a:pt x="221" y="301"/>
                      <a:pt x="221" y="301"/>
                      <a:pt x="221" y="301"/>
                    </a:cubicBezTo>
                    <a:cubicBezTo>
                      <a:pt x="219" y="301"/>
                      <a:pt x="219" y="301"/>
                      <a:pt x="219" y="301"/>
                    </a:cubicBezTo>
                    <a:cubicBezTo>
                      <a:pt x="218" y="301"/>
                      <a:pt x="218" y="301"/>
                      <a:pt x="218" y="301"/>
                    </a:cubicBezTo>
                    <a:cubicBezTo>
                      <a:pt x="219" y="302"/>
                      <a:pt x="219" y="302"/>
                      <a:pt x="219" y="302"/>
                    </a:cubicBezTo>
                    <a:cubicBezTo>
                      <a:pt x="219" y="303"/>
                      <a:pt x="219" y="303"/>
                      <a:pt x="219" y="303"/>
                    </a:cubicBezTo>
                    <a:cubicBezTo>
                      <a:pt x="217" y="303"/>
                      <a:pt x="217" y="303"/>
                      <a:pt x="217" y="303"/>
                    </a:cubicBezTo>
                    <a:cubicBezTo>
                      <a:pt x="217" y="303"/>
                      <a:pt x="217" y="303"/>
                      <a:pt x="217" y="303"/>
                    </a:cubicBezTo>
                    <a:cubicBezTo>
                      <a:pt x="216" y="304"/>
                      <a:pt x="216" y="304"/>
                      <a:pt x="216" y="304"/>
                    </a:cubicBezTo>
                    <a:cubicBezTo>
                      <a:pt x="215" y="304"/>
                      <a:pt x="215" y="304"/>
                      <a:pt x="215" y="304"/>
                    </a:cubicBezTo>
                    <a:cubicBezTo>
                      <a:pt x="214" y="305"/>
                      <a:pt x="214" y="305"/>
                      <a:pt x="214" y="305"/>
                    </a:cubicBezTo>
                    <a:cubicBezTo>
                      <a:pt x="214" y="305"/>
                      <a:pt x="214" y="305"/>
                      <a:pt x="214" y="305"/>
                    </a:cubicBezTo>
                    <a:cubicBezTo>
                      <a:pt x="211" y="306"/>
                      <a:pt x="211" y="306"/>
                      <a:pt x="211" y="306"/>
                    </a:cubicBezTo>
                    <a:cubicBezTo>
                      <a:pt x="210" y="306"/>
                      <a:pt x="210" y="306"/>
                      <a:pt x="210" y="306"/>
                    </a:cubicBezTo>
                    <a:cubicBezTo>
                      <a:pt x="209" y="307"/>
                      <a:pt x="209" y="307"/>
                      <a:pt x="209" y="307"/>
                    </a:cubicBezTo>
                    <a:cubicBezTo>
                      <a:pt x="208" y="307"/>
                      <a:pt x="208" y="307"/>
                      <a:pt x="208" y="307"/>
                    </a:cubicBezTo>
                    <a:cubicBezTo>
                      <a:pt x="207" y="306"/>
                      <a:pt x="207" y="306"/>
                      <a:pt x="207" y="306"/>
                    </a:cubicBezTo>
                    <a:cubicBezTo>
                      <a:pt x="207" y="307"/>
                      <a:pt x="207" y="307"/>
                      <a:pt x="207" y="307"/>
                    </a:cubicBezTo>
                    <a:cubicBezTo>
                      <a:pt x="207" y="307"/>
                      <a:pt x="207" y="307"/>
                      <a:pt x="207" y="307"/>
                    </a:cubicBezTo>
                    <a:cubicBezTo>
                      <a:pt x="205" y="307"/>
                      <a:pt x="205" y="307"/>
                      <a:pt x="205" y="307"/>
                    </a:cubicBezTo>
                    <a:cubicBezTo>
                      <a:pt x="205" y="308"/>
                      <a:pt x="205" y="308"/>
                      <a:pt x="205" y="308"/>
                    </a:cubicBezTo>
                    <a:cubicBezTo>
                      <a:pt x="205" y="309"/>
                      <a:pt x="205" y="309"/>
                      <a:pt x="205" y="309"/>
                    </a:cubicBezTo>
                    <a:cubicBezTo>
                      <a:pt x="204" y="309"/>
                      <a:pt x="204" y="309"/>
                      <a:pt x="204" y="309"/>
                    </a:cubicBezTo>
                    <a:cubicBezTo>
                      <a:pt x="204" y="309"/>
                      <a:pt x="204" y="309"/>
                      <a:pt x="204" y="309"/>
                    </a:cubicBezTo>
                    <a:cubicBezTo>
                      <a:pt x="203" y="309"/>
                      <a:pt x="203" y="309"/>
                      <a:pt x="203" y="309"/>
                    </a:cubicBezTo>
                    <a:cubicBezTo>
                      <a:pt x="202" y="310"/>
                      <a:pt x="202" y="310"/>
                      <a:pt x="202" y="310"/>
                    </a:cubicBezTo>
                    <a:cubicBezTo>
                      <a:pt x="200" y="310"/>
                      <a:pt x="200" y="310"/>
                      <a:pt x="200" y="310"/>
                    </a:cubicBezTo>
                    <a:cubicBezTo>
                      <a:pt x="199" y="311"/>
                      <a:pt x="199" y="311"/>
                      <a:pt x="199" y="311"/>
                    </a:cubicBezTo>
                    <a:cubicBezTo>
                      <a:pt x="199" y="311"/>
                      <a:pt x="199" y="311"/>
                      <a:pt x="199" y="311"/>
                    </a:cubicBezTo>
                    <a:cubicBezTo>
                      <a:pt x="197" y="311"/>
                      <a:pt x="197" y="311"/>
                      <a:pt x="197" y="311"/>
                    </a:cubicBezTo>
                    <a:cubicBezTo>
                      <a:pt x="196" y="312"/>
                      <a:pt x="196" y="312"/>
                      <a:pt x="196" y="312"/>
                    </a:cubicBezTo>
                    <a:cubicBezTo>
                      <a:pt x="194" y="312"/>
                      <a:pt x="194" y="312"/>
                      <a:pt x="194" y="312"/>
                    </a:cubicBezTo>
                    <a:cubicBezTo>
                      <a:pt x="192" y="312"/>
                      <a:pt x="192" y="312"/>
                      <a:pt x="192" y="312"/>
                    </a:cubicBezTo>
                    <a:cubicBezTo>
                      <a:pt x="192" y="313"/>
                      <a:pt x="192" y="313"/>
                      <a:pt x="192" y="313"/>
                    </a:cubicBezTo>
                    <a:cubicBezTo>
                      <a:pt x="192" y="314"/>
                      <a:pt x="192" y="314"/>
                      <a:pt x="192" y="314"/>
                    </a:cubicBezTo>
                    <a:cubicBezTo>
                      <a:pt x="191" y="313"/>
                      <a:pt x="191" y="313"/>
                      <a:pt x="191" y="313"/>
                    </a:cubicBezTo>
                    <a:cubicBezTo>
                      <a:pt x="190" y="313"/>
                      <a:pt x="190" y="313"/>
                      <a:pt x="190" y="313"/>
                    </a:cubicBezTo>
                    <a:cubicBezTo>
                      <a:pt x="189" y="313"/>
                      <a:pt x="189" y="313"/>
                      <a:pt x="189" y="313"/>
                    </a:cubicBezTo>
                    <a:cubicBezTo>
                      <a:pt x="189" y="314"/>
                      <a:pt x="189" y="314"/>
                      <a:pt x="189" y="314"/>
                    </a:cubicBezTo>
                    <a:cubicBezTo>
                      <a:pt x="189" y="315"/>
                      <a:pt x="189" y="315"/>
                      <a:pt x="189" y="315"/>
                    </a:cubicBezTo>
                    <a:cubicBezTo>
                      <a:pt x="188" y="314"/>
                      <a:pt x="188" y="314"/>
                      <a:pt x="188" y="314"/>
                    </a:cubicBezTo>
                    <a:cubicBezTo>
                      <a:pt x="186" y="314"/>
                      <a:pt x="186" y="314"/>
                      <a:pt x="186" y="314"/>
                    </a:cubicBezTo>
                    <a:cubicBezTo>
                      <a:pt x="186" y="313"/>
                      <a:pt x="186" y="313"/>
                      <a:pt x="186" y="313"/>
                    </a:cubicBezTo>
                    <a:cubicBezTo>
                      <a:pt x="185" y="313"/>
                      <a:pt x="185" y="313"/>
                      <a:pt x="185" y="313"/>
                    </a:cubicBezTo>
                    <a:cubicBezTo>
                      <a:pt x="185" y="314"/>
                      <a:pt x="185" y="314"/>
                      <a:pt x="185" y="314"/>
                    </a:cubicBezTo>
                    <a:cubicBezTo>
                      <a:pt x="184" y="314"/>
                      <a:pt x="184" y="314"/>
                      <a:pt x="184" y="314"/>
                    </a:cubicBezTo>
                    <a:cubicBezTo>
                      <a:pt x="183" y="314"/>
                      <a:pt x="183" y="314"/>
                      <a:pt x="183" y="314"/>
                    </a:cubicBezTo>
                    <a:cubicBezTo>
                      <a:pt x="184" y="316"/>
                      <a:pt x="184" y="316"/>
                      <a:pt x="184" y="316"/>
                    </a:cubicBezTo>
                    <a:cubicBezTo>
                      <a:pt x="183" y="316"/>
                      <a:pt x="183" y="316"/>
                      <a:pt x="183" y="316"/>
                    </a:cubicBezTo>
                    <a:cubicBezTo>
                      <a:pt x="184" y="316"/>
                      <a:pt x="184" y="316"/>
                      <a:pt x="184" y="316"/>
                    </a:cubicBezTo>
                    <a:cubicBezTo>
                      <a:pt x="186" y="316"/>
                      <a:pt x="186" y="316"/>
                      <a:pt x="186" y="316"/>
                    </a:cubicBezTo>
                    <a:cubicBezTo>
                      <a:pt x="186" y="317"/>
                      <a:pt x="186" y="317"/>
                      <a:pt x="186" y="317"/>
                    </a:cubicBezTo>
                    <a:cubicBezTo>
                      <a:pt x="185" y="317"/>
                      <a:pt x="185" y="317"/>
                      <a:pt x="185" y="317"/>
                    </a:cubicBezTo>
                    <a:cubicBezTo>
                      <a:pt x="184" y="318"/>
                      <a:pt x="184" y="318"/>
                      <a:pt x="184" y="318"/>
                    </a:cubicBezTo>
                    <a:cubicBezTo>
                      <a:pt x="184" y="318"/>
                      <a:pt x="184" y="318"/>
                      <a:pt x="184" y="318"/>
                    </a:cubicBezTo>
                    <a:cubicBezTo>
                      <a:pt x="186" y="319"/>
                      <a:pt x="186" y="319"/>
                      <a:pt x="186" y="319"/>
                    </a:cubicBezTo>
                    <a:cubicBezTo>
                      <a:pt x="187" y="319"/>
                      <a:pt x="187" y="319"/>
                      <a:pt x="187" y="319"/>
                    </a:cubicBezTo>
                    <a:cubicBezTo>
                      <a:pt x="187" y="318"/>
                      <a:pt x="187" y="318"/>
                      <a:pt x="187" y="318"/>
                    </a:cubicBezTo>
                    <a:cubicBezTo>
                      <a:pt x="188" y="318"/>
                      <a:pt x="188" y="318"/>
                      <a:pt x="188" y="318"/>
                    </a:cubicBezTo>
                    <a:cubicBezTo>
                      <a:pt x="189" y="319"/>
                      <a:pt x="189" y="319"/>
                      <a:pt x="189" y="319"/>
                    </a:cubicBezTo>
                    <a:cubicBezTo>
                      <a:pt x="190" y="320"/>
                      <a:pt x="190" y="320"/>
                      <a:pt x="190" y="320"/>
                    </a:cubicBezTo>
                    <a:cubicBezTo>
                      <a:pt x="190" y="321"/>
                      <a:pt x="190" y="321"/>
                      <a:pt x="190" y="321"/>
                    </a:cubicBezTo>
                    <a:cubicBezTo>
                      <a:pt x="190" y="321"/>
                      <a:pt x="190" y="321"/>
                      <a:pt x="190" y="321"/>
                    </a:cubicBezTo>
                    <a:cubicBezTo>
                      <a:pt x="189" y="321"/>
                      <a:pt x="189" y="321"/>
                      <a:pt x="189" y="321"/>
                    </a:cubicBezTo>
                    <a:cubicBezTo>
                      <a:pt x="186" y="321"/>
                      <a:pt x="186" y="321"/>
                      <a:pt x="186" y="321"/>
                    </a:cubicBezTo>
                    <a:cubicBezTo>
                      <a:pt x="185" y="322"/>
                      <a:pt x="185" y="322"/>
                      <a:pt x="185" y="322"/>
                    </a:cubicBezTo>
                    <a:cubicBezTo>
                      <a:pt x="184" y="324"/>
                      <a:pt x="184" y="324"/>
                      <a:pt x="184" y="324"/>
                    </a:cubicBezTo>
                    <a:cubicBezTo>
                      <a:pt x="184" y="325"/>
                      <a:pt x="184" y="325"/>
                      <a:pt x="184" y="325"/>
                    </a:cubicBezTo>
                    <a:cubicBezTo>
                      <a:pt x="185" y="325"/>
                      <a:pt x="185" y="325"/>
                      <a:pt x="185" y="325"/>
                    </a:cubicBezTo>
                    <a:cubicBezTo>
                      <a:pt x="185" y="326"/>
                      <a:pt x="185" y="326"/>
                      <a:pt x="185" y="326"/>
                    </a:cubicBezTo>
                    <a:cubicBezTo>
                      <a:pt x="184" y="327"/>
                      <a:pt x="184" y="327"/>
                      <a:pt x="184" y="327"/>
                    </a:cubicBezTo>
                    <a:cubicBezTo>
                      <a:pt x="184" y="328"/>
                      <a:pt x="184" y="328"/>
                      <a:pt x="184" y="328"/>
                    </a:cubicBezTo>
                    <a:cubicBezTo>
                      <a:pt x="183" y="328"/>
                      <a:pt x="183" y="328"/>
                      <a:pt x="183" y="328"/>
                    </a:cubicBezTo>
                    <a:cubicBezTo>
                      <a:pt x="183" y="329"/>
                      <a:pt x="183" y="329"/>
                      <a:pt x="183" y="329"/>
                    </a:cubicBezTo>
                    <a:cubicBezTo>
                      <a:pt x="183" y="329"/>
                      <a:pt x="183" y="329"/>
                      <a:pt x="183" y="329"/>
                    </a:cubicBezTo>
                    <a:cubicBezTo>
                      <a:pt x="183" y="330"/>
                      <a:pt x="183" y="330"/>
                      <a:pt x="183" y="330"/>
                    </a:cubicBezTo>
                    <a:cubicBezTo>
                      <a:pt x="185" y="330"/>
                      <a:pt x="185" y="330"/>
                      <a:pt x="185" y="330"/>
                    </a:cubicBezTo>
                    <a:cubicBezTo>
                      <a:pt x="185" y="331"/>
                      <a:pt x="185" y="331"/>
                      <a:pt x="185" y="331"/>
                    </a:cubicBezTo>
                    <a:cubicBezTo>
                      <a:pt x="187" y="331"/>
                      <a:pt x="187" y="331"/>
                      <a:pt x="187" y="331"/>
                    </a:cubicBezTo>
                    <a:cubicBezTo>
                      <a:pt x="187" y="331"/>
                      <a:pt x="187" y="331"/>
                      <a:pt x="187" y="331"/>
                    </a:cubicBezTo>
                    <a:cubicBezTo>
                      <a:pt x="188" y="332"/>
                      <a:pt x="188" y="332"/>
                      <a:pt x="188" y="332"/>
                    </a:cubicBezTo>
                    <a:cubicBezTo>
                      <a:pt x="190" y="332"/>
                      <a:pt x="190" y="332"/>
                      <a:pt x="190" y="332"/>
                    </a:cubicBezTo>
                    <a:cubicBezTo>
                      <a:pt x="190" y="333"/>
                      <a:pt x="190" y="333"/>
                      <a:pt x="190" y="333"/>
                    </a:cubicBezTo>
                    <a:cubicBezTo>
                      <a:pt x="190" y="337"/>
                      <a:pt x="190" y="337"/>
                      <a:pt x="190" y="337"/>
                    </a:cubicBezTo>
                    <a:cubicBezTo>
                      <a:pt x="190" y="337"/>
                      <a:pt x="190" y="337"/>
                      <a:pt x="190" y="337"/>
                    </a:cubicBezTo>
                    <a:cubicBezTo>
                      <a:pt x="188" y="338"/>
                      <a:pt x="188" y="338"/>
                      <a:pt x="188" y="338"/>
                    </a:cubicBezTo>
                    <a:cubicBezTo>
                      <a:pt x="186" y="338"/>
                      <a:pt x="186" y="338"/>
                      <a:pt x="186" y="338"/>
                    </a:cubicBezTo>
                    <a:cubicBezTo>
                      <a:pt x="185" y="337"/>
                      <a:pt x="185" y="337"/>
                      <a:pt x="185" y="337"/>
                    </a:cubicBezTo>
                    <a:cubicBezTo>
                      <a:pt x="184" y="337"/>
                      <a:pt x="184" y="337"/>
                      <a:pt x="184" y="337"/>
                    </a:cubicBezTo>
                    <a:cubicBezTo>
                      <a:pt x="184" y="338"/>
                      <a:pt x="184" y="338"/>
                      <a:pt x="184" y="338"/>
                    </a:cubicBezTo>
                    <a:cubicBezTo>
                      <a:pt x="183" y="339"/>
                      <a:pt x="183" y="339"/>
                      <a:pt x="183" y="339"/>
                    </a:cubicBezTo>
                    <a:cubicBezTo>
                      <a:pt x="182" y="340"/>
                      <a:pt x="182" y="340"/>
                      <a:pt x="182" y="340"/>
                    </a:cubicBezTo>
                    <a:cubicBezTo>
                      <a:pt x="180" y="339"/>
                      <a:pt x="180" y="339"/>
                      <a:pt x="180" y="339"/>
                    </a:cubicBezTo>
                    <a:cubicBezTo>
                      <a:pt x="178" y="339"/>
                      <a:pt x="178" y="339"/>
                      <a:pt x="178" y="339"/>
                    </a:cubicBezTo>
                    <a:cubicBezTo>
                      <a:pt x="178" y="338"/>
                      <a:pt x="178" y="338"/>
                      <a:pt x="178" y="338"/>
                    </a:cubicBezTo>
                    <a:cubicBezTo>
                      <a:pt x="177" y="339"/>
                      <a:pt x="177" y="339"/>
                      <a:pt x="177" y="339"/>
                    </a:cubicBezTo>
                    <a:cubicBezTo>
                      <a:pt x="176" y="338"/>
                      <a:pt x="176" y="338"/>
                      <a:pt x="176" y="338"/>
                    </a:cubicBezTo>
                    <a:cubicBezTo>
                      <a:pt x="175" y="337"/>
                      <a:pt x="175" y="337"/>
                      <a:pt x="175" y="337"/>
                    </a:cubicBezTo>
                    <a:cubicBezTo>
                      <a:pt x="176" y="337"/>
                      <a:pt x="176" y="337"/>
                      <a:pt x="176" y="337"/>
                    </a:cubicBezTo>
                    <a:cubicBezTo>
                      <a:pt x="176" y="336"/>
                      <a:pt x="176" y="336"/>
                      <a:pt x="176" y="336"/>
                    </a:cubicBezTo>
                    <a:cubicBezTo>
                      <a:pt x="175" y="336"/>
                      <a:pt x="175" y="336"/>
                      <a:pt x="175" y="336"/>
                    </a:cubicBezTo>
                    <a:cubicBezTo>
                      <a:pt x="174" y="335"/>
                      <a:pt x="174" y="335"/>
                      <a:pt x="174" y="335"/>
                    </a:cubicBezTo>
                    <a:cubicBezTo>
                      <a:pt x="173" y="336"/>
                      <a:pt x="173" y="336"/>
                      <a:pt x="173" y="336"/>
                    </a:cubicBezTo>
                    <a:cubicBezTo>
                      <a:pt x="172" y="336"/>
                      <a:pt x="172" y="336"/>
                      <a:pt x="172" y="336"/>
                    </a:cubicBezTo>
                    <a:cubicBezTo>
                      <a:pt x="171" y="336"/>
                      <a:pt x="171" y="336"/>
                      <a:pt x="171" y="336"/>
                    </a:cubicBezTo>
                    <a:cubicBezTo>
                      <a:pt x="172" y="337"/>
                      <a:pt x="172" y="337"/>
                      <a:pt x="172" y="337"/>
                    </a:cubicBezTo>
                    <a:cubicBezTo>
                      <a:pt x="170" y="337"/>
                      <a:pt x="170" y="337"/>
                      <a:pt x="170" y="337"/>
                    </a:cubicBezTo>
                    <a:cubicBezTo>
                      <a:pt x="170" y="337"/>
                      <a:pt x="170" y="337"/>
                      <a:pt x="170" y="337"/>
                    </a:cubicBezTo>
                    <a:cubicBezTo>
                      <a:pt x="168" y="335"/>
                      <a:pt x="168" y="335"/>
                      <a:pt x="168" y="335"/>
                    </a:cubicBezTo>
                    <a:cubicBezTo>
                      <a:pt x="167" y="335"/>
                      <a:pt x="167" y="335"/>
                      <a:pt x="167" y="335"/>
                    </a:cubicBezTo>
                    <a:cubicBezTo>
                      <a:pt x="166" y="336"/>
                      <a:pt x="166" y="336"/>
                      <a:pt x="166" y="336"/>
                    </a:cubicBezTo>
                    <a:cubicBezTo>
                      <a:pt x="166" y="336"/>
                      <a:pt x="166" y="336"/>
                      <a:pt x="166" y="336"/>
                    </a:cubicBezTo>
                    <a:cubicBezTo>
                      <a:pt x="165" y="336"/>
                      <a:pt x="165" y="336"/>
                      <a:pt x="165" y="336"/>
                    </a:cubicBezTo>
                    <a:cubicBezTo>
                      <a:pt x="165" y="337"/>
                      <a:pt x="165" y="337"/>
                      <a:pt x="165" y="337"/>
                    </a:cubicBezTo>
                    <a:cubicBezTo>
                      <a:pt x="163" y="337"/>
                      <a:pt x="163" y="337"/>
                      <a:pt x="163" y="337"/>
                    </a:cubicBezTo>
                    <a:cubicBezTo>
                      <a:pt x="163" y="339"/>
                      <a:pt x="163" y="339"/>
                      <a:pt x="163" y="339"/>
                    </a:cubicBezTo>
                    <a:cubicBezTo>
                      <a:pt x="162" y="340"/>
                      <a:pt x="162" y="340"/>
                      <a:pt x="162" y="340"/>
                    </a:cubicBezTo>
                    <a:cubicBezTo>
                      <a:pt x="161" y="339"/>
                      <a:pt x="161" y="339"/>
                      <a:pt x="161" y="339"/>
                    </a:cubicBezTo>
                    <a:cubicBezTo>
                      <a:pt x="160" y="338"/>
                      <a:pt x="160" y="338"/>
                      <a:pt x="160" y="338"/>
                    </a:cubicBezTo>
                    <a:cubicBezTo>
                      <a:pt x="158" y="338"/>
                      <a:pt x="158" y="338"/>
                      <a:pt x="158" y="338"/>
                    </a:cubicBezTo>
                    <a:cubicBezTo>
                      <a:pt x="157" y="337"/>
                      <a:pt x="157" y="337"/>
                      <a:pt x="157" y="337"/>
                    </a:cubicBezTo>
                    <a:cubicBezTo>
                      <a:pt x="156" y="338"/>
                      <a:pt x="156" y="338"/>
                      <a:pt x="156" y="338"/>
                    </a:cubicBezTo>
                    <a:cubicBezTo>
                      <a:pt x="156" y="339"/>
                      <a:pt x="156" y="339"/>
                      <a:pt x="156" y="339"/>
                    </a:cubicBezTo>
                    <a:cubicBezTo>
                      <a:pt x="156" y="340"/>
                      <a:pt x="156" y="340"/>
                      <a:pt x="156" y="340"/>
                    </a:cubicBezTo>
                    <a:cubicBezTo>
                      <a:pt x="155" y="340"/>
                      <a:pt x="155" y="340"/>
                      <a:pt x="155" y="340"/>
                    </a:cubicBezTo>
                    <a:cubicBezTo>
                      <a:pt x="155" y="339"/>
                      <a:pt x="155" y="339"/>
                      <a:pt x="155" y="339"/>
                    </a:cubicBezTo>
                    <a:cubicBezTo>
                      <a:pt x="155" y="338"/>
                      <a:pt x="155" y="338"/>
                      <a:pt x="155" y="338"/>
                    </a:cubicBezTo>
                    <a:cubicBezTo>
                      <a:pt x="154" y="338"/>
                      <a:pt x="154" y="338"/>
                      <a:pt x="154" y="338"/>
                    </a:cubicBezTo>
                    <a:cubicBezTo>
                      <a:pt x="152" y="337"/>
                      <a:pt x="152" y="337"/>
                      <a:pt x="152" y="337"/>
                    </a:cubicBezTo>
                    <a:cubicBezTo>
                      <a:pt x="151" y="336"/>
                      <a:pt x="151" y="336"/>
                      <a:pt x="151" y="336"/>
                    </a:cubicBezTo>
                    <a:cubicBezTo>
                      <a:pt x="150" y="336"/>
                      <a:pt x="150" y="336"/>
                      <a:pt x="150" y="336"/>
                    </a:cubicBezTo>
                    <a:cubicBezTo>
                      <a:pt x="149" y="334"/>
                      <a:pt x="149" y="334"/>
                      <a:pt x="149" y="334"/>
                    </a:cubicBezTo>
                    <a:cubicBezTo>
                      <a:pt x="148" y="334"/>
                      <a:pt x="148" y="334"/>
                      <a:pt x="148" y="334"/>
                    </a:cubicBezTo>
                    <a:cubicBezTo>
                      <a:pt x="148" y="334"/>
                      <a:pt x="148" y="334"/>
                      <a:pt x="148" y="334"/>
                    </a:cubicBezTo>
                    <a:cubicBezTo>
                      <a:pt x="147" y="334"/>
                      <a:pt x="147" y="334"/>
                      <a:pt x="147" y="334"/>
                    </a:cubicBezTo>
                    <a:cubicBezTo>
                      <a:pt x="145" y="334"/>
                      <a:pt x="145" y="334"/>
                      <a:pt x="145" y="334"/>
                    </a:cubicBezTo>
                    <a:cubicBezTo>
                      <a:pt x="143" y="333"/>
                      <a:pt x="143" y="333"/>
                      <a:pt x="143" y="333"/>
                    </a:cubicBezTo>
                    <a:cubicBezTo>
                      <a:pt x="143" y="332"/>
                      <a:pt x="143" y="332"/>
                      <a:pt x="143" y="332"/>
                    </a:cubicBezTo>
                    <a:cubicBezTo>
                      <a:pt x="142" y="332"/>
                      <a:pt x="142" y="332"/>
                      <a:pt x="142" y="332"/>
                    </a:cubicBezTo>
                    <a:cubicBezTo>
                      <a:pt x="141" y="333"/>
                      <a:pt x="141" y="333"/>
                      <a:pt x="141" y="333"/>
                    </a:cubicBezTo>
                    <a:cubicBezTo>
                      <a:pt x="140" y="333"/>
                      <a:pt x="140" y="333"/>
                      <a:pt x="140" y="333"/>
                    </a:cubicBezTo>
                    <a:cubicBezTo>
                      <a:pt x="139" y="334"/>
                      <a:pt x="139" y="334"/>
                      <a:pt x="139" y="334"/>
                    </a:cubicBezTo>
                    <a:cubicBezTo>
                      <a:pt x="139" y="334"/>
                      <a:pt x="139" y="334"/>
                      <a:pt x="139" y="334"/>
                    </a:cubicBezTo>
                    <a:cubicBezTo>
                      <a:pt x="139" y="333"/>
                      <a:pt x="139" y="333"/>
                      <a:pt x="139" y="333"/>
                    </a:cubicBezTo>
                    <a:cubicBezTo>
                      <a:pt x="138" y="334"/>
                      <a:pt x="138" y="334"/>
                      <a:pt x="138" y="334"/>
                    </a:cubicBezTo>
                    <a:cubicBezTo>
                      <a:pt x="138" y="335"/>
                      <a:pt x="138" y="335"/>
                      <a:pt x="138" y="335"/>
                    </a:cubicBezTo>
                    <a:cubicBezTo>
                      <a:pt x="137" y="335"/>
                      <a:pt x="137" y="335"/>
                      <a:pt x="137" y="335"/>
                    </a:cubicBezTo>
                    <a:cubicBezTo>
                      <a:pt x="136" y="335"/>
                      <a:pt x="136" y="335"/>
                      <a:pt x="136" y="335"/>
                    </a:cubicBezTo>
                    <a:cubicBezTo>
                      <a:pt x="137" y="334"/>
                      <a:pt x="137" y="334"/>
                      <a:pt x="137" y="334"/>
                    </a:cubicBezTo>
                    <a:cubicBezTo>
                      <a:pt x="137" y="333"/>
                      <a:pt x="137" y="333"/>
                      <a:pt x="137" y="333"/>
                    </a:cubicBezTo>
                    <a:cubicBezTo>
                      <a:pt x="136" y="333"/>
                      <a:pt x="136" y="333"/>
                      <a:pt x="136" y="333"/>
                    </a:cubicBezTo>
                    <a:cubicBezTo>
                      <a:pt x="134" y="332"/>
                      <a:pt x="134" y="332"/>
                      <a:pt x="134" y="332"/>
                    </a:cubicBezTo>
                    <a:cubicBezTo>
                      <a:pt x="134" y="332"/>
                      <a:pt x="134" y="332"/>
                      <a:pt x="134" y="332"/>
                    </a:cubicBezTo>
                    <a:cubicBezTo>
                      <a:pt x="134" y="333"/>
                      <a:pt x="134" y="333"/>
                      <a:pt x="134" y="333"/>
                    </a:cubicBezTo>
                    <a:cubicBezTo>
                      <a:pt x="134" y="334"/>
                      <a:pt x="134" y="334"/>
                      <a:pt x="134" y="334"/>
                    </a:cubicBezTo>
                    <a:cubicBezTo>
                      <a:pt x="133" y="334"/>
                      <a:pt x="133" y="334"/>
                      <a:pt x="133" y="334"/>
                    </a:cubicBezTo>
                    <a:cubicBezTo>
                      <a:pt x="132" y="335"/>
                      <a:pt x="132" y="335"/>
                      <a:pt x="132" y="335"/>
                    </a:cubicBezTo>
                    <a:cubicBezTo>
                      <a:pt x="131" y="336"/>
                      <a:pt x="131" y="336"/>
                      <a:pt x="131" y="336"/>
                    </a:cubicBezTo>
                    <a:cubicBezTo>
                      <a:pt x="130" y="336"/>
                      <a:pt x="130" y="336"/>
                      <a:pt x="130" y="336"/>
                    </a:cubicBezTo>
                    <a:cubicBezTo>
                      <a:pt x="129" y="337"/>
                      <a:pt x="129" y="337"/>
                      <a:pt x="129" y="337"/>
                    </a:cubicBezTo>
                    <a:cubicBezTo>
                      <a:pt x="128" y="338"/>
                      <a:pt x="128" y="338"/>
                      <a:pt x="128" y="338"/>
                    </a:cubicBezTo>
                    <a:cubicBezTo>
                      <a:pt x="129" y="339"/>
                      <a:pt x="129" y="339"/>
                      <a:pt x="129" y="339"/>
                    </a:cubicBezTo>
                    <a:cubicBezTo>
                      <a:pt x="129" y="340"/>
                      <a:pt x="129" y="340"/>
                      <a:pt x="129" y="340"/>
                    </a:cubicBezTo>
                    <a:cubicBezTo>
                      <a:pt x="127" y="340"/>
                      <a:pt x="127" y="340"/>
                      <a:pt x="127" y="340"/>
                    </a:cubicBezTo>
                    <a:cubicBezTo>
                      <a:pt x="126" y="340"/>
                      <a:pt x="126" y="340"/>
                      <a:pt x="126" y="340"/>
                    </a:cubicBezTo>
                    <a:cubicBezTo>
                      <a:pt x="127" y="344"/>
                      <a:pt x="127" y="344"/>
                      <a:pt x="127" y="344"/>
                    </a:cubicBezTo>
                    <a:cubicBezTo>
                      <a:pt x="126" y="345"/>
                      <a:pt x="126" y="345"/>
                      <a:pt x="126" y="345"/>
                    </a:cubicBezTo>
                    <a:cubicBezTo>
                      <a:pt x="126" y="346"/>
                      <a:pt x="126" y="346"/>
                      <a:pt x="126" y="346"/>
                    </a:cubicBezTo>
                    <a:cubicBezTo>
                      <a:pt x="125" y="347"/>
                      <a:pt x="125" y="347"/>
                      <a:pt x="125" y="347"/>
                    </a:cubicBezTo>
                    <a:cubicBezTo>
                      <a:pt x="123" y="346"/>
                      <a:pt x="123" y="346"/>
                      <a:pt x="123" y="346"/>
                    </a:cubicBezTo>
                    <a:cubicBezTo>
                      <a:pt x="123" y="345"/>
                      <a:pt x="123" y="345"/>
                      <a:pt x="123" y="345"/>
                    </a:cubicBezTo>
                    <a:cubicBezTo>
                      <a:pt x="120" y="342"/>
                      <a:pt x="120" y="342"/>
                      <a:pt x="120" y="342"/>
                    </a:cubicBezTo>
                    <a:cubicBezTo>
                      <a:pt x="119" y="343"/>
                      <a:pt x="119" y="343"/>
                      <a:pt x="119" y="343"/>
                    </a:cubicBezTo>
                    <a:cubicBezTo>
                      <a:pt x="119" y="345"/>
                      <a:pt x="119" y="345"/>
                      <a:pt x="119" y="345"/>
                    </a:cubicBezTo>
                    <a:cubicBezTo>
                      <a:pt x="117" y="346"/>
                      <a:pt x="117" y="346"/>
                      <a:pt x="117" y="346"/>
                    </a:cubicBezTo>
                    <a:cubicBezTo>
                      <a:pt x="116" y="347"/>
                      <a:pt x="116" y="347"/>
                      <a:pt x="116" y="347"/>
                    </a:cubicBezTo>
                    <a:cubicBezTo>
                      <a:pt x="116" y="349"/>
                      <a:pt x="116" y="349"/>
                      <a:pt x="116" y="349"/>
                    </a:cubicBezTo>
                    <a:cubicBezTo>
                      <a:pt x="117" y="350"/>
                      <a:pt x="117" y="350"/>
                      <a:pt x="117" y="350"/>
                    </a:cubicBezTo>
                    <a:cubicBezTo>
                      <a:pt x="117" y="353"/>
                      <a:pt x="117" y="353"/>
                      <a:pt x="117" y="353"/>
                    </a:cubicBezTo>
                    <a:cubicBezTo>
                      <a:pt x="116" y="355"/>
                      <a:pt x="116" y="355"/>
                      <a:pt x="116" y="355"/>
                    </a:cubicBezTo>
                    <a:cubicBezTo>
                      <a:pt x="118" y="356"/>
                      <a:pt x="118" y="356"/>
                      <a:pt x="118" y="356"/>
                    </a:cubicBezTo>
                    <a:cubicBezTo>
                      <a:pt x="119" y="357"/>
                      <a:pt x="119" y="357"/>
                      <a:pt x="119" y="357"/>
                    </a:cubicBezTo>
                    <a:cubicBezTo>
                      <a:pt x="119" y="358"/>
                      <a:pt x="119" y="358"/>
                      <a:pt x="119" y="358"/>
                    </a:cubicBezTo>
                    <a:cubicBezTo>
                      <a:pt x="121" y="359"/>
                      <a:pt x="121" y="359"/>
                      <a:pt x="121" y="359"/>
                    </a:cubicBezTo>
                    <a:cubicBezTo>
                      <a:pt x="121" y="358"/>
                      <a:pt x="121" y="358"/>
                      <a:pt x="121" y="358"/>
                    </a:cubicBezTo>
                    <a:cubicBezTo>
                      <a:pt x="125" y="359"/>
                      <a:pt x="125" y="359"/>
                      <a:pt x="125" y="359"/>
                    </a:cubicBezTo>
                    <a:cubicBezTo>
                      <a:pt x="127" y="362"/>
                      <a:pt x="127" y="362"/>
                      <a:pt x="127" y="362"/>
                    </a:cubicBezTo>
                    <a:cubicBezTo>
                      <a:pt x="130" y="365"/>
                      <a:pt x="130" y="365"/>
                      <a:pt x="130" y="365"/>
                    </a:cubicBezTo>
                    <a:cubicBezTo>
                      <a:pt x="128" y="365"/>
                      <a:pt x="128" y="365"/>
                      <a:pt x="128" y="365"/>
                    </a:cubicBezTo>
                    <a:cubicBezTo>
                      <a:pt x="127" y="366"/>
                      <a:pt x="127" y="366"/>
                      <a:pt x="127" y="366"/>
                    </a:cubicBezTo>
                    <a:cubicBezTo>
                      <a:pt x="129" y="367"/>
                      <a:pt x="129" y="367"/>
                      <a:pt x="129" y="367"/>
                    </a:cubicBezTo>
                    <a:cubicBezTo>
                      <a:pt x="131" y="367"/>
                      <a:pt x="131" y="367"/>
                      <a:pt x="131" y="367"/>
                    </a:cubicBezTo>
                    <a:cubicBezTo>
                      <a:pt x="132" y="368"/>
                      <a:pt x="132" y="368"/>
                      <a:pt x="132" y="368"/>
                    </a:cubicBezTo>
                    <a:cubicBezTo>
                      <a:pt x="132" y="368"/>
                      <a:pt x="132" y="368"/>
                      <a:pt x="132" y="368"/>
                    </a:cubicBezTo>
                    <a:cubicBezTo>
                      <a:pt x="132" y="368"/>
                      <a:pt x="132" y="368"/>
                      <a:pt x="132" y="368"/>
                    </a:cubicBezTo>
                    <a:cubicBezTo>
                      <a:pt x="132" y="368"/>
                      <a:pt x="132" y="368"/>
                      <a:pt x="132" y="368"/>
                    </a:cubicBezTo>
                    <a:cubicBezTo>
                      <a:pt x="132" y="368"/>
                      <a:pt x="132" y="368"/>
                      <a:pt x="132" y="368"/>
                    </a:cubicBezTo>
                    <a:cubicBezTo>
                      <a:pt x="131" y="369"/>
                      <a:pt x="131" y="369"/>
                      <a:pt x="131" y="369"/>
                    </a:cubicBezTo>
                    <a:cubicBezTo>
                      <a:pt x="132" y="369"/>
                      <a:pt x="132" y="369"/>
                      <a:pt x="132" y="369"/>
                    </a:cubicBezTo>
                    <a:cubicBezTo>
                      <a:pt x="132" y="370"/>
                      <a:pt x="132" y="370"/>
                      <a:pt x="132" y="370"/>
                    </a:cubicBezTo>
                    <a:cubicBezTo>
                      <a:pt x="131" y="370"/>
                      <a:pt x="131" y="370"/>
                      <a:pt x="131" y="370"/>
                    </a:cubicBezTo>
                    <a:cubicBezTo>
                      <a:pt x="132" y="370"/>
                      <a:pt x="132" y="370"/>
                      <a:pt x="132" y="370"/>
                    </a:cubicBezTo>
                    <a:cubicBezTo>
                      <a:pt x="132" y="371"/>
                      <a:pt x="132" y="371"/>
                      <a:pt x="132" y="371"/>
                    </a:cubicBezTo>
                    <a:cubicBezTo>
                      <a:pt x="131" y="370"/>
                      <a:pt x="131" y="370"/>
                      <a:pt x="131" y="370"/>
                    </a:cubicBezTo>
                    <a:cubicBezTo>
                      <a:pt x="130" y="370"/>
                      <a:pt x="130" y="370"/>
                      <a:pt x="130" y="370"/>
                    </a:cubicBezTo>
                    <a:cubicBezTo>
                      <a:pt x="129" y="370"/>
                      <a:pt x="129" y="370"/>
                      <a:pt x="129" y="370"/>
                    </a:cubicBezTo>
                    <a:cubicBezTo>
                      <a:pt x="129" y="370"/>
                      <a:pt x="129" y="370"/>
                      <a:pt x="129" y="370"/>
                    </a:cubicBezTo>
                    <a:cubicBezTo>
                      <a:pt x="130" y="371"/>
                      <a:pt x="130" y="371"/>
                      <a:pt x="130" y="371"/>
                    </a:cubicBezTo>
                    <a:cubicBezTo>
                      <a:pt x="131" y="372"/>
                      <a:pt x="131" y="372"/>
                      <a:pt x="131" y="372"/>
                    </a:cubicBezTo>
                    <a:cubicBezTo>
                      <a:pt x="130" y="372"/>
                      <a:pt x="130" y="372"/>
                      <a:pt x="130" y="372"/>
                    </a:cubicBezTo>
                    <a:cubicBezTo>
                      <a:pt x="130" y="372"/>
                      <a:pt x="130" y="372"/>
                      <a:pt x="130" y="372"/>
                    </a:cubicBezTo>
                    <a:cubicBezTo>
                      <a:pt x="130" y="372"/>
                      <a:pt x="129" y="372"/>
                      <a:pt x="129" y="372"/>
                    </a:cubicBezTo>
                    <a:cubicBezTo>
                      <a:pt x="129" y="372"/>
                      <a:pt x="128" y="372"/>
                      <a:pt x="128" y="372"/>
                    </a:cubicBezTo>
                    <a:cubicBezTo>
                      <a:pt x="128" y="372"/>
                      <a:pt x="128" y="372"/>
                      <a:pt x="128" y="372"/>
                    </a:cubicBezTo>
                    <a:cubicBezTo>
                      <a:pt x="128" y="372"/>
                      <a:pt x="128" y="372"/>
                      <a:pt x="128" y="372"/>
                    </a:cubicBezTo>
                    <a:cubicBezTo>
                      <a:pt x="129" y="372"/>
                      <a:pt x="129" y="372"/>
                      <a:pt x="129" y="372"/>
                    </a:cubicBezTo>
                    <a:cubicBezTo>
                      <a:pt x="128" y="373"/>
                      <a:pt x="128" y="373"/>
                      <a:pt x="128" y="373"/>
                    </a:cubicBezTo>
                    <a:cubicBezTo>
                      <a:pt x="127" y="373"/>
                      <a:pt x="127" y="373"/>
                      <a:pt x="127" y="373"/>
                    </a:cubicBezTo>
                    <a:cubicBezTo>
                      <a:pt x="127" y="373"/>
                      <a:pt x="127" y="373"/>
                      <a:pt x="127" y="373"/>
                    </a:cubicBezTo>
                    <a:cubicBezTo>
                      <a:pt x="126" y="373"/>
                      <a:pt x="126" y="373"/>
                      <a:pt x="126" y="373"/>
                    </a:cubicBezTo>
                    <a:cubicBezTo>
                      <a:pt x="126" y="373"/>
                      <a:pt x="126" y="373"/>
                      <a:pt x="126" y="373"/>
                    </a:cubicBezTo>
                    <a:cubicBezTo>
                      <a:pt x="125" y="374"/>
                      <a:pt x="125" y="374"/>
                      <a:pt x="125" y="374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4" y="373"/>
                      <a:pt x="124" y="373"/>
                      <a:pt x="124" y="373"/>
                    </a:cubicBezTo>
                    <a:cubicBezTo>
                      <a:pt x="124" y="374"/>
                      <a:pt x="124" y="374"/>
                      <a:pt x="124" y="374"/>
                    </a:cubicBezTo>
                    <a:cubicBezTo>
                      <a:pt x="124" y="374"/>
                      <a:pt x="124" y="374"/>
                      <a:pt x="124" y="374"/>
                    </a:cubicBezTo>
                    <a:cubicBezTo>
                      <a:pt x="124" y="376"/>
                      <a:pt x="124" y="376"/>
                      <a:pt x="124" y="376"/>
                    </a:cubicBezTo>
                    <a:cubicBezTo>
                      <a:pt x="123" y="376"/>
                      <a:pt x="123" y="376"/>
                      <a:pt x="123" y="376"/>
                    </a:cubicBezTo>
                    <a:cubicBezTo>
                      <a:pt x="123" y="377"/>
                      <a:pt x="123" y="377"/>
                      <a:pt x="123" y="377"/>
                    </a:cubicBezTo>
                    <a:cubicBezTo>
                      <a:pt x="122" y="378"/>
                      <a:pt x="122" y="378"/>
                      <a:pt x="122" y="378"/>
                    </a:cubicBezTo>
                    <a:cubicBezTo>
                      <a:pt x="122" y="380"/>
                      <a:pt x="122" y="380"/>
                      <a:pt x="122" y="380"/>
                    </a:cubicBezTo>
                    <a:cubicBezTo>
                      <a:pt x="121" y="380"/>
                      <a:pt x="121" y="380"/>
                      <a:pt x="121" y="380"/>
                    </a:cubicBezTo>
                    <a:cubicBezTo>
                      <a:pt x="121" y="381"/>
                      <a:pt x="121" y="381"/>
                      <a:pt x="121" y="381"/>
                    </a:cubicBezTo>
                    <a:cubicBezTo>
                      <a:pt x="122" y="383"/>
                      <a:pt x="122" y="383"/>
                      <a:pt x="122" y="383"/>
                    </a:cubicBezTo>
                    <a:cubicBezTo>
                      <a:pt x="123" y="383"/>
                      <a:pt x="123" y="383"/>
                      <a:pt x="123" y="383"/>
                    </a:cubicBezTo>
                    <a:cubicBezTo>
                      <a:pt x="123" y="383"/>
                      <a:pt x="123" y="383"/>
                      <a:pt x="123" y="383"/>
                    </a:cubicBezTo>
                    <a:cubicBezTo>
                      <a:pt x="124" y="384"/>
                      <a:pt x="124" y="384"/>
                      <a:pt x="124" y="384"/>
                    </a:cubicBezTo>
                    <a:cubicBezTo>
                      <a:pt x="125" y="384"/>
                      <a:pt x="125" y="384"/>
                      <a:pt x="125" y="384"/>
                    </a:cubicBezTo>
                    <a:cubicBezTo>
                      <a:pt x="125" y="386"/>
                      <a:pt x="125" y="386"/>
                      <a:pt x="125" y="386"/>
                    </a:cubicBezTo>
                    <a:cubicBezTo>
                      <a:pt x="126" y="386"/>
                      <a:pt x="126" y="386"/>
                      <a:pt x="126" y="386"/>
                    </a:cubicBezTo>
                    <a:cubicBezTo>
                      <a:pt x="127" y="386"/>
                      <a:pt x="127" y="386"/>
                      <a:pt x="127" y="386"/>
                    </a:cubicBezTo>
                    <a:cubicBezTo>
                      <a:pt x="128" y="386"/>
                      <a:pt x="128" y="386"/>
                      <a:pt x="128" y="386"/>
                    </a:cubicBezTo>
                    <a:cubicBezTo>
                      <a:pt x="127" y="387"/>
                      <a:pt x="127" y="387"/>
                      <a:pt x="127" y="387"/>
                    </a:cubicBezTo>
                    <a:cubicBezTo>
                      <a:pt x="127" y="388"/>
                      <a:pt x="127" y="388"/>
                      <a:pt x="127" y="388"/>
                    </a:cubicBezTo>
                    <a:cubicBezTo>
                      <a:pt x="126" y="387"/>
                      <a:pt x="126" y="387"/>
                      <a:pt x="126" y="387"/>
                    </a:cubicBezTo>
                    <a:cubicBezTo>
                      <a:pt x="126" y="388"/>
                      <a:pt x="126" y="388"/>
                      <a:pt x="126" y="388"/>
                    </a:cubicBezTo>
                    <a:cubicBezTo>
                      <a:pt x="127" y="388"/>
                      <a:pt x="127" y="388"/>
                      <a:pt x="127" y="388"/>
                    </a:cubicBezTo>
                    <a:cubicBezTo>
                      <a:pt x="127" y="389"/>
                      <a:pt x="127" y="389"/>
                      <a:pt x="127" y="389"/>
                    </a:cubicBezTo>
                    <a:cubicBezTo>
                      <a:pt x="127" y="389"/>
                      <a:pt x="127" y="389"/>
                      <a:pt x="127" y="389"/>
                    </a:cubicBezTo>
                    <a:cubicBezTo>
                      <a:pt x="128" y="391"/>
                      <a:pt x="128" y="391"/>
                      <a:pt x="128" y="391"/>
                    </a:cubicBezTo>
                    <a:cubicBezTo>
                      <a:pt x="128" y="392"/>
                      <a:pt x="128" y="392"/>
                      <a:pt x="128" y="392"/>
                    </a:cubicBezTo>
                    <a:cubicBezTo>
                      <a:pt x="129" y="393"/>
                      <a:pt x="129" y="393"/>
                      <a:pt x="129" y="393"/>
                    </a:cubicBezTo>
                    <a:cubicBezTo>
                      <a:pt x="131" y="396"/>
                      <a:pt x="131" y="396"/>
                      <a:pt x="131" y="396"/>
                    </a:cubicBezTo>
                    <a:cubicBezTo>
                      <a:pt x="134" y="398"/>
                      <a:pt x="134" y="398"/>
                      <a:pt x="134" y="398"/>
                    </a:cubicBezTo>
                    <a:cubicBezTo>
                      <a:pt x="134" y="398"/>
                      <a:pt x="134" y="398"/>
                      <a:pt x="134" y="398"/>
                    </a:cubicBezTo>
                    <a:cubicBezTo>
                      <a:pt x="134" y="398"/>
                      <a:pt x="134" y="398"/>
                      <a:pt x="134" y="398"/>
                    </a:cubicBezTo>
                    <a:cubicBezTo>
                      <a:pt x="132" y="400"/>
                      <a:pt x="132" y="400"/>
                      <a:pt x="132" y="400"/>
                    </a:cubicBezTo>
                    <a:cubicBezTo>
                      <a:pt x="131" y="401"/>
                      <a:pt x="131" y="401"/>
                      <a:pt x="131" y="401"/>
                    </a:cubicBezTo>
                    <a:cubicBezTo>
                      <a:pt x="130" y="402"/>
                      <a:pt x="130" y="402"/>
                      <a:pt x="130" y="402"/>
                    </a:cubicBezTo>
                    <a:cubicBezTo>
                      <a:pt x="128" y="402"/>
                      <a:pt x="128" y="402"/>
                      <a:pt x="128" y="402"/>
                    </a:cubicBezTo>
                    <a:cubicBezTo>
                      <a:pt x="127" y="401"/>
                      <a:pt x="127" y="401"/>
                      <a:pt x="127" y="401"/>
                    </a:cubicBezTo>
                    <a:cubicBezTo>
                      <a:pt x="124" y="399"/>
                      <a:pt x="124" y="399"/>
                      <a:pt x="124" y="399"/>
                    </a:cubicBezTo>
                    <a:cubicBezTo>
                      <a:pt x="123" y="398"/>
                      <a:pt x="123" y="398"/>
                      <a:pt x="123" y="398"/>
                    </a:cubicBezTo>
                    <a:cubicBezTo>
                      <a:pt x="122" y="400"/>
                      <a:pt x="122" y="400"/>
                      <a:pt x="122" y="400"/>
                    </a:cubicBezTo>
                    <a:cubicBezTo>
                      <a:pt x="124" y="401"/>
                      <a:pt x="124" y="401"/>
                      <a:pt x="124" y="401"/>
                    </a:cubicBezTo>
                    <a:cubicBezTo>
                      <a:pt x="124" y="402"/>
                      <a:pt x="124" y="402"/>
                      <a:pt x="124" y="402"/>
                    </a:cubicBezTo>
                    <a:cubicBezTo>
                      <a:pt x="124" y="404"/>
                      <a:pt x="124" y="404"/>
                      <a:pt x="124" y="404"/>
                    </a:cubicBezTo>
                    <a:cubicBezTo>
                      <a:pt x="122" y="403"/>
                      <a:pt x="122" y="403"/>
                      <a:pt x="122" y="403"/>
                    </a:cubicBezTo>
                    <a:cubicBezTo>
                      <a:pt x="120" y="403"/>
                      <a:pt x="120" y="403"/>
                      <a:pt x="120" y="403"/>
                    </a:cubicBezTo>
                    <a:cubicBezTo>
                      <a:pt x="117" y="401"/>
                      <a:pt x="117" y="401"/>
                      <a:pt x="117" y="401"/>
                    </a:cubicBezTo>
                    <a:cubicBezTo>
                      <a:pt x="115" y="402"/>
                      <a:pt x="115" y="402"/>
                      <a:pt x="115" y="402"/>
                    </a:cubicBezTo>
                    <a:cubicBezTo>
                      <a:pt x="115" y="403"/>
                      <a:pt x="115" y="403"/>
                      <a:pt x="115" y="403"/>
                    </a:cubicBezTo>
                    <a:cubicBezTo>
                      <a:pt x="116" y="404"/>
                      <a:pt x="116" y="404"/>
                      <a:pt x="116" y="404"/>
                    </a:cubicBezTo>
                    <a:cubicBezTo>
                      <a:pt x="114" y="403"/>
                      <a:pt x="114" y="403"/>
                      <a:pt x="114" y="403"/>
                    </a:cubicBezTo>
                    <a:cubicBezTo>
                      <a:pt x="111" y="403"/>
                      <a:pt x="111" y="403"/>
                      <a:pt x="111" y="403"/>
                    </a:cubicBezTo>
                    <a:cubicBezTo>
                      <a:pt x="110" y="403"/>
                      <a:pt x="110" y="403"/>
                      <a:pt x="110" y="403"/>
                    </a:cubicBezTo>
                    <a:cubicBezTo>
                      <a:pt x="108" y="403"/>
                      <a:pt x="108" y="403"/>
                      <a:pt x="108" y="403"/>
                    </a:cubicBezTo>
                    <a:cubicBezTo>
                      <a:pt x="106" y="404"/>
                      <a:pt x="106" y="404"/>
                      <a:pt x="106" y="404"/>
                    </a:cubicBezTo>
                    <a:cubicBezTo>
                      <a:pt x="106" y="404"/>
                      <a:pt x="106" y="404"/>
                      <a:pt x="106" y="404"/>
                    </a:cubicBezTo>
                    <a:cubicBezTo>
                      <a:pt x="105" y="403"/>
                      <a:pt x="105" y="403"/>
                      <a:pt x="105" y="403"/>
                    </a:cubicBezTo>
                    <a:cubicBezTo>
                      <a:pt x="103" y="402"/>
                      <a:pt x="103" y="402"/>
                      <a:pt x="103" y="402"/>
                    </a:cubicBezTo>
                    <a:cubicBezTo>
                      <a:pt x="102" y="401"/>
                      <a:pt x="102" y="401"/>
                      <a:pt x="102" y="401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00" y="402"/>
                      <a:pt x="100" y="402"/>
                      <a:pt x="100" y="402"/>
                    </a:cubicBezTo>
                    <a:cubicBezTo>
                      <a:pt x="99" y="402"/>
                      <a:pt x="99" y="402"/>
                      <a:pt x="99" y="402"/>
                    </a:cubicBezTo>
                    <a:cubicBezTo>
                      <a:pt x="98" y="402"/>
                      <a:pt x="98" y="402"/>
                      <a:pt x="98" y="402"/>
                    </a:cubicBezTo>
                    <a:cubicBezTo>
                      <a:pt x="98" y="402"/>
                      <a:pt x="98" y="402"/>
                      <a:pt x="98" y="402"/>
                    </a:cubicBezTo>
                    <a:cubicBezTo>
                      <a:pt x="97" y="401"/>
                      <a:pt x="97" y="401"/>
                      <a:pt x="97" y="401"/>
                    </a:cubicBezTo>
                    <a:cubicBezTo>
                      <a:pt x="97" y="401"/>
                      <a:pt x="97" y="401"/>
                      <a:pt x="97" y="401"/>
                    </a:cubicBezTo>
                    <a:cubicBezTo>
                      <a:pt x="97" y="401"/>
                      <a:pt x="97" y="401"/>
                      <a:pt x="97" y="401"/>
                    </a:cubicBezTo>
                    <a:cubicBezTo>
                      <a:pt x="97" y="401"/>
                      <a:pt x="97" y="401"/>
                      <a:pt x="97" y="401"/>
                    </a:cubicBezTo>
                    <a:cubicBezTo>
                      <a:pt x="97" y="400"/>
                      <a:pt x="97" y="400"/>
                      <a:pt x="97" y="400"/>
                    </a:cubicBezTo>
                    <a:cubicBezTo>
                      <a:pt x="97" y="399"/>
                      <a:pt x="97" y="399"/>
                      <a:pt x="97" y="399"/>
                    </a:cubicBezTo>
                    <a:cubicBezTo>
                      <a:pt x="96" y="398"/>
                      <a:pt x="96" y="398"/>
                      <a:pt x="96" y="398"/>
                    </a:cubicBezTo>
                    <a:cubicBezTo>
                      <a:pt x="96" y="396"/>
                      <a:pt x="96" y="396"/>
                      <a:pt x="96" y="396"/>
                    </a:cubicBezTo>
                    <a:cubicBezTo>
                      <a:pt x="95" y="395"/>
                      <a:pt x="95" y="395"/>
                      <a:pt x="95" y="395"/>
                    </a:cubicBezTo>
                    <a:cubicBezTo>
                      <a:pt x="94" y="393"/>
                      <a:pt x="94" y="393"/>
                      <a:pt x="94" y="393"/>
                    </a:cubicBezTo>
                    <a:cubicBezTo>
                      <a:pt x="92" y="393"/>
                      <a:pt x="92" y="393"/>
                      <a:pt x="92" y="393"/>
                    </a:cubicBezTo>
                    <a:cubicBezTo>
                      <a:pt x="92" y="392"/>
                      <a:pt x="92" y="392"/>
                      <a:pt x="92" y="392"/>
                    </a:cubicBezTo>
                    <a:cubicBezTo>
                      <a:pt x="91" y="391"/>
                      <a:pt x="91" y="391"/>
                      <a:pt x="91" y="391"/>
                    </a:cubicBezTo>
                    <a:cubicBezTo>
                      <a:pt x="90" y="392"/>
                      <a:pt x="90" y="392"/>
                      <a:pt x="90" y="392"/>
                    </a:cubicBezTo>
                    <a:cubicBezTo>
                      <a:pt x="90" y="391"/>
                      <a:pt x="90" y="391"/>
                      <a:pt x="90" y="391"/>
                    </a:cubicBezTo>
                    <a:cubicBezTo>
                      <a:pt x="89" y="391"/>
                      <a:pt x="89" y="391"/>
                      <a:pt x="89" y="391"/>
                    </a:cubicBezTo>
                    <a:cubicBezTo>
                      <a:pt x="88" y="390"/>
                      <a:pt x="88" y="390"/>
                      <a:pt x="88" y="390"/>
                    </a:cubicBezTo>
                    <a:cubicBezTo>
                      <a:pt x="87" y="390"/>
                      <a:pt x="87" y="390"/>
                      <a:pt x="87" y="390"/>
                    </a:cubicBezTo>
                    <a:cubicBezTo>
                      <a:pt x="86" y="390"/>
                      <a:pt x="86" y="390"/>
                      <a:pt x="86" y="390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5" y="389"/>
                      <a:pt x="85" y="389"/>
                      <a:pt x="85" y="389"/>
                    </a:cubicBezTo>
                    <a:cubicBezTo>
                      <a:pt x="84" y="388"/>
                      <a:pt x="84" y="388"/>
                      <a:pt x="84" y="388"/>
                    </a:cubicBezTo>
                    <a:cubicBezTo>
                      <a:pt x="84" y="387"/>
                      <a:pt x="84" y="387"/>
                      <a:pt x="84" y="387"/>
                    </a:cubicBezTo>
                    <a:cubicBezTo>
                      <a:pt x="83" y="387"/>
                      <a:pt x="83" y="387"/>
                      <a:pt x="83" y="387"/>
                    </a:cubicBezTo>
                    <a:cubicBezTo>
                      <a:pt x="82" y="386"/>
                      <a:pt x="82" y="386"/>
                      <a:pt x="82" y="386"/>
                    </a:cubicBezTo>
                    <a:cubicBezTo>
                      <a:pt x="78" y="384"/>
                      <a:pt x="78" y="384"/>
                      <a:pt x="78" y="384"/>
                    </a:cubicBezTo>
                    <a:cubicBezTo>
                      <a:pt x="77" y="383"/>
                      <a:pt x="77" y="383"/>
                      <a:pt x="77" y="383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73" y="382"/>
                      <a:pt x="73" y="382"/>
                      <a:pt x="73" y="382"/>
                    </a:cubicBezTo>
                    <a:cubicBezTo>
                      <a:pt x="71" y="381"/>
                      <a:pt x="71" y="381"/>
                      <a:pt x="71" y="381"/>
                    </a:cubicBezTo>
                    <a:cubicBezTo>
                      <a:pt x="71" y="380"/>
                      <a:pt x="71" y="380"/>
                      <a:pt x="71" y="380"/>
                    </a:cubicBezTo>
                    <a:cubicBezTo>
                      <a:pt x="70" y="379"/>
                      <a:pt x="70" y="379"/>
                      <a:pt x="70" y="379"/>
                    </a:cubicBezTo>
                    <a:cubicBezTo>
                      <a:pt x="69" y="379"/>
                      <a:pt x="69" y="379"/>
                      <a:pt x="69" y="379"/>
                    </a:cubicBezTo>
                    <a:cubicBezTo>
                      <a:pt x="68" y="379"/>
                      <a:pt x="68" y="379"/>
                      <a:pt x="68" y="379"/>
                    </a:cubicBezTo>
                    <a:cubicBezTo>
                      <a:pt x="68" y="378"/>
                      <a:pt x="68" y="378"/>
                      <a:pt x="68" y="378"/>
                    </a:cubicBezTo>
                    <a:cubicBezTo>
                      <a:pt x="69" y="378"/>
                      <a:pt x="69" y="378"/>
                      <a:pt x="69" y="378"/>
                    </a:cubicBezTo>
                    <a:cubicBezTo>
                      <a:pt x="69" y="377"/>
                      <a:pt x="69" y="377"/>
                      <a:pt x="69" y="377"/>
                    </a:cubicBezTo>
                    <a:cubicBezTo>
                      <a:pt x="69" y="377"/>
                      <a:pt x="69" y="377"/>
                      <a:pt x="69" y="377"/>
                    </a:cubicBezTo>
                    <a:cubicBezTo>
                      <a:pt x="70" y="377"/>
                      <a:pt x="70" y="377"/>
                      <a:pt x="70" y="377"/>
                    </a:cubicBezTo>
                    <a:cubicBezTo>
                      <a:pt x="71" y="378"/>
                      <a:pt x="71" y="378"/>
                      <a:pt x="71" y="378"/>
                    </a:cubicBezTo>
                    <a:cubicBezTo>
                      <a:pt x="71" y="378"/>
                      <a:pt x="71" y="378"/>
                      <a:pt x="71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3" y="376"/>
                      <a:pt x="73" y="376"/>
                      <a:pt x="73" y="376"/>
                    </a:cubicBezTo>
                    <a:cubicBezTo>
                      <a:pt x="72" y="376"/>
                      <a:pt x="72" y="376"/>
                      <a:pt x="72" y="376"/>
                    </a:cubicBezTo>
                    <a:cubicBezTo>
                      <a:pt x="72" y="375"/>
                      <a:pt x="72" y="375"/>
                      <a:pt x="72" y="375"/>
                    </a:cubicBezTo>
                    <a:cubicBezTo>
                      <a:pt x="73" y="374"/>
                      <a:pt x="73" y="374"/>
                      <a:pt x="73" y="374"/>
                    </a:cubicBezTo>
                    <a:cubicBezTo>
                      <a:pt x="73" y="373"/>
                      <a:pt x="73" y="373"/>
                      <a:pt x="73" y="373"/>
                    </a:cubicBezTo>
                    <a:cubicBezTo>
                      <a:pt x="74" y="373"/>
                      <a:pt x="74" y="373"/>
                      <a:pt x="74" y="373"/>
                    </a:cubicBezTo>
                    <a:cubicBezTo>
                      <a:pt x="75" y="373"/>
                      <a:pt x="75" y="373"/>
                      <a:pt x="75" y="373"/>
                    </a:cubicBezTo>
                    <a:cubicBezTo>
                      <a:pt x="75" y="373"/>
                      <a:pt x="75" y="373"/>
                      <a:pt x="75" y="373"/>
                    </a:cubicBezTo>
                    <a:cubicBezTo>
                      <a:pt x="76" y="372"/>
                      <a:pt x="76" y="372"/>
                      <a:pt x="76" y="372"/>
                    </a:cubicBezTo>
                    <a:cubicBezTo>
                      <a:pt x="76" y="372"/>
                      <a:pt x="76" y="372"/>
                      <a:pt x="76" y="372"/>
                    </a:cubicBezTo>
                    <a:cubicBezTo>
                      <a:pt x="75" y="372"/>
                      <a:pt x="75" y="372"/>
                      <a:pt x="75" y="372"/>
                    </a:cubicBezTo>
                    <a:cubicBezTo>
                      <a:pt x="74" y="371"/>
                      <a:pt x="74" y="371"/>
                      <a:pt x="74" y="371"/>
                    </a:cubicBezTo>
                    <a:cubicBezTo>
                      <a:pt x="74" y="372"/>
                      <a:pt x="74" y="372"/>
                      <a:pt x="74" y="372"/>
                    </a:cubicBezTo>
                    <a:cubicBezTo>
                      <a:pt x="73" y="371"/>
                      <a:pt x="73" y="371"/>
                      <a:pt x="73" y="371"/>
                    </a:cubicBezTo>
                    <a:cubicBezTo>
                      <a:pt x="72" y="369"/>
                      <a:pt x="72" y="369"/>
                      <a:pt x="72" y="369"/>
                    </a:cubicBezTo>
                    <a:cubicBezTo>
                      <a:pt x="74" y="369"/>
                      <a:pt x="74" y="369"/>
                      <a:pt x="74" y="369"/>
                    </a:cubicBezTo>
                    <a:cubicBezTo>
                      <a:pt x="75" y="369"/>
                      <a:pt x="75" y="369"/>
                      <a:pt x="75" y="369"/>
                    </a:cubicBezTo>
                    <a:cubicBezTo>
                      <a:pt x="76" y="369"/>
                      <a:pt x="76" y="369"/>
                      <a:pt x="76" y="369"/>
                    </a:cubicBezTo>
                    <a:cubicBezTo>
                      <a:pt x="75" y="369"/>
                      <a:pt x="75" y="369"/>
                      <a:pt x="75" y="369"/>
                    </a:cubicBezTo>
                    <a:cubicBezTo>
                      <a:pt x="75" y="368"/>
                      <a:pt x="75" y="368"/>
                      <a:pt x="75" y="368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9" y="366"/>
                      <a:pt x="79" y="366"/>
                      <a:pt x="79" y="366"/>
                    </a:cubicBezTo>
                    <a:cubicBezTo>
                      <a:pt x="79" y="365"/>
                      <a:pt x="79" y="365"/>
                      <a:pt x="79" y="365"/>
                    </a:cubicBezTo>
                    <a:cubicBezTo>
                      <a:pt x="79" y="365"/>
                      <a:pt x="79" y="365"/>
                      <a:pt x="79" y="365"/>
                    </a:cubicBezTo>
                    <a:cubicBezTo>
                      <a:pt x="78" y="365"/>
                      <a:pt x="78" y="365"/>
                      <a:pt x="78" y="365"/>
                    </a:cubicBezTo>
                    <a:cubicBezTo>
                      <a:pt x="76" y="366"/>
                      <a:pt x="76" y="366"/>
                      <a:pt x="76" y="366"/>
                    </a:cubicBezTo>
                    <a:cubicBezTo>
                      <a:pt x="75" y="365"/>
                      <a:pt x="75" y="365"/>
                      <a:pt x="75" y="365"/>
                    </a:cubicBezTo>
                    <a:cubicBezTo>
                      <a:pt x="75" y="365"/>
                      <a:pt x="75" y="365"/>
                      <a:pt x="75" y="365"/>
                    </a:cubicBezTo>
                    <a:cubicBezTo>
                      <a:pt x="75" y="365"/>
                      <a:pt x="75" y="365"/>
                      <a:pt x="75" y="365"/>
                    </a:cubicBezTo>
                    <a:cubicBezTo>
                      <a:pt x="75" y="363"/>
                      <a:pt x="75" y="363"/>
                      <a:pt x="75" y="363"/>
                    </a:cubicBezTo>
                    <a:cubicBezTo>
                      <a:pt x="76" y="363"/>
                      <a:pt x="76" y="363"/>
                      <a:pt x="76" y="363"/>
                    </a:cubicBezTo>
                    <a:cubicBezTo>
                      <a:pt x="77" y="361"/>
                      <a:pt x="77" y="361"/>
                      <a:pt x="77" y="361"/>
                    </a:cubicBezTo>
                    <a:cubicBezTo>
                      <a:pt x="80" y="361"/>
                      <a:pt x="80" y="361"/>
                      <a:pt x="80" y="361"/>
                    </a:cubicBezTo>
                    <a:cubicBezTo>
                      <a:pt x="81" y="360"/>
                      <a:pt x="81" y="360"/>
                      <a:pt x="81" y="360"/>
                    </a:cubicBezTo>
                    <a:cubicBezTo>
                      <a:pt x="81" y="359"/>
                      <a:pt x="81" y="359"/>
                      <a:pt x="81" y="359"/>
                    </a:cubicBezTo>
                    <a:cubicBezTo>
                      <a:pt x="81" y="357"/>
                      <a:pt x="81" y="357"/>
                      <a:pt x="81" y="357"/>
                    </a:cubicBezTo>
                    <a:cubicBezTo>
                      <a:pt x="81" y="356"/>
                      <a:pt x="81" y="356"/>
                      <a:pt x="81" y="356"/>
                    </a:cubicBezTo>
                    <a:cubicBezTo>
                      <a:pt x="80" y="355"/>
                      <a:pt x="80" y="355"/>
                      <a:pt x="80" y="355"/>
                    </a:cubicBezTo>
                    <a:cubicBezTo>
                      <a:pt x="80" y="352"/>
                      <a:pt x="80" y="352"/>
                      <a:pt x="80" y="352"/>
                    </a:cubicBezTo>
                    <a:cubicBezTo>
                      <a:pt x="81" y="352"/>
                      <a:pt x="81" y="352"/>
                      <a:pt x="81" y="352"/>
                    </a:cubicBezTo>
                    <a:cubicBezTo>
                      <a:pt x="82" y="351"/>
                      <a:pt x="82" y="351"/>
                      <a:pt x="82" y="351"/>
                    </a:cubicBezTo>
                    <a:cubicBezTo>
                      <a:pt x="82" y="350"/>
                      <a:pt x="82" y="350"/>
                      <a:pt x="82" y="350"/>
                    </a:cubicBezTo>
                    <a:cubicBezTo>
                      <a:pt x="81" y="349"/>
                      <a:pt x="81" y="349"/>
                      <a:pt x="81" y="349"/>
                    </a:cubicBezTo>
                    <a:cubicBezTo>
                      <a:pt x="81" y="348"/>
                      <a:pt x="81" y="348"/>
                      <a:pt x="81" y="348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78" y="349"/>
                      <a:pt x="78" y="349"/>
                      <a:pt x="78" y="349"/>
                    </a:cubicBezTo>
                    <a:cubicBezTo>
                      <a:pt x="77" y="348"/>
                      <a:pt x="77" y="348"/>
                      <a:pt x="77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7"/>
                      <a:pt x="74" y="347"/>
                      <a:pt x="74" y="347"/>
                    </a:cubicBezTo>
                    <a:cubicBezTo>
                      <a:pt x="73" y="347"/>
                      <a:pt x="73" y="347"/>
                      <a:pt x="73" y="347"/>
                    </a:cubicBezTo>
                    <a:cubicBezTo>
                      <a:pt x="71" y="347"/>
                      <a:pt x="71" y="347"/>
                      <a:pt x="71" y="347"/>
                    </a:cubicBezTo>
                    <a:cubicBezTo>
                      <a:pt x="70" y="348"/>
                      <a:pt x="70" y="348"/>
                      <a:pt x="70" y="348"/>
                    </a:cubicBezTo>
                    <a:cubicBezTo>
                      <a:pt x="70" y="347"/>
                      <a:pt x="70" y="347"/>
                      <a:pt x="70" y="347"/>
                    </a:cubicBezTo>
                    <a:cubicBezTo>
                      <a:pt x="68" y="346"/>
                      <a:pt x="68" y="346"/>
                      <a:pt x="68" y="346"/>
                    </a:cubicBezTo>
                    <a:cubicBezTo>
                      <a:pt x="67" y="343"/>
                      <a:pt x="67" y="343"/>
                      <a:pt x="67" y="343"/>
                    </a:cubicBezTo>
                    <a:cubicBezTo>
                      <a:pt x="66" y="343"/>
                      <a:pt x="66" y="343"/>
                      <a:pt x="66" y="343"/>
                    </a:cubicBezTo>
                    <a:cubicBezTo>
                      <a:pt x="64" y="345"/>
                      <a:pt x="64" y="345"/>
                      <a:pt x="64" y="345"/>
                    </a:cubicBezTo>
                    <a:cubicBezTo>
                      <a:pt x="63" y="344"/>
                      <a:pt x="63" y="344"/>
                      <a:pt x="63" y="344"/>
                    </a:cubicBezTo>
                    <a:cubicBezTo>
                      <a:pt x="61" y="345"/>
                      <a:pt x="61" y="345"/>
                      <a:pt x="61" y="345"/>
                    </a:cubicBezTo>
                    <a:cubicBezTo>
                      <a:pt x="60" y="344"/>
                      <a:pt x="60" y="344"/>
                      <a:pt x="60" y="344"/>
                    </a:cubicBezTo>
                    <a:cubicBezTo>
                      <a:pt x="59" y="345"/>
                      <a:pt x="59" y="345"/>
                      <a:pt x="59" y="345"/>
                    </a:cubicBezTo>
                    <a:cubicBezTo>
                      <a:pt x="56" y="343"/>
                      <a:pt x="56" y="343"/>
                      <a:pt x="56" y="343"/>
                    </a:cubicBezTo>
                    <a:cubicBezTo>
                      <a:pt x="56" y="341"/>
                      <a:pt x="56" y="341"/>
                      <a:pt x="56" y="341"/>
                    </a:cubicBezTo>
                    <a:cubicBezTo>
                      <a:pt x="56" y="340"/>
                      <a:pt x="56" y="340"/>
                      <a:pt x="56" y="340"/>
                    </a:cubicBezTo>
                    <a:cubicBezTo>
                      <a:pt x="54" y="340"/>
                      <a:pt x="54" y="340"/>
                      <a:pt x="54" y="340"/>
                    </a:cubicBezTo>
                    <a:cubicBezTo>
                      <a:pt x="54" y="338"/>
                      <a:pt x="54" y="338"/>
                      <a:pt x="54" y="338"/>
                    </a:cubicBezTo>
                    <a:cubicBezTo>
                      <a:pt x="53" y="338"/>
                      <a:pt x="53" y="338"/>
                      <a:pt x="53" y="338"/>
                    </a:cubicBezTo>
                    <a:cubicBezTo>
                      <a:pt x="50" y="338"/>
                      <a:pt x="50" y="338"/>
                      <a:pt x="50" y="338"/>
                    </a:cubicBezTo>
                    <a:cubicBezTo>
                      <a:pt x="48" y="336"/>
                      <a:pt x="48" y="336"/>
                      <a:pt x="48" y="336"/>
                    </a:cubicBezTo>
                    <a:cubicBezTo>
                      <a:pt x="49" y="335"/>
                      <a:pt x="49" y="335"/>
                      <a:pt x="49" y="335"/>
                    </a:cubicBezTo>
                    <a:cubicBezTo>
                      <a:pt x="48" y="334"/>
                      <a:pt x="48" y="334"/>
                      <a:pt x="48" y="334"/>
                    </a:cubicBezTo>
                    <a:cubicBezTo>
                      <a:pt x="47" y="332"/>
                      <a:pt x="47" y="332"/>
                      <a:pt x="47" y="332"/>
                    </a:cubicBezTo>
                    <a:cubicBezTo>
                      <a:pt x="46" y="332"/>
                      <a:pt x="46" y="332"/>
                      <a:pt x="46" y="332"/>
                    </a:cubicBezTo>
                    <a:cubicBezTo>
                      <a:pt x="44" y="332"/>
                      <a:pt x="44" y="332"/>
                      <a:pt x="44" y="332"/>
                    </a:cubicBezTo>
                    <a:cubicBezTo>
                      <a:pt x="42" y="332"/>
                      <a:pt x="42" y="332"/>
                      <a:pt x="42" y="332"/>
                    </a:cubicBezTo>
                    <a:cubicBezTo>
                      <a:pt x="39" y="332"/>
                      <a:pt x="39" y="332"/>
                      <a:pt x="39" y="332"/>
                    </a:cubicBezTo>
                    <a:cubicBezTo>
                      <a:pt x="38" y="332"/>
                      <a:pt x="38" y="332"/>
                      <a:pt x="38" y="332"/>
                    </a:cubicBezTo>
                    <a:cubicBezTo>
                      <a:pt x="38" y="333"/>
                      <a:pt x="38" y="333"/>
                      <a:pt x="38" y="333"/>
                    </a:cubicBezTo>
                    <a:cubicBezTo>
                      <a:pt x="37" y="334"/>
                      <a:pt x="37" y="334"/>
                      <a:pt x="37" y="334"/>
                    </a:cubicBezTo>
                    <a:cubicBezTo>
                      <a:pt x="36" y="333"/>
                      <a:pt x="36" y="333"/>
                      <a:pt x="36" y="333"/>
                    </a:cubicBezTo>
                    <a:cubicBezTo>
                      <a:pt x="36" y="332"/>
                      <a:pt x="36" y="332"/>
                      <a:pt x="36" y="332"/>
                    </a:cubicBezTo>
                    <a:cubicBezTo>
                      <a:pt x="34" y="331"/>
                      <a:pt x="34" y="331"/>
                      <a:pt x="34" y="331"/>
                    </a:cubicBezTo>
                    <a:cubicBezTo>
                      <a:pt x="35" y="329"/>
                      <a:pt x="35" y="329"/>
                      <a:pt x="35" y="329"/>
                    </a:cubicBezTo>
                    <a:cubicBezTo>
                      <a:pt x="34" y="328"/>
                      <a:pt x="34" y="328"/>
                      <a:pt x="34" y="328"/>
                    </a:cubicBezTo>
                    <a:cubicBezTo>
                      <a:pt x="33" y="327"/>
                      <a:pt x="33" y="327"/>
                      <a:pt x="33" y="327"/>
                    </a:cubicBezTo>
                    <a:cubicBezTo>
                      <a:pt x="34" y="326"/>
                      <a:pt x="34" y="326"/>
                      <a:pt x="34" y="326"/>
                    </a:cubicBezTo>
                    <a:cubicBezTo>
                      <a:pt x="35" y="327"/>
                      <a:pt x="35" y="327"/>
                      <a:pt x="35" y="327"/>
                    </a:cubicBezTo>
                    <a:cubicBezTo>
                      <a:pt x="38" y="326"/>
                      <a:pt x="38" y="326"/>
                      <a:pt x="38" y="326"/>
                    </a:cubicBezTo>
                    <a:cubicBezTo>
                      <a:pt x="39" y="325"/>
                      <a:pt x="39" y="325"/>
                      <a:pt x="39" y="325"/>
                    </a:cubicBezTo>
                    <a:cubicBezTo>
                      <a:pt x="40" y="324"/>
                      <a:pt x="40" y="324"/>
                      <a:pt x="40" y="324"/>
                    </a:cubicBezTo>
                    <a:cubicBezTo>
                      <a:pt x="38" y="323"/>
                      <a:pt x="38" y="323"/>
                      <a:pt x="38" y="323"/>
                    </a:cubicBezTo>
                    <a:cubicBezTo>
                      <a:pt x="38" y="322"/>
                      <a:pt x="38" y="322"/>
                      <a:pt x="38" y="322"/>
                    </a:cubicBezTo>
                    <a:cubicBezTo>
                      <a:pt x="36" y="321"/>
                      <a:pt x="36" y="321"/>
                      <a:pt x="36" y="321"/>
                    </a:cubicBezTo>
                    <a:cubicBezTo>
                      <a:pt x="34" y="320"/>
                      <a:pt x="34" y="320"/>
                      <a:pt x="34" y="320"/>
                    </a:cubicBezTo>
                    <a:cubicBezTo>
                      <a:pt x="34" y="319"/>
                      <a:pt x="34" y="319"/>
                      <a:pt x="34" y="319"/>
                    </a:cubicBezTo>
                    <a:cubicBezTo>
                      <a:pt x="33" y="318"/>
                      <a:pt x="33" y="318"/>
                      <a:pt x="33" y="318"/>
                    </a:cubicBezTo>
                    <a:cubicBezTo>
                      <a:pt x="31" y="316"/>
                      <a:pt x="31" y="316"/>
                      <a:pt x="31" y="316"/>
                    </a:cubicBezTo>
                    <a:cubicBezTo>
                      <a:pt x="31" y="315"/>
                      <a:pt x="31" y="315"/>
                      <a:pt x="31" y="315"/>
                    </a:cubicBezTo>
                    <a:cubicBezTo>
                      <a:pt x="29" y="313"/>
                      <a:pt x="29" y="313"/>
                      <a:pt x="29" y="313"/>
                    </a:cubicBezTo>
                    <a:cubicBezTo>
                      <a:pt x="29" y="312"/>
                      <a:pt x="29" y="312"/>
                      <a:pt x="29" y="312"/>
                    </a:cubicBezTo>
                    <a:cubicBezTo>
                      <a:pt x="28" y="311"/>
                      <a:pt x="28" y="311"/>
                      <a:pt x="28" y="311"/>
                    </a:cubicBezTo>
                    <a:cubicBezTo>
                      <a:pt x="29" y="309"/>
                      <a:pt x="29" y="309"/>
                      <a:pt x="29" y="309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6" y="307"/>
                      <a:pt x="26" y="307"/>
                      <a:pt x="26" y="307"/>
                    </a:cubicBezTo>
                    <a:cubicBezTo>
                      <a:pt x="25" y="307"/>
                      <a:pt x="25" y="307"/>
                      <a:pt x="25" y="307"/>
                    </a:cubicBezTo>
                    <a:cubicBezTo>
                      <a:pt x="24" y="307"/>
                      <a:pt x="24" y="307"/>
                      <a:pt x="24" y="307"/>
                    </a:cubicBezTo>
                    <a:cubicBezTo>
                      <a:pt x="23" y="307"/>
                      <a:pt x="23" y="307"/>
                      <a:pt x="23" y="307"/>
                    </a:cubicBezTo>
                    <a:cubicBezTo>
                      <a:pt x="21" y="308"/>
                      <a:pt x="21" y="308"/>
                      <a:pt x="21" y="308"/>
                    </a:cubicBezTo>
                    <a:cubicBezTo>
                      <a:pt x="20" y="306"/>
                      <a:pt x="20" y="306"/>
                      <a:pt x="20" y="306"/>
                    </a:cubicBezTo>
                    <a:cubicBezTo>
                      <a:pt x="19" y="306"/>
                      <a:pt x="19" y="306"/>
                      <a:pt x="19" y="306"/>
                    </a:cubicBezTo>
                    <a:cubicBezTo>
                      <a:pt x="18" y="307"/>
                      <a:pt x="18" y="307"/>
                      <a:pt x="18" y="307"/>
                    </a:cubicBezTo>
                    <a:cubicBezTo>
                      <a:pt x="17" y="305"/>
                      <a:pt x="17" y="305"/>
                      <a:pt x="17" y="305"/>
                    </a:cubicBezTo>
                    <a:cubicBezTo>
                      <a:pt x="15" y="306"/>
                      <a:pt x="15" y="306"/>
                      <a:pt x="15" y="306"/>
                    </a:cubicBezTo>
                    <a:cubicBezTo>
                      <a:pt x="14" y="305"/>
                      <a:pt x="14" y="305"/>
                      <a:pt x="14" y="305"/>
                    </a:cubicBezTo>
                    <a:cubicBezTo>
                      <a:pt x="14" y="305"/>
                      <a:pt x="14" y="305"/>
                      <a:pt x="14" y="305"/>
                    </a:cubicBezTo>
                    <a:cubicBezTo>
                      <a:pt x="14" y="304"/>
                      <a:pt x="14" y="304"/>
                      <a:pt x="14" y="304"/>
                    </a:cubicBezTo>
                    <a:cubicBezTo>
                      <a:pt x="13" y="303"/>
                      <a:pt x="13" y="303"/>
                      <a:pt x="13" y="303"/>
                    </a:cubicBezTo>
                    <a:cubicBezTo>
                      <a:pt x="12" y="302"/>
                      <a:pt x="12" y="302"/>
                      <a:pt x="12" y="302"/>
                    </a:cubicBezTo>
                    <a:cubicBezTo>
                      <a:pt x="12" y="301"/>
                      <a:pt x="12" y="301"/>
                      <a:pt x="12" y="301"/>
                    </a:cubicBezTo>
                    <a:cubicBezTo>
                      <a:pt x="11" y="300"/>
                      <a:pt x="11" y="300"/>
                      <a:pt x="11" y="300"/>
                    </a:cubicBezTo>
                    <a:cubicBezTo>
                      <a:pt x="11" y="299"/>
                      <a:pt x="11" y="299"/>
                      <a:pt x="11" y="299"/>
                    </a:cubicBezTo>
                    <a:cubicBezTo>
                      <a:pt x="11" y="298"/>
                      <a:pt x="11" y="298"/>
                      <a:pt x="11" y="298"/>
                    </a:cubicBezTo>
                    <a:cubicBezTo>
                      <a:pt x="11" y="298"/>
                      <a:pt x="11" y="298"/>
                      <a:pt x="11" y="298"/>
                    </a:cubicBezTo>
                    <a:cubicBezTo>
                      <a:pt x="11" y="297"/>
                      <a:pt x="11" y="297"/>
                      <a:pt x="11" y="297"/>
                    </a:cubicBezTo>
                    <a:cubicBezTo>
                      <a:pt x="11" y="297"/>
                      <a:pt x="11" y="297"/>
                      <a:pt x="11" y="297"/>
                    </a:cubicBezTo>
                    <a:cubicBezTo>
                      <a:pt x="10" y="296"/>
                      <a:pt x="10" y="296"/>
                      <a:pt x="10" y="296"/>
                    </a:cubicBezTo>
                    <a:cubicBezTo>
                      <a:pt x="10" y="295"/>
                      <a:pt x="10" y="295"/>
                      <a:pt x="10" y="295"/>
                    </a:cubicBezTo>
                    <a:cubicBezTo>
                      <a:pt x="10" y="294"/>
                      <a:pt x="10" y="294"/>
                      <a:pt x="10" y="294"/>
                    </a:cubicBezTo>
                    <a:cubicBezTo>
                      <a:pt x="11" y="294"/>
                      <a:pt x="11" y="294"/>
                      <a:pt x="11" y="294"/>
                    </a:cubicBezTo>
                    <a:cubicBezTo>
                      <a:pt x="11" y="293"/>
                      <a:pt x="11" y="293"/>
                      <a:pt x="11" y="293"/>
                    </a:cubicBezTo>
                    <a:cubicBezTo>
                      <a:pt x="9" y="288"/>
                      <a:pt x="9" y="288"/>
                      <a:pt x="9" y="288"/>
                    </a:cubicBezTo>
                    <a:cubicBezTo>
                      <a:pt x="9" y="285"/>
                      <a:pt x="9" y="285"/>
                      <a:pt x="9" y="285"/>
                    </a:cubicBezTo>
                    <a:cubicBezTo>
                      <a:pt x="10" y="284"/>
                      <a:pt x="10" y="284"/>
                      <a:pt x="10" y="284"/>
                    </a:cubicBezTo>
                    <a:cubicBezTo>
                      <a:pt x="10" y="283"/>
                      <a:pt x="10" y="283"/>
                      <a:pt x="10" y="283"/>
                    </a:cubicBezTo>
                    <a:cubicBezTo>
                      <a:pt x="11" y="282"/>
                      <a:pt x="11" y="282"/>
                      <a:pt x="11" y="282"/>
                    </a:cubicBezTo>
                    <a:cubicBezTo>
                      <a:pt x="11" y="281"/>
                      <a:pt x="11" y="281"/>
                      <a:pt x="11" y="281"/>
                    </a:cubicBezTo>
                    <a:cubicBezTo>
                      <a:pt x="11" y="281"/>
                      <a:pt x="11" y="281"/>
                      <a:pt x="11" y="281"/>
                    </a:cubicBezTo>
                    <a:cubicBezTo>
                      <a:pt x="10" y="280"/>
                      <a:pt x="10" y="280"/>
                      <a:pt x="10" y="280"/>
                    </a:cubicBezTo>
                    <a:cubicBezTo>
                      <a:pt x="10" y="280"/>
                      <a:pt x="10" y="280"/>
                      <a:pt x="10" y="280"/>
                    </a:cubicBezTo>
                    <a:cubicBezTo>
                      <a:pt x="11" y="279"/>
                      <a:pt x="11" y="279"/>
                      <a:pt x="11" y="279"/>
                    </a:cubicBezTo>
                    <a:cubicBezTo>
                      <a:pt x="10" y="278"/>
                      <a:pt x="10" y="278"/>
                      <a:pt x="10" y="278"/>
                    </a:cubicBezTo>
                    <a:cubicBezTo>
                      <a:pt x="10" y="278"/>
                      <a:pt x="10" y="278"/>
                      <a:pt x="10" y="278"/>
                    </a:cubicBezTo>
                    <a:cubicBezTo>
                      <a:pt x="11" y="278"/>
                      <a:pt x="11" y="278"/>
                      <a:pt x="11" y="278"/>
                    </a:cubicBezTo>
                    <a:cubicBezTo>
                      <a:pt x="11" y="279"/>
                      <a:pt x="11" y="279"/>
                      <a:pt x="11" y="279"/>
                    </a:cubicBezTo>
                    <a:cubicBezTo>
                      <a:pt x="12" y="278"/>
                      <a:pt x="12" y="278"/>
                      <a:pt x="12" y="278"/>
                    </a:cubicBezTo>
                    <a:cubicBezTo>
                      <a:pt x="12" y="277"/>
                      <a:pt x="12" y="277"/>
                      <a:pt x="12" y="277"/>
                    </a:cubicBezTo>
                    <a:cubicBezTo>
                      <a:pt x="13" y="277"/>
                      <a:pt x="13" y="277"/>
                      <a:pt x="13" y="277"/>
                    </a:cubicBezTo>
                    <a:cubicBezTo>
                      <a:pt x="14" y="277"/>
                      <a:pt x="14" y="277"/>
                      <a:pt x="14" y="277"/>
                    </a:cubicBezTo>
                    <a:cubicBezTo>
                      <a:pt x="15" y="277"/>
                      <a:pt x="15" y="277"/>
                      <a:pt x="15" y="277"/>
                    </a:cubicBezTo>
                    <a:cubicBezTo>
                      <a:pt x="16" y="276"/>
                      <a:pt x="16" y="276"/>
                      <a:pt x="16" y="276"/>
                    </a:cubicBezTo>
                    <a:cubicBezTo>
                      <a:pt x="16" y="275"/>
                      <a:pt x="16" y="275"/>
                      <a:pt x="16" y="275"/>
                    </a:cubicBezTo>
                    <a:cubicBezTo>
                      <a:pt x="18" y="276"/>
                      <a:pt x="18" y="276"/>
                      <a:pt x="18" y="276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8" y="274"/>
                      <a:pt x="18" y="274"/>
                      <a:pt x="18" y="274"/>
                    </a:cubicBezTo>
                    <a:cubicBezTo>
                      <a:pt x="17" y="274"/>
                      <a:pt x="17" y="274"/>
                      <a:pt x="17" y="274"/>
                    </a:cubicBezTo>
                    <a:cubicBezTo>
                      <a:pt x="16" y="274"/>
                      <a:pt x="16" y="274"/>
                      <a:pt x="16" y="274"/>
                    </a:cubicBezTo>
                    <a:cubicBezTo>
                      <a:pt x="15" y="274"/>
                      <a:pt x="15" y="274"/>
                      <a:pt x="15" y="274"/>
                    </a:cubicBezTo>
                    <a:cubicBezTo>
                      <a:pt x="14" y="273"/>
                      <a:pt x="14" y="273"/>
                      <a:pt x="14" y="273"/>
                    </a:cubicBezTo>
                    <a:cubicBezTo>
                      <a:pt x="13" y="273"/>
                      <a:pt x="13" y="273"/>
                      <a:pt x="13" y="273"/>
                    </a:cubicBezTo>
                    <a:cubicBezTo>
                      <a:pt x="12" y="272"/>
                      <a:pt x="12" y="272"/>
                      <a:pt x="12" y="272"/>
                    </a:cubicBezTo>
                    <a:cubicBezTo>
                      <a:pt x="12" y="271"/>
                      <a:pt x="12" y="271"/>
                      <a:pt x="12" y="271"/>
                    </a:cubicBezTo>
                    <a:cubicBezTo>
                      <a:pt x="13" y="272"/>
                      <a:pt x="13" y="272"/>
                      <a:pt x="13" y="272"/>
                    </a:cubicBezTo>
                    <a:cubicBezTo>
                      <a:pt x="13" y="271"/>
                      <a:pt x="13" y="271"/>
                      <a:pt x="13" y="271"/>
                    </a:cubicBezTo>
                    <a:cubicBezTo>
                      <a:pt x="13" y="270"/>
                      <a:pt x="13" y="270"/>
                      <a:pt x="13" y="270"/>
                    </a:cubicBezTo>
                    <a:cubicBezTo>
                      <a:pt x="13" y="270"/>
                      <a:pt x="13" y="270"/>
                      <a:pt x="13" y="270"/>
                    </a:cubicBezTo>
                    <a:cubicBezTo>
                      <a:pt x="12" y="270"/>
                      <a:pt x="12" y="270"/>
                      <a:pt x="12" y="270"/>
                    </a:cubicBezTo>
                    <a:cubicBezTo>
                      <a:pt x="12" y="270"/>
                      <a:pt x="11" y="271"/>
                      <a:pt x="11" y="271"/>
                    </a:cubicBezTo>
                    <a:cubicBezTo>
                      <a:pt x="11" y="271"/>
                      <a:pt x="10" y="271"/>
                      <a:pt x="10" y="271"/>
                    </a:cubicBezTo>
                    <a:cubicBezTo>
                      <a:pt x="10" y="271"/>
                      <a:pt x="10" y="271"/>
                      <a:pt x="10" y="271"/>
                    </a:cubicBezTo>
                    <a:cubicBezTo>
                      <a:pt x="10" y="270"/>
                      <a:pt x="10" y="270"/>
                      <a:pt x="10" y="270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4" y="267"/>
                      <a:pt x="14" y="267"/>
                      <a:pt x="14" y="267"/>
                    </a:cubicBezTo>
                    <a:cubicBezTo>
                      <a:pt x="16" y="264"/>
                      <a:pt x="16" y="264"/>
                      <a:pt x="16" y="264"/>
                    </a:cubicBezTo>
                    <a:cubicBezTo>
                      <a:pt x="17" y="262"/>
                      <a:pt x="17" y="262"/>
                      <a:pt x="17" y="262"/>
                    </a:cubicBezTo>
                    <a:cubicBezTo>
                      <a:pt x="18" y="260"/>
                      <a:pt x="18" y="260"/>
                      <a:pt x="18" y="260"/>
                    </a:cubicBezTo>
                    <a:cubicBezTo>
                      <a:pt x="21" y="256"/>
                      <a:pt x="21" y="256"/>
                      <a:pt x="21" y="256"/>
                    </a:cubicBezTo>
                    <a:cubicBezTo>
                      <a:pt x="22" y="253"/>
                      <a:pt x="22" y="253"/>
                      <a:pt x="22" y="253"/>
                    </a:cubicBezTo>
                    <a:cubicBezTo>
                      <a:pt x="22" y="251"/>
                      <a:pt x="22" y="251"/>
                      <a:pt x="22" y="251"/>
                    </a:cubicBezTo>
                    <a:cubicBezTo>
                      <a:pt x="19" y="249"/>
                      <a:pt x="19" y="249"/>
                      <a:pt x="19" y="249"/>
                    </a:cubicBezTo>
                    <a:cubicBezTo>
                      <a:pt x="18" y="248"/>
                      <a:pt x="18" y="248"/>
                      <a:pt x="18" y="248"/>
                    </a:cubicBezTo>
                    <a:cubicBezTo>
                      <a:pt x="15" y="245"/>
                      <a:pt x="15" y="245"/>
                      <a:pt x="15" y="245"/>
                    </a:cubicBezTo>
                    <a:cubicBezTo>
                      <a:pt x="16" y="243"/>
                      <a:pt x="16" y="243"/>
                      <a:pt x="16" y="243"/>
                    </a:cubicBezTo>
                    <a:cubicBezTo>
                      <a:pt x="17" y="242"/>
                      <a:pt x="17" y="242"/>
                      <a:pt x="17" y="242"/>
                    </a:cubicBezTo>
                    <a:cubicBezTo>
                      <a:pt x="17" y="241"/>
                      <a:pt x="17" y="241"/>
                      <a:pt x="17" y="241"/>
                    </a:cubicBezTo>
                    <a:cubicBezTo>
                      <a:pt x="15" y="239"/>
                      <a:pt x="15" y="239"/>
                      <a:pt x="15" y="239"/>
                    </a:cubicBezTo>
                    <a:cubicBezTo>
                      <a:pt x="14" y="238"/>
                      <a:pt x="14" y="238"/>
                      <a:pt x="14" y="238"/>
                    </a:cubicBezTo>
                    <a:cubicBezTo>
                      <a:pt x="14" y="236"/>
                      <a:pt x="14" y="236"/>
                      <a:pt x="14" y="236"/>
                    </a:cubicBezTo>
                    <a:cubicBezTo>
                      <a:pt x="15" y="236"/>
                      <a:pt x="15" y="236"/>
                      <a:pt x="15" y="236"/>
                    </a:cubicBezTo>
                    <a:cubicBezTo>
                      <a:pt x="14" y="235"/>
                      <a:pt x="14" y="235"/>
                      <a:pt x="14" y="235"/>
                    </a:cubicBezTo>
                    <a:cubicBezTo>
                      <a:pt x="13" y="235"/>
                      <a:pt x="13" y="235"/>
                      <a:pt x="13" y="235"/>
                    </a:cubicBezTo>
                    <a:cubicBezTo>
                      <a:pt x="12" y="234"/>
                      <a:pt x="12" y="234"/>
                      <a:pt x="12" y="234"/>
                    </a:cubicBezTo>
                    <a:cubicBezTo>
                      <a:pt x="12" y="232"/>
                      <a:pt x="12" y="232"/>
                      <a:pt x="12" y="232"/>
                    </a:cubicBezTo>
                    <a:cubicBezTo>
                      <a:pt x="13" y="231"/>
                      <a:pt x="13" y="231"/>
                      <a:pt x="13" y="231"/>
                    </a:cubicBezTo>
                    <a:cubicBezTo>
                      <a:pt x="12" y="231"/>
                      <a:pt x="12" y="231"/>
                      <a:pt x="12" y="231"/>
                    </a:cubicBezTo>
                    <a:cubicBezTo>
                      <a:pt x="12" y="230"/>
                      <a:pt x="12" y="230"/>
                      <a:pt x="12" y="230"/>
                    </a:cubicBezTo>
                    <a:cubicBezTo>
                      <a:pt x="12" y="227"/>
                      <a:pt x="12" y="227"/>
                      <a:pt x="12" y="227"/>
                    </a:cubicBezTo>
                    <a:cubicBezTo>
                      <a:pt x="13" y="227"/>
                      <a:pt x="13" y="227"/>
                      <a:pt x="13" y="227"/>
                    </a:cubicBezTo>
                    <a:cubicBezTo>
                      <a:pt x="11" y="221"/>
                      <a:pt x="11" y="221"/>
                      <a:pt x="11" y="221"/>
                    </a:cubicBezTo>
                    <a:cubicBezTo>
                      <a:pt x="8" y="218"/>
                      <a:pt x="8" y="218"/>
                      <a:pt x="8" y="218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6" y="215"/>
                      <a:pt x="6" y="215"/>
                      <a:pt x="6" y="215"/>
                    </a:cubicBezTo>
                    <a:cubicBezTo>
                      <a:pt x="7" y="212"/>
                      <a:pt x="7" y="212"/>
                      <a:pt x="7" y="212"/>
                    </a:cubicBezTo>
                    <a:cubicBezTo>
                      <a:pt x="9" y="211"/>
                      <a:pt x="9" y="211"/>
                      <a:pt x="9" y="211"/>
                    </a:cubicBezTo>
                    <a:cubicBezTo>
                      <a:pt x="9" y="209"/>
                      <a:pt x="9" y="209"/>
                      <a:pt x="9" y="209"/>
                    </a:cubicBezTo>
                    <a:cubicBezTo>
                      <a:pt x="8" y="209"/>
                      <a:pt x="8" y="209"/>
                      <a:pt x="8" y="209"/>
                    </a:cubicBezTo>
                    <a:cubicBezTo>
                      <a:pt x="6" y="207"/>
                      <a:pt x="6" y="207"/>
                      <a:pt x="6" y="207"/>
                    </a:cubicBezTo>
                    <a:cubicBezTo>
                      <a:pt x="5" y="206"/>
                      <a:pt x="5" y="206"/>
                      <a:pt x="5" y="206"/>
                    </a:cubicBezTo>
                    <a:cubicBezTo>
                      <a:pt x="5" y="205"/>
                      <a:pt x="5" y="205"/>
                      <a:pt x="5" y="205"/>
                    </a:cubicBezTo>
                    <a:cubicBezTo>
                      <a:pt x="3" y="204"/>
                      <a:pt x="3" y="204"/>
                      <a:pt x="3" y="204"/>
                    </a:cubicBezTo>
                    <a:cubicBezTo>
                      <a:pt x="2" y="204"/>
                      <a:pt x="2" y="204"/>
                      <a:pt x="2" y="204"/>
                    </a:cubicBezTo>
                    <a:cubicBezTo>
                      <a:pt x="1" y="202"/>
                      <a:pt x="1" y="202"/>
                      <a:pt x="1" y="202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1" y="199"/>
                      <a:pt x="1" y="199"/>
                      <a:pt x="1" y="199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7"/>
                      <a:pt x="1" y="197"/>
                      <a:pt x="1" y="197"/>
                    </a:cubicBezTo>
                    <a:cubicBezTo>
                      <a:pt x="3" y="197"/>
                      <a:pt x="3" y="197"/>
                      <a:pt x="3" y="197"/>
                    </a:cubicBezTo>
                    <a:cubicBezTo>
                      <a:pt x="3" y="196"/>
                      <a:pt x="3" y="196"/>
                      <a:pt x="3" y="196"/>
                    </a:cubicBezTo>
                    <a:cubicBezTo>
                      <a:pt x="3" y="196"/>
                      <a:pt x="3" y="196"/>
                      <a:pt x="3" y="196"/>
                    </a:cubicBezTo>
                    <a:cubicBezTo>
                      <a:pt x="3" y="195"/>
                      <a:pt x="3" y="195"/>
                      <a:pt x="3" y="195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7" y="192"/>
                      <a:pt x="7" y="192"/>
                      <a:pt x="7" y="192"/>
                    </a:cubicBezTo>
                    <a:cubicBezTo>
                      <a:pt x="7" y="191"/>
                      <a:pt x="7" y="191"/>
                      <a:pt x="7" y="191"/>
                    </a:cubicBezTo>
                    <a:cubicBezTo>
                      <a:pt x="8" y="191"/>
                      <a:pt x="8" y="191"/>
                      <a:pt x="8" y="191"/>
                    </a:cubicBezTo>
                    <a:cubicBezTo>
                      <a:pt x="9" y="191"/>
                      <a:pt x="9" y="191"/>
                      <a:pt x="9" y="191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89"/>
                      <a:pt x="10" y="189"/>
                      <a:pt x="10" y="189"/>
                    </a:cubicBezTo>
                    <a:cubicBezTo>
                      <a:pt x="10" y="189"/>
                      <a:pt x="10" y="189"/>
                      <a:pt x="10" y="189"/>
                    </a:cubicBezTo>
                    <a:cubicBezTo>
                      <a:pt x="11" y="189"/>
                      <a:pt x="11" y="189"/>
                      <a:pt x="11" y="189"/>
                    </a:cubicBezTo>
                    <a:cubicBezTo>
                      <a:pt x="11" y="190"/>
                      <a:pt x="11" y="190"/>
                      <a:pt x="11" y="190"/>
                    </a:cubicBezTo>
                    <a:cubicBezTo>
                      <a:pt x="11" y="191"/>
                      <a:pt x="11" y="191"/>
                      <a:pt x="11" y="191"/>
                    </a:cubicBezTo>
                    <a:cubicBezTo>
                      <a:pt x="12" y="191"/>
                      <a:pt x="12" y="191"/>
                      <a:pt x="12" y="191"/>
                    </a:cubicBezTo>
                    <a:cubicBezTo>
                      <a:pt x="12" y="190"/>
                      <a:pt x="12" y="190"/>
                      <a:pt x="12" y="190"/>
                    </a:cubicBezTo>
                    <a:cubicBezTo>
                      <a:pt x="12" y="189"/>
                      <a:pt x="12" y="189"/>
                      <a:pt x="12" y="189"/>
                    </a:cubicBezTo>
                    <a:cubicBezTo>
                      <a:pt x="13" y="189"/>
                      <a:pt x="13" y="189"/>
                      <a:pt x="13" y="189"/>
                    </a:cubicBezTo>
                    <a:cubicBezTo>
                      <a:pt x="14" y="189"/>
                      <a:pt x="14" y="189"/>
                      <a:pt x="14" y="189"/>
                    </a:cubicBezTo>
                    <a:cubicBezTo>
                      <a:pt x="13" y="189"/>
                      <a:pt x="13" y="189"/>
                      <a:pt x="13" y="189"/>
                    </a:cubicBezTo>
                    <a:cubicBezTo>
                      <a:pt x="13" y="188"/>
                      <a:pt x="13" y="188"/>
                      <a:pt x="13" y="188"/>
                    </a:cubicBezTo>
                    <a:cubicBezTo>
                      <a:pt x="13" y="188"/>
                      <a:pt x="13" y="188"/>
                      <a:pt x="13" y="188"/>
                    </a:cubicBezTo>
                    <a:cubicBezTo>
                      <a:pt x="14" y="188"/>
                      <a:pt x="14" y="188"/>
                      <a:pt x="14" y="188"/>
                    </a:cubicBezTo>
                    <a:cubicBezTo>
                      <a:pt x="14" y="188"/>
                      <a:pt x="14" y="188"/>
                      <a:pt x="14" y="188"/>
                    </a:cubicBezTo>
                    <a:cubicBezTo>
                      <a:pt x="14" y="188"/>
                      <a:pt x="14" y="188"/>
                      <a:pt x="14" y="188"/>
                    </a:cubicBezTo>
                    <a:cubicBezTo>
                      <a:pt x="13" y="187"/>
                      <a:pt x="13" y="187"/>
                      <a:pt x="13" y="187"/>
                    </a:cubicBezTo>
                    <a:cubicBezTo>
                      <a:pt x="14" y="187"/>
                      <a:pt x="14" y="187"/>
                      <a:pt x="14" y="187"/>
                    </a:cubicBezTo>
                    <a:cubicBezTo>
                      <a:pt x="15" y="187"/>
                      <a:pt x="15" y="187"/>
                      <a:pt x="15" y="187"/>
                    </a:cubicBezTo>
                    <a:cubicBezTo>
                      <a:pt x="16" y="187"/>
                      <a:pt x="16" y="187"/>
                      <a:pt x="16" y="187"/>
                    </a:cubicBezTo>
                    <a:cubicBezTo>
                      <a:pt x="16" y="188"/>
                      <a:pt x="16" y="188"/>
                      <a:pt x="16" y="18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7" y="188"/>
                      <a:pt x="17" y="188"/>
                      <a:pt x="17" y="188"/>
                    </a:cubicBezTo>
                    <a:cubicBezTo>
                      <a:pt x="18" y="189"/>
                      <a:pt x="18" y="189"/>
                      <a:pt x="18" y="189"/>
                    </a:cubicBezTo>
                    <a:cubicBezTo>
                      <a:pt x="18" y="189"/>
                      <a:pt x="18" y="189"/>
                      <a:pt x="18" y="189"/>
                    </a:cubicBezTo>
                    <a:cubicBezTo>
                      <a:pt x="19" y="189"/>
                      <a:pt x="19" y="189"/>
                      <a:pt x="19" y="189"/>
                    </a:cubicBezTo>
                    <a:cubicBezTo>
                      <a:pt x="19" y="190"/>
                      <a:pt x="19" y="190"/>
                      <a:pt x="19" y="190"/>
                    </a:cubicBezTo>
                    <a:cubicBezTo>
                      <a:pt x="18" y="190"/>
                      <a:pt x="18" y="190"/>
                      <a:pt x="18" y="190"/>
                    </a:cubicBezTo>
                    <a:cubicBezTo>
                      <a:pt x="17" y="190"/>
                      <a:pt x="17" y="190"/>
                      <a:pt x="17" y="190"/>
                    </a:cubicBezTo>
                    <a:cubicBezTo>
                      <a:pt x="16" y="190"/>
                      <a:pt x="16" y="190"/>
                      <a:pt x="16" y="190"/>
                    </a:cubicBezTo>
                    <a:cubicBezTo>
                      <a:pt x="15" y="189"/>
                      <a:pt x="15" y="189"/>
                      <a:pt x="15" y="189"/>
                    </a:cubicBezTo>
                    <a:cubicBezTo>
                      <a:pt x="15" y="189"/>
                      <a:pt x="15" y="189"/>
                      <a:pt x="15" y="189"/>
                    </a:cubicBezTo>
                    <a:cubicBezTo>
                      <a:pt x="15" y="190"/>
                      <a:pt x="15" y="190"/>
                      <a:pt x="15" y="190"/>
                    </a:cubicBezTo>
                    <a:cubicBezTo>
                      <a:pt x="15" y="191"/>
                      <a:pt x="15" y="191"/>
                      <a:pt x="15" y="191"/>
                    </a:cubicBezTo>
                    <a:cubicBezTo>
                      <a:pt x="15" y="192"/>
                      <a:pt x="15" y="192"/>
                      <a:pt x="15" y="192"/>
                    </a:cubicBezTo>
                    <a:cubicBezTo>
                      <a:pt x="16" y="191"/>
                      <a:pt x="16" y="191"/>
                      <a:pt x="16" y="191"/>
                    </a:cubicBezTo>
                    <a:cubicBezTo>
                      <a:pt x="16" y="191"/>
                      <a:pt x="16" y="191"/>
                      <a:pt x="16" y="191"/>
                    </a:cubicBezTo>
                    <a:cubicBezTo>
                      <a:pt x="16" y="192"/>
                      <a:pt x="16" y="192"/>
                      <a:pt x="16" y="192"/>
                    </a:cubicBezTo>
                    <a:cubicBezTo>
                      <a:pt x="17" y="191"/>
                      <a:pt x="17" y="191"/>
                      <a:pt x="17" y="191"/>
                    </a:cubicBezTo>
                    <a:cubicBezTo>
                      <a:pt x="18" y="192"/>
                      <a:pt x="18" y="192"/>
                      <a:pt x="18" y="192"/>
                    </a:cubicBezTo>
                    <a:cubicBezTo>
                      <a:pt x="18" y="192"/>
                      <a:pt x="18" y="192"/>
                      <a:pt x="18" y="192"/>
                    </a:cubicBezTo>
                    <a:cubicBezTo>
                      <a:pt x="19" y="192"/>
                      <a:pt x="19" y="192"/>
                      <a:pt x="19" y="192"/>
                    </a:cubicBezTo>
                    <a:cubicBezTo>
                      <a:pt x="19" y="192"/>
                      <a:pt x="19" y="192"/>
                      <a:pt x="19" y="192"/>
                    </a:cubicBezTo>
                    <a:cubicBezTo>
                      <a:pt x="19" y="192"/>
                      <a:pt x="19" y="192"/>
                      <a:pt x="19" y="192"/>
                    </a:cubicBezTo>
                    <a:cubicBezTo>
                      <a:pt x="19" y="192"/>
                      <a:pt x="19" y="192"/>
                      <a:pt x="19" y="192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20" y="192"/>
                      <a:pt x="20" y="192"/>
                      <a:pt x="20" y="192"/>
                    </a:cubicBezTo>
                    <a:cubicBezTo>
                      <a:pt x="21" y="192"/>
                      <a:pt x="21" y="192"/>
                      <a:pt x="21" y="192"/>
                    </a:cubicBezTo>
                    <a:cubicBezTo>
                      <a:pt x="21" y="192"/>
                      <a:pt x="21" y="192"/>
                      <a:pt x="21" y="192"/>
                    </a:cubicBezTo>
                    <a:cubicBezTo>
                      <a:pt x="21" y="192"/>
                      <a:pt x="21" y="192"/>
                      <a:pt x="21" y="192"/>
                    </a:cubicBezTo>
                    <a:cubicBezTo>
                      <a:pt x="21" y="193"/>
                      <a:pt x="21" y="193"/>
                      <a:pt x="21" y="193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1" y="194"/>
                      <a:pt x="21" y="194"/>
                      <a:pt x="21" y="194"/>
                    </a:cubicBezTo>
                    <a:cubicBezTo>
                      <a:pt x="21" y="195"/>
                      <a:pt x="21" y="195"/>
                      <a:pt x="21" y="195"/>
                    </a:cubicBezTo>
                    <a:cubicBezTo>
                      <a:pt x="22" y="194"/>
                      <a:pt x="22" y="194"/>
                      <a:pt x="22" y="194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3" y="192"/>
                      <a:pt x="23" y="192"/>
                      <a:pt x="23" y="192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25" y="192"/>
                      <a:pt x="25" y="192"/>
                      <a:pt x="25" y="192"/>
                    </a:cubicBezTo>
                    <a:cubicBezTo>
                      <a:pt x="24" y="191"/>
                      <a:pt x="24" y="191"/>
                      <a:pt x="24" y="191"/>
                    </a:cubicBezTo>
                    <a:cubicBezTo>
                      <a:pt x="24" y="191"/>
                      <a:pt x="24" y="191"/>
                      <a:pt x="24" y="191"/>
                    </a:cubicBezTo>
                    <a:cubicBezTo>
                      <a:pt x="25" y="191"/>
                      <a:pt x="25" y="191"/>
                      <a:pt x="25" y="191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8" y="192"/>
                      <a:pt x="28" y="192"/>
                      <a:pt x="28" y="192"/>
                    </a:cubicBezTo>
                    <a:cubicBezTo>
                      <a:pt x="29" y="193"/>
                      <a:pt x="29" y="193"/>
                      <a:pt x="29" y="193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29" y="192"/>
                      <a:pt x="29" y="192"/>
                      <a:pt x="29" y="192"/>
                    </a:cubicBezTo>
                    <a:cubicBezTo>
                      <a:pt x="31" y="192"/>
                      <a:pt x="31" y="192"/>
                      <a:pt x="31" y="192"/>
                    </a:cubicBezTo>
                    <a:cubicBezTo>
                      <a:pt x="32" y="193"/>
                      <a:pt x="32" y="193"/>
                      <a:pt x="32" y="193"/>
                    </a:cubicBezTo>
                    <a:cubicBezTo>
                      <a:pt x="32" y="192"/>
                      <a:pt x="32" y="192"/>
                      <a:pt x="32" y="192"/>
                    </a:cubicBezTo>
                    <a:cubicBezTo>
                      <a:pt x="33" y="193"/>
                      <a:pt x="33" y="193"/>
                      <a:pt x="33" y="193"/>
                    </a:cubicBezTo>
                    <a:cubicBezTo>
                      <a:pt x="39" y="196"/>
                      <a:pt x="39" y="196"/>
                      <a:pt x="39" y="196"/>
                    </a:cubicBezTo>
                    <a:cubicBezTo>
                      <a:pt x="43" y="198"/>
                      <a:pt x="43" y="198"/>
                      <a:pt x="43" y="198"/>
                    </a:cubicBezTo>
                    <a:cubicBezTo>
                      <a:pt x="44" y="199"/>
                      <a:pt x="44" y="199"/>
                      <a:pt x="44" y="199"/>
                    </a:cubicBezTo>
                    <a:cubicBezTo>
                      <a:pt x="45" y="199"/>
                      <a:pt x="45" y="199"/>
                      <a:pt x="45" y="199"/>
                    </a:cubicBezTo>
                    <a:cubicBezTo>
                      <a:pt x="46" y="201"/>
                      <a:pt x="46" y="201"/>
                      <a:pt x="46" y="201"/>
                    </a:cubicBezTo>
                    <a:cubicBezTo>
                      <a:pt x="47" y="201"/>
                      <a:pt x="47" y="201"/>
                      <a:pt x="47" y="201"/>
                    </a:cubicBezTo>
                    <a:cubicBezTo>
                      <a:pt x="47" y="201"/>
                      <a:pt x="47" y="201"/>
                      <a:pt x="47" y="201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49" y="201"/>
                      <a:pt x="49" y="201"/>
                      <a:pt x="49" y="201"/>
                    </a:cubicBezTo>
                    <a:cubicBezTo>
                      <a:pt x="50" y="202"/>
                      <a:pt x="50" y="202"/>
                      <a:pt x="50" y="202"/>
                    </a:cubicBezTo>
                    <a:cubicBezTo>
                      <a:pt x="51" y="203"/>
                      <a:pt x="51" y="203"/>
                      <a:pt x="51" y="203"/>
                    </a:cubicBezTo>
                    <a:cubicBezTo>
                      <a:pt x="52" y="202"/>
                      <a:pt x="52" y="202"/>
                      <a:pt x="52" y="202"/>
                    </a:cubicBezTo>
                    <a:cubicBezTo>
                      <a:pt x="51" y="201"/>
                      <a:pt x="51" y="201"/>
                      <a:pt x="51" y="201"/>
                    </a:cubicBezTo>
                    <a:cubicBezTo>
                      <a:pt x="51" y="201"/>
                      <a:pt x="51" y="201"/>
                      <a:pt x="51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3" y="202"/>
                      <a:pt x="53" y="202"/>
                      <a:pt x="53" y="202"/>
                    </a:cubicBezTo>
                    <a:cubicBezTo>
                      <a:pt x="53" y="203"/>
                      <a:pt x="53" y="203"/>
                      <a:pt x="53" y="203"/>
                    </a:cubicBezTo>
                    <a:cubicBezTo>
                      <a:pt x="55" y="204"/>
                      <a:pt x="55" y="204"/>
                      <a:pt x="55" y="204"/>
                    </a:cubicBezTo>
                    <a:cubicBezTo>
                      <a:pt x="55" y="205"/>
                      <a:pt x="55" y="205"/>
                      <a:pt x="55" y="205"/>
                    </a:cubicBezTo>
                    <a:cubicBezTo>
                      <a:pt x="56" y="205"/>
                      <a:pt x="56" y="205"/>
                      <a:pt x="56" y="205"/>
                    </a:cubicBezTo>
                    <a:cubicBezTo>
                      <a:pt x="56" y="205"/>
                      <a:pt x="56" y="205"/>
                      <a:pt x="56" y="205"/>
                    </a:cubicBezTo>
                    <a:cubicBezTo>
                      <a:pt x="57" y="205"/>
                      <a:pt x="57" y="205"/>
                      <a:pt x="57" y="205"/>
                    </a:cubicBezTo>
                    <a:cubicBezTo>
                      <a:pt x="59" y="206"/>
                      <a:pt x="59" y="206"/>
                      <a:pt x="59" y="206"/>
                    </a:cubicBezTo>
                    <a:cubicBezTo>
                      <a:pt x="59" y="207"/>
                      <a:pt x="59" y="207"/>
                      <a:pt x="59" y="207"/>
                    </a:cubicBezTo>
                    <a:cubicBezTo>
                      <a:pt x="60" y="208"/>
                      <a:pt x="60" y="208"/>
                      <a:pt x="60" y="208"/>
                    </a:cubicBezTo>
                    <a:cubicBezTo>
                      <a:pt x="61" y="209"/>
                      <a:pt x="61" y="209"/>
                      <a:pt x="61" y="209"/>
                    </a:cubicBezTo>
                    <a:cubicBezTo>
                      <a:pt x="61" y="209"/>
                      <a:pt x="61" y="209"/>
                      <a:pt x="61" y="209"/>
                    </a:cubicBezTo>
                    <a:cubicBezTo>
                      <a:pt x="61" y="209"/>
                      <a:pt x="61" y="209"/>
                      <a:pt x="61" y="209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1" y="212"/>
                      <a:pt x="61" y="212"/>
                      <a:pt x="61" y="212"/>
                    </a:cubicBezTo>
                    <a:cubicBezTo>
                      <a:pt x="61" y="213"/>
                      <a:pt x="61" y="213"/>
                      <a:pt x="61" y="213"/>
                    </a:cubicBezTo>
                    <a:cubicBezTo>
                      <a:pt x="61" y="214"/>
                      <a:pt x="61" y="214"/>
                      <a:pt x="61" y="214"/>
                    </a:cubicBezTo>
                    <a:cubicBezTo>
                      <a:pt x="61" y="215"/>
                      <a:pt x="61" y="215"/>
                      <a:pt x="61" y="215"/>
                    </a:cubicBezTo>
                    <a:cubicBezTo>
                      <a:pt x="60" y="216"/>
                      <a:pt x="60" y="216"/>
                      <a:pt x="60" y="216"/>
                    </a:cubicBezTo>
                    <a:cubicBezTo>
                      <a:pt x="59" y="217"/>
                      <a:pt x="59" y="217"/>
                      <a:pt x="59" y="217"/>
                    </a:cubicBezTo>
                    <a:cubicBezTo>
                      <a:pt x="57" y="220"/>
                      <a:pt x="57" y="220"/>
                      <a:pt x="57" y="220"/>
                    </a:cubicBezTo>
                    <a:cubicBezTo>
                      <a:pt x="56" y="220"/>
                      <a:pt x="56" y="220"/>
                      <a:pt x="56" y="220"/>
                    </a:cubicBezTo>
                    <a:cubicBezTo>
                      <a:pt x="54" y="221"/>
                      <a:pt x="54" y="221"/>
                      <a:pt x="54" y="221"/>
                    </a:cubicBezTo>
                    <a:cubicBezTo>
                      <a:pt x="53" y="221"/>
                      <a:pt x="53" y="221"/>
                      <a:pt x="53" y="221"/>
                    </a:cubicBezTo>
                    <a:cubicBezTo>
                      <a:pt x="51" y="221"/>
                      <a:pt x="51" y="221"/>
                      <a:pt x="51" y="221"/>
                    </a:cubicBezTo>
                    <a:cubicBezTo>
                      <a:pt x="51" y="222"/>
                      <a:pt x="51" y="222"/>
                      <a:pt x="51" y="222"/>
                    </a:cubicBezTo>
                    <a:cubicBezTo>
                      <a:pt x="49" y="222"/>
                      <a:pt x="49" y="222"/>
                      <a:pt x="49" y="222"/>
                    </a:cubicBezTo>
                    <a:cubicBezTo>
                      <a:pt x="45" y="222"/>
                      <a:pt x="45" y="222"/>
                      <a:pt x="45" y="222"/>
                    </a:cubicBezTo>
                    <a:cubicBezTo>
                      <a:pt x="43" y="221"/>
                      <a:pt x="43" y="221"/>
                      <a:pt x="43" y="221"/>
                    </a:cubicBezTo>
                    <a:cubicBezTo>
                      <a:pt x="42" y="220"/>
                      <a:pt x="42" y="220"/>
                      <a:pt x="42" y="220"/>
                    </a:cubicBezTo>
                    <a:cubicBezTo>
                      <a:pt x="41" y="221"/>
                      <a:pt x="41" y="221"/>
                      <a:pt x="41" y="221"/>
                    </a:cubicBezTo>
                    <a:cubicBezTo>
                      <a:pt x="40" y="221"/>
                      <a:pt x="40" y="221"/>
                      <a:pt x="40" y="221"/>
                    </a:cubicBezTo>
                    <a:cubicBezTo>
                      <a:pt x="39" y="221"/>
                      <a:pt x="39" y="221"/>
                      <a:pt x="39" y="221"/>
                    </a:cubicBezTo>
                    <a:cubicBezTo>
                      <a:pt x="39" y="220"/>
                      <a:pt x="39" y="220"/>
                      <a:pt x="39" y="220"/>
                    </a:cubicBezTo>
                    <a:cubicBezTo>
                      <a:pt x="38" y="220"/>
                      <a:pt x="38" y="220"/>
                      <a:pt x="38" y="220"/>
                    </a:cubicBezTo>
                    <a:cubicBezTo>
                      <a:pt x="37" y="220"/>
                      <a:pt x="37" y="220"/>
                      <a:pt x="37" y="220"/>
                    </a:cubicBezTo>
                    <a:cubicBezTo>
                      <a:pt x="35" y="219"/>
                      <a:pt x="35" y="219"/>
                      <a:pt x="35" y="219"/>
                    </a:cubicBezTo>
                    <a:cubicBezTo>
                      <a:pt x="35" y="219"/>
                      <a:pt x="35" y="219"/>
                      <a:pt x="35" y="219"/>
                    </a:cubicBezTo>
                    <a:cubicBezTo>
                      <a:pt x="34" y="219"/>
                      <a:pt x="34" y="219"/>
                      <a:pt x="34" y="219"/>
                    </a:cubicBezTo>
                    <a:cubicBezTo>
                      <a:pt x="33" y="219"/>
                      <a:pt x="33" y="219"/>
                      <a:pt x="33" y="219"/>
                    </a:cubicBezTo>
                    <a:cubicBezTo>
                      <a:pt x="34" y="218"/>
                      <a:pt x="34" y="218"/>
                      <a:pt x="34" y="218"/>
                    </a:cubicBezTo>
                    <a:cubicBezTo>
                      <a:pt x="32" y="218"/>
                      <a:pt x="32" y="218"/>
                      <a:pt x="32" y="218"/>
                    </a:cubicBezTo>
                    <a:cubicBezTo>
                      <a:pt x="32" y="219"/>
                      <a:pt x="32" y="219"/>
                      <a:pt x="32" y="219"/>
                    </a:cubicBezTo>
                    <a:cubicBezTo>
                      <a:pt x="30" y="219"/>
                      <a:pt x="30" y="219"/>
                      <a:pt x="30" y="219"/>
                    </a:cubicBezTo>
                    <a:cubicBezTo>
                      <a:pt x="30" y="218"/>
                      <a:pt x="30" y="218"/>
                      <a:pt x="30" y="218"/>
                    </a:cubicBezTo>
                    <a:cubicBezTo>
                      <a:pt x="30" y="218"/>
                      <a:pt x="30" y="218"/>
                      <a:pt x="30" y="218"/>
                    </a:cubicBezTo>
                    <a:cubicBezTo>
                      <a:pt x="31" y="217"/>
                      <a:pt x="31" y="217"/>
                      <a:pt x="31" y="217"/>
                    </a:cubicBezTo>
                    <a:cubicBezTo>
                      <a:pt x="30" y="217"/>
                      <a:pt x="30" y="217"/>
                      <a:pt x="30" y="217"/>
                    </a:cubicBezTo>
                    <a:cubicBezTo>
                      <a:pt x="30" y="217"/>
                      <a:pt x="30" y="217"/>
                      <a:pt x="30" y="217"/>
                    </a:cubicBezTo>
                    <a:cubicBezTo>
                      <a:pt x="28" y="217"/>
                      <a:pt x="28" y="217"/>
                      <a:pt x="28" y="217"/>
                    </a:cubicBezTo>
                    <a:cubicBezTo>
                      <a:pt x="27" y="216"/>
                      <a:pt x="27" y="216"/>
                      <a:pt x="27" y="216"/>
                    </a:cubicBezTo>
                    <a:cubicBezTo>
                      <a:pt x="27" y="217"/>
                      <a:pt x="27" y="217"/>
                      <a:pt x="27" y="217"/>
                    </a:cubicBezTo>
                    <a:cubicBezTo>
                      <a:pt x="26" y="217"/>
                      <a:pt x="26" y="217"/>
                      <a:pt x="26" y="217"/>
                    </a:cubicBezTo>
                    <a:cubicBezTo>
                      <a:pt x="23" y="215"/>
                      <a:pt x="23" y="215"/>
                      <a:pt x="23" y="215"/>
                    </a:cubicBezTo>
                    <a:cubicBezTo>
                      <a:pt x="23" y="214"/>
                      <a:pt x="23" y="214"/>
                      <a:pt x="23" y="214"/>
                    </a:cubicBezTo>
                    <a:cubicBezTo>
                      <a:pt x="22" y="214"/>
                      <a:pt x="22" y="214"/>
                      <a:pt x="22" y="214"/>
                    </a:cubicBezTo>
                    <a:cubicBezTo>
                      <a:pt x="21" y="213"/>
                      <a:pt x="21" y="213"/>
                      <a:pt x="21" y="213"/>
                    </a:cubicBezTo>
                    <a:cubicBezTo>
                      <a:pt x="20" y="214"/>
                      <a:pt x="20" y="214"/>
                      <a:pt x="20" y="214"/>
                    </a:cubicBezTo>
                    <a:cubicBezTo>
                      <a:pt x="20" y="214"/>
                      <a:pt x="20" y="214"/>
                      <a:pt x="20" y="214"/>
                    </a:cubicBezTo>
                    <a:cubicBezTo>
                      <a:pt x="21" y="215"/>
                      <a:pt x="21" y="215"/>
                      <a:pt x="21" y="215"/>
                    </a:cubicBezTo>
                    <a:cubicBezTo>
                      <a:pt x="22" y="216"/>
                      <a:pt x="22" y="216"/>
                      <a:pt x="22" y="216"/>
                    </a:cubicBezTo>
                    <a:cubicBezTo>
                      <a:pt x="23" y="217"/>
                      <a:pt x="23" y="217"/>
                      <a:pt x="23" y="217"/>
                    </a:cubicBezTo>
                    <a:cubicBezTo>
                      <a:pt x="23" y="218"/>
                      <a:pt x="23" y="218"/>
                      <a:pt x="23" y="218"/>
                    </a:cubicBezTo>
                    <a:cubicBezTo>
                      <a:pt x="25" y="218"/>
                      <a:pt x="25" y="218"/>
                      <a:pt x="25" y="218"/>
                    </a:cubicBezTo>
                    <a:cubicBezTo>
                      <a:pt x="25" y="218"/>
                      <a:pt x="25" y="218"/>
                      <a:pt x="25" y="218"/>
                    </a:cubicBezTo>
                    <a:cubicBezTo>
                      <a:pt x="24" y="219"/>
                      <a:pt x="24" y="219"/>
                      <a:pt x="24" y="219"/>
                    </a:cubicBezTo>
                    <a:cubicBezTo>
                      <a:pt x="24" y="219"/>
                      <a:pt x="24" y="219"/>
                      <a:pt x="24" y="219"/>
                    </a:cubicBezTo>
                    <a:cubicBezTo>
                      <a:pt x="24" y="220"/>
                      <a:pt x="24" y="220"/>
                      <a:pt x="24" y="220"/>
                    </a:cubicBezTo>
                    <a:cubicBezTo>
                      <a:pt x="26" y="219"/>
                      <a:pt x="26" y="219"/>
                      <a:pt x="26" y="219"/>
                    </a:cubicBezTo>
                    <a:cubicBezTo>
                      <a:pt x="26" y="219"/>
                      <a:pt x="26" y="219"/>
                      <a:pt x="26" y="219"/>
                    </a:cubicBezTo>
                    <a:cubicBezTo>
                      <a:pt x="27" y="219"/>
                      <a:pt x="27" y="219"/>
                      <a:pt x="27" y="219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8" y="220"/>
                      <a:pt x="28" y="220"/>
                      <a:pt x="28" y="220"/>
                    </a:cubicBezTo>
                    <a:cubicBezTo>
                      <a:pt x="27" y="221"/>
                      <a:pt x="27" y="221"/>
                      <a:pt x="27" y="221"/>
                    </a:cubicBezTo>
                    <a:cubicBezTo>
                      <a:pt x="26" y="221"/>
                      <a:pt x="26" y="221"/>
                      <a:pt x="26" y="221"/>
                    </a:cubicBezTo>
                    <a:cubicBezTo>
                      <a:pt x="26" y="221"/>
                      <a:pt x="26" y="221"/>
                      <a:pt x="26" y="221"/>
                    </a:cubicBezTo>
                    <a:cubicBezTo>
                      <a:pt x="27" y="222"/>
                      <a:pt x="27" y="222"/>
                      <a:pt x="27" y="222"/>
                    </a:cubicBezTo>
                    <a:cubicBezTo>
                      <a:pt x="28" y="221"/>
                      <a:pt x="28" y="221"/>
                      <a:pt x="28" y="221"/>
                    </a:cubicBezTo>
                    <a:cubicBezTo>
                      <a:pt x="28" y="221"/>
                      <a:pt x="28" y="221"/>
                      <a:pt x="28" y="221"/>
                    </a:cubicBezTo>
                    <a:cubicBezTo>
                      <a:pt x="29" y="222"/>
                      <a:pt x="29" y="222"/>
                      <a:pt x="29" y="222"/>
                    </a:cubicBezTo>
                    <a:cubicBezTo>
                      <a:pt x="30" y="221"/>
                      <a:pt x="30" y="221"/>
                      <a:pt x="30" y="221"/>
                    </a:cubicBezTo>
                    <a:cubicBezTo>
                      <a:pt x="32" y="222"/>
                      <a:pt x="32" y="222"/>
                      <a:pt x="32" y="222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4" y="226"/>
                      <a:pt x="34" y="226"/>
                      <a:pt x="34" y="226"/>
                    </a:cubicBezTo>
                    <a:cubicBezTo>
                      <a:pt x="34" y="228"/>
                      <a:pt x="34" y="228"/>
                      <a:pt x="34" y="228"/>
                    </a:cubicBezTo>
                    <a:cubicBezTo>
                      <a:pt x="33" y="228"/>
                      <a:pt x="33" y="228"/>
                      <a:pt x="33" y="228"/>
                    </a:cubicBezTo>
                    <a:cubicBezTo>
                      <a:pt x="33" y="229"/>
                      <a:pt x="33" y="229"/>
                      <a:pt x="33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4" y="231"/>
                      <a:pt x="34" y="231"/>
                      <a:pt x="34" y="231"/>
                    </a:cubicBezTo>
                    <a:cubicBezTo>
                      <a:pt x="35" y="232"/>
                      <a:pt x="35" y="232"/>
                      <a:pt x="35" y="232"/>
                    </a:cubicBezTo>
                    <a:cubicBezTo>
                      <a:pt x="35" y="233"/>
                      <a:pt x="35" y="233"/>
                      <a:pt x="35" y="233"/>
                    </a:cubicBezTo>
                    <a:cubicBezTo>
                      <a:pt x="36" y="234"/>
                      <a:pt x="36" y="234"/>
                      <a:pt x="36" y="234"/>
                    </a:cubicBezTo>
                    <a:cubicBezTo>
                      <a:pt x="36" y="235"/>
                      <a:pt x="36" y="235"/>
                      <a:pt x="36" y="235"/>
                    </a:cubicBezTo>
                    <a:cubicBezTo>
                      <a:pt x="37" y="236"/>
                      <a:pt x="37" y="236"/>
                      <a:pt x="37" y="236"/>
                    </a:cubicBezTo>
                    <a:cubicBezTo>
                      <a:pt x="36" y="237"/>
                      <a:pt x="36" y="237"/>
                      <a:pt x="36" y="237"/>
                    </a:cubicBezTo>
                    <a:cubicBezTo>
                      <a:pt x="37" y="237"/>
                      <a:pt x="37" y="237"/>
                      <a:pt x="37" y="237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9" y="239"/>
                      <a:pt x="39" y="239"/>
                      <a:pt x="39" y="239"/>
                    </a:cubicBezTo>
                    <a:cubicBezTo>
                      <a:pt x="40" y="238"/>
                      <a:pt x="40" y="238"/>
                      <a:pt x="40" y="238"/>
                    </a:cubicBezTo>
                    <a:cubicBezTo>
                      <a:pt x="41" y="238"/>
                      <a:pt x="41" y="238"/>
                      <a:pt x="41" y="238"/>
                    </a:cubicBezTo>
                    <a:cubicBezTo>
                      <a:pt x="42" y="239"/>
                      <a:pt x="42" y="239"/>
                      <a:pt x="42" y="239"/>
                    </a:cubicBezTo>
                    <a:cubicBezTo>
                      <a:pt x="43" y="239"/>
                      <a:pt x="43" y="239"/>
                      <a:pt x="43" y="239"/>
                    </a:cubicBezTo>
                    <a:cubicBezTo>
                      <a:pt x="43" y="241"/>
                      <a:pt x="43" y="241"/>
                      <a:pt x="43" y="241"/>
                    </a:cubicBezTo>
                    <a:cubicBezTo>
                      <a:pt x="43" y="241"/>
                      <a:pt x="43" y="241"/>
                      <a:pt x="43" y="241"/>
                    </a:cubicBezTo>
                    <a:cubicBezTo>
                      <a:pt x="45" y="241"/>
                      <a:pt x="45" y="241"/>
                      <a:pt x="45" y="241"/>
                    </a:cubicBezTo>
                    <a:cubicBezTo>
                      <a:pt x="46" y="242"/>
                      <a:pt x="46" y="242"/>
                      <a:pt x="46" y="242"/>
                    </a:cubicBezTo>
                    <a:cubicBezTo>
                      <a:pt x="47" y="242"/>
                      <a:pt x="47" y="242"/>
                      <a:pt x="47" y="242"/>
                    </a:cubicBezTo>
                    <a:cubicBezTo>
                      <a:pt x="48" y="242"/>
                      <a:pt x="48" y="242"/>
                      <a:pt x="48" y="242"/>
                    </a:cubicBezTo>
                    <a:cubicBezTo>
                      <a:pt x="49" y="242"/>
                      <a:pt x="49" y="242"/>
                      <a:pt x="49" y="242"/>
                    </a:cubicBezTo>
                    <a:cubicBezTo>
                      <a:pt x="50" y="241"/>
                      <a:pt x="50" y="241"/>
                      <a:pt x="50" y="241"/>
                    </a:cubicBezTo>
                    <a:cubicBezTo>
                      <a:pt x="51" y="241"/>
                      <a:pt x="51" y="241"/>
                      <a:pt x="51" y="241"/>
                    </a:cubicBezTo>
                    <a:cubicBezTo>
                      <a:pt x="52" y="241"/>
                      <a:pt x="52" y="241"/>
                      <a:pt x="52" y="241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51" y="239"/>
                      <a:pt x="51" y="239"/>
                      <a:pt x="51" y="239"/>
                    </a:cubicBezTo>
                    <a:cubicBezTo>
                      <a:pt x="51" y="238"/>
                      <a:pt x="51" y="238"/>
                      <a:pt x="51" y="238"/>
                    </a:cubicBezTo>
                    <a:cubicBezTo>
                      <a:pt x="51" y="238"/>
                      <a:pt x="51" y="238"/>
                      <a:pt x="51" y="238"/>
                    </a:cubicBezTo>
                    <a:cubicBezTo>
                      <a:pt x="50" y="237"/>
                      <a:pt x="50" y="237"/>
                      <a:pt x="50" y="237"/>
                    </a:cubicBezTo>
                    <a:cubicBezTo>
                      <a:pt x="50" y="237"/>
                      <a:pt x="50" y="237"/>
                      <a:pt x="50" y="237"/>
                    </a:cubicBezTo>
                    <a:cubicBezTo>
                      <a:pt x="49" y="237"/>
                      <a:pt x="49" y="237"/>
                      <a:pt x="49" y="237"/>
                    </a:cubicBezTo>
                    <a:cubicBezTo>
                      <a:pt x="48" y="237"/>
                      <a:pt x="48" y="237"/>
                      <a:pt x="48" y="237"/>
                    </a:cubicBezTo>
                    <a:cubicBezTo>
                      <a:pt x="47" y="238"/>
                      <a:pt x="47" y="238"/>
                      <a:pt x="47" y="238"/>
                    </a:cubicBezTo>
                    <a:cubicBezTo>
                      <a:pt x="46" y="237"/>
                      <a:pt x="46" y="237"/>
                      <a:pt x="46" y="237"/>
                    </a:cubicBezTo>
                    <a:cubicBezTo>
                      <a:pt x="45" y="236"/>
                      <a:pt x="45" y="236"/>
                      <a:pt x="45" y="236"/>
                    </a:cubicBezTo>
                    <a:cubicBezTo>
                      <a:pt x="44" y="235"/>
                      <a:pt x="44" y="235"/>
                      <a:pt x="44" y="235"/>
                    </a:cubicBezTo>
                    <a:cubicBezTo>
                      <a:pt x="43" y="234"/>
                      <a:pt x="43" y="234"/>
                      <a:pt x="43" y="234"/>
                    </a:cubicBezTo>
                    <a:cubicBezTo>
                      <a:pt x="42" y="233"/>
                      <a:pt x="42" y="233"/>
                      <a:pt x="42" y="233"/>
                    </a:cubicBezTo>
                    <a:cubicBezTo>
                      <a:pt x="44" y="233"/>
                      <a:pt x="44" y="233"/>
                      <a:pt x="44" y="233"/>
                    </a:cubicBezTo>
                    <a:cubicBezTo>
                      <a:pt x="44" y="232"/>
                      <a:pt x="44" y="232"/>
                      <a:pt x="44" y="232"/>
                    </a:cubicBezTo>
                    <a:cubicBezTo>
                      <a:pt x="44" y="231"/>
                      <a:pt x="44" y="231"/>
                      <a:pt x="44" y="231"/>
                    </a:cubicBezTo>
                    <a:cubicBezTo>
                      <a:pt x="44" y="231"/>
                      <a:pt x="44" y="231"/>
                      <a:pt x="44" y="231"/>
                    </a:cubicBezTo>
                    <a:cubicBezTo>
                      <a:pt x="44" y="230"/>
                      <a:pt x="44" y="230"/>
                      <a:pt x="44" y="230"/>
                    </a:cubicBezTo>
                    <a:cubicBezTo>
                      <a:pt x="44" y="230"/>
                      <a:pt x="44" y="230"/>
                      <a:pt x="44" y="230"/>
                    </a:cubicBezTo>
                    <a:cubicBezTo>
                      <a:pt x="45" y="230"/>
                      <a:pt x="45" y="230"/>
                      <a:pt x="45" y="230"/>
                    </a:cubicBezTo>
                    <a:cubicBezTo>
                      <a:pt x="47" y="230"/>
                      <a:pt x="47" y="230"/>
                      <a:pt x="47" y="230"/>
                    </a:cubicBezTo>
                    <a:cubicBezTo>
                      <a:pt x="48" y="231"/>
                      <a:pt x="48" y="231"/>
                      <a:pt x="48" y="231"/>
                    </a:cubicBezTo>
                    <a:cubicBezTo>
                      <a:pt x="49" y="232"/>
                      <a:pt x="49" y="232"/>
                      <a:pt x="49" y="232"/>
                    </a:cubicBezTo>
                    <a:cubicBezTo>
                      <a:pt x="50" y="232"/>
                      <a:pt x="50" y="232"/>
                      <a:pt x="50" y="232"/>
                    </a:cubicBezTo>
                    <a:cubicBezTo>
                      <a:pt x="52" y="232"/>
                      <a:pt x="52" y="232"/>
                      <a:pt x="52" y="232"/>
                    </a:cubicBezTo>
                    <a:cubicBezTo>
                      <a:pt x="52" y="233"/>
                      <a:pt x="52" y="233"/>
                      <a:pt x="52" y="233"/>
                    </a:cubicBezTo>
                    <a:cubicBezTo>
                      <a:pt x="54" y="233"/>
                      <a:pt x="54" y="233"/>
                      <a:pt x="54" y="233"/>
                    </a:cubicBezTo>
                    <a:cubicBezTo>
                      <a:pt x="57" y="235"/>
                      <a:pt x="57" y="235"/>
                      <a:pt x="57" y="235"/>
                    </a:cubicBezTo>
                    <a:cubicBezTo>
                      <a:pt x="59" y="236"/>
                      <a:pt x="59" y="236"/>
                      <a:pt x="59" y="236"/>
                    </a:cubicBezTo>
                    <a:cubicBezTo>
                      <a:pt x="59" y="235"/>
                      <a:pt x="59" y="235"/>
                      <a:pt x="59" y="235"/>
                    </a:cubicBezTo>
                    <a:cubicBezTo>
                      <a:pt x="60" y="235"/>
                      <a:pt x="60" y="235"/>
                      <a:pt x="60" y="235"/>
                    </a:cubicBezTo>
                    <a:cubicBezTo>
                      <a:pt x="60" y="233"/>
                      <a:pt x="60" y="233"/>
                      <a:pt x="60" y="233"/>
                    </a:cubicBezTo>
                    <a:cubicBezTo>
                      <a:pt x="61" y="233"/>
                      <a:pt x="61" y="233"/>
                      <a:pt x="61" y="233"/>
                    </a:cubicBezTo>
                    <a:cubicBezTo>
                      <a:pt x="62" y="233"/>
                      <a:pt x="62" y="233"/>
                      <a:pt x="62" y="233"/>
                    </a:cubicBezTo>
                    <a:cubicBezTo>
                      <a:pt x="60" y="231"/>
                      <a:pt x="60" y="231"/>
                      <a:pt x="60" y="231"/>
                    </a:cubicBezTo>
                    <a:cubicBezTo>
                      <a:pt x="58" y="228"/>
                      <a:pt x="58" y="228"/>
                      <a:pt x="58" y="228"/>
                    </a:cubicBezTo>
                    <a:cubicBezTo>
                      <a:pt x="57" y="227"/>
                      <a:pt x="57" y="227"/>
                      <a:pt x="57" y="227"/>
                    </a:cubicBezTo>
                    <a:cubicBezTo>
                      <a:pt x="57" y="226"/>
                      <a:pt x="57" y="226"/>
                      <a:pt x="57" y="226"/>
                    </a:cubicBezTo>
                    <a:cubicBezTo>
                      <a:pt x="59" y="225"/>
                      <a:pt x="59" y="225"/>
                      <a:pt x="59" y="225"/>
                    </a:cubicBezTo>
                    <a:cubicBezTo>
                      <a:pt x="60" y="223"/>
                      <a:pt x="60" y="223"/>
                      <a:pt x="60" y="223"/>
                    </a:cubicBezTo>
                    <a:cubicBezTo>
                      <a:pt x="60" y="222"/>
                      <a:pt x="60" y="222"/>
                      <a:pt x="60" y="222"/>
                    </a:cubicBezTo>
                    <a:cubicBezTo>
                      <a:pt x="61" y="221"/>
                      <a:pt x="61" y="221"/>
                      <a:pt x="61" y="221"/>
                    </a:cubicBezTo>
                    <a:cubicBezTo>
                      <a:pt x="63" y="221"/>
                      <a:pt x="63" y="221"/>
                      <a:pt x="63" y="221"/>
                    </a:cubicBezTo>
                    <a:cubicBezTo>
                      <a:pt x="65" y="220"/>
                      <a:pt x="65" y="220"/>
                      <a:pt x="65" y="220"/>
                    </a:cubicBezTo>
                    <a:cubicBezTo>
                      <a:pt x="66" y="217"/>
                      <a:pt x="66" y="217"/>
                      <a:pt x="66" y="217"/>
                    </a:cubicBezTo>
                    <a:cubicBezTo>
                      <a:pt x="67" y="217"/>
                      <a:pt x="67" y="217"/>
                      <a:pt x="67" y="217"/>
                    </a:cubicBezTo>
                    <a:cubicBezTo>
                      <a:pt x="68" y="217"/>
                      <a:pt x="68" y="217"/>
                      <a:pt x="68" y="217"/>
                    </a:cubicBezTo>
                    <a:cubicBezTo>
                      <a:pt x="69" y="218"/>
                      <a:pt x="69" y="218"/>
                      <a:pt x="69" y="218"/>
                    </a:cubicBezTo>
                    <a:cubicBezTo>
                      <a:pt x="71" y="217"/>
                      <a:pt x="71" y="217"/>
                      <a:pt x="71" y="217"/>
                    </a:cubicBezTo>
                    <a:cubicBezTo>
                      <a:pt x="73" y="218"/>
                      <a:pt x="73" y="218"/>
                      <a:pt x="73" y="218"/>
                    </a:cubicBezTo>
                    <a:cubicBezTo>
                      <a:pt x="73" y="218"/>
                      <a:pt x="73" y="218"/>
                      <a:pt x="73" y="218"/>
                    </a:cubicBezTo>
                    <a:cubicBezTo>
                      <a:pt x="73" y="219"/>
                      <a:pt x="73" y="219"/>
                      <a:pt x="73" y="219"/>
                    </a:cubicBezTo>
                    <a:cubicBezTo>
                      <a:pt x="74" y="218"/>
                      <a:pt x="74" y="218"/>
                      <a:pt x="74" y="218"/>
                    </a:cubicBezTo>
                    <a:cubicBezTo>
                      <a:pt x="76" y="219"/>
                      <a:pt x="76" y="219"/>
                      <a:pt x="76" y="219"/>
                    </a:cubicBezTo>
                    <a:cubicBezTo>
                      <a:pt x="76" y="220"/>
                      <a:pt x="76" y="220"/>
                      <a:pt x="76" y="220"/>
                    </a:cubicBezTo>
                    <a:cubicBezTo>
                      <a:pt x="77" y="221"/>
                      <a:pt x="77" y="221"/>
                      <a:pt x="77" y="221"/>
                    </a:cubicBezTo>
                    <a:cubicBezTo>
                      <a:pt x="77" y="219"/>
                      <a:pt x="77" y="219"/>
                      <a:pt x="77" y="219"/>
                    </a:cubicBezTo>
                    <a:cubicBezTo>
                      <a:pt x="76" y="218"/>
                      <a:pt x="76" y="218"/>
                      <a:pt x="76" y="218"/>
                    </a:cubicBezTo>
                    <a:cubicBezTo>
                      <a:pt x="76" y="217"/>
                      <a:pt x="76" y="217"/>
                      <a:pt x="76" y="217"/>
                    </a:cubicBezTo>
                    <a:cubicBezTo>
                      <a:pt x="76" y="215"/>
                      <a:pt x="76" y="215"/>
                      <a:pt x="76" y="215"/>
                    </a:cubicBezTo>
                    <a:cubicBezTo>
                      <a:pt x="77" y="214"/>
                      <a:pt x="77" y="214"/>
                      <a:pt x="77" y="214"/>
                    </a:cubicBezTo>
                    <a:cubicBezTo>
                      <a:pt x="76" y="214"/>
                      <a:pt x="76" y="214"/>
                      <a:pt x="76" y="214"/>
                    </a:cubicBezTo>
                    <a:cubicBezTo>
                      <a:pt x="76" y="213"/>
                      <a:pt x="76" y="213"/>
                      <a:pt x="76" y="213"/>
                    </a:cubicBezTo>
                    <a:cubicBezTo>
                      <a:pt x="76" y="213"/>
                      <a:pt x="76" y="213"/>
                      <a:pt x="76" y="213"/>
                    </a:cubicBezTo>
                    <a:cubicBezTo>
                      <a:pt x="76" y="212"/>
                      <a:pt x="76" y="212"/>
                      <a:pt x="76" y="212"/>
                    </a:cubicBezTo>
                    <a:cubicBezTo>
                      <a:pt x="76" y="211"/>
                      <a:pt x="76" y="211"/>
                      <a:pt x="76" y="211"/>
                    </a:cubicBezTo>
                    <a:cubicBezTo>
                      <a:pt x="76" y="211"/>
                      <a:pt x="76" y="211"/>
                      <a:pt x="76" y="211"/>
                    </a:cubicBezTo>
                    <a:cubicBezTo>
                      <a:pt x="74" y="210"/>
                      <a:pt x="74" y="210"/>
                      <a:pt x="74" y="210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72" y="209"/>
                      <a:pt x="72" y="209"/>
                      <a:pt x="72" y="209"/>
                    </a:cubicBezTo>
                    <a:cubicBezTo>
                      <a:pt x="73" y="208"/>
                      <a:pt x="73" y="208"/>
                      <a:pt x="73" y="208"/>
                    </a:cubicBezTo>
                    <a:cubicBezTo>
                      <a:pt x="73" y="205"/>
                      <a:pt x="73" y="205"/>
                      <a:pt x="73" y="205"/>
                    </a:cubicBezTo>
                    <a:cubicBezTo>
                      <a:pt x="73" y="205"/>
                      <a:pt x="73" y="205"/>
                      <a:pt x="73" y="205"/>
                    </a:cubicBezTo>
                    <a:cubicBezTo>
                      <a:pt x="73" y="204"/>
                      <a:pt x="73" y="204"/>
                      <a:pt x="73" y="204"/>
                    </a:cubicBezTo>
                    <a:cubicBezTo>
                      <a:pt x="73" y="203"/>
                      <a:pt x="73" y="203"/>
                      <a:pt x="73" y="203"/>
                    </a:cubicBezTo>
                    <a:cubicBezTo>
                      <a:pt x="73" y="203"/>
                      <a:pt x="73" y="203"/>
                      <a:pt x="73" y="203"/>
                    </a:cubicBezTo>
                    <a:cubicBezTo>
                      <a:pt x="73" y="202"/>
                      <a:pt x="73" y="202"/>
                      <a:pt x="73" y="202"/>
                    </a:cubicBezTo>
                    <a:cubicBezTo>
                      <a:pt x="73" y="201"/>
                      <a:pt x="73" y="201"/>
                      <a:pt x="73" y="201"/>
                    </a:cubicBezTo>
                    <a:cubicBezTo>
                      <a:pt x="72" y="199"/>
                      <a:pt x="72" y="199"/>
                      <a:pt x="72" y="199"/>
                    </a:cubicBezTo>
                    <a:cubicBezTo>
                      <a:pt x="70" y="198"/>
                      <a:pt x="70" y="198"/>
                      <a:pt x="70" y="198"/>
                    </a:cubicBezTo>
                    <a:cubicBezTo>
                      <a:pt x="67" y="196"/>
                      <a:pt x="67" y="196"/>
                      <a:pt x="67" y="196"/>
                    </a:cubicBezTo>
                    <a:cubicBezTo>
                      <a:pt x="67" y="195"/>
                      <a:pt x="67" y="195"/>
                      <a:pt x="67" y="195"/>
                    </a:cubicBezTo>
                    <a:cubicBezTo>
                      <a:pt x="69" y="195"/>
                      <a:pt x="69" y="195"/>
                      <a:pt x="69" y="195"/>
                    </a:cubicBezTo>
                    <a:cubicBezTo>
                      <a:pt x="71" y="197"/>
                      <a:pt x="71" y="197"/>
                      <a:pt x="71" y="197"/>
                    </a:cubicBezTo>
                    <a:cubicBezTo>
                      <a:pt x="72" y="197"/>
                      <a:pt x="72" y="197"/>
                      <a:pt x="72" y="197"/>
                    </a:cubicBezTo>
                    <a:cubicBezTo>
                      <a:pt x="73" y="196"/>
                      <a:pt x="73" y="196"/>
                      <a:pt x="73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78" y="196"/>
                      <a:pt x="78" y="196"/>
                      <a:pt x="78" y="196"/>
                    </a:cubicBezTo>
                    <a:cubicBezTo>
                      <a:pt x="80" y="197"/>
                      <a:pt x="80" y="197"/>
                      <a:pt x="80" y="197"/>
                    </a:cubicBezTo>
                    <a:cubicBezTo>
                      <a:pt x="80" y="198"/>
                      <a:pt x="80" y="198"/>
                      <a:pt x="80" y="198"/>
                    </a:cubicBezTo>
                    <a:cubicBezTo>
                      <a:pt x="81" y="199"/>
                      <a:pt x="81" y="199"/>
                      <a:pt x="81" y="199"/>
                    </a:cubicBezTo>
                    <a:cubicBezTo>
                      <a:pt x="82" y="199"/>
                      <a:pt x="82" y="199"/>
                      <a:pt x="82" y="199"/>
                    </a:cubicBezTo>
                    <a:cubicBezTo>
                      <a:pt x="82" y="200"/>
                      <a:pt x="82" y="200"/>
                      <a:pt x="82" y="200"/>
                    </a:cubicBezTo>
                    <a:cubicBezTo>
                      <a:pt x="84" y="202"/>
                      <a:pt x="84" y="202"/>
                      <a:pt x="84" y="202"/>
                    </a:cubicBezTo>
                    <a:cubicBezTo>
                      <a:pt x="84" y="203"/>
                      <a:pt x="84" y="203"/>
                      <a:pt x="84" y="203"/>
                    </a:cubicBezTo>
                    <a:cubicBezTo>
                      <a:pt x="82" y="203"/>
                      <a:pt x="82" y="203"/>
                      <a:pt x="82" y="203"/>
                    </a:cubicBezTo>
                    <a:cubicBezTo>
                      <a:pt x="81" y="203"/>
                      <a:pt x="81" y="203"/>
                      <a:pt x="81" y="203"/>
                    </a:cubicBezTo>
                    <a:cubicBezTo>
                      <a:pt x="80" y="204"/>
                      <a:pt x="80" y="204"/>
                      <a:pt x="80" y="204"/>
                    </a:cubicBezTo>
                    <a:cubicBezTo>
                      <a:pt x="79" y="204"/>
                      <a:pt x="79" y="204"/>
                      <a:pt x="79" y="204"/>
                    </a:cubicBez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5"/>
                      <a:pt x="79" y="205"/>
                      <a:pt x="79" y="205"/>
                    </a:cubicBezTo>
                    <a:cubicBezTo>
                      <a:pt x="78" y="205"/>
                      <a:pt x="78" y="205"/>
                      <a:pt x="78" y="205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78" y="207"/>
                      <a:pt x="78" y="207"/>
                      <a:pt x="78" y="207"/>
                    </a:cubicBezTo>
                    <a:cubicBezTo>
                      <a:pt x="79" y="208"/>
                      <a:pt x="79" y="208"/>
                      <a:pt x="79" y="208"/>
                    </a:cubicBezTo>
                    <a:cubicBezTo>
                      <a:pt x="81" y="209"/>
                      <a:pt x="81" y="209"/>
                      <a:pt x="81" y="209"/>
                    </a:cubicBezTo>
                    <a:cubicBezTo>
                      <a:pt x="83" y="212"/>
                      <a:pt x="83" y="212"/>
                      <a:pt x="83" y="212"/>
                    </a:cubicBezTo>
                    <a:cubicBezTo>
                      <a:pt x="84" y="212"/>
                      <a:pt x="84" y="212"/>
                      <a:pt x="84" y="212"/>
                    </a:cubicBezTo>
                    <a:cubicBezTo>
                      <a:pt x="86" y="211"/>
                      <a:pt x="86" y="211"/>
                      <a:pt x="86" y="211"/>
                    </a:cubicBezTo>
                    <a:cubicBezTo>
                      <a:pt x="86" y="212"/>
                      <a:pt x="86" y="212"/>
                      <a:pt x="86" y="212"/>
                    </a:cubicBezTo>
                    <a:cubicBezTo>
                      <a:pt x="87" y="211"/>
                      <a:pt x="87" y="211"/>
                      <a:pt x="87" y="211"/>
                    </a:cubicBezTo>
                    <a:cubicBezTo>
                      <a:pt x="88" y="211"/>
                      <a:pt x="88" y="211"/>
                      <a:pt x="88" y="211"/>
                    </a:cubicBezTo>
                    <a:cubicBezTo>
                      <a:pt x="88" y="211"/>
                      <a:pt x="88" y="211"/>
                      <a:pt x="88" y="211"/>
                    </a:cubicBezTo>
                    <a:cubicBezTo>
                      <a:pt x="90" y="210"/>
                      <a:pt x="90" y="210"/>
                      <a:pt x="90" y="210"/>
                    </a:cubicBezTo>
                    <a:cubicBezTo>
                      <a:pt x="91" y="209"/>
                      <a:pt x="91" y="209"/>
                      <a:pt x="91" y="209"/>
                    </a:cubicBezTo>
                    <a:cubicBezTo>
                      <a:pt x="90" y="208"/>
                      <a:pt x="90" y="208"/>
                      <a:pt x="90" y="208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91" y="205"/>
                      <a:pt x="91" y="205"/>
                      <a:pt x="91" y="205"/>
                    </a:cubicBezTo>
                    <a:cubicBezTo>
                      <a:pt x="90" y="204"/>
                      <a:pt x="90" y="204"/>
                      <a:pt x="90" y="204"/>
                    </a:cubicBezTo>
                    <a:cubicBezTo>
                      <a:pt x="91" y="204"/>
                      <a:pt x="91" y="204"/>
                      <a:pt x="91" y="204"/>
                    </a:cubicBezTo>
                    <a:cubicBezTo>
                      <a:pt x="94" y="204"/>
                      <a:pt x="94" y="204"/>
                      <a:pt x="94" y="204"/>
                    </a:cubicBezTo>
                    <a:cubicBezTo>
                      <a:pt x="94" y="203"/>
                      <a:pt x="94" y="203"/>
                      <a:pt x="94" y="203"/>
                    </a:cubicBezTo>
                    <a:cubicBezTo>
                      <a:pt x="96" y="204"/>
                      <a:pt x="96" y="204"/>
                      <a:pt x="96" y="204"/>
                    </a:cubicBezTo>
                    <a:cubicBezTo>
                      <a:pt x="96" y="203"/>
                      <a:pt x="96" y="203"/>
                      <a:pt x="96" y="203"/>
                    </a:cubicBezTo>
                    <a:cubicBezTo>
                      <a:pt x="94" y="202"/>
                      <a:pt x="94" y="202"/>
                      <a:pt x="94" y="202"/>
                    </a:cubicBezTo>
                    <a:cubicBezTo>
                      <a:pt x="94" y="201"/>
                      <a:pt x="94" y="201"/>
                      <a:pt x="94" y="201"/>
                    </a:cubicBezTo>
                    <a:cubicBezTo>
                      <a:pt x="94" y="201"/>
                      <a:pt x="94" y="201"/>
                      <a:pt x="94" y="201"/>
                    </a:cubicBezTo>
                    <a:cubicBezTo>
                      <a:pt x="95" y="202"/>
                      <a:pt x="95" y="202"/>
                      <a:pt x="95" y="202"/>
                    </a:cubicBezTo>
                    <a:cubicBezTo>
                      <a:pt x="96" y="201"/>
                      <a:pt x="96" y="201"/>
                      <a:pt x="96" y="201"/>
                    </a:cubicBezTo>
                    <a:cubicBezTo>
                      <a:pt x="98" y="199"/>
                      <a:pt x="98" y="199"/>
                      <a:pt x="98" y="199"/>
                    </a:cubicBezTo>
                    <a:cubicBezTo>
                      <a:pt x="99" y="199"/>
                      <a:pt x="99" y="199"/>
                      <a:pt x="99" y="199"/>
                    </a:cubicBezTo>
                    <a:cubicBezTo>
                      <a:pt x="101" y="196"/>
                      <a:pt x="101" y="196"/>
                      <a:pt x="101" y="196"/>
                    </a:cubicBezTo>
                    <a:cubicBezTo>
                      <a:pt x="101" y="196"/>
                      <a:pt x="101" y="196"/>
                      <a:pt x="101" y="196"/>
                    </a:cubicBezTo>
                    <a:cubicBezTo>
                      <a:pt x="102" y="195"/>
                      <a:pt x="102" y="195"/>
                      <a:pt x="102" y="195"/>
                    </a:cubicBezTo>
                    <a:cubicBezTo>
                      <a:pt x="103" y="196"/>
                      <a:pt x="103" y="196"/>
                      <a:pt x="103" y="196"/>
                    </a:cubicBezTo>
                    <a:cubicBezTo>
                      <a:pt x="104" y="195"/>
                      <a:pt x="104" y="195"/>
                      <a:pt x="104" y="195"/>
                    </a:cubicBezTo>
                    <a:cubicBezTo>
                      <a:pt x="105" y="194"/>
                      <a:pt x="105" y="194"/>
                      <a:pt x="105" y="194"/>
                    </a:cubicBezTo>
                    <a:cubicBezTo>
                      <a:pt x="107" y="194"/>
                      <a:pt x="107" y="194"/>
                      <a:pt x="107" y="194"/>
                    </a:cubicBezTo>
                    <a:cubicBezTo>
                      <a:pt x="107" y="194"/>
                      <a:pt x="107" y="194"/>
                      <a:pt x="107" y="194"/>
                    </a:cubicBezTo>
                    <a:cubicBezTo>
                      <a:pt x="107" y="194"/>
                      <a:pt x="107" y="194"/>
                      <a:pt x="107" y="194"/>
                    </a:cubicBezTo>
                    <a:cubicBezTo>
                      <a:pt x="108" y="195"/>
                      <a:pt x="108" y="195"/>
                      <a:pt x="108" y="195"/>
                    </a:cubicBezTo>
                    <a:cubicBezTo>
                      <a:pt x="107" y="196"/>
                      <a:pt x="107" y="196"/>
                      <a:pt x="107" y="196"/>
                    </a:cubicBezTo>
                    <a:cubicBezTo>
                      <a:pt x="108" y="196"/>
                      <a:pt x="108" y="196"/>
                      <a:pt x="108" y="196"/>
                    </a:cubicBezTo>
                    <a:cubicBezTo>
                      <a:pt x="109" y="195"/>
                      <a:pt x="109" y="195"/>
                      <a:pt x="109" y="195"/>
                    </a:cubicBezTo>
                    <a:cubicBezTo>
                      <a:pt x="109" y="194"/>
                      <a:pt x="109" y="194"/>
                      <a:pt x="109" y="194"/>
                    </a:cubicBezTo>
                    <a:cubicBezTo>
                      <a:pt x="109" y="194"/>
                      <a:pt x="109" y="194"/>
                      <a:pt x="109" y="194"/>
                    </a:cubicBezTo>
                    <a:cubicBezTo>
                      <a:pt x="108" y="193"/>
                      <a:pt x="108" y="193"/>
                      <a:pt x="108" y="193"/>
                    </a:cubicBezTo>
                    <a:cubicBezTo>
                      <a:pt x="108" y="193"/>
                      <a:pt x="108" y="193"/>
                      <a:pt x="108" y="193"/>
                    </a:cubicBezTo>
                    <a:cubicBezTo>
                      <a:pt x="110" y="191"/>
                      <a:pt x="110" y="191"/>
                      <a:pt x="110" y="191"/>
                    </a:cubicBezTo>
                    <a:cubicBezTo>
                      <a:pt x="110" y="191"/>
                      <a:pt x="110" y="191"/>
                      <a:pt x="110" y="191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11" y="193"/>
                      <a:pt x="111" y="193"/>
                      <a:pt x="111" y="193"/>
                    </a:cubicBezTo>
                    <a:cubicBezTo>
                      <a:pt x="111" y="193"/>
                      <a:pt x="111" y="193"/>
                      <a:pt x="111" y="193"/>
                    </a:cubicBezTo>
                    <a:cubicBezTo>
                      <a:pt x="112" y="192"/>
                      <a:pt x="112" y="192"/>
                      <a:pt x="112" y="192"/>
                    </a:cubicBezTo>
                    <a:cubicBezTo>
                      <a:pt x="112" y="192"/>
                      <a:pt x="112" y="192"/>
                      <a:pt x="112" y="192"/>
                    </a:cubicBezTo>
                    <a:cubicBezTo>
                      <a:pt x="111" y="191"/>
                      <a:pt x="111" y="191"/>
                      <a:pt x="111" y="191"/>
                    </a:cubicBezTo>
                    <a:cubicBezTo>
                      <a:pt x="111" y="190"/>
                      <a:pt x="111" y="190"/>
                      <a:pt x="111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5" y="189"/>
                      <a:pt x="115" y="189"/>
                      <a:pt x="115" y="189"/>
                    </a:cubicBezTo>
                    <a:cubicBezTo>
                      <a:pt x="117" y="188"/>
                      <a:pt x="117" y="188"/>
                      <a:pt x="117" y="188"/>
                    </a:cubicBezTo>
                    <a:cubicBezTo>
                      <a:pt x="117" y="189"/>
                      <a:pt x="117" y="189"/>
                      <a:pt x="117" y="189"/>
                    </a:cubicBezTo>
                    <a:cubicBezTo>
                      <a:pt x="116" y="189"/>
                      <a:pt x="116" y="189"/>
                      <a:pt x="116" y="189"/>
                    </a:cubicBezTo>
                    <a:cubicBezTo>
                      <a:pt x="115" y="189"/>
                      <a:pt x="115" y="189"/>
                      <a:pt x="115" y="189"/>
                    </a:cubicBezTo>
                    <a:cubicBezTo>
                      <a:pt x="113" y="190"/>
                      <a:pt x="113" y="190"/>
                      <a:pt x="113" y="190"/>
                    </a:cubicBezTo>
                    <a:cubicBezTo>
                      <a:pt x="113" y="191"/>
                      <a:pt x="113" y="191"/>
                      <a:pt x="113" y="191"/>
                    </a:cubicBezTo>
                    <a:cubicBezTo>
                      <a:pt x="114" y="191"/>
                      <a:pt x="114" y="191"/>
                      <a:pt x="114" y="191"/>
                    </a:cubicBezTo>
                    <a:cubicBezTo>
                      <a:pt x="115" y="191"/>
                      <a:pt x="115" y="191"/>
                      <a:pt x="115" y="191"/>
                    </a:cubicBezTo>
                    <a:cubicBezTo>
                      <a:pt x="116" y="192"/>
                      <a:pt x="116" y="192"/>
                      <a:pt x="116" y="192"/>
                    </a:cubicBezTo>
                    <a:cubicBezTo>
                      <a:pt x="115" y="192"/>
                      <a:pt x="115" y="192"/>
                      <a:pt x="115" y="192"/>
                    </a:cubicBezTo>
                    <a:cubicBezTo>
                      <a:pt x="115" y="192"/>
                      <a:pt x="115" y="192"/>
                      <a:pt x="115" y="192"/>
                    </a:cubicBezTo>
                    <a:cubicBezTo>
                      <a:pt x="116" y="193"/>
                      <a:pt x="116" y="193"/>
                      <a:pt x="116" y="193"/>
                    </a:cubicBezTo>
                    <a:cubicBezTo>
                      <a:pt x="115" y="194"/>
                      <a:pt x="115" y="194"/>
                      <a:pt x="115" y="194"/>
                    </a:cubicBezTo>
                    <a:cubicBezTo>
                      <a:pt x="114" y="194"/>
                      <a:pt x="114" y="194"/>
                      <a:pt x="114" y="194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3" y="196"/>
                      <a:pt x="113" y="196"/>
                      <a:pt x="113" y="196"/>
                    </a:cubicBezTo>
                    <a:cubicBezTo>
                      <a:pt x="114" y="196"/>
                      <a:pt x="114" y="196"/>
                      <a:pt x="114" y="196"/>
                    </a:cubicBezTo>
                    <a:cubicBezTo>
                      <a:pt x="115" y="196"/>
                      <a:pt x="115" y="196"/>
                      <a:pt x="115" y="196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8" y="196"/>
                      <a:pt x="118" y="196"/>
                      <a:pt x="118" y="196"/>
                    </a:cubicBezTo>
                    <a:cubicBezTo>
                      <a:pt x="118" y="197"/>
                      <a:pt x="118" y="197"/>
                      <a:pt x="118" y="197"/>
                    </a:cubicBezTo>
                    <a:cubicBezTo>
                      <a:pt x="118" y="196"/>
                      <a:pt x="118" y="196"/>
                      <a:pt x="118" y="196"/>
                    </a:cubicBezTo>
                    <a:cubicBezTo>
                      <a:pt x="119" y="195"/>
                      <a:pt x="119" y="195"/>
                      <a:pt x="119" y="195"/>
                    </a:cubicBezTo>
                    <a:cubicBezTo>
                      <a:pt x="120" y="195"/>
                      <a:pt x="120" y="195"/>
                      <a:pt x="120" y="195"/>
                    </a:cubicBezTo>
                    <a:cubicBezTo>
                      <a:pt x="120" y="195"/>
                      <a:pt x="120" y="195"/>
                      <a:pt x="120" y="195"/>
                    </a:cubicBezTo>
                    <a:cubicBezTo>
                      <a:pt x="121" y="196"/>
                      <a:pt x="121" y="196"/>
                      <a:pt x="121" y="196"/>
                    </a:cubicBezTo>
                    <a:cubicBezTo>
                      <a:pt x="122" y="196"/>
                      <a:pt x="122" y="196"/>
                      <a:pt x="122" y="196"/>
                    </a:cubicBezTo>
                    <a:cubicBezTo>
                      <a:pt x="121" y="195"/>
                      <a:pt x="121" y="195"/>
                      <a:pt x="121" y="195"/>
                    </a:cubicBezTo>
                    <a:cubicBezTo>
                      <a:pt x="122" y="194"/>
                      <a:pt x="122" y="194"/>
                      <a:pt x="122" y="194"/>
                    </a:cubicBezTo>
                    <a:cubicBezTo>
                      <a:pt x="121" y="194"/>
                      <a:pt x="121" y="194"/>
                      <a:pt x="121" y="194"/>
                    </a:cubicBezTo>
                    <a:cubicBezTo>
                      <a:pt x="121" y="193"/>
                      <a:pt x="121" y="193"/>
                      <a:pt x="121" y="193"/>
                    </a:cubicBezTo>
                    <a:cubicBezTo>
                      <a:pt x="122" y="192"/>
                      <a:pt x="122" y="192"/>
                      <a:pt x="122" y="192"/>
                    </a:cubicBezTo>
                    <a:cubicBezTo>
                      <a:pt x="123" y="192"/>
                      <a:pt x="123" y="192"/>
                      <a:pt x="123" y="192"/>
                    </a:cubicBezTo>
                    <a:cubicBezTo>
                      <a:pt x="123" y="192"/>
                      <a:pt x="123" y="192"/>
                      <a:pt x="123" y="192"/>
                    </a:cubicBez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5" y="191"/>
                      <a:pt x="125" y="191"/>
                      <a:pt x="125" y="191"/>
                    </a:cubicBezTo>
                    <a:cubicBezTo>
                      <a:pt x="126" y="191"/>
                      <a:pt x="126" y="191"/>
                      <a:pt x="126" y="191"/>
                    </a:cubicBezTo>
                    <a:cubicBezTo>
                      <a:pt x="127" y="191"/>
                      <a:pt x="127" y="191"/>
                      <a:pt x="127" y="191"/>
                    </a:cubicBezTo>
                    <a:cubicBezTo>
                      <a:pt x="127" y="191"/>
                      <a:pt x="127" y="191"/>
                      <a:pt x="127" y="191"/>
                    </a:cubicBezTo>
                    <a:cubicBezTo>
                      <a:pt x="130" y="191"/>
                      <a:pt x="130" y="191"/>
                      <a:pt x="130" y="191"/>
                    </a:cubicBezTo>
                    <a:cubicBezTo>
                      <a:pt x="131" y="191"/>
                      <a:pt x="131" y="191"/>
                      <a:pt x="131" y="191"/>
                    </a:cubicBezTo>
                    <a:cubicBezTo>
                      <a:pt x="131" y="190"/>
                      <a:pt x="131" y="190"/>
                      <a:pt x="131" y="190"/>
                    </a:cubicBezTo>
                    <a:cubicBezTo>
                      <a:pt x="131" y="190"/>
                      <a:pt x="131" y="190"/>
                      <a:pt x="131" y="190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4" y="188"/>
                      <a:pt x="134" y="188"/>
                      <a:pt x="134" y="188"/>
                    </a:cubicBezTo>
                    <a:cubicBezTo>
                      <a:pt x="135" y="188"/>
                      <a:pt x="135" y="188"/>
                      <a:pt x="135" y="188"/>
                    </a:cubicBezTo>
                    <a:cubicBezTo>
                      <a:pt x="136" y="187"/>
                      <a:pt x="136" y="187"/>
                      <a:pt x="136" y="187"/>
                    </a:cubicBezTo>
                    <a:cubicBezTo>
                      <a:pt x="137" y="186"/>
                      <a:pt x="137" y="186"/>
                      <a:pt x="137" y="186"/>
                    </a:cubicBezTo>
                    <a:cubicBezTo>
                      <a:pt x="138" y="186"/>
                      <a:pt x="138" y="186"/>
                      <a:pt x="138" y="186"/>
                    </a:cubicBezTo>
                    <a:cubicBezTo>
                      <a:pt x="138" y="186"/>
                      <a:pt x="138" y="186"/>
                      <a:pt x="138" y="186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38" y="188"/>
                      <a:pt x="138" y="188"/>
                      <a:pt x="138" y="188"/>
                    </a:cubicBezTo>
                    <a:cubicBezTo>
                      <a:pt x="139" y="189"/>
                      <a:pt x="139" y="189"/>
                      <a:pt x="139" y="189"/>
                    </a:cubicBezTo>
                    <a:cubicBezTo>
                      <a:pt x="139" y="189"/>
                      <a:pt x="139" y="189"/>
                      <a:pt x="139" y="189"/>
                    </a:cubicBezTo>
                    <a:cubicBezTo>
                      <a:pt x="138" y="190"/>
                      <a:pt x="138" y="190"/>
                      <a:pt x="138" y="190"/>
                    </a:cubicBezTo>
                    <a:cubicBezTo>
                      <a:pt x="139" y="191"/>
                      <a:pt x="139" y="191"/>
                      <a:pt x="139" y="191"/>
                    </a:cubicBezTo>
                    <a:cubicBezTo>
                      <a:pt x="138" y="192"/>
                      <a:pt x="138" y="192"/>
                      <a:pt x="138" y="192"/>
                    </a:cubicBezTo>
                    <a:cubicBezTo>
                      <a:pt x="139" y="193"/>
                      <a:pt x="139" y="193"/>
                      <a:pt x="139" y="193"/>
                    </a:cubicBezTo>
                    <a:cubicBezTo>
                      <a:pt x="142" y="193"/>
                      <a:pt x="142" y="193"/>
                      <a:pt x="142" y="193"/>
                    </a:cubicBezTo>
                    <a:cubicBezTo>
                      <a:pt x="143" y="192"/>
                      <a:pt x="143" y="192"/>
                      <a:pt x="143" y="192"/>
                    </a:cubicBezTo>
                    <a:cubicBezTo>
                      <a:pt x="143" y="191"/>
                      <a:pt x="143" y="191"/>
                      <a:pt x="143" y="191"/>
                    </a:cubicBezTo>
                    <a:cubicBezTo>
                      <a:pt x="142" y="191"/>
                      <a:pt x="142" y="191"/>
                      <a:pt x="142" y="191"/>
                    </a:cubicBezTo>
                    <a:cubicBezTo>
                      <a:pt x="141" y="190"/>
                      <a:pt x="141" y="190"/>
                      <a:pt x="141" y="190"/>
                    </a:cubicBezTo>
                    <a:cubicBezTo>
                      <a:pt x="141" y="189"/>
                      <a:pt x="141" y="189"/>
                      <a:pt x="141" y="189"/>
                    </a:cubicBezTo>
                    <a:cubicBezTo>
                      <a:pt x="142" y="189"/>
                      <a:pt x="142" y="189"/>
                      <a:pt x="142" y="189"/>
                    </a:cubicBezTo>
                    <a:cubicBezTo>
                      <a:pt x="143" y="189"/>
                      <a:pt x="143" y="189"/>
                      <a:pt x="143" y="189"/>
                    </a:cubicBezTo>
                    <a:cubicBezTo>
                      <a:pt x="144" y="189"/>
                      <a:pt x="144" y="189"/>
                      <a:pt x="144" y="189"/>
                    </a:cubicBezTo>
                    <a:cubicBezTo>
                      <a:pt x="145" y="187"/>
                      <a:pt x="145" y="187"/>
                      <a:pt x="145" y="187"/>
                    </a:cubicBezTo>
                    <a:cubicBezTo>
                      <a:pt x="146" y="187"/>
                      <a:pt x="146" y="187"/>
                      <a:pt x="146" y="187"/>
                    </a:cubicBezTo>
                    <a:cubicBezTo>
                      <a:pt x="146" y="187"/>
                      <a:pt x="146" y="187"/>
                      <a:pt x="146" y="187"/>
                    </a:cubicBezTo>
                    <a:cubicBezTo>
                      <a:pt x="148" y="187"/>
                      <a:pt x="148" y="187"/>
                      <a:pt x="148" y="187"/>
                    </a:cubicBezTo>
                    <a:cubicBezTo>
                      <a:pt x="146" y="186"/>
                      <a:pt x="146" y="186"/>
                      <a:pt x="146" y="186"/>
                    </a:cubicBezTo>
                    <a:cubicBezTo>
                      <a:pt x="145" y="186"/>
                      <a:pt x="145" y="186"/>
                      <a:pt x="145" y="186"/>
                    </a:cubicBezTo>
                    <a:cubicBezTo>
                      <a:pt x="145" y="185"/>
                      <a:pt x="145" y="185"/>
                      <a:pt x="145" y="185"/>
                    </a:cubicBezTo>
                    <a:cubicBezTo>
                      <a:pt x="144" y="183"/>
                      <a:pt x="144" y="183"/>
                      <a:pt x="14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43" y="184"/>
                      <a:pt x="143" y="184"/>
                      <a:pt x="143" y="184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42" y="181"/>
                      <a:pt x="142" y="181"/>
                      <a:pt x="142" y="181"/>
                    </a:cubicBezTo>
                    <a:cubicBezTo>
                      <a:pt x="141" y="181"/>
                      <a:pt x="141" y="181"/>
                      <a:pt x="141" y="181"/>
                    </a:cubicBezTo>
                    <a:cubicBezTo>
                      <a:pt x="140" y="180"/>
                      <a:pt x="140" y="180"/>
                      <a:pt x="140" y="180"/>
                    </a:cubicBezTo>
                    <a:cubicBezTo>
                      <a:pt x="140" y="179"/>
                      <a:pt x="140" y="179"/>
                      <a:pt x="140" y="179"/>
                    </a:cubicBezTo>
                    <a:cubicBezTo>
                      <a:pt x="141" y="179"/>
                      <a:pt x="141" y="179"/>
                      <a:pt x="141" y="179"/>
                    </a:cubicBezTo>
                    <a:cubicBezTo>
                      <a:pt x="141" y="178"/>
                      <a:pt x="141" y="178"/>
                      <a:pt x="141" y="178"/>
                    </a:cubicBezTo>
                    <a:cubicBezTo>
                      <a:pt x="141" y="177"/>
                      <a:pt x="141" y="177"/>
                      <a:pt x="141" y="177"/>
                    </a:cubicBezTo>
                    <a:cubicBezTo>
                      <a:pt x="142" y="176"/>
                      <a:pt x="142" y="176"/>
                      <a:pt x="142" y="176"/>
                    </a:cubicBezTo>
                    <a:cubicBezTo>
                      <a:pt x="143" y="177"/>
                      <a:pt x="143" y="177"/>
                      <a:pt x="143" y="177"/>
                    </a:cubicBezTo>
                    <a:cubicBezTo>
                      <a:pt x="143" y="176"/>
                      <a:pt x="143" y="176"/>
                      <a:pt x="143" y="176"/>
                    </a:cubicBezTo>
                    <a:cubicBezTo>
                      <a:pt x="144" y="177"/>
                      <a:pt x="144" y="177"/>
                      <a:pt x="144" y="177"/>
                    </a:cubicBezTo>
                    <a:cubicBezTo>
                      <a:pt x="145" y="177"/>
                      <a:pt x="145" y="177"/>
                      <a:pt x="145" y="177"/>
                    </a:cubicBezTo>
                    <a:cubicBezTo>
                      <a:pt x="146" y="177"/>
                      <a:pt x="146" y="177"/>
                      <a:pt x="146" y="177"/>
                    </a:cubicBezTo>
                    <a:cubicBezTo>
                      <a:pt x="150" y="177"/>
                      <a:pt x="150" y="177"/>
                      <a:pt x="150" y="177"/>
                    </a:cubicBezTo>
                    <a:cubicBezTo>
                      <a:pt x="156" y="177"/>
                      <a:pt x="156" y="177"/>
                      <a:pt x="156" y="177"/>
                    </a:cubicBezTo>
                    <a:cubicBezTo>
                      <a:pt x="157" y="178"/>
                      <a:pt x="157" y="178"/>
                      <a:pt x="157" y="178"/>
                    </a:cubicBezTo>
                    <a:cubicBezTo>
                      <a:pt x="161" y="179"/>
                      <a:pt x="161" y="179"/>
                      <a:pt x="161" y="179"/>
                    </a:cubicBezTo>
                    <a:cubicBezTo>
                      <a:pt x="161" y="180"/>
                      <a:pt x="161" y="180"/>
                      <a:pt x="161" y="180"/>
                    </a:cubicBezTo>
                    <a:cubicBezTo>
                      <a:pt x="161" y="180"/>
                      <a:pt x="161" y="180"/>
                      <a:pt x="161" y="180"/>
                    </a:cubicBezTo>
                    <a:cubicBezTo>
                      <a:pt x="161" y="181"/>
                      <a:pt x="161" y="181"/>
                      <a:pt x="161" y="181"/>
                    </a:cubicBezTo>
                    <a:cubicBezTo>
                      <a:pt x="162" y="180"/>
                      <a:pt x="162" y="180"/>
                      <a:pt x="162" y="180"/>
                    </a:cubicBezTo>
                    <a:cubicBezTo>
                      <a:pt x="164" y="180"/>
                      <a:pt x="164" y="180"/>
                      <a:pt x="164" y="180"/>
                    </a:cubicBezTo>
                    <a:cubicBezTo>
                      <a:pt x="165" y="181"/>
                      <a:pt x="165" y="181"/>
                      <a:pt x="165" y="181"/>
                    </a:cubicBezTo>
                    <a:cubicBezTo>
                      <a:pt x="166" y="181"/>
                      <a:pt x="166" y="181"/>
                      <a:pt x="166" y="181"/>
                    </a:cubicBezTo>
                    <a:cubicBezTo>
                      <a:pt x="166" y="182"/>
                      <a:pt x="166" y="182"/>
                      <a:pt x="166" y="182"/>
                    </a:cubicBezTo>
                    <a:cubicBezTo>
                      <a:pt x="168" y="182"/>
                      <a:pt x="168" y="182"/>
                      <a:pt x="168" y="182"/>
                    </a:cubicBezTo>
                    <a:cubicBezTo>
                      <a:pt x="171" y="184"/>
                      <a:pt x="171" y="184"/>
                      <a:pt x="171" y="184"/>
                    </a:cubicBezTo>
                    <a:cubicBezTo>
                      <a:pt x="174" y="184"/>
                      <a:pt x="174" y="184"/>
                      <a:pt x="174" y="184"/>
                    </a:cubicBezTo>
                    <a:cubicBezTo>
                      <a:pt x="175" y="185"/>
                      <a:pt x="175" y="185"/>
                      <a:pt x="175" y="185"/>
                    </a:cubicBezTo>
                    <a:cubicBezTo>
                      <a:pt x="176" y="186"/>
                      <a:pt x="176" y="186"/>
                      <a:pt x="176" y="186"/>
                    </a:cubicBezTo>
                    <a:cubicBezTo>
                      <a:pt x="178" y="186"/>
                      <a:pt x="178" y="186"/>
                      <a:pt x="178" y="186"/>
                    </a:cubicBezTo>
                    <a:cubicBezTo>
                      <a:pt x="179" y="187"/>
                      <a:pt x="179" y="187"/>
                      <a:pt x="179" y="187"/>
                    </a:cubicBezTo>
                    <a:cubicBezTo>
                      <a:pt x="181" y="190"/>
                      <a:pt x="181" y="190"/>
                      <a:pt x="181" y="190"/>
                    </a:cubicBezTo>
                    <a:cubicBezTo>
                      <a:pt x="182" y="190"/>
                      <a:pt x="182" y="190"/>
                      <a:pt x="182" y="190"/>
                    </a:cubicBezTo>
                    <a:cubicBezTo>
                      <a:pt x="182" y="189"/>
                      <a:pt x="182" y="189"/>
                      <a:pt x="182" y="189"/>
                    </a:cubicBezTo>
                    <a:cubicBezTo>
                      <a:pt x="182" y="188"/>
                      <a:pt x="182" y="188"/>
                      <a:pt x="182" y="188"/>
                    </a:cubicBezTo>
                    <a:cubicBezTo>
                      <a:pt x="182" y="188"/>
                      <a:pt x="182" y="188"/>
                      <a:pt x="182" y="188"/>
                    </a:cubicBezTo>
                    <a:cubicBezTo>
                      <a:pt x="182" y="187"/>
                      <a:pt x="182" y="187"/>
                      <a:pt x="182" y="187"/>
                    </a:cubicBezTo>
                    <a:cubicBezTo>
                      <a:pt x="182" y="186"/>
                      <a:pt x="182" y="186"/>
                      <a:pt x="182" y="186"/>
                    </a:cubicBezTo>
                    <a:cubicBezTo>
                      <a:pt x="182" y="186"/>
                      <a:pt x="182" y="186"/>
                      <a:pt x="182" y="186"/>
                    </a:cubicBezTo>
                    <a:cubicBezTo>
                      <a:pt x="182" y="183"/>
                      <a:pt x="182" y="183"/>
                      <a:pt x="182" y="183"/>
                    </a:cubicBezTo>
                    <a:cubicBezTo>
                      <a:pt x="183" y="182"/>
                      <a:pt x="183" y="182"/>
                      <a:pt x="183" y="182"/>
                    </a:cubicBezTo>
                    <a:cubicBezTo>
                      <a:pt x="182" y="182"/>
                      <a:pt x="182" y="182"/>
                      <a:pt x="182" y="182"/>
                    </a:cubicBezTo>
                    <a:cubicBezTo>
                      <a:pt x="182" y="182"/>
                      <a:pt x="182" y="182"/>
                      <a:pt x="182" y="182"/>
                    </a:cubicBezTo>
                    <a:cubicBezTo>
                      <a:pt x="181" y="182"/>
                      <a:pt x="181" y="182"/>
                      <a:pt x="181" y="182"/>
                    </a:cubicBezTo>
                    <a:cubicBezTo>
                      <a:pt x="180" y="182"/>
                      <a:pt x="180" y="182"/>
                      <a:pt x="180" y="182"/>
                    </a:cubicBezTo>
                    <a:cubicBezTo>
                      <a:pt x="179" y="182"/>
                      <a:pt x="179" y="182"/>
                      <a:pt x="179" y="182"/>
                    </a:cubicBezTo>
                    <a:cubicBezTo>
                      <a:pt x="176" y="179"/>
                      <a:pt x="176" y="179"/>
                      <a:pt x="176" y="179"/>
                    </a:cubicBezTo>
                    <a:cubicBezTo>
                      <a:pt x="176" y="179"/>
                      <a:pt x="176" y="179"/>
                      <a:pt x="176" y="179"/>
                    </a:cubicBezTo>
                    <a:cubicBezTo>
                      <a:pt x="175" y="178"/>
                      <a:pt x="175" y="178"/>
                      <a:pt x="175" y="178"/>
                    </a:cubicBezTo>
                    <a:cubicBezTo>
                      <a:pt x="175" y="177"/>
                      <a:pt x="175" y="177"/>
                      <a:pt x="175" y="177"/>
                    </a:cubicBezTo>
                    <a:cubicBezTo>
                      <a:pt x="174" y="176"/>
                      <a:pt x="174" y="176"/>
                      <a:pt x="174" y="176"/>
                    </a:cubicBezTo>
                    <a:cubicBezTo>
                      <a:pt x="173" y="177"/>
                      <a:pt x="173" y="177"/>
                      <a:pt x="173" y="177"/>
                    </a:cubicBezTo>
                    <a:cubicBezTo>
                      <a:pt x="172" y="177"/>
                      <a:pt x="172" y="177"/>
                      <a:pt x="172" y="177"/>
                    </a:cubicBezTo>
                    <a:cubicBezTo>
                      <a:pt x="171" y="177"/>
                      <a:pt x="171" y="177"/>
                      <a:pt x="171" y="177"/>
                    </a:cubicBezTo>
                    <a:cubicBezTo>
                      <a:pt x="170" y="176"/>
                      <a:pt x="170" y="176"/>
                      <a:pt x="170" y="176"/>
                    </a:cubicBezTo>
                    <a:cubicBezTo>
                      <a:pt x="169" y="177"/>
                      <a:pt x="169" y="177"/>
                      <a:pt x="169" y="177"/>
                    </a:cubicBezTo>
                    <a:cubicBezTo>
                      <a:pt x="169" y="175"/>
                      <a:pt x="169" y="175"/>
                      <a:pt x="169" y="175"/>
                    </a:cubicBezTo>
                    <a:cubicBezTo>
                      <a:pt x="168" y="174"/>
                      <a:pt x="168" y="174"/>
                      <a:pt x="168" y="174"/>
                    </a:cubicBezTo>
                    <a:cubicBezTo>
                      <a:pt x="167" y="172"/>
                      <a:pt x="167" y="172"/>
                      <a:pt x="167" y="172"/>
                    </a:cubicBezTo>
                    <a:cubicBezTo>
                      <a:pt x="167" y="171"/>
                      <a:pt x="167" y="171"/>
                      <a:pt x="167" y="171"/>
                    </a:cubicBezTo>
                    <a:cubicBezTo>
                      <a:pt x="168" y="172"/>
                      <a:pt x="168" y="172"/>
                      <a:pt x="168" y="172"/>
                    </a:cubicBezTo>
                    <a:cubicBezTo>
                      <a:pt x="169" y="171"/>
                      <a:pt x="169" y="171"/>
                      <a:pt x="169" y="171"/>
                    </a:cubicBezTo>
                    <a:cubicBezTo>
                      <a:pt x="169" y="170"/>
                      <a:pt x="169" y="170"/>
                      <a:pt x="169" y="170"/>
                    </a:cubicBezTo>
                    <a:cubicBezTo>
                      <a:pt x="167" y="169"/>
                      <a:pt x="167" y="169"/>
                      <a:pt x="167" y="169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8" y="167"/>
                      <a:pt x="168" y="167"/>
                      <a:pt x="168" y="167"/>
                    </a:cubicBezTo>
                    <a:cubicBezTo>
                      <a:pt x="169" y="167"/>
                      <a:pt x="169" y="167"/>
                      <a:pt x="169" y="167"/>
                    </a:cubicBezTo>
                    <a:cubicBezTo>
                      <a:pt x="167" y="166"/>
                      <a:pt x="167" y="166"/>
                      <a:pt x="167" y="166"/>
                    </a:cubicBezTo>
                    <a:cubicBezTo>
                      <a:pt x="166" y="166"/>
                      <a:pt x="166" y="166"/>
                      <a:pt x="166" y="166"/>
                    </a:cubicBezTo>
                    <a:cubicBezTo>
                      <a:pt x="165" y="164"/>
                      <a:pt x="165" y="164"/>
                      <a:pt x="165" y="164"/>
                    </a:cubicBezTo>
                    <a:cubicBezTo>
                      <a:pt x="165" y="164"/>
                      <a:pt x="165" y="164"/>
                      <a:pt x="165" y="164"/>
                    </a:cubicBezTo>
                    <a:cubicBezTo>
                      <a:pt x="164" y="164"/>
                      <a:pt x="164" y="164"/>
                      <a:pt x="164" y="164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63" y="161"/>
                      <a:pt x="163" y="161"/>
                      <a:pt x="163" y="161"/>
                    </a:cubicBezTo>
                    <a:cubicBezTo>
                      <a:pt x="163" y="160"/>
                      <a:pt x="163" y="160"/>
                      <a:pt x="163" y="160"/>
                    </a:cubicBezTo>
                    <a:cubicBezTo>
                      <a:pt x="163" y="159"/>
                      <a:pt x="163" y="159"/>
                      <a:pt x="163" y="159"/>
                    </a:cubicBezTo>
                    <a:cubicBezTo>
                      <a:pt x="162" y="158"/>
                      <a:pt x="162" y="158"/>
                      <a:pt x="162" y="158"/>
                    </a:cubicBezTo>
                    <a:cubicBezTo>
                      <a:pt x="163" y="158"/>
                      <a:pt x="163" y="158"/>
                      <a:pt x="163" y="158"/>
                    </a:cubicBezTo>
                    <a:cubicBezTo>
                      <a:pt x="165" y="155"/>
                      <a:pt x="165" y="155"/>
                      <a:pt x="165" y="155"/>
                    </a:cubicBezTo>
                    <a:cubicBezTo>
                      <a:pt x="166" y="154"/>
                      <a:pt x="166" y="154"/>
                      <a:pt x="166" y="154"/>
                    </a:cubicBezTo>
                    <a:cubicBezTo>
                      <a:pt x="167" y="154"/>
                      <a:pt x="167" y="154"/>
                      <a:pt x="167" y="154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7" y="150"/>
                      <a:pt x="167" y="150"/>
                      <a:pt x="167" y="150"/>
                    </a:cubicBezTo>
                    <a:cubicBezTo>
                      <a:pt x="166" y="149"/>
                      <a:pt x="166" y="149"/>
                      <a:pt x="166" y="149"/>
                    </a:cubicBezTo>
                    <a:cubicBezTo>
                      <a:pt x="166" y="148"/>
                      <a:pt x="166" y="148"/>
                      <a:pt x="166" y="148"/>
                    </a:cubicBezTo>
                    <a:cubicBezTo>
                      <a:pt x="166" y="147"/>
                      <a:pt x="166" y="147"/>
                      <a:pt x="166" y="147"/>
                    </a:cubicBezTo>
                    <a:cubicBezTo>
                      <a:pt x="166" y="146"/>
                      <a:pt x="166" y="146"/>
                      <a:pt x="166" y="146"/>
                    </a:cubicBezTo>
                    <a:cubicBezTo>
                      <a:pt x="166" y="145"/>
                      <a:pt x="166" y="145"/>
                      <a:pt x="166" y="145"/>
                    </a:cubicBezTo>
                    <a:cubicBezTo>
                      <a:pt x="165" y="144"/>
                      <a:pt x="165" y="144"/>
                      <a:pt x="165" y="144"/>
                    </a:cubicBez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5" y="141"/>
                      <a:pt x="165" y="141"/>
                      <a:pt x="165" y="141"/>
                    </a:cubicBezTo>
                    <a:cubicBezTo>
                      <a:pt x="166" y="139"/>
                      <a:pt x="166" y="139"/>
                      <a:pt x="166" y="139"/>
                    </a:cubicBezTo>
                    <a:cubicBezTo>
                      <a:pt x="165" y="137"/>
                      <a:pt x="165" y="137"/>
                      <a:pt x="165" y="137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7" y="137"/>
                      <a:pt x="167" y="137"/>
                      <a:pt x="167" y="137"/>
                    </a:cubicBezTo>
                    <a:cubicBezTo>
                      <a:pt x="167" y="138"/>
                      <a:pt x="167" y="138"/>
                      <a:pt x="167" y="138"/>
                    </a:cubicBezTo>
                    <a:cubicBezTo>
                      <a:pt x="167" y="138"/>
                      <a:pt x="167" y="138"/>
                      <a:pt x="167" y="138"/>
                    </a:cubicBezTo>
                    <a:cubicBezTo>
                      <a:pt x="169" y="137"/>
                      <a:pt x="169" y="137"/>
                      <a:pt x="169" y="137"/>
                    </a:cubicBezTo>
                    <a:cubicBezTo>
                      <a:pt x="170" y="137"/>
                      <a:pt x="170" y="137"/>
                      <a:pt x="170" y="137"/>
                    </a:cubicBezTo>
                    <a:cubicBezTo>
                      <a:pt x="171" y="137"/>
                      <a:pt x="171" y="137"/>
                      <a:pt x="171" y="137"/>
                    </a:cubicBezTo>
                    <a:cubicBezTo>
                      <a:pt x="172" y="137"/>
                      <a:pt x="172" y="137"/>
                      <a:pt x="172" y="137"/>
                    </a:cubicBezTo>
                    <a:cubicBezTo>
                      <a:pt x="173" y="137"/>
                      <a:pt x="173" y="137"/>
                      <a:pt x="173" y="137"/>
                    </a:cubicBezTo>
                    <a:cubicBezTo>
                      <a:pt x="174" y="137"/>
                      <a:pt x="174" y="137"/>
                      <a:pt x="174" y="137"/>
                    </a:cubicBezTo>
                    <a:cubicBezTo>
                      <a:pt x="175" y="137"/>
                      <a:pt x="175" y="137"/>
                      <a:pt x="175" y="137"/>
                    </a:cubicBezTo>
                    <a:cubicBezTo>
                      <a:pt x="179" y="138"/>
                      <a:pt x="179" y="138"/>
                      <a:pt x="179" y="138"/>
                    </a:cubicBezTo>
                    <a:cubicBezTo>
                      <a:pt x="180" y="138"/>
                      <a:pt x="180" y="138"/>
                      <a:pt x="180" y="138"/>
                    </a:cubicBezTo>
                    <a:cubicBezTo>
                      <a:pt x="182" y="138"/>
                      <a:pt x="182" y="138"/>
                      <a:pt x="182" y="138"/>
                    </a:cubicBezTo>
                    <a:cubicBezTo>
                      <a:pt x="182" y="139"/>
                      <a:pt x="182" y="139"/>
                      <a:pt x="182" y="139"/>
                    </a:cubicBezTo>
                    <a:cubicBezTo>
                      <a:pt x="181" y="140"/>
                      <a:pt x="181" y="140"/>
                      <a:pt x="181" y="140"/>
                    </a:cubicBezTo>
                    <a:cubicBezTo>
                      <a:pt x="182" y="141"/>
                      <a:pt x="182" y="141"/>
                      <a:pt x="182" y="141"/>
                    </a:cubicBezTo>
                    <a:cubicBezTo>
                      <a:pt x="182" y="142"/>
                      <a:pt x="182" y="142"/>
                      <a:pt x="182" y="142"/>
                    </a:cubicBezTo>
                    <a:cubicBezTo>
                      <a:pt x="182" y="142"/>
                      <a:pt x="182" y="142"/>
                      <a:pt x="182" y="142"/>
                    </a:cubicBezTo>
                    <a:cubicBezTo>
                      <a:pt x="182" y="144"/>
                      <a:pt x="182" y="144"/>
                      <a:pt x="182" y="144"/>
                    </a:cubicBezTo>
                    <a:cubicBezTo>
                      <a:pt x="183" y="146"/>
                      <a:pt x="183" y="146"/>
                      <a:pt x="183" y="146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83" y="150"/>
                      <a:pt x="183" y="150"/>
                      <a:pt x="183" y="150"/>
                    </a:cubicBezTo>
                    <a:cubicBezTo>
                      <a:pt x="183" y="151"/>
                      <a:pt x="183" y="151"/>
                      <a:pt x="183" y="151"/>
                    </a:cubicBezTo>
                    <a:cubicBezTo>
                      <a:pt x="183" y="152"/>
                      <a:pt x="183" y="152"/>
                      <a:pt x="183" y="152"/>
                    </a:cubicBezTo>
                    <a:cubicBezTo>
                      <a:pt x="182" y="152"/>
                      <a:pt x="182" y="152"/>
                      <a:pt x="182" y="152"/>
                    </a:cubicBezTo>
                    <a:cubicBezTo>
                      <a:pt x="183" y="153"/>
                      <a:pt x="183" y="153"/>
                      <a:pt x="183" y="153"/>
                    </a:cubicBezTo>
                    <a:cubicBezTo>
                      <a:pt x="184" y="154"/>
                      <a:pt x="184" y="154"/>
                      <a:pt x="184" y="154"/>
                    </a:cubicBezTo>
                    <a:cubicBezTo>
                      <a:pt x="185" y="156"/>
                      <a:pt x="185" y="156"/>
                      <a:pt x="185" y="156"/>
                    </a:cubicBezTo>
                    <a:cubicBezTo>
                      <a:pt x="186" y="156"/>
                      <a:pt x="186" y="156"/>
                      <a:pt x="186" y="156"/>
                    </a:cubicBezTo>
                    <a:cubicBezTo>
                      <a:pt x="186" y="156"/>
                      <a:pt x="186" y="156"/>
                      <a:pt x="186" y="156"/>
                    </a:cubicBezTo>
                    <a:cubicBezTo>
                      <a:pt x="187" y="156"/>
                      <a:pt x="187" y="156"/>
                      <a:pt x="187" y="156"/>
                    </a:cubicBezTo>
                    <a:cubicBezTo>
                      <a:pt x="188" y="157"/>
                      <a:pt x="188" y="157"/>
                      <a:pt x="188" y="157"/>
                    </a:cubicBezTo>
                    <a:cubicBezTo>
                      <a:pt x="188" y="158"/>
                      <a:pt x="188" y="158"/>
                      <a:pt x="188" y="158"/>
                    </a:cubicBezTo>
                    <a:cubicBezTo>
                      <a:pt x="189" y="159"/>
                      <a:pt x="189" y="159"/>
                      <a:pt x="189" y="159"/>
                    </a:cubicBezTo>
                    <a:cubicBezTo>
                      <a:pt x="190" y="160"/>
                      <a:pt x="190" y="160"/>
                      <a:pt x="190" y="160"/>
                    </a:cubicBezTo>
                    <a:cubicBezTo>
                      <a:pt x="191" y="163"/>
                      <a:pt x="191" y="163"/>
                      <a:pt x="191" y="163"/>
                    </a:cubicBezTo>
                    <a:cubicBezTo>
                      <a:pt x="192" y="164"/>
                      <a:pt x="192" y="164"/>
                      <a:pt x="192" y="164"/>
                    </a:cubicBezTo>
                    <a:cubicBezTo>
                      <a:pt x="192" y="165"/>
                      <a:pt x="192" y="165"/>
                      <a:pt x="192" y="165"/>
                    </a:cubicBezTo>
                    <a:cubicBezTo>
                      <a:pt x="191" y="166"/>
                      <a:pt x="191" y="166"/>
                      <a:pt x="191" y="166"/>
                    </a:cubicBezTo>
                    <a:cubicBezTo>
                      <a:pt x="192" y="167"/>
                      <a:pt x="192" y="167"/>
                      <a:pt x="192" y="167"/>
                    </a:cubicBezTo>
                    <a:cubicBezTo>
                      <a:pt x="192" y="169"/>
                      <a:pt x="192" y="169"/>
                      <a:pt x="192" y="169"/>
                    </a:cubicBezTo>
                    <a:cubicBezTo>
                      <a:pt x="194" y="171"/>
                      <a:pt x="194" y="171"/>
                      <a:pt x="194" y="171"/>
                    </a:cubicBezTo>
                    <a:cubicBezTo>
                      <a:pt x="194" y="172"/>
                      <a:pt x="194" y="172"/>
                      <a:pt x="194" y="172"/>
                    </a:cubicBezTo>
                    <a:cubicBezTo>
                      <a:pt x="194" y="173"/>
                      <a:pt x="194" y="173"/>
                      <a:pt x="194" y="173"/>
                    </a:cubicBezTo>
                    <a:cubicBezTo>
                      <a:pt x="196" y="174"/>
                      <a:pt x="196" y="174"/>
                      <a:pt x="196" y="174"/>
                    </a:cubicBezTo>
                    <a:cubicBezTo>
                      <a:pt x="195" y="175"/>
                      <a:pt x="195" y="175"/>
                      <a:pt x="195" y="175"/>
                    </a:cubicBezTo>
                    <a:cubicBezTo>
                      <a:pt x="196" y="175"/>
                      <a:pt x="196" y="175"/>
                      <a:pt x="196" y="175"/>
                    </a:cubicBezTo>
                    <a:cubicBezTo>
                      <a:pt x="196" y="178"/>
                      <a:pt x="196" y="178"/>
                      <a:pt x="196" y="178"/>
                    </a:cubicBezTo>
                    <a:cubicBezTo>
                      <a:pt x="198" y="180"/>
                      <a:pt x="198" y="180"/>
                      <a:pt x="198" y="180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201" y="182"/>
                      <a:pt x="201" y="182"/>
                      <a:pt x="201" y="182"/>
                    </a:cubicBezTo>
                    <a:cubicBezTo>
                      <a:pt x="202" y="182"/>
                      <a:pt x="202" y="182"/>
                      <a:pt x="202" y="182"/>
                    </a:cubicBezTo>
                    <a:cubicBezTo>
                      <a:pt x="203" y="183"/>
                      <a:pt x="203" y="183"/>
                      <a:pt x="203" y="183"/>
                    </a:cubicBezTo>
                    <a:cubicBezTo>
                      <a:pt x="203" y="184"/>
                      <a:pt x="203" y="184"/>
                      <a:pt x="203" y="184"/>
                    </a:cubicBezTo>
                    <a:cubicBezTo>
                      <a:pt x="203" y="184"/>
                      <a:pt x="203" y="184"/>
                      <a:pt x="203" y="184"/>
                    </a:cubicBezTo>
                    <a:cubicBezTo>
                      <a:pt x="203" y="185"/>
                      <a:pt x="203" y="185"/>
                      <a:pt x="203" y="185"/>
                    </a:cubicBezTo>
                    <a:cubicBezTo>
                      <a:pt x="202" y="186"/>
                      <a:pt x="202" y="186"/>
                      <a:pt x="202" y="186"/>
                    </a:cubicBezTo>
                    <a:cubicBezTo>
                      <a:pt x="203" y="188"/>
                      <a:pt x="203" y="188"/>
                      <a:pt x="203" y="188"/>
                    </a:cubicBezTo>
                    <a:cubicBezTo>
                      <a:pt x="204" y="189"/>
                      <a:pt x="204" y="189"/>
                      <a:pt x="204" y="189"/>
                    </a:cubicBezTo>
                    <a:cubicBezTo>
                      <a:pt x="205" y="191"/>
                      <a:pt x="205" y="191"/>
                      <a:pt x="205" y="191"/>
                    </a:cubicBezTo>
                    <a:cubicBezTo>
                      <a:pt x="204" y="192"/>
                      <a:pt x="204" y="192"/>
                      <a:pt x="204" y="192"/>
                    </a:cubicBezTo>
                    <a:cubicBezTo>
                      <a:pt x="204" y="192"/>
                      <a:pt x="204" y="192"/>
                      <a:pt x="204" y="192"/>
                    </a:cubicBezTo>
                    <a:cubicBezTo>
                      <a:pt x="203" y="193"/>
                      <a:pt x="203" y="193"/>
                      <a:pt x="203" y="193"/>
                    </a:cubicBezTo>
                    <a:cubicBezTo>
                      <a:pt x="203" y="194"/>
                      <a:pt x="203" y="194"/>
                      <a:pt x="203" y="194"/>
                    </a:cubicBezTo>
                    <a:cubicBezTo>
                      <a:pt x="203" y="196"/>
                      <a:pt x="203" y="196"/>
                      <a:pt x="203" y="196"/>
                    </a:cubicBezTo>
                    <a:cubicBezTo>
                      <a:pt x="202" y="196"/>
                      <a:pt x="202" y="196"/>
                      <a:pt x="202" y="196"/>
                    </a:cubicBezTo>
                    <a:cubicBezTo>
                      <a:pt x="202" y="197"/>
                      <a:pt x="202" y="197"/>
                      <a:pt x="202" y="197"/>
                    </a:cubicBezTo>
                    <a:cubicBezTo>
                      <a:pt x="203" y="197"/>
                      <a:pt x="203" y="197"/>
                      <a:pt x="203" y="197"/>
                    </a:cubicBezTo>
                    <a:cubicBezTo>
                      <a:pt x="203" y="197"/>
                      <a:pt x="203" y="197"/>
                      <a:pt x="203" y="197"/>
                    </a:cubicBezTo>
                    <a:cubicBezTo>
                      <a:pt x="202" y="198"/>
                      <a:pt x="202" y="198"/>
                      <a:pt x="202" y="198"/>
                    </a:cubicBezTo>
                    <a:cubicBezTo>
                      <a:pt x="202" y="200"/>
                      <a:pt x="202" y="200"/>
                      <a:pt x="202" y="200"/>
                    </a:cubicBezTo>
                    <a:cubicBezTo>
                      <a:pt x="201" y="201"/>
                      <a:pt x="201" y="201"/>
                      <a:pt x="201" y="201"/>
                    </a:cubicBezTo>
                    <a:cubicBezTo>
                      <a:pt x="200" y="200"/>
                      <a:pt x="200" y="200"/>
                      <a:pt x="200" y="200"/>
                    </a:cubicBezTo>
                    <a:cubicBezTo>
                      <a:pt x="200" y="201"/>
                      <a:pt x="200" y="201"/>
                      <a:pt x="200" y="201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1" y="203"/>
                      <a:pt x="201" y="203"/>
                      <a:pt x="201" y="203"/>
                    </a:cubicBezTo>
                    <a:cubicBezTo>
                      <a:pt x="200" y="203"/>
                      <a:pt x="200" y="203"/>
                      <a:pt x="200" y="203"/>
                    </a:cubicBezTo>
                    <a:cubicBezTo>
                      <a:pt x="199" y="204"/>
                      <a:pt x="199" y="204"/>
                      <a:pt x="199" y="204"/>
                    </a:cubicBezTo>
                    <a:cubicBezTo>
                      <a:pt x="197" y="204"/>
                      <a:pt x="197" y="204"/>
                      <a:pt x="197" y="204"/>
                    </a:cubicBezTo>
                    <a:cubicBezTo>
                      <a:pt x="196" y="204"/>
                      <a:pt x="196" y="204"/>
                      <a:pt x="196" y="204"/>
                    </a:cubicBezTo>
                    <a:cubicBezTo>
                      <a:pt x="198" y="203"/>
                      <a:pt x="198" y="203"/>
                      <a:pt x="198" y="203"/>
                    </a:cubicBezTo>
                    <a:cubicBezTo>
                      <a:pt x="198" y="202"/>
                      <a:pt x="198" y="202"/>
                      <a:pt x="198" y="202"/>
                    </a:cubicBezTo>
                    <a:cubicBezTo>
                      <a:pt x="197" y="202"/>
                      <a:pt x="197" y="202"/>
                      <a:pt x="197" y="202"/>
                    </a:cubicBezTo>
                    <a:cubicBezTo>
                      <a:pt x="196" y="203"/>
                      <a:pt x="196" y="203"/>
                      <a:pt x="196" y="203"/>
                    </a:cubicBezTo>
                    <a:cubicBezTo>
                      <a:pt x="196" y="203"/>
                      <a:pt x="196" y="203"/>
                      <a:pt x="196" y="203"/>
                    </a:cubicBezTo>
                    <a:cubicBezTo>
                      <a:pt x="193" y="201"/>
                      <a:pt x="193" y="201"/>
                      <a:pt x="193" y="201"/>
                    </a:cubicBezTo>
                    <a:cubicBezTo>
                      <a:pt x="193" y="202"/>
                      <a:pt x="193" y="202"/>
                      <a:pt x="193" y="202"/>
                    </a:cubicBezTo>
                    <a:cubicBezTo>
                      <a:pt x="189" y="202"/>
                      <a:pt x="189" y="202"/>
                      <a:pt x="189" y="202"/>
                    </a:cubicBezTo>
                    <a:cubicBezTo>
                      <a:pt x="188" y="202"/>
                      <a:pt x="188" y="202"/>
                      <a:pt x="188" y="202"/>
                    </a:cubicBezTo>
                    <a:cubicBezTo>
                      <a:pt x="187" y="204"/>
                      <a:pt x="187" y="204"/>
                      <a:pt x="187" y="204"/>
                    </a:cubicBezTo>
                    <a:cubicBezTo>
                      <a:pt x="188" y="204"/>
                      <a:pt x="188" y="204"/>
                      <a:pt x="188" y="204"/>
                    </a:cubicBezTo>
                    <a:cubicBezTo>
                      <a:pt x="188" y="204"/>
                      <a:pt x="188" y="204"/>
                      <a:pt x="188" y="204"/>
                    </a:cubicBezTo>
                    <a:cubicBezTo>
                      <a:pt x="189" y="203"/>
                      <a:pt x="189" y="203"/>
                      <a:pt x="189" y="203"/>
                    </a:cubicBezTo>
                    <a:cubicBezTo>
                      <a:pt x="190" y="203"/>
                      <a:pt x="190" y="203"/>
                      <a:pt x="190" y="203"/>
                    </a:cubicBezTo>
                    <a:cubicBezTo>
                      <a:pt x="191" y="204"/>
                      <a:pt x="191" y="204"/>
                      <a:pt x="191" y="204"/>
                    </a:cubicBezTo>
                    <a:cubicBezTo>
                      <a:pt x="192" y="205"/>
                      <a:pt x="192" y="205"/>
                      <a:pt x="192" y="205"/>
                    </a:cubicBezTo>
                    <a:cubicBezTo>
                      <a:pt x="197" y="206"/>
                      <a:pt x="197" y="206"/>
                      <a:pt x="197" y="206"/>
                    </a:cubicBezTo>
                    <a:cubicBezTo>
                      <a:pt x="198" y="206"/>
                      <a:pt x="198" y="206"/>
                      <a:pt x="198" y="206"/>
                    </a:cubicBezTo>
                    <a:cubicBezTo>
                      <a:pt x="200" y="206"/>
                      <a:pt x="200" y="206"/>
                      <a:pt x="200" y="206"/>
                    </a:cubicBezTo>
                    <a:cubicBezTo>
                      <a:pt x="202" y="206"/>
                      <a:pt x="202" y="206"/>
                      <a:pt x="202" y="206"/>
                    </a:cubicBezTo>
                    <a:cubicBezTo>
                      <a:pt x="203" y="207"/>
                      <a:pt x="203" y="207"/>
                      <a:pt x="203" y="207"/>
                    </a:cubicBezTo>
                    <a:cubicBezTo>
                      <a:pt x="205" y="207"/>
                      <a:pt x="205" y="207"/>
                      <a:pt x="205" y="207"/>
                    </a:cubicBezTo>
                    <a:cubicBezTo>
                      <a:pt x="207" y="206"/>
                      <a:pt x="207" y="206"/>
                      <a:pt x="207" y="206"/>
                    </a:cubicBezTo>
                    <a:cubicBezTo>
                      <a:pt x="207" y="205"/>
                      <a:pt x="207" y="205"/>
                      <a:pt x="207" y="205"/>
                    </a:cubicBezTo>
                    <a:cubicBezTo>
                      <a:pt x="206" y="204"/>
                      <a:pt x="206" y="204"/>
                      <a:pt x="206" y="204"/>
                    </a:cubicBezTo>
                    <a:cubicBezTo>
                      <a:pt x="206" y="203"/>
                      <a:pt x="206" y="203"/>
                      <a:pt x="206" y="203"/>
                    </a:cubicBezTo>
                    <a:cubicBezTo>
                      <a:pt x="207" y="202"/>
                      <a:pt x="207" y="202"/>
                      <a:pt x="207" y="202"/>
                    </a:cubicBezTo>
                    <a:cubicBezTo>
                      <a:pt x="208" y="202"/>
                      <a:pt x="208" y="202"/>
                      <a:pt x="208" y="202"/>
                    </a:cubicBezTo>
                    <a:cubicBezTo>
                      <a:pt x="208" y="201"/>
                      <a:pt x="208" y="201"/>
                      <a:pt x="208" y="201"/>
                    </a:cubicBezTo>
                    <a:cubicBezTo>
                      <a:pt x="209" y="200"/>
                      <a:pt x="209" y="200"/>
                      <a:pt x="209" y="200"/>
                    </a:cubicBezTo>
                    <a:cubicBezTo>
                      <a:pt x="210" y="199"/>
                      <a:pt x="210" y="199"/>
                      <a:pt x="210" y="199"/>
                    </a:cubicBezTo>
                    <a:cubicBezTo>
                      <a:pt x="210" y="196"/>
                      <a:pt x="210" y="196"/>
                      <a:pt x="210" y="196"/>
                    </a:cubicBezTo>
                    <a:cubicBezTo>
                      <a:pt x="210" y="195"/>
                      <a:pt x="210" y="195"/>
                      <a:pt x="210" y="195"/>
                    </a:cubicBezTo>
                    <a:cubicBezTo>
                      <a:pt x="210" y="193"/>
                      <a:pt x="210" y="193"/>
                      <a:pt x="210" y="193"/>
                    </a:cubicBezTo>
                    <a:cubicBezTo>
                      <a:pt x="212" y="190"/>
                      <a:pt x="212" y="190"/>
                      <a:pt x="212" y="190"/>
                    </a:cubicBezTo>
                    <a:cubicBezTo>
                      <a:pt x="212" y="189"/>
                      <a:pt x="212" y="189"/>
                      <a:pt x="212" y="189"/>
                    </a:cubicBezTo>
                    <a:cubicBezTo>
                      <a:pt x="210" y="186"/>
                      <a:pt x="210" y="186"/>
                      <a:pt x="210" y="186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7" y="184"/>
                      <a:pt x="207" y="184"/>
                      <a:pt x="207" y="184"/>
                    </a:cubicBezTo>
                    <a:cubicBezTo>
                      <a:pt x="207" y="181"/>
                      <a:pt x="207" y="181"/>
                      <a:pt x="207" y="181"/>
                    </a:cubicBezTo>
                    <a:cubicBezTo>
                      <a:pt x="209" y="179"/>
                      <a:pt x="209" y="179"/>
                      <a:pt x="209" y="179"/>
                    </a:cubicBezTo>
                    <a:cubicBezTo>
                      <a:pt x="209" y="178"/>
                      <a:pt x="209" y="178"/>
                      <a:pt x="209" y="178"/>
                    </a:cubicBezTo>
                    <a:cubicBezTo>
                      <a:pt x="211" y="178"/>
                      <a:pt x="211" y="178"/>
                      <a:pt x="211" y="178"/>
                    </a:cubicBezTo>
                    <a:cubicBezTo>
                      <a:pt x="213" y="176"/>
                      <a:pt x="213" y="176"/>
                      <a:pt x="213" y="176"/>
                    </a:cubicBezTo>
                    <a:cubicBezTo>
                      <a:pt x="215" y="176"/>
                      <a:pt x="215" y="176"/>
                      <a:pt x="215" y="176"/>
                    </a:cubicBezTo>
                    <a:cubicBezTo>
                      <a:pt x="217" y="178"/>
                      <a:pt x="217" y="178"/>
                      <a:pt x="217" y="178"/>
                    </a:cubicBezTo>
                    <a:cubicBezTo>
                      <a:pt x="217" y="179"/>
                      <a:pt x="217" y="179"/>
                      <a:pt x="217" y="179"/>
                    </a:cubicBezTo>
                    <a:cubicBezTo>
                      <a:pt x="218" y="180"/>
                      <a:pt x="218" y="180"/>
                      <a:pt x="218" y="180"/>
                    </a:cubicBezTo>
                    <a:cubicBezTo>
                      <a:pt x="219" y="181"/>
                      <a:pt x="219" y="181"/>
                      <a:pt x="219" y="181"/>
                    </a:cubicBezTo>
                    <a:cubicBezTo>
                      <a:pt x="219" y="181"/>
                      <a:pt x="219" y="181"/>
                      <a:pt x="219" y="181"/>
                    </a:cubicBezTo>
                    <a:cubicBezTo>
                      <a:pt x="221" y="182"/>
                      <a:pt x="221" y="182"/>
                      <a:pt x="221" y="182"/>
                    </a:cubicBezTo>
                    <a:cubicBezTo>
                      <a:pt x="221" y="183"/>
                      <a:pt x="221" y="183"/>
                      <a:pt x="221" y="183"/>
                    </a:cubicBezTo>
                    <a:cubicBezTo>
                      <a:pt x="222" y="184"/>
                      <a:pt x="222" y="184"/>
                      <a:pt x="222" y="184"/>
                    </a:cubicBezTo>
                    <a:cubicBezTo>
                      <a:pt x="222" y="185"/>
                      <a:pt x="222" y="185"/>
                      <a:pt x="222" y="185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23" y="188"/>
                      <a:pt x="223" y="188"/>
                      <a:pt x="223" y="188"/>
                    </a:cubicBezTo>
                    <a:cubicBezTo>
                      <a:pt x="223" y="188"/>
                      <a:pt x="223" y="188"/>
                      <a:pt x="223" y="188"/>
                    </a:cubicBezTo>
                    <a:cubicBezTo>
                      <a:pt x="223" y="189"/>
                      <a:pt x="223" y="189"/>
                      <a:pt x="223" y="189"/>
                    </a:cubicBezTo>
                    <a:cubicBezTo>
                      <a:pt x="225" y="189"/>
                      <a:pt x="225" y="189"/>
                      <a:pt x="225" y="189"/>
                    </a:cubicBezTo>
                    <a:cubicBezTo>
                      <a:pt x="226" y="190"/>
                      <a:pt x="226" y="190"/>
                      <a:pt x="226" y="190"/>
                    </a:cubicBezTo>
                    <a:cubicBezTo>
                      <a:pt x="228" y="190"/>
                      <a:pt x="228" y="190"/>
                      <a:pt x="228" y="190"/>
                    </a:cubicBezTo>
                    <a:cubicBezTo>
                      <a:pt x="229" y="190"/>
                      <a:pt x="229" y="190"/>
                      <a:pt x="229" y="190"/>
                    </a:cubicBezTo>
                    <a:cubicBezTo>
                      <a:pt x="230" y="189"/>
                      <a:pt x="230" y="189"/>
                      <a:pt x="230" y="189"/>
                    </a:cubicBezTo>
                    <a:cubicBezTo>
                      <a:pt x="231" y="189"/>
                      <a:pt x="231" y="189"/>
                      <a:pt x="231" y="189"/>
                    </a:cubicBezTo>
                    <a:cubicBezTo>
                      <a:pt x="231" y="189"/>
                      <a:pt x="231" y="189"/>
                      <a:pt x="231" y="189"/>
                    </a:cubicBezTo>
                    <a:cubicBezTo>
                      <a:pt x="231" y="188"/>
                      <a:pt x="231" y="188"/>
                      <a:pt x="231" y="188"/>
                    </a:cubicBezTo>
                    <a:cubicBezTo>
                      <a:pt x="230" y="189"/>
                      <a:pt x="230" y="189"/>
                      <a:pt x="230" y="189"/>
                    </a:cubicBezTo>
                    <a:cubicBezTo>
                      <a:pt x="229" y="188"/>
                      <a:pt x="229" y="188"/>
                      <a:pt x="229" y="188"/>
                    </a:cubicBezTo>
                    <a:cubicBezTo>
                      <a:pt x="228" y="189"/>
                      <a:pt x="228" y="189"/>
                      <a:pt x="228" y="189"/>
                    </a:cubicBezTo>
                    <a:cubicBezTo>
                      <a:pt x="227" y="189"/>
                      <a:pt x="227" y="189"/>
                      <a:pt x="227" y="189"/>
                    </a:cubicBezTo>
                    <a:cubicBezTo>
                      <a:pt x="226" y="188"/>
                      <a:pt x="226" y="188"/>
                      <a:pt x="226" y="188"/>
                    </a:cubicBezTo>
                    <a:cubicBezTo>
                      <a:pt x="225" y="188"/>
                      <a:pt x="225" y="188"/>
                      <a:pt x="225" y="188"/>
                    </a:cubicBezTo>
                    <a:cubicBezTo>
                      <a:pt x="224" y="187"/>
                      <a:pt x="224" y="187"/>
                      <a:pt x="224" y="187"/>
                    </a:cubicBezTo>
                    <a:cubicBezTo>
                      <a:pt x="224" y="186"/>
                      <a:pt x="224" y="186"/>
                      <a:pt x="224" y="186"/>
                    </a:cubicBezTo>
                    <a:cubicBezTo>
                      <a:pt x="224" y="186"/>
                      <a:pt x="224" y="186"/>
                      <a:pt x="224" y="186"/>
                    </a:cubicBezTo>
                    <a:cubicBezTo>
                      <a:pt x="223" y="185"/>
                      <a:pt x="223" y="185"/>
                      <a:pt x="223" y="185"/>
                    </a:cubicBezTo>
                    <a:cubicBezTo>
                      <a:pt x="223" y="183"/>
                      <a:pt x="223" y="183"/>
                      <a:pt x="223" y="183"/>
                    </a:cubicBezTo>
                    <a:cubicBezTo>
                      <a:pt x="224" y="183"/>
                      <a:pt x="224" y="183"/>
                      <a:pt x="224" y="183"/>
                    </a:cubicBezTo>
                    <a:cubicBezTo>
                      <a:pt x="225" y="182"/>
                      <a:pt x="225" y="182"/>
                      <a:pt x="225" y="182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24" y="180"/>
                      <a:pt x="224" y="180"/>
                      <a:pt x="224" y="180"/>
                    </a:cubicBezTo>
                    <a:cubicBezTo>
                      <a:pt x="223" y="180"/>
                      <a:pt x="223" y="180"/>
                      <a:pt x="223" y="180"/>
                    </a:cubicBezTo>
                    <a:cubicBezTo>
                      <a:pt x="222" y="179"/>
                      <a:pt x="222" y="179"/>
                      <a:pt x="222" y="179"/>
                    </a:cubicBezTo>
                    <a:cubicBezTo>
                      <a:pt x="222" y="178"/>
                      <a:pt x="222" y="178"/>
                      <a:pt x="222" y="178"/>
                    </a:cubicBezTo>
                    <a:cubicBezTo>
                      <a:pt x="220" y="176"/>
                      <a:pt x="220" y="176"/>
                      <a:pt x="220" y="176"/>
                    </a:cubicBezTo>
                    <a:cubicBezTo>
                      <a:pt x="218" y="176"/>
                      <a:pt x="218" y="176"/>
                      <a:pt x="218" y="176"/>
                    </a:cubicBezTo>
                    <a:cubicBezTo>
                      <a:pt x="216" y="175"/>
                      <a:pt x="216" y="175"/>
                      <a:pt x="216" y="175"/>
                    </a:cubicBezTo>
                    <a:cubicBezTo>
                      <a:pt x="215" y="174"/>
                      <a:pt x="215" y="174"/>
                      <a:pt x="215" y="174"/>
                    </a:cubicBezTo>
                    <a:cubicBezTo>
                      <a:pt x="214" y="175"/>
                      <a:pt x="214" y="175"/>
                      <a:pt x="214" y="175"/>
                    </a:cubicBezTo>
                    <a:cubicBezTo>
                      <a:pt x="212" y="173"/>
                      <a:pt x="212" y="173"/>
                      <a:pt x="212" y="173"/>
                    </a:cubicBezTo>
                    <a:cubicBezTo>
                      <a:pt x="211" y="174"/>
                      <a:pt x="211" y="174"/>
                      <a:pt x="211" y="174"/>
                    </a:cubicBezTo>
                    <a:cubicBezTo>
                      <a:pt x="209" y="173"/>
                      <a:pt x="209" y="173"/>
                      <a:pt x="209" y="173"/>
                    </a:cubicBezTo>
                    <a:cubicBezTo>
                      <a:pt x="208" y="175"/>
                      <a:pt x="208" y="175"/>
                      <a:pt x="208" y="175"/>
                    </a:cubicBezTo>
                    <a:cubicBezTo>
                      <a:pt x="208" y="176"/>
                      <a:pt x="208" y="176"/>
                      <a:pt x="208" y="176"/>
                    </a:cubicBezTo>
                    <a:cubicBezTo>
                      <a:pt x="207" y="177"/>
                      <a:pt x="207" y="177"/>
                      <a:pt x="207" y="177"/>
                    </a:cubicBezTo>
                    <a:cubicBezTo>
                      <a:pt x="205" y="176"/>
                      <a:pt x="205" y="176"/>
                      <a:pt x="205" y="176"/>
                    </a:cubicBezTo>
                    <a:cubicBezTo>
                      <a:pt x="203" y="177"/>
                      <a:pt x="203" y="177"/>
                      <a:pt x="203" y="177"/>
                    </a:cubicBezTo>
                    <a:cubicBezTo>
                      <a:pt x="202" y="177"/>
                      <a:pt x="202" y="177"/>
                      <a:pt x="202" y="177"/>
                    </a:cubicBezTo>
                    <a:cubicBezTo>
                      <a:pt x="201" y="176"/>
                      <a:pt x="201" y="176"/>
                      <a:pt x="201" y="176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201" y="173"/>
                      <a:pt x="201" y="173"/>
                      <a:pt x="201" y="173"/>
                    </a:cubicBezTo>
                    <a:cubicBezTo>
                      <a:pt x="199" y="171"/>
                      <a:pt x="199" y="171"/>
                      <a:pt x="199" y="171"/>
                    </a:cubicBezTo>
                    <a:cubicBezTo>
                      <a:pt x="198" y="170"/>
                      <a:pt x="198" y="170"/>
                      <a:pt x="198" y="170"/>
                    </a:cubicBezTo>
                    <a:cubicBezTo>
                      <a:pt x="198" y="168"/>
                      <a:pt x="198" y="168"/>
                      <a:pt x="198" y="168"/>
                    </a:cubicBezTo>
                    <a:cubicBezTo>
                      <a:pt x="197" y="166"/>
                      <a:pt x="197" y="166"/>
                      <a:pt x="197" y="166"/>
                    </a:cubicBezTo>
                    <a:cubicBezTo>
                      <a:pt x="197" y="165"/>
                      <a:pt x="197" y="165"/>
                      <a:pt x="197" y="165"/>
                    </a:cubicBezTo>
                    <a:cubicBezTo>
                      <a:pt x="198" y="162"/>
                      <a:pt x="198" y="162"/>
                      <a:pt x="198" y="162"/>
                    </a:cubicBezTo>
                    <a:cubicBezTo>
                      <a:pt x="197" y="160"/>
                      <a:pt x="197" y="160"/>
                      <a:pt x="197" y="160"/>
                    </a:cubicBezTo>
                    <a:cubicBezTo>
                      <a:pt x="195" y="158"/>
                      <a:pt x="195" y="158"/>
                      <a:pt x="195" y="158"/>
                    </a:cubicBezTo>
                    <a:cubicBezTo>
                      <a:pt x="194" y="158"/>
                      <a:pt x="194" y="158"/>
                      <a:pt x="194" y="158"/>
                    </a:cubicBezTo>
                    <a:cubicBezTo>
                      <a:pt x="193" y="157"/>
                      <a:pt x="193" y="157"/>
                      <a:pt x="193" y="157"/>
                    </a:cubicBezTo>
                    <a:cubicBezTo>
                      <a:pt x="191" y="155"/>
                      <a:pt x="191" y="155"/>
                      <a:pt x="191" y="155"/>
                    </a:cubicBezTo>
                    <a:cubicBezTo>
                      <a:pt x="189" y="154"/>
                      <a:pt x="189" y="154"/>
                      <a:pt x="189" y="154"/>
                    </a:cubicBezTo>
                    <a:cubicBezTo>
                      <a:pt x="189" y="153"/>
                      <a:pt x="189" y="153"/>
                      <a:pt x="189" y="153"/>
                    </a:cubicBezTo>
                    <a:cubicBezTo>
                      <a:pt x="189" y="151"/>
                      <a:pt x="189" y="151"/>
                      <a:pt x="189" y="151"/>
                    </a:cubicBezTo>
                    <a:cubicBezTo>
                      <a:pt x="189" y="149"/>
                      <a:pt x="189" y="149"/>
                      <a:pt x="189" y="149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47"/>
                      <a:pt x="189" y="147"/>
                      <a:pt x="189" y="147"/>
                    </a:cubicBezTo>
                    <a:cubicBezTo>
                      <a:pt x="191" y="145"/>
                      <a:pt x="191" y="145"/>
                      <a:pt x="191" y="145"/>
                    </a:cubicBezTo>
                    <a:cubicBezTo>
                      <a:pt x="192" y="142"/>
                      <a:pt x="192" y="142"/>
                      <a:pt x="192" y="142"/>
                    </a:cubicBezTo>
                    <a:cubicBezTo>
                      <a:pt x="191" y="140"/>
                      <a:pt x="191" y="140"/>
                      <a:pt x="191" y="140"/>
                    </a:cubicBezTo>
                    <a:cubicBezTo>
                      <a:pt x="189" y="136"/>
                      <a:pt x="189" y="136"/>
                      <a:pt x="189" y="136"/>
                    </a:cubicBezTo>
                    <a:cubicBezTo>
                      <a:pt x="190" y="135"/>
                      <a:pt x="190" y="135"/>
                      <a:pt x="190" y="135"/>
                    </a:cubicBezTo>
                    <a:cubicBezTo>
                      <a:pt x="191" y="136"/>
                      <a:pt x="191" y="136"/>
                      <a:pt x="191" y="136"/>
                    </a:cubicBezTo>
                    <a:cubicBezTo>
                      <a:pt x="191" y="138"/>
                      <a:pt x="191" y="138"/>
                      <a:pt x="191" y="138"/>
                    </a:cubicBezTo>
                    <a:cubicBezTo>
                      <a:pt x="192" y="138"/>
                      <a:pt x="192" y="138"/>
                      <a:pt x="192" y="138"/>
                    </a:cubicBezTo>
                    <a:cubicBezTo>
                      <a:pt x="193" y="138"/>
                      <a:pt x="193" y="138"/>
                      <a:pt x="193" y="138"/>
                    </a:cubicBezTo>
                    <a:cubicBezTo>
                      <a:pt x="193" y="140"/>
                      <a:pt x="193" y="140"/>
                      <a:pt x="193" y="140"/>
                    </a:cubicBezTo>
                    <a:cubicBezTo>
                      <a:pt x="194" y="141"/>
                      <a:pt x="194" y="141"/>
                      <a:pt x="194" y="141"/>
                    </a:cubicBezTo>
                    <a:cubicBezTo>
                      <a:pt x="194" y="143"/>
                      <a:pt x="194" y="143"/>
                      <a:pt x="194" y="143"/>
                    </a:cubicBezTo>
                    <a:cubicBezTo>
                      <a:pt x="195" y="145"/>
                      <a:pt x="195" y="145"/>
                      <a:pt x="195" y="145"/>
                    </a:cubicBezTo>
                    <a:cubicBezTo>
                      <a:pt x="194" y="146"/>
                      <a:pt x="194" y="146"/>
                      <a:pt x="194" y="146"/>
                    </a:cubicBezTo>
                    <a:cubicBezTo>
                      <a:pt x="195" y="147"/>
                      <a:pt x="195" y="147"/>
                      <a:pt x="195" y="147"/>
                    </a:cubicBezTo>
                    <a:cubicBezTo>
                      <a:pt x="197" y="148"/>
                      <a:pt x="197" y="148"/>
                      <a:pt x="197" y="148"/>
                    </a:cubicBezTo>
                    <a:cubicBezTo>
                      <a:pt x="197" y="149"/>
                      <a:pt x="197" y="149"/>
                      <a:pt x="197" y="149"/>
                    </a:cubicBezTo>
                    <a:cubicBezTo>
                      <a:pt x="198" y="150"/>
                      <a:pt x="198" y="150"/>
                      <a:pt x="198" y="150"/>
                    </a:cubicBezTo>
                    <a:cubicBezTo>
                      <a:pt x="198" y="151"/>
                      <a:pt x="198" y="151"/>
                      <a:pt x="198" y="151"/>
                    </a:cubicBezTo>
                    <a:cubicBezTo>
                      <a:pt x="197" y="151"/>
                      <a:pt x="197" y="151"/>
                      <a:pt x="197" y="151"/>
                    </a:cubicBezTo>
                    <a:cubicBezTo>
                      <a:pt x="197" y="152"/>
                      <a:pt x="197" y="152"/>
                      <a:pt x="197" y="152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200" y="153"/>
                      <a:pt x="200" y="153"/>
                      <a:pt x="200" y="153"/>
                    </a:cubicBezTo>
                    <a:cubicBezTo>
                      <a:pt x="202" y="153"/>
                      <a:pt x="202" y="153"/>
                      <a:pt x="202" y="153"/>
                    </a:cubicBezTo>
                    <a:cubicBezTo>
                      <a:pt x="203" y="152"/>
                      <a:pt x="203" y="152"/>
                      <a:pt x="203" y="152"/>
                    </a:cubicBezTo>
                    <a:cubicBezTo>
                      <a:pt x="204" y="153"/>
                      <a:pt x="204" y="153"/>
                      <a:pt x="204" y="153"/>
                    </a:cubicBezTo>
                    <a:cubicBezTo>
                      <a:pt x="205" y="154"/>
                      <a:pt x="205" y="154"/>
                      <a:pt x="205" y="154"/>
                    </a:cubicBezTo>
                    <a:cubicBezTo>
                      <a:pt x="206" y="153"/>
                      <a:pt x="206" y="153"/>
                      <a:pt x="206" y="153"/>
                    </a:cubicBezTo>
                    <a:cubicBezTo>
                      <a:pt x="207" y="153"/>
                      <a:pt x="207" y="153"/>
                      <a:pt x="207" y="153"/>
                    </a:cubicBezTo>
                    <a:cubicBezTo>
                      <a:pt x="208" y="152"/>
                      <a:pt x="208" y="152"/>
                      <a:pt x="208" y="152"/>
                    </a:cubicBezTo>
                    <a:cubicBezTo>
                      <a:pt x="209" y="152"/>
                      <a:pt x="209" y="152"/>
                      <a:pt x="209" y="152"/>
                    </a:cubicBezTo>
                    <a:cubicBezTo>
                      <a:pt x="210" y="154"/>
                      <a:pt x="210" y="154"/>
                      <a:pt x="210" y="154"/>
                    </a:cubicBezTo>
                    <a:cubicBezTo>
                      <a:pt x="212" y="154"/>
                      <a:pt x="212" y="154"/>
                      <a:pt x="212" y="154"/>
                    </a:cubicBezTo>
                    <a:cubicBezTo>
                      <a:pt x="213" y="155"/>
                      <a:pt x="213" y="155"/>
                      <a:pt x="213" y="155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6" y="153"/>
                      <a:pt x="216" y="153"/>
                      <a:pt x="216" y="153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3" y="154"/>
                      <a:pt x="213" y="154"/>
                      <a:pt x="213" y="154"/>
                    </a:cubicBezTo>
                    <a:cubicBezTo>
                      <a:pt x="213" y="153"/>
                      <a:pt x="213" y="153"/>
                      <a:pt x="213" y="153"/>
                    </a:cubicBezTo>
                    <a:cubicBezTo>
                      <a:pt x="212" y="153"/>
                      <a:pt x="212" y="153"/>
                      <a:pt x="212" y="153"/>
                    </a:cubicBezTo>
                    <a:cubicBezTo>
                      <a:pt x="211" y="151"/>
                      <a:pt x="211" y="151"/>
                      <a:pt x="211" y="151"/>
                    </a:cubicBezTo>
                    <a:cubicBezTo>
                      <a:pt x="209" y="151"/>
                      <a:pt x="209" y="151"/>
                      <a:pt x="209" y="151"/>
                    </a:cubicBezTo>
                    <a:cubicBezTo>
                      <a:pt x="209" y="150"/>
                      <a:pt x="209" y="150"/>
                      <a:pt x="209" y="150"/>
                    </a:cubicBezTo>
                    <a:cubicBezTo>
                      <a:pt x="209" y="150"/>
                      <a:pt x="209" y="150"/>
                      <a:pt x="209" y="150"/>
                    </a:cubicBezTo>
                    <a:cubicBezTo>
                      <a:pt x="208" y="151"/>
                      <a:pt x="208" y="151"/>
                      <a:pt x="208" y="151"/>
                    </a:cubicBezTo>
                    <a:cubicBezTo>
                      <a:pt x="205" y="151"/>
                      <a:pt x="205" y="151"/>
                      <a:pt x="205" y="151"/>
                    </a:cubicBezTo>
                    <a:cubicBezTo>
                      <a:pt x="204" y="150"/>
                      <a:pt x="204" y="150"/>
                      <a:pt x="204" y="150"/>
                    </a:cubicBezTo>
                    <a:cubicBezTo>
                      <a:pt x="202" y="150"/>
                      <a:pt x="202" y="150"/>
                      <a:pt x="202" y="150"/>
                    </a:cubicBezTo>
                    <a:cubicBezTo>
                      <a:pt x="200" y="148"/>
                      <a:pt x="200" y="148"/>
                      <a:pt x="200" y="148"/>
                    </a:cubicBezTo>
                    <a:cubicBezTo>
                      <a:pt x="200" y="147"/>
                      <a:pt x="200" y="147"/>
                      <a:pt x="200" y="147"/>
                    </a:cubicBezTo>
                    <a:cubicBezTo>
                      <a:pt x="199" y="147"/>
                      <a:pt x="199" y="147"/>
                      <a:pt x="199" y="147"/>
                    </a:cubicBezTo>
                    <a:cubicBezTo>
                      <a:pt x="197" y="145"/>
                      <a:pt x="197" y="145"/>
                      <a:pt x="197" y="145"/>
                    </a:cubicBezTo>
                    <a:cubicBezTo>
                      <a:pt x="198" y="144"/>
                      <a:pt x="198" y="144"/>
                      <a:pt x="198" y="144"/>
                    </a:cubicBezTo>
                    <a:cubicBezTo>
                      <a:pt x="199" y="144"/>
                      <a:pt x="199" y="144"/>
                      <a:pt x="199" y="144"/>
                    </a:cubicBezTo>
                    <a:cubicBezTo>
                      <a:pt x="200" y="143"/>
                      <a:pt x="200" y="143"/>
                      <a:pt x="200" y="143"/>
                    </a:cubicBezTo>
                    <a:cubicBezTo>
                      <a:pt x="201" y="143"/>
                      <a:pt x="201" y="143"/>
                      <a:pt x="201" y="143"/>
                    </a:cubicBezTo>
                    <a:cubicBezTo>
                      <a:pt x="203" y="144"/>
                      <a:pt x="203" y="144"/>
                      <a:pt x="203" y="144"/>
                    </a:cubicBezTo>
                    <a:cubicBezTo>
                      <a:pt x="205" y="145"/>
                      <a:pt x="205" y="145"/>
                      <a:pt x="205" y="145"/>
                    </a:cubicBezTo>
                    <a:cubicBezTo>
                      <a:pt x="207" y="145"/>
                      <a:pt x="207" y="145"/>
                      <a:pt x="207" y="145"/>
                    </a:cubicBezTo>
                    <a:cubicBezTo>
                      <a:pt x="208" y="143"/>
                      <a:pt x="208" y="143"/>
                      <a:pt x="208" y="143"/>
                    </a:cubicBezTo>
                    <a:cubicBezTo>
                      <a:pt x="207" y="141"/>
                      <a:pt x="207" y="141"/>
                      <a:pt x="207" y="141"/>
                    </a:cubicBezTo>
                    <a:cubicBezTo>
                      <a:pt x="205" y="141"/>
                      <a:pt x="205" y="141"/>
                      <a:pt x="205" y="141"/>
                    </a:cubicBezTo>
                    <a:cubicBezTo>
                      <a:pt x="203" y="142"/>
                      <a:pt x="203" y="142"/>
                      <a:pt x="203" y="142"/>
                    </a:cubicBezTo>
                    <a:cubicBezTo>
                      <a:pt x="202" y="141"/>
                      <a:pt x="202" y="141"/>
                      <a:pt x="202" y="141"/>
                    </a:cubicBezTo>
                    <a:cubicBezTo>
                      <a:pt x="203" y="140"/>
                      <a:pt x="203" y="140"/>
                      <a:pt x="203" y="140"/>
                    </a:cubicBezTo>
                    <a:cubicBezTo>
                      <a:pt x="203" y="141"/>
                      <a:pt x="203" y="141"/>
                      <a:pt x="203" y="141"/>
                    </a:cubicBezTo>
                    <a:cubicBezTo>
                      <a:pt x="204" y="140"/>
                      <a:pt x="204" y="140"/>
                      <a:pt x="204" y="140"/>
                    </a:cubicBezTo>
                    <a:cubicBezTo>
                      <a:pt x="204" y="139"/>
                      <a:pt x="204" y="139"/>
                      <a:pt x="204" y="139"/>
                    </a:cubicBezTo>
                    <a:cubicBezTo>
                      <a:pt x="205" y="137"/>
                      <a:pt x="205" y="137"/>
                      <a:pt x="205" y="137"/>
                    </a:cubicBezTo>
                    <a:cubicBezTo>
                      <a:pt x="207" y="137"/>
                      <a:pt x="207" y="137"/>
                      <a:pt x="207" y="137"/>
                    </a:cubicBezTo>
                    <a:cubicBezTo>
                      <a:pt x="208" y="137"/>
                      <a:pt x="208" y="137"/>
                      <a:pt x="208" y="137"/>
                    </a:cubicBezTo>
                    <a:cubicBezTo>
                      <a:pt x="212" y="137"/>
                      <a:pt x="212" y="137"/>
                      <a:pt x="212" y="137"/>
                    </a:cubicBezTo>
                    <a:cubicBezTo>
                      <a:pt x="213" y="138"/>
                      <a:pt x="213" y="138"/>
                      <a:pt x="213" y="138"/>
                    </a:cubicBezTo>
                    <a:cubicBezTo>
                      <a:pt x="214" y="139"/>
                      <a:pt x="214" y="139"/>
                      <a:pt x="214" y="139"/>
                    </a:cubicBezTo>
                    <a:cubicBezTo>
                      <a:pt x="218" y="139"/>
                      <a:pt x="218" y="139"/>
                      <a:pt x="218" y="139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219" y="141"/>
                      <a:pt x="219" y="141"/>
                      <a:pt x="219" y="141"/>
                    </a:cubicBezTo>
                    <a:cubicBezTo>
                      <a:pt x="222" y="143"/>
                      <a:pt x="222" y="143"/>
                      <a:pt x="222" y="143"/>
                    </a:cubicBezTo>
                    <a:cubicBezTo>
                      <a:pt x="223" y="143"/>
                      <a:pt x="223" y="143"/>
                      <a:pt x="223" y="143"/>
                    </a:cubicBezTo>
                    <a:cubicBezTo>
                      <a:pt x="226" y="143"/>
                      <a:pt x="226" y="143"/>
                      <a:pt x="226" y="143"/>
                    </a:cubicBezTo>
                    <a:cubicBezTo>
                      <a:pt x="229" y="142"/>
                      <a:pt x="229" y="142"/>
                      <a:pt x="229" y="142"/>
                    </a:cubicBezTo>
                    <a:cubicBezTo>
                      <a:pt x="229" y="142"/>
                      <a:pt x="229" y="142"/>
                      <a:pt x="229" y="142"/>
                    </a:cubicBezTo>
                    <a:cubicBezTo>
                      <a:pt x="230" y="142"/>
                      <a:pt x="230" y="142"/>
                      <a:pt x="230" y="142"/>
                    </a:cubicBezTo>
                    <a:cubicBezTo>
                      <a:pt x="231" y="142"/>
                      <a:pt x="231" y="142"/>
                      <a:pt x="231" y="142"/>
                    </a:cubicBezTo>
                    <a:cubicBezTo>
                      <a:pt x="231" y="144"/>
                      <a:pt x="231" y="144"/>
                      <a:pt x="231" y="144"/>
                    </a:cubicBezTo>
                    <a:cubicBezTo>
                      <a:pt x="231" y="145"/>
                      <a:pt x="231" y="145"/>
                      <a:pt x="231" y="145"/>
                    </a:cubicBezTo>
                    <a:cubicBezTo>
                      <a:pt x="231" y="146"/>
                      <a:pt x="231" y="146"/>
                      <a:pt x="231" y="146"/>
                    </a:cubicBezTo>
                    <a:cubicBezTo>
                      <a:pt x="229" y="147"/>
                      <a:pt x="229" y="147"/>
                      <a:pt x="229" y="147"/>
                    </a:cubicBezTo>
                    <a:cubicBezTo>
                      <a:pt x="229" y="148"/>
                      <a:pt x="229" y="148"/>
                      <a:pt x="229" y="148"/>
                    </a:cubicBezTo>
                    <a:cubicBezTo>
                      <a:pt x="230" y="149"/>
                      <a:pt x="230" y="149"/>
                      <a:pt x="230" y="149"/>
                    </a:cubicBezTo>
                    <a:cubicBezTo>
                      <a:pt x="230" y="151"/>
                      <a:pt x="230" y="151"/>
                      <a:pt x="230" y="151"/>
                    </a:cubicBezTo>
                    <a:cubicBezTo>
                      <a:pt x="232" y="152"/>
                      <a:pt x="232" y="152"/>
                      <a:pt x="232" y="152"/>
                    </a:cubicBezTo>
                    <a:cubicBezTo>
                      <a:pt x="232" y="154"/>
                      <a:pt x="232" y="154"/>
                      <a:pt x="232" y="154"/>
                    </a:cubicBezTo>
                    <a:cubicBezTo>
                      <a:pt x="231" y="154"/>
                      <a:pt x="231" y="154"/>
                      <a:pt x="231" y="154"/>
                    </a:cubicBezTo>
                    <a:cubicBezTo>
                      <a:pt x="232" y="158"/>
                      <a:pt x="232" y="158"/>
                      <a:pt x="232" y="158"/>
                    </a:cubicBezTo>
                    <a:cubicBezTo>
                      <a:pt x="233" y="158"/>
                      <a:pt x="233" y="158"/>
                      <a:pt x="233" y="158"/>
                    </a:cubicBezTo>
                    <a:cubicBezTo>
                      <a:pt x="233" y="156"/>
                      <a:pt x="233" y="156"/>
                      <a:pt x="233" y="156"/>
                    </a:cubicBezTo>
                    <a:cubicBezTo>
                      <a:pt x="233" y="156"/>
                      <a:pt x="233" y="156"/>
                      <a:pt x="233" y="156"/>
                    </a:cubicBezTo>
                    <a:cubicBezTo>
                      <a:pt x="233" y="155"/>
                      <a:pt x="233" y="155"/>
                      <a:pt x="233" y="155"/>
                    </a:cubicBezTo>
                    <a:cubicBezTo>
                      <a:pt x="233" y="154"/>
                      <a:pt x="233" y="154"/>
                      <a:pt x="233" y="154"/>
                    </a:cubicBezTo>
                    <a:cubicBezTo>
                      <a:pt x="234" y="153"/>
                      <a:pt x="234" y="153"/>
                      <a:pt x="234" y="153"/>
                    </a:cubicBezTo>
                    <a:cubicBezTo>
                      <a:pt x="235" y="152"/>
                      <a:pt x="235" y="152"/>
                      <a:pt x="235" y="152"/>
                    </a:cubicBezTo>
                    <a:cubicBezTo>
                      <a:pt x="235" y="152"/>
                      <a:pt x="235" y="152"/>
                      <a:pt x="235" y="152"/>
                    </a:cubicBezTo>
                    <a:cubicBezTo>
                      <a:pt x="236" y="154"/>
                      <a:pt x="236" y="154"/>
                      <a:pt x="236" y="154"/>
                    </a:cubicBezTo>
                    <a:cubicBezTo>
                      <a:pt x="236" y="157"/>
                      <a:pt x="236" y="157"/>
                      <a:pt x="236" y="157"/>
                    </a:cubicBezTo>
                    <a:cubicBezTo>
                      <a:pt x="237" y="157"/>
                      <a:pt x="237" y="157"/>
                      <a:pt x="237" y="157"/>
                    </a:cubicBezTo>
                    <a:cubicBezTo>
                      <a:pt x="236" y="158"/>
                      <a:pt x="236" y="158"/>
                      <a:pt x="236" y="158"/>
                    </a:cubicBezTo>
                    <a:cubicBezTo>
                      <a:pt x="236" y="159"/>
                      <a:pt x="236" y="159"/>
                      <a:pt x="236" y="159"/>
                    </a:cubicBezTo>
                    <a:cubicBezTo>
                      <a:pt x="235" y="159"/>
                      <a:pt x="235" y="159"/>
                      <a:pt x="235" y="159"/>
                    </a:cubicBezTo>
                    <a:cubicBezTo>
                      <a:pt x="237" y="161"/>
                      <a:pt x="237" y="161"/>
                      <a:pt x="237" y="161"/>
                    </a:cubicBezTo>
                    <a:cubicBezTo>
                      <a:pt x="239" y="161"/>
                      <a:pt x="239" y="161"/>
                      <a:pt x="239" y="161"/>
                    </a:cubicBezTo>
                    <a:cubicBezTo>
                      <a:pt x="241" y="161"/>
                      <a:pt x="241" y="161"/>
                      <a:pt x="241" y="161"/>
                    </a:cubicBezTo>
                    <a:cubicBezTo>
                      <a:pt x="242" y="162"/>
                      <a:pt x="242" y="162"/>
                      <a:pt x="242" y="162"/>
                    </a:cubicBezTo>
                    <a:cubicBezTo>
                      <a:pt x="242" y="163"/>
                      <a:pt x="242" y="163"/>
                      <a:pt x="242" y="163"/>
                    </a:cubicBezTo>
                    <a:cubicBezTo>
                      <a:pt x="243" y="164"/>
                      <a:pt x="243" y="164"/>
                      <a:pt x="243" y="164"/>
                    </a:cubicBezTo>
                    <a:cubicBezTo>
                      <a:pt x="245" y="164"/>
                      <a:pt x="245" y="164"/>
                      <a:pt x="245" y="164"/>
                    </a:cubicBezTo>
                    <a:cubicBezTo>
                      <a:pt x="248" y="166"/>
                      <a:pt x="248" y="166"/>
                      <a:pt x="248" y="166"/>
                    </a:cubicBezTo>
                    <a:cubicBezTo>
                      <a:pt x="247" y="166"/>
                      <a:pt x="247" y="166"/>
                      <a:pt x="247" y="166"/>
                    </a:cubicBezTo>
                    <a:cubicBezTo>
                      <a:pt x="248" y="164"/>
                      <a:pt x="248" y="164"/>
                      <a:pt x="248" y="164"/>
                    </a:cubicBezTo>
                    <a:cubicBezTo>
                      <a:pt x="249" y="163"/>
                      <a:pt x="249" y="163"/>
                      <a:pt x="249" y="163"/>
                    </a:cubicBezTo>
                    <a:cubicBezTo>
                      <a:pt x="250" y="162"/>
                      <a:pt x="250" y="162"/>
                      <a:pt x="250" y="162"/>
                    </a:cubicBezTo>
                    <a:cubicBezTo>
                      <a:pt x="253" y="164"/>
                      <a:pt x="253" y="164"/>
                      <a:pt x="253" y="164"/>
                    </a:cubicBezTo>
                    <a:cubicBezTo>
                      <a:pt x="255" y="164"/>
                      <a:pt x="255" y="164"/>
                      <a:pt x="255" y="164"/>
                    </a:cubicBezTo>
                    <a:cubicBezTo>
                      <a:pt x="255" y="165"/>
                      <a:pt x="255" y="165"/>
                      <a:pt x="255" y="165"/>
                    </a:cubicBezTo>
                    <a:cubicBezTo>
                      <a:pt x="256" y="167"/>
                      <a:pt x="256" y="167"/>
                      <a:pt x="256" y="167"/>
                    </a:cubicBezTo>
                    <a:cubicBezTo>
                      <a:pt x="256" y="165"/>
                      <a:pt x="256" y="165"/>
                      <a:pt x="256" y="165"/>
                    </a:cubicBezTo>
                    <a:cubicBezTo>
                      <a:pt x="255" y="164"/>
                      <a:pt x="255" y="164"/>
                      <a:pt x="255" y="164"/>
                    </a:cubicBezTo>
                    <a:cubicBezTo>
                      <a:pt x="254" y="164"/>
                      <a:pt x="254" y="164"/>
                      <a:pt x="254" y="164"/>
                    </a:cubicBezTo>
                    <a:cubicBezTo>
                      <a:pt x="253" y="163"/>
                      <a:pt x="253" y="163"/>
                      <a:pt x="253" y="163"/>
                    </a:cubicBezTo>
                    <a:cubicBezTo>
                      <a:pt x="250" y="162"/>
                      <a:pt x="250" y="162"/>
                      <a:pt x="250" y="162"/>
                    </a:cubicBezTo>
                    <a:cubicBezTo>
                      <a:pt x="249" y="162"/>
                      <a:pt x="249" y="162"/>
                      <a:pt x="249" y="162"/>
                    </a:cubicBezTo>
                    <a:cubicBezTo>
                      <a:pt x="247" y="164"/>
                      <a:pt x="247" y="164"/>
                      <a:pt x="247" y="164"/>
                    </a:cubicBezTo>
                    <a:cubicBezTo>
                      <a:pt x="246" y="163"/>
                      <a:pt x="246" y="163"/>
                      <a:pt x="246" y="163"/>
                    </a:cubicBezTo>
                    <a:cubicBezTo>
                      <a:pt x="246" y="163"/>
                      <a:pt x="246" y="163"/>
                      <a:pt x="246" y="163"/>
                    </a:cubicBezTo>
                    <a:cubicBezTo>
                      <a:pt x="244" y="163"/>
                      <a:pt x="244" y="163"/>
                      <a:pt x="244" y="163"/>
                    </a:cubicBezTo>
                    <a:cubicBezTo>
                      <a:pt x="242" y="161"/>
                      <a:pt x="242" y="161"/>
                      <a:pt x="242" y="161"/>
                    </a:cubicBezTo>
                    <a:cubicBezTo>
                      <a:pt x="241" y="160"/>
                      <a:pt x="241" y="160"/>
                      <a:pt x="241" y="16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38" y="158"/>
                      <a:pt x="238" y="158"/>
                      <a:pt x="238" y="158"/>
                    </a:cubicBezTo>
                    <a:cubicBezTo>
                      <a:pt x="238" y="159"/>
                      <a:pt x="238" y="159"/>
                      <a:pt x="238" y="159"/>
                    </a:cubicBezTo>
                    <a:cubicBezTo>
                      <a:pt x="239" y="159"/>
                      <a:pt x="239" y="159"/>
                      <a:pt x="239" y="159"/>
                    </a:cubicBezTo>
                    <a:cubicBezTo>
                      <a:pt x="240" y="156"/>
                      <a:pt x="240" y="156"/>
                      <a:pt x="240" y="156"/>
                    </a:cubicBezTo>
                    <a:cubicBezTo>
                      <a:pt x="240" y="155"/>
                      <a:pt x="240" y="155"/>
                      <a:pt x="240" y="155"/>
                    </a:cubicBezTo>
                    <a:cubicBezTo>
                      <a:pt x="238" y="154"/>
                      <a:pt x="238" y="154"/>
                      <a:pt x="238" y="154"/>
                    </a:cubicBezTo>
                    <a:cubicBezTo>
                      <a:pt x="238" y="152"/>
                      <a:pt x="238" y="152"/>
                      <a:pt x="238" y="152"/>
                    </a:cubicBezTo>
                    <a:cubicBezTo>
                      <a:pt x="236" y="149"/>
                      <a:pt x="236" y="149"/>
                      <a:pt x="236" y="149"/>
                    </a:cubicBezTo>
                    <a:cubicBezTo>
                      <a:pt x="235" y="149"/>
                      <a:pt x="235" y="149"/>
                      <a:pt x="235" y="149"/>
                    </a:cubicBezTo>
                    <a:cubicBezTo>
                      <a:pt x="234" y="147"/>
                      <a:pt x="234" y="147"/>
                      <a:pt x="234" y="147"/>
                    </a:cubicBezTo>
                    <a:cubicBezTo>
                      <a:pt x="234" y="146"/>
                      <a:pt x="234" y="146"/>
                      <a:pt x="234" y="146"/>
                    </a:cubicBezTo>
                    <a:cubicBezTo>
                      <a:pt x="234" y="145"/>
                      <a:pt x="234" y="145"/>
                      <a:pt x="234" y="145"/>
                    </a:cubicBezTo>
                    <a:cubicBezTo>
                      <a:pt x="233" y="142"/>
                      <a:pt x="233" y="142"/>
                      <a:pt x="233" y="142"/>
                    </a:cubicBezTo>
                    <a:cubicBezTo>
                      <a:pt x="232" y="141"/>
                      <a:pt x="232" y="141"/>
                      <a:pt x="232" y="141"/>
                    </a:cubicBezTo>
                    <a:cubicBezTo>
                      <a:pt x="231" y="141"/>
                      <a:pt x="231" y="141"/>
                      <a:pt x="231" y="141"/>
                    </a:cubicBezTo>
                    <a:cubicBezTo>
                      <a:pt x="229" y="140"/>
                      <a:pt x="229" y="140"/>
                      <a:pt x="229" y="140"/>
                    </a:cubicBezTo>
                    <a:cubicBezTo>
                      <a:pt x="226" y="140"/>
                      <a:pt x="226" y="140"/>
                      <a:pt x="226" y="140"/>
                    </a:cubicBezTo>
                    <a:cubicBezTo>
                      <a:pt x="226" y="139"/>
                      <a:pt x="226" y="139"/>
                      <a:pt x="226" y="139"/>
                    </a:cubicBezTo>
                    <a:cubicBezTo>
                      <a:pt x="224" y="138"/>
                      <a:pt x="224" y="138"/>
                      <a:pt x="224" y="138"/>
                    </a:cubicBezTo>
                    <a:cubicBezTo>
                      <a:pt x="224" y="136"/>
                      <a:pt x="224" y="136"/>
                      <a:pt x="224" y="136"/>
                    </a:cubicBezTo>
                    <a:cubicBezTo>
                      <a:pt x="223" y="136"/>
                      <a:pt x="223" y="136"/>
                      <a:pt x="223" y="136"/>
                    </a:cubicBezTo>
                    <a:cubicBezTo>
                      <a:pt x="223" y="135"/>
                      <a:pt x="223" y="135"/>
                      <a:pt x="223" y="135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18" y="135"/>
                      <a:pt x="218" y="135"/>
                      <a:pt x="218" y="135"/>
                    </a:cubicBezTo>
                    <a:cubicBezTo>
                      <a:pt x="217" y="136"/>
                      <a:pt x="217" y="136"/>
                      <a:pt x="217" y="136"/>
                    </a:cubicBezTo>
                    <a:cubicBezTo>
                      <a:pt x="215" y="135"/>
                      <a:pt x="215" y="135"/>
                      <a:pt x="215" y="135"/>
                    </a:cubicBezTo>
                    <a:cubicBezTo>
                      <a:pt x="215" y="133"/>
                      <a:pt x="215" y="133"/>
                      <a:pt x="215" y="133"/>
                    </a:cubicBezTo>
                    <a:cubicBezTo>
                      <a:pt x="214" y="133"/>
                      <a:pt x="214" y="133"/>
                      <a:pt x="214" y="133"/>
                    </a:cubicBezTo>
                    <a:cubicBezTo>
                      <a:pt x="214" y="132"/>
                      <a:pt x="214" y="132"/>
                      <a:pt x="214" y="132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8"/>
                      <a:pt x="213" y="128"/>
                      <a:pt x="213" y="128"/>
                    </a:cubicBezTo>
                    <a:cubicBezTo>
                      <a:pt x="211" y="127"/>
                      <a:pt x="211" y="127"/>
                      <a:pt x="211" y="127"/>
                    </a:cubicBezTo>
                    <a:cubicBezTo>
                      <a:pt x="211" y="126"/>
                      <a:pt x="211" y="126"/>
                      <a:pt x="211" y="126"/>
                    </a:cubicBezTo>
                    <a:cubicBezTo>
                      <a:pt x="211" y="126"/>
                      <a:pt x="211" y="126"/>
                      <a:pt x="211" y="126"/>
                    </a:cubicBezTo>
                    <a:cubicBezTo>
                      <a:pt x="210" y="126"/>
                      <a:pt x="210" y="126"/>
                      <a:pt x="210" y="126"/>
                    </a:cubicBezTo>
                    <a:cubicBezTo>
                      <a:pt x="209" y="125"/>
                      <a:pt x="209" y="125"/>
                      <a:pt x="209" y="125"/>
                    </a:cubicBezTo>
                    <a:cubicBezTo>
                      <a:pt x="210" y="124"/>
                      <a:pt x="210" y="124"/>
                      <a:pt x="210" y="124"/>
                    </a:cubicBezTo>
                    <a:cubicBezTo>
                      <a:pt x="210" y="123"/>
                      <a:pt x="210" y="123"/>
                      <a:pt x="210" y="123"/>
                    </a:cubicBezTo>
                    <a:cubicBezTo>
                      <a:pt x="208" y="122"/>
                      <a:pt x="208" y="122"/>
                      <a:pt x="208" y="122"/>
                    </a:cubicBezTo>
                    <a:cubicBezTo>
                      <a:pt x="209" y="121"/>
                      <a:pt x="209" y="121"/>
                      <a:pt x="209" y="121"/>
                    </a:cubicBezTo>
                    <a:cubicBezTo>
                      <a:pt x="211" y="121"/>
                      <a:pt x="211" y="121"/>
                      <a:pt x="211" y="121"/>
                    </a:cubicBezTo>
                    <a:cubicBezTo>
                      <a:pt x="212" y="120"/>
                      <a:pt x="212" y="120"/>
                      <a:pt x="212" y="120"/>
                    </a:cubicBezTo>
                    <a:cubicBezTo>
                      <a:pt x="214" y="120"/>
                      <a:pt x="214" y="120"/>
                      <a:pt x="214" y="120"/>
                    </a:cubicBezTo>
                    <a:cubicBezTo>
                      <a:pt x="217" y="119"/>
                      <a:pt x="217" y="119"/>
                      <a:pt x="217" y="119"/>
                    </a:cubicBezTo>
                    <a:cubicBezTo>
                      <a:pt x="221" y="118"/>
                      <a:pt x="221" y="118"/>
                      <a:pt x="221" y="118"/>
                    </a:cubicBezTo>
                    <a:cubicBezTo>
                      <a:pt x="223" y="117"/>
                      <a:pt x="223" y="117"/>
                      <a:pt x="223" y="117"/>
                    </a:cubicBezTo>
                    <a:cubicBezTo>
                      <a:pt x="224" y="117"/>
                      <a:pt x="224" y="117"/>
                      <a:pt x="224" y="117"/>
                    </a:cubicBezTo>
                    <a:cubicBezTo>
                      <a:pt x="225" y="117"/>
                      <a:pt x="225" y="117"/>
                      <a:pt x="225" y="117"/>
                    </a:cubicBezTo>
                    <a:cubicBezTo>
                      <a:pt x="226" y="116"/>
                      <a:pt x="226" y="116"/>
                      <a:pt x="226" y="116"/>
                    </a:cubicBezTo>
                    <a:cubicBezTo>
                      <a:pt x="227" y="115"/>
                      <a:pt x="227" y="115"/>
                      <a:pt x="227" y="115"/>
                    </a:cubicBezTo>
                    <a:cubicBezTo>
                      <a:pt x="229" y="114"/>
                      <a:pt x="229" y="114"/>
                      <a:pt x="229" y="114"/>
                    </a:cubicBezTo>
                    <a:cubicBezTo>
                      <a:pt x="233" y="113"/>
                      <a:pt x="233" y="113"/>
                      <a:pt x="233" y="113"/>
                    </a:cubicBezTo>
                    <a:cubicBezTo>
                      <a:pt x="233" y="113"/>
                      <a:pt x="233" y="113"/>
                      <a:pt x="233" y="113"/>
                    </a:cubicBezTo>
                    <a:cubicBezTo>
                      <a:pt x="233" y="114"/>
                      <a:pt x="233" y="114"/>
                      <a:pt x="233" y="114"/>
                    </a:cubicBezTo>
                    <a:cubicBezTo>
                      <a:pt x="233" y="115"/>
                      <a:pt x="233" y="115"/>
                      <a:pt x="233" y="115"/>
                    </a:cubicBezTo>
                    <a:cubicBezTo>
                      <a:pt x="232" y="116"/>
                      <a:pt x="232" y="116"/>
                      <a:pt x="232" y="116"/>
                    </a:cubicBezTo>
                    <a:cubicBezTo>
                      <a:pt x="231" y="118"/>
                      <a:pt x="231" y="118"/>
                      <a:pt x="231" y="118"/>
                    </a:cubicBezTo>
                    <a:cubicBezTo>
                      <a:pt x="231" y="119"/>
                      <a:pt x="231" y="119"/>
                      <a:pt x="231" y="119"/>
                    </a:cubicBezTo>
                    <a:cubicBezTo>
                      <a:pt x="233" y="121"/>
                      <a:pt x="233" y="121"/>
                      <a:pt x="233" y="121"/>
                    </a:cubicBezTo>
                    <a:cubicBezTo>
                      <a:pt x="235" y="121"/>
                      <a:pt x="235" y="121"/>
                      <a:pt x="235" y="121"/>
                    </a:cubicBezTo>
                    <a:cubicBezTo>
                      <a:pt x="234" y="120"/>
                      <a:pt x="234" y="120"/>
                      <a:pt x="234" y="120"/>
                    </a:cubicBezTo>
                    <a:cubicBezTo>
                      <a:pt x="232" y="118"/>
                      <a:pt x="232" y="118"/>
                      <a:pt x="232" y="118"/>
                    </a:cubicBezTo>
                    <a:cubicBezTo>
                      <a:pt x="232" y="118"/>
                      <a:pt x="232" y="118"/>
                      <a:pt x="232" y="118"/>
                    </a:cubicBezTo>
                    <a:cubicBezTo>
                      <a:pt x="233" y="117"/>
                      <a:pt x="233" y="117"/>
                      <a:pt x="233" y="117"/>
                    </a:cubicBezTo>
                    <a:cubicBezTo>
                      <a:pt x="235" y="115"/>
                      <a:pt x="235" y="115"/>
                      <a:pt x="235" y="115"/>
                    </a:cubicBezTo>
                    <a:cubicBezTo>
                      <a:pt x="236" y="113"/>
                      <a:pt x="236" y="113"/>
                      <a:pt x="236" y="113"/>
                    </a:cubicBezTo>
                    <a:cubicBezTo>
                      <a:pt x="235" y="112"/>
                      <a:pt x="235" y="112"/>
                      <a:pt x="235" y="112"/>
                    </a:cubicBezTo>
                    <a:cubicBezTo>
                      <a:pt x="234" y="112"/>
                      <a:pt x="234" y="112"/>
                      <a:pt x="234" y="112"/>
                    </a:cubicBezTo>
                    <a:cubicBezTo>
                      <a:pt x="232" y="111"/>
                      <a:pt x="232" y="111"/>
                      <a:pt x="232" y="111"/>
                    </a:cubicBezTo>
                    <a:cubicBezTo>
                      <a:pt x="233" y="110"/>
                      <a:pt x="233" y="110"/>
                      <a:pt x="233" y="110"/>
                    </a:cubicBezTo>
                    <a:cubicBezTo>
                      <a:pt x="231" y="110"/>
                      <a:pt x="231" y="110"/>
                      <a:pt x="231" y="110"/>
                    </a:cubicBezTo>
                    <a:cubicBezTo>
                      <a:pt x="230" y="111"/>
                      <a:pt x="230" y="111"/>
                      <a:pt x="230" y="111"/>
                    </a:cubicBezTo>
                    <a:cubicBezTo>
                      <a:pt x="230" y="110"/>
                      <a:pt x="230" y="110"/>
                      <a:pt x="230" y="110"/>
                    </a:cubicBezTo>
                    <a:cubicBezTo>
                      <a:pt x="229" y="109"/>
                      <a:pt x="229" y="109"/>
                      <a:pt x="229" y="109"/>
                    </a:cubicBezTo>
                    <a:cubicBezTo>
                      <a:pt x="227" y="109"/>
                      <a:pt x="227" y="109"/>
                      <a:pt x="227" y="109"/>
                    </a:cubicBezTo>
                    <a:cubicBezTo>
                      <a:pt x="226" y="109"/>
                      <a:pt x="226" y="109"/>
                      <a:pt x="226" y="109"/>
                    </a:cubicBezTo>
                    <a:cubicBezTo>
                      <a:pt x="225" y="108"/>
                      <a:pt x="225" y="108"/>
                      <a:pt x="225" y="108"/>
                    </a:cubicBezTo>
                    <a:cubicBezTo>
                      <a:pt x="226" y="107"/>
                      <a:pt x="226" y="107"/>
                      <a:pt x="226" y="107"/>
                    </a:cubicBezTo>
                    <a:cubicBezTo>
                      <a:pt x="226" y="107"/>
                      <a:pt x="226" y="107"/>
                      <a:pt x="226" y="107"/>
                    </a:cubicBezTo>
                    <a:cubicBezTo>
                      <a:pt x="226" y="106"/>
                      <a:pt x="226" y="106"/>
                      <a:pt x="226" y="106"/>
                    </a:cubicBezTo>
                    <a:cubicBezTo>
                      <a:pt x="227" y="107"/>
                      <a:pt x="227" y="107"/>
                      <a:pt x="227" y="107"/>
                    </a:cubicBezTo>
                    <a:cubicBezTo>
                      <a:pt x="229" y="107"/>
                      <a:pt x="229" y="107"/>
                      <a:pt x="229" y="107"/>
                    </a:cubicBezTo>
                    <a:cubicBezTo>
                      <a:pt x="230" y="107"/>
                      <a:pt x="230" y="107"/>
                      <a:pt x="230" y="107"/>
                    </a:cubicBezTo>
                    <a:cubicBezTo>
                      <a:pt x="229" y="106"/>
                      <a:pt x="229" y="106"/>
                      <a:pt x="229" y="106"/>
                    </a:cubicBezTo>
                    <a:cubicBezTo>
                      <a:pt x="229" y="106"/>
                      <a:pt x="229" y="106"/>
                      <a:pt x="229" y="106"/>
                    </a:cubicBezTo>
                    <a:cubicBezTo>
                      <a:pt x="228" y="107"/>
                      <a:pt x="228" y="107"/>
                      <a:pt x="228" y="107"/>
                    </a:cubicBezTo>
                    <a:cubicBezTo>
                      <a:pt x="227" y="106"/>
                      <a:pt x="227" y="106"/>
                      <a:pt x="227" y="106"/>
                    </a:cubicBezTo>
                    <a:cubicBezTo>
                      <a:pt x="227" y="105"/>
                      <a:pt x="227" y="105"/>
                      <a:pt x="227" y="105"/>
                    </a:cubicBezTo>
                    <a:cubicBezTo>
                      <a:pt x="225" y="105"/>
                      <a:pt x="225" y="105"/>
                      <a:pt x="225" y="105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2" y="105"/>
                      <a:pt x="222" y="105"/>
                      <a:pt x="222" y="105"/>
                    </a:cubicBezTo>
                    <a:cubicBezTo>
                      <a:pt x="222" y="104"/>
                      <a:pt x="222" y="104"/>
                      <a:pt x="222" y="104"/>
                    </a:cubicBezTo>
                    <a:cubicBezTo>
                      <a:pt x="222" y="103"/>
                      <a:pt x="222" y="103"/>
                      <a:pt x="222" y="103"/>
                    </a:cubicBezTo>
                    <a:cubicBezTo>
                      <a:pt x="222" y="102"/>
                      <a:pt x="222" y="102"/>
                      <a:pt x="222" y="102"/>
                    </a:cubicBezTo>
                    <a:cubicBezTo>
                      <a:pt x="221" y="101"/>
                      <a:pt x="221" y="101"/>
                      <a:pt x="221" y="101"/>
                    </a:cubicBezTo>
                    <a:cubicBezTo>
                      <a:pt x="222" y="101"/>
                      <a:pt x="222" y="101"/>
                      <a:pt x="222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4" y="103"/>
                      <a:pt x="224" y="103"/>
                      <a:pt x="224" y="103"/>
                    </a:cubicBezTo>
                    <a:cubicBezTo>
                      <a:pt x="225" y="102"/>
                      <a:pt x="225" y="102"/>
                      <a:pt x="225" y="102"/>
                    </a:cubicBezTo>
                    <a:cubicBezTo>
                      <a:pt x="226" y="104"/>
                      <a:pt x="226" y="104"/>
                      <a:pt x="226" y="104"/>
                    </a:cubicBezTo>
                    <a:cubicBezTo>
                      <a:pt x="226" y="103"/>
                      <a:pt x="226" y="103"/>
                      <a:pt x="226" y="103"/>
                    </a:cubicBezTo>
                    <a:cubicBezTo>
                      <a:pt x="226" y="102"/>
                      <a:pt x="226" y="102"/>
                      <a:pt x="226" y="102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27" y="100"/>
                      <a:pt x="227" y="100"/>
                      <a:pt x="227" y="100"/>
                    </a:cubicBezTo>
                    <a:cubicBezTo>
                      <a:pt x="226" y="99"/>
                      <a:pt x="226" y="99"/>
                      <a:pt x="226" y="99"/>
                    </a:cubicBezTo>
                    <a:cubicBezTo>
                      <a:pt x="227" y="99"/>
                      <a:pt x="227" y="99"/>
                      <a:pt x="227" y="99"/>
                    </a:cubicBezTo>
                    <a:cubicBezTo>
                      <a:pt x="228" y="99"/>
                      <a:pt x="228" y="99"/>
                      <a:pt x="228" y="99"/>
                    </a:cubicBezTo>
                    <a:cubicBezTo>
                      <a:pt x="228" y="98"/>
                      <a:pt x="228" y="98"/>
                      <a:pt x="228" y="98"/>
                    </a:cubicBezTo>
                    <a:cubicBezTo>
                      <a:pt x="226" y="97"/>
                      <a:pt x="226" y="97"/>
                      <a:pt x="226" y="97"/>
                    </a:cubicBezTo>
                    <a:cubicBezTo>
                      <a:pt x="225" y="98"/>
                      <a:pt x="225" y="98"/>
                      <a:pt x="225" y="98"/>
                    </a:cubicBezTo>
                    <a:cubicBezTo>
                      <a:pt x="224" y="98"/>
                      <a:pt x="224" y="98"/>
                      <a:pt x="224" y="98"/>
                    </a:cubicBezTo>
                    <a:cubicBezTo>
                      <a:pt x="224" y="97"/>
                      <a:pt x="224" y="97"/>
                      <a:pt x="224" y="97"/>
                    </a:cubicBezTo>
                    <a:cubicBezTo>
                      <a:pt x="225" y="96"/>
                      <a:pt x="225" y="96"/>
                      <a:pt x="225" y="96"/>
                    </a:cubicBezTo>
                    <a:cubicBezTo>
                      <a:pt x="227" y="96"/>
                      <a:pt x="227" y="96"/>
                      <a:pt x="227" y="96"/>
                    </a:cubicBezTo>
                    <a:cubicBezTo>
                      <a:pt x="229" y="96"/>
                      <a:pt x="229" y="96"/>
                      <a:pt x="229" y="96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30" y="94"/>
                      <a:pt x="230" y="94"/>
                      <a:pt x="230" y="94"/>
                    </a:cubicBezTo>
                    <a:cubicBezTo>
                      <a:pt x="230" y="93"/>
                      <a:pt x="230" y="93"/>
                      <a:pt x="230" y="93"/>
                    </a:cubicBezTo>
                    <a:cubicBezTo>
                      <a:pt x="230" y="92"/>
                      <a:pt x="230" y="92"/>
                      <a:pt x="230" y="92"/>
                    </a:cubicBezTo>
                    <a:cubicBezTo>
                      <a:pt x="230" y="92"/>
                      <a:pt x="230" y="92"/>
                      <a:pt x="230" y="92"/>
                    </a:cubicBezTo>
                    <a:cubicBezTo>
                      <a:pt x="231" y="91"/>
                      <a:pt x="231" y="91"/>
                      <a:pt x="231" y="91"/>
                    </a:cubicBezTo>
                    <a:cubicBezTo>
                      <a:pt x="231" y="91"/>
                      <a:pt x="231" y="91"/>
                      <a:pt x="231" y="91"/>
                    </a:cubicBezTo>
                    <a:cubicBezTo>
                      <a:pt x="232" y="91"/>
                      <a:pt x="232" y="91"/>
                      <a:pt x="232" y="91"/>
                    </a:cubicBezTo>
                    <a:cubicBezTo>
                      <a:pt x="232" y="91"/>
                      <a:pt x="232" y="91"/>
                      <a:pt x="232" y="91"/>
                    </a:cubicBezTo>
                    <a:cubicBezTo>
                      <a:pt x="233" y="90"/>
                      <a:pt x="233" y="90"/>
                      <a:pt x="233" y="90"/>
                    </a:cubicBezTo>
                    <a:cubicBezTo>
                      <a:pt x="233" y="90"/>
                      <a:pt x="233" y="90"/>
                      <a:pt x="233" y="90"/>
                    </a:cubicBezTo>
                    <a:cubicBezTo>
                      <a:pt x="233" y="89"/>
                      <a:pt x="233" y="89"/>
                      <a:pt x="233" y="89"/>
                    </a:cubicBezTo>
                    <a:cubicBezTo>
                      <a:pt x="233" y="89"/>
                      <a:pt x="233" y="89"/>
                      <a:pt x="233" y="89"/>
                    </a:cubicBezTo>
                    <a:cubicBezTo>
                      <a:pt x="234" y="88"/>
                      <a:pt x="234" y="88"/>
                      <a:pt x="234" y="88"/>
                    </a:cubicBezTo>
                    <a:cubicBezTo>
                      <a:pt x="235" y="88"/>
                      <a:pt x="235" y="88"/>
                      <a:pt x="235" y="88"/>
                    </a:cubicBezTo>
                    <a:cubicBezTo>
                      <a:pt x="235" y="87"/>
                      <a:pt x="235" y="87"/>
                      <a:pt x="235" y="87"/>
                    </a:cubicBezTo>
                    <a:cubicBezTo>
                      <a:pt x="236" y="87"/>
                      <a:pt x="236" y="87"/>
                      <a:pt x="236" y="87"/>
                    </a:cubicBezTo>
                    <a:cubicBezTo>
                      <a:pt x="237" y="87"/>
                      <a:pt x="237" y="87"/>
                      <a:pt x="237" y="87"/>
                    </a:cubicBezTo>
                    <a:cubicBezTo>
                      <a:pt x="239" y="87"/>
                      <a:pt x="239" y="87"/>
                      <a:pt x="239" y="87"/>
                    </a:cubicBezTo>
                    <a:cubicBezTo>
                      <a:pt x="238" y="86"/>
                      <a:pt x="238" y="86"/>
                      <a:pt x="238" y="86"/>
                    </a:cubicBezTo>
                    <a:cubicBezTo>
                      <a:pt x="239" y="85"/>
                      <a:pt x="239" y="85"/>
                      <a:pt x="239" y="85"/>
                    </a:cubicBezTo>
                    <a:cubicBezTo>
                      <a:pt x="241" y="85"/>
                      <a:pt x="241" y="85"/>
                      <a:pt x="241" y="85"/>
                    </a:cubicBezTo>
                    <a:cubicBezTo>
                      <a:pt x="242" y="84"/>
                      <a:pt x="242" y="84"/>
                      <a:pt x="242" y="84"/>
                    </a:cubicBezTo>
                    <a:cubicBezTo>
                      <a:pt x="243" y="83"/>
                      <a:pt x="243" y="83"/>
                      <a:pt x="243" y="83"/>
                    </a:cubicBezTo>
                    <a:cubicBezTo>
                      <a:pt x="246" y="82"/>
                      <a:pt x="246" y="82"/>
                      <a:pt x="246" y="82"/>
                    </a:cubicBezTo>
                    <a:cubicBezTo>
                      <a:pt x="246" y="81"/>
                      <a:pt x="246" y="81"/>
                      <a:pt x="246" y="81"/>
                    </a:cubicBezTo>
                    <a:cubicBezTo>
                      <a:pt x="246" y="81"/>
                      <a:pt x="246" y="81"/>
                      <a:pt x="246" y="81"/>
                    </a:cubicBezTo>
                    <a:cubicBezTo>
                      <a:pt x="244" y="82"/>
                      <a:pt x="244" y="82"/>
                      <a:pt x="244" y="82"/>
                    </a:cubicBezTo>
                    <a:cubicBezTo>
                      <a:pt x="243" y="81"/>
                      <a:pt x="243" y="81"/>
                      <a:pt x="243" y="81"/>
                    </a:cubicBezTo>
                    <a:cubicBezTo>
                      <a:pt x="242" y="83"/>
                      <a:pt x="242" y="83"/>
                      <a:pt x="242" y="83"/>
                    </a:cubicBezTo>
                    <a:cubicBezTo>
                      <a:pt x="241" y="82"/>
                      <a:pt x="241" y="82"/>
                      <a:pt x="241" y="82"/>
                    </a:cubicBezTo>
                    <a:cubicBezTo>
                      <a:pt x="241" y="80"/>
                      <a:pt x="241" y="80"/>
                      <a:pt x="241" y="80"/>
                    </a:cubicBezTo>
                    <a:cubicBezTo>
                      <a:pt x="242" y="79"/>
                      <a:pt x="242" y="79"/>
                      <a:pt x="242" y="79"/>
                    </a:cubicBezTo>
                    <a:cubicBezTo>
                      <a:pt x="242" y="78"/>
                      <a:pt x="242" y="78"/>
                      <a:pt x="242" y="78"/>
                    </a:cubicBezTo>
                    <a:cubicBezTo>
                      <a:pt x="243" y="79"/>
                      <a:pt x="243" y="79"/>
                      <a:pt x="243" y="79"/>
                    </a:cubicBezTo>
                    <a:cubicBezTo>
                      <a:pt x="243" y="79"/>
                      <a:pt x="243" y="79"/>
                      <a:pt x="243" y="79"/>
                    </a:cubicBezTo>
                    <a:cubicBezTo>
                      <a:pt x="243" y="79"/>
                      <a:pt x="243" y="79"/>
                      <a:pt x="243" y="79"/>
                    </a:cubicBezTo>
                    <a:cubicBezTo>
                      <a:pt x="244" y="78"/>
                      <a:pt x="244" y="78"/>
                      <a:pt x="244" y="78"/>
                    </a:cubicBezTo>
                    <a:cubicBezTo>
                      <a:pt x="243" y="77"/>
                      <a:pt x="243" y="77"/>
                      <a:pt x="243" y="77"/>
                    </a:cubicBezTo>
                    <a:cubicBezTo>
                      <a:pt x="244" y="77"/>
                      <a:pt x="244" y="77"/>
                      <a:pt x="244" y="77"/>
                    </a:cubicBezTo>
                    <a:cubicBezTo>
                      <a:pt x="245" y="78"/>
                      <a:pt x="245" y="78"/>
                      <a:pt x="245" y="78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48" y="77"/>
                      <a:pt x="248" y="77"/>
                      <a:pt x="248" y="77"/>
                    </a:cubicBezTo>
                    <a:cubicBezTo>
                      <a:pt x="249" y="77"/>
                      <a:pt x="249" y="77"/>
                      <a:pt x="249" y="77"/>
                    </a:cubicBezTo>
                    <a:cubicBezTo>
                      <a:pt x="252" y="76"/>
                      <a:pt x="252" y="76"/>
                      <a:pt x="252" y="76"/>
                    </a:cubicBezTo>
                    <a:cubicBezTo>
                      <a:pt x="253" y="76"/>
                      <a:pt x="253" y="76"/>
                      <a:pt x="253" y="76"/>
                    </a:cubicBezTo>
                    <a:cubicBezTo>
                      <a:pt x="254" y="77"/>
                      <a:pt x="254" y="77"/>
                      <a:pt x="254" y="77"/>
                    </a:cubicBezTo>
                    <a:cubicBezTo>
                      <a:pt x="253" y="80"/>
                      <a:pt x="253" y="80"/>
                      <a:pt x="253" y="80"/>
                    </a:cubicBezTo>
                    <a:cubicBezTo>
                      <a:pt x="253" y="80"/>
                      <a:pt x="253" y="80"/>
                      <a:pt x="253" y="80"/>
                    </a:cubicBezTo>
                    <a:cubicBezTo>
                      <a:pt x="254" y="81"/>
                      <a:pt x="254" y="81"/>
                      <a:pt x="254" y="81"/>
                    </a:cubicBezTo>
                    <a:cubicBezTo>
                      <a:pt x="254" y="80"/>
                      <a:pt x="254" y="80"/>
                      <a:pt x="254" y="80"/>
                    </a:cubicBezTo>
                    <a:cubicBezTo>
                      <a:pt x="255" y="78"/>
                      <a:pt x="255" y="78"/>
                      <a:pt x="255" y="78"/>
                    </a:cubicBezTo>
                    <a:cubicBezTo>
                      <a:pt x="255" y="77"/>
                      <a:pt x="255" y="77"/>
                      <a:pt x="255" y="77"/>
                    </a:cubicBezTo>
                    <a:cubicBezTo>
                      <a:pt x="255" y="77"/>
                      <a:pt x="255" y="77"/>
                      <a:pt x="255" y="77"/>
                    </a:cubicBezTo>
                    <a:cubicBezTo>
                      <a:pt x="256" y="78"/>
                      <a:pt x="256" y="78"/>
                      <a:pt x="256" y="78"/>
                    </a:cubicBezTo>
                    <a:cubicBezTo>
                      <a:pt x="256" y="79"/>
                      <a:pt x="256" y="79"/>
                      <a:pt x="256" y="79"/>
                    </a:cubicBezTo>
                    <a:cubicBezTo>
                      <a:pt x="257" y="79"/>
                      <a:pt x="257" y="79"/>
                      <a:pt x="257" y="79"/>
                    </a:cubicBezTo>
                    <a:cubicBezTo>
                      <a:pt x="258" y="78"/>
                      <a:pt x="258" y="78"/>
                      <a:pt x="258" y="78"/>
                    </a:cubicBezTo>
                    <a:cubicBezTo>
                      <a:pt x="257" y="77"/>
                      <a:pt x="257" y="77"/>
                      <a:pt x="257" y="77"/>
                    </a:cubicBezTo>
                    <a:cubicBezTo>
                      <a:pt x="258" y="76"/>
                      <a:pt x="258" y="76"/>
                      <a:pt x="258" y="76"/>
                    </a:cubicBezTo>
                    <a:cubicBezTo>
                      <a:pt x="259" y="77"/>
                      <a:pt x="259" y="77"/>
                      <a:pt x="259" y="77"/>
                    </a:cubicBezTo>
                    <a:cubicBezTo>
                      <a:pt x="259" y="78"/>
                      <a:pt x="259" y="78"/>
                      <a:pt x="259" y="78"/>
                    </a:cubicBezTo>
                    <a:cubicBezTo>
                      <a:pt x="260" y="76"/>
                      <a:pt x="260" y="76"/>
                      <a:pt x="260" y="76"/>
                    </a:cubicBezTo>
                    <a:cubicBezTo>
                      <a:pt x="261" y="76"/>
                      <a:pt x="261" y="76"/>
                      <a:pt x="261" y="76"/>
                    </a:cubicBezTo>
                    <a:cubicBezTo>
                      <a:pt x="260" y="75"/>
                      <a:pt x="260" y="75"/>
                      <a:pt x="260" y="75"/>
                    </a:cubicBezTo>
                    <a:cubicBezTo>
                      <a:pt x="261" y="75"/>
                      <a:pt x="261" y="75"/>
                      <a:pt x="261" y="75"/>
                    </a:cubicBezTo>
                    <a:cubicBezTo>
                      <a:pt x="262" y="74"/>
                      <a:pt x="262" y="74"/>
                      <a:pt x="262" y="74"/>
                    </a:cubicBezTo>
                    <a:cubicBezTo>
                      <a:pt x="261" y="74"/>
                      <a:pt x="261" y="74"/>
                      <a:pt x="261" y="74"/>
                    </a:cubicBezTo>
                    <a:cubicBezTo>
                      <a:pt x="262" y="73"/>
                      <a:pt x="262" y="73"/>
                      <a:pt x="262" y="73"/>
                    </a:cubicBezTo>
                    <a:cubicBezTo>
                      <a:pt x="263" y="73"/>
                      <a:pt x="263" y="73"/>
                      <a:pt x="263" y="73"/>
                    </a:cubicBezTo>
                    <a:cubicBezTo>
                      <a:pt x="264" y="72"/>
                      <a:pt x="264" y="72"/>
                      <a:pt x="264" y="72"/>
                    </a:cubicBezTo>
                    <a:cubicBezTo>
                      <a:pt x="265" y="73"/>
                      <a:pt x="265" y="73"/>
                      <a:pt x="265" y="73"/>
                    </a:cubicBezTo>
                    <a:cubicBezTo>
                      <a:pt x="265" y="73"/>
                      <a:pt x="265" y="73"/>
                      <a:pt x="265" y="73"/>
                    </a:cubicBezTo>
                    <a:cubicBezTo>
                      <a:pt x="265" y="73"/>
                      <a:pt x="265" y="73"/>
                      <a:pt x="265" y="73"/>
                    </a:cubicBezTo>
                    <a:cubicBezTo>
                      <a:pt x="267" y="74"/>
                      <a:pt x="267" y="74"/>
                      <a:pt x="267" y="74"/>
                    </a:cubicBezTo>
                    <a:cubicBezTo>
                      <a:pt x="267" y="75"/>
                      <a:pt x="267" y="75"/>
                      <a:pt x="267" y="75"/>
                    </a:cubicBezTo>
                    <a:cubicBezTo>
                      <a:pt x="268" y="76"/>
                      <a:pt x="268" y="76"/>
                      <a:pt x="268" y="76"/>
                    </a:cubicBezTo>
                    <a:cubicBezTo>
                      <a:pt x="267" y="78"/>
                      <a:pt x="267" y="78"/>
                      <a:pt x="267" y="78"/>
                    </a:cubicBezTo>
                    <a:cubicBezTo>
                      <a:pt x="268" y="77"/>
                      <a:pt x="268" y="77"/>
                      <a:pt x="268" y="77"/>
                    </a:cubicBezTo>
                    <a:cubicBezTo>
                      <a:pt x="270" y="75"/>
                      <a:pt x="270" y="75"/>
                      <a:pt x="270" y="75"/>
                    </a:cubicBezTo>
                    <a:cubicBezTo>
                      <a:pt x="268" y="73"/>
                      <a:pt x="268" y="73"/>
                      <a:pt x="268" y="73"/>
                    </a:cubicBezTo>
                    <a:cubicBezTo>
                      <a:pt x="267" y="72"/>
                      <a:pt x="267" y="72"/>
                      <a:pt x="267" y="72"/>
                    </a:cubicBezTo>
                    <a:cubicBezTo>
                      <a:pt x="266" y="71"/>
                      <a:pt x="266" y="71"/>
                      <a:pt x="266" y="71"/>
                    </a:cubicBezTo>
                    <a:cubicBezTo>
                      <a:pt x="265" y="72"/>
                      <a:pt x="265" y="72"/>
                      <a:pt x="265" y="72"/>
                    </a:cubicBezTo>
                    <a:cubicBezTo>
                      <a:pt x="264" y="71"/>
                      <a:pt x="264" y="71"/>
                      <a:pt x="264" y="71"/>
                    </a:cubicBezTo>
                    <a:cubicBezTo>
                      <a:pt x="263" y="71"/>
                      <a:pt x="263" y="71"/>
                      <a:pt x="263" y="71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1" y="70"/>
                      <a:pt x="261" y="70"/>
                      <a:pt x="261" y="70"/>
                    </a:cubicBezTo>
                    <a:cubicBezTo>
                      <a:pt x="261" y="70"/>
                      <a:pt x="261" y="70"/>
                      <a:pt x="261" y="70"/>
                    </a:cubicBezTo>
                    <a:cubicBezTo>
                      <a:pt x="262" y="69"/>
                      <a:pt x="262" y="69"/>
                      <a:pt x="262" y="69"/>
                    </a:cubicBezTo>
                    <a:cubicBezTo>
                      <a:pt x="264" y="69"/>
                      <a:pt x="264" y="69"/>
                      <a:pt x="264" y="69"/>
                    </a:cubicBezTo>
                    <a:cubicBezTo>
                      <a:pt x="265" y="68"/>
                      <a:pt x="265" y="68"/>
                      <a:pt x="265" y="68"/>
                    </a:cubicBezTo>
                    <a:cubicBezTo>
                      <a:pt x="266" y="68"/>
                      <a:pt x="266" y="68"/>
                      <a:pt x="266" y="68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68" y="68"/>
                      <a:pt x="268" y="68"/>
                      <a:pt x="268" y="68"/>
                    </a:cubicBezTo>
                    <a:cubicBezTo>
                      <a:pt x="269" y="69"/>
                      <a:pt x="269" y="69"/>
                      <a:pt x="269" y="69"/>
                    </a:cubicBezTo>
                    <a:cubicBezTo>
                      <a:pt x="271" y="68"/>
                      <a:pt x="271" y="68"/>
                      <a:pt x="271" y="68"/>
                    </a:cubicBezTo>
                    <a:cubicBezTo>
                      <a:pt x="273" y="68"/>
                      <a:pt x="273" y="68"/>
                      <a:pt x="273" y="68"/>
                    </a:cubicBezTo>
                    <a:cubicBezTo>
                      <a:pt x="274" y="68"/>
                      <a:pt x="274" y="68"/>
                      <a:pt x="274" y="68"/>
                    </a:cubicBezTo>
                    <a:cubicBezTo>
                      <a:pt x="275" y="68"/>
                      <a:pt x="275" y="68"/>
                      <a:pt x="275" y="68"/>
                    </a:cubicBezTo>
                    <a:cubicBezTo>
                      <a:pt x="276" y="68"/>
                      <a:pt x="276" y="68"/>
                      <a:pt x="276" y="68"/>
                    </a:cubicBezTo>
                    <a:cubicBezTo>
                      <a:pt x="275" y="67"/>
                      <a:pt x="275" y="67"/>
                      <a:pt x="275" y="67"/>
                    </a:cubicBezTo>
                    <a:cubicBezTo>
                      <a:pt x="273" y="67"/>
                      <a:pt x="273" y="67"/>
                      <a:pt x="273" y="67"/>
                    </a:cubicBezTo>
                    <a:cubicBezTo>
                      <a:pt x="272" y="66"/>
                      <a:pt x="272" y="66"/>
                      <a:pt x="272" y="66"/>
                    </a:cubicBezTo>
                    <a:cubicBezTo>
                      <a:pt x="270" y="67"/>
                      <a:pt x="270" y="67"/>
                      <a:pt x="270" y="67"/>
                    </a:cubicBezTo>
                    <a:cubicBezTo>
                      <a:pt x="268" y="67"/>
                      <a:pt x="268" y="67"/>
                      <a:pt x="268" y="67"/>
                    </a:cubicBezTo>
                    <a:cubicBezTo>
                      <a:pt x="268" y="66"/>
                      <a:pt x="268" y="66"/>
                      <a:pt x="268" y="66"/>
                    </a:cubicBezTo>
                    <a:cubicBezTo>
                      <a:pt x="268" y="65"/>
                      <a:pt x="268" y="65"/>
                      <a:pt x="268" y="65"/>
                    </a:cubicBezTo>
                    <a:cubicBezTo>
                      <a:pt x="269" y="64"/>
                      <a:pt x="269" y="64"/>
                      <a:pt x="269" y="64"/>
                    </a:cubicBezTo>
                    <a:cubicBezTo>
                      <a:pt x="268" y="63"/>
                      <a:pt x="268" y="63"/>
                      <a:pt x="268" y="63"/>
                    </a:cubicBezTo>
                    <a:cubicBezTo>
                      <a:pt x="266" y="62"/>
                      <a:pt x="266" y="62"/>
                      <a:pt x="266" y="62"/>
                    </a:cubicBezTo>
                    <a:cubicBezTo>
                      <a:pt x="265" y="62"/>
                      <a:pt x="265" y="62"/>
                      <a:pt x="265" y="62"/>
                    </a:cubicBezTo>
                    <a:cubicBezTo>
                      <a:pt x="264" y="61"/>
                      <a:pt x="264" y="61"/>
                      <a:pt x="264" y="61"/>
                    </a:cubicBezTo>
                    <a:cubicBezTo>
                      <a:pt x="264" y="59"/>
                      <a:pt x="264" y="59"/>
                      <a:pt x="264" y="59"/>
                    </a:cubicBezTo>
                    <a:cubicBezTo>
                      <a:pt x="265" y="59"/>
                      <a:pt x="265" y="59"/>
                      <a:pt x="265" y="59"/>
                    </a:cubicBezTo>
                    <a:cubicBezTo>
                      <a:pt x="265" y="58"/>
                      <a:pt x="265" y="58"/>
                      <a:pt x="265" y="58"/>
                    </a:cubicBezTo>
                    <a:cubicBezTo>
                      <a:pt x="264" y="57"/>
                      <a:pt x="264" y="57"/>
                      <a:pt x="264" y="57"/>
                    </a:cubicBezTo>
                    <a:cubicBezTo>
                      <a:pt x="264" y="52"/>
                      <a:pt x="264" y="52"/>
                      <a:pt x="264" y="52"/>
                    </a:cubicBezTo>
                    <a:cubicBezTo>
                      <a:pt x="265" y="51"/>
                      <a:pt x="265" y="51"/>
                      <a:pt x="265" y="51"/>
                    </a:cubicBezTo>
                    <a:cubicBezTo>
                      <a:pt x="265" y="50"/>
                      <a:pt x="265" y="50"/>
                      <a:pt x="265" y="50"/>
                    </a:cubicBezTo>
                    <a:cubicBezTo>
                      <a:pt x="265" y="48"/>
                      <a:pt x="265" y="48"/>
                      <a:pt x="265" y="48"/>
                    </a:cubicBezTo>
                    <a:cubicBezTo>
                      <a:pt x="266" y="47"/>
                      <a:pt x="266" y="47"/>
                      <a:pt x="266" y="47"/>
                    </a:cubicBezTo>
                    <a:cubicBezTo>
                      <a:pt x="265" y="46"/>
                      <a:pt x="265" y="46"/>
                      <a:pt x="265" y="46"/>
                    </a:cubicBezTo>
                    <a:cubicBezTo>
                      <a:pt x="266" y="46"/>
                      <a:pt x="266" y="46"/>
                      <a:pt x="266" y="46"/>
                    </a:cubicBezTo>
                    <a:cubicBezTo>
                      <a:pt x="267" y="45"/>
                      <a:pt x="267" y="45"/>
                      <a:pt x="267" y="45"/>
                    </a:cubicBezTo>
                    <a:cubicBezTo>
                      <a:pt x="268" y="44"/>
                      <a:pt x="268" y="44"/>
                      <a:pt x="268" y="44"/>
                    </a:cubicBezTo>
                    <a:cubicBezTo>
                      <a:pt x="269" y="44"/>
                      <a:pt x="269" y="44"/>
                      <a:pt x="269" y="44"/>
                    </a:cubicBezTo>
                    <a:cubicBezTo>
                      <a:pt x="270" y="45"/>
                      <a:pt x="270" y="45"/>
                      <a:pt x="270" y="45"/>
                    </a:cubicBezTo>
                    <a:cubicBezTo>
                      <a:pt x="271" y="44"/>
                      <a:pt x="271" y="44"/>
                      <a:pt x="271" y="44"/>
                    </a:cubicBezTo>
                    <a:cubicBezTo>
                      <a:pt x="272" y="44"/>
                      <a:pt x="272" y="44"/>
                      <a:pt x="272" y="44"/>
                    </a:cubicBezTo>
                    <a:cubicBezTo>
                      <a:pt x="273" y="46"/>
                      <a:pt x="273" y="46"/>
                      <a:pt x="273" y="46"/>
                    </a:cubicBezTo>
                    <a:cubicBezTo>
                      <a:pt x="274" y="46"/>
                      <a:pt x="274" y="46"/>
                      <a:pt x="274" y="46"/>
                    </a:cubicBezTo>
                    <a:cubicBezTo>
                      <a:pt x="276" y="45"/>
                      <a:pt x="276" y="45"/>
                      <a:pt x="276" y="45"/>
                    </a:cubicBezTo>
                    <a:cubicBezTo>
                      <a:pt x="276" y="45"/>
                      <a:pt x="276" y="45"/>
                      <a:pt x="276" y="45"/>
                    </a:cubicBezTo>
                    <a:cubicBezTo>
                      <a:pt x="277" y="47"/>
                      <a:pt x="277" y="47"/>
                      <a:pt x="277" y="47"/>
                    </a:cubicBezTo>
                    <a:cubicBezTo>
                      <a:pt x="277" y="47"/>
                      <a:pt x="277" y="47"/>
                      <a:pt x="277" y="47"/>
                    </a:cubicBezTo>
                    <a:cubicBezTo>
                      <a:pt x="279" y="47"/>
                      <a:pt x="279" y="47"/>
                      <a:pt x="279" y="47"/>
                    </a:cubicBezTo>
                    <a:cubicBezTo>
                      <a:pt x="279" y="48"/>
                      <a:pt x="279" y="48"/>
                      <a:pt x="279" y="48"/>
                    </a:cubicBezTo>
                    <a:cubicBezTo>
                      <a:pt x="278" y="48"/>
                      <a:pt x="278" y="48"/>
                      <a:pt x="278" y="48"/>
                    </a:cubicBezTo>
                    <a:cubicBezTo>
                      <a:pt x="278" y="49"/>
                      <a:pt x="278" y="49"/>
                      <a:pt x="278" y="49"/>
                    </a:cubicBezTo>
                    <a:cubicBezTo>
                      <a:pt x="277" y="50"/>
                      <a:pt x="277" y="50"/>
                      <a:pt x="277" y="50"/>
                    </a:cubicBezTo>
                    <a:cubicBezTo>
                      <a:pt x="277" y="51"/>
                      <a:pt x="277" y="51"/>
                      <a:pt x="277" y="51"/>
                    </a:cubicBezTo>
                    <a:cubicBezTo>
                      <a:pt x="276" y="52"/>
                      <a:pt x="276" y="52"/>
                      <a:pt x="276" y="52"/>
                    </a:cubicBezTo>
                    <a:cubicBezTo>
                      <a:pt x="275" y="53"/>
                      <a:pt x="275" y="53"/>
                      <a:pt x="275" y="53"/>
                    </a:cubicBezTo>
                    <a:cubicBezTo>
                      <a:pt x="274" y="54"/>
                      <a:pt x="274" y="54"/>
                      <a:pt x="274" y="54"/>
                    </a:cubicBezTo>
                    <a:cubicBezTo>
                      <a:pt x="275" y="54"/>
                      <a:pt x="275" y="54"/>
                      <a:pt x="275" y="54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79" y="51"/>
                      <a:pt x="279" y="51"/>
                      <a:pt x="279" y="51"/>
                    </a:cubicBezTo>
                    <a:cubicBezTo>
                      <a:pt x="280" y="51"/>
                      <a:pt x="280" y="51"/>
                      <a:pt x="280" y="51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80" y="53"/>
                      <a:pt x="280" y="53"/>
                      <a:pt x="280" y="53"/>
                    </a:cubicBezTo>
                    <a:cubicBezTo>
                      <a:pt x="280" y="54"/>
                      <a:pt x="280" y="54"/>
                      <a:pt x="280" y="54"/>
                    </a:cubicBezTo>
                    <a:cubicBezTo>
                      <a:pt x="281" y="54"/>
                      <a:pt x="281" y="54"/>
                      <a:pt x="281" y="54"/>
                    </a:cubicBezTo>
                    <a:cubicBezTo>
                      <a:pt x="282" y="52"/>
                      <a:pt x="282" y="52"/>
                      <a:pt x="282" y="52"/>
                    </a:cubicBezTo>
                    <a:cubicBezTo>
                      <a:pt x="283" y="52"/>
                      <a:pt x="283" y="52"/>
                      <a:pt x="283" y="52"/>
                    </a:cubicBezTo>
                    <a:cubicBezTo>
                      <a:pt x="283" y="52"/>
                      <a:pt x="283" y="52"/>
                      <a:pt x="283" y="52"/>
                    </a:cubicBezTo>
                    <a:cubicBezTo>
                      <a:pt x="285" y="52"/>
                      <a:pt x="285" y="52"/>
                      <a:pt x="285" y="52"/>
                    </a:cubicBezTo>
                    <a:cubicBezTo>
                      <a:pt x="285" y="51"/>
                      <a:pt x="285" y="51"/>
                      <a:pt x="285" y="51"/>
                    </a:cubicBezTo>
                    <a:cubicBezTo>
                      <a:pt x="286" y="51"/>
                      <a:pt x="286" y="51"/>
                      <a:pt x="286" y="51"/>
                    </a:cubicBezTo>
                    <a:cubicBezTo>
                      <a:pt x="286" y="51"/>
                      <a:pt x="286" y="51"/>
                      <a:pt x="286" y="51"/>
                    </a:cubicBezTo>
                    <a:cubicBezTo>
                      <a:pt x="287" y="51"/>
                      <a:pt x="287" y="51"/>
                      <a:pt x="287" y="51"/>
                    </a:cubicBezTo>
                    <a:cubicBezTo>
                      <a:pt x="289" y="52"/>
                      <a:pt x="289" y="52"/>
                      <a:pt x="289" y="52"/>
                    </a:cubicBezTo>
                    <a:cubicBezTo>
                      <a:pt x="289" y="53"/>
                      <a:pt x="289" y="53"/>
                      <a:pt x="289" y="53"/>
                    </a:cubicBezTo>
                    <a:cubicBezTo>
                      <a:pt x="289" y="55"/>
                      <a:pt x="289" y="55"/>
                      <a:pt x="289" y="55"/>
                    </a:cubicBezTo>
                    <a:cubicBezTo>
                      <a:pt x="289" y="55"/>
                      <a:pt x="289" y="55"/>
                      <a:pt x="289" y="55"/>
                    </a:cubicBezTo>
                    <a:cubicBezTo>
                      <a:pt x="289" y="56"/>
                      <a:pt x="289" y="56"/>
                      <a:pt x="289" y="56"/>
                    </a:cubicBezTo>
                    <a:cubicBezTo>
                      <a:pt x="288" y="58"/>
                      <a:pt x="288" y="58"/>
                      <a:pt x="288" y="58"/>
                    </a:cubicBezTo>
                    <a:cubicBezTo>
                      <a:pt x="290" y="60"/>
                      <a:pt x="290" y="60"/>
                      <a:pt x="290" y="60"/>
                    </a:cubicBezTo>
                    <a:cubicBezTo>
                      <a:pt x="289" y="61"/>
                      <a:pt x="289" y="61"/>
                      <a:pt x="289" y="61"/>
                    </a:cubicBezTo>
                    <a:cubicBezTo>
                      <a:pt x="289" y="61"/>
                      <a:pt x="289" y="61"/>
                      <a:pt x="289" y="61"/>
                    </a:cubicBezTo>
                    <a:cubicBezTo>
                      <a:pt x="288" y="62"/>
                      <a:pt x="288" y="62"/>
                      <a:pt x="288" y="62"/>
                    </a:cubicBezTo>
                    <a:cubicBezTo>
                      <a:pt x="288" y="62"/>
                      <a:pt x="288" y="62"/>
                      <a:pt x="288" y="62"/>
                    </a:cubicBezTo>
                    <a:cubicBezTo>
                      <a:pt x="291" y="62"/>
                      <a:pt x="291" y="62"/>
                      <a:pt x="291" y="62"/>
                    </a:cubicBezTo>
                    <a:cubicBezTo>
                      <a:pt x="292" y="60"/>
                      <a:pt x="292" y="60"/>
                      <a:pt x="292" y="60"/>
                    </a:cubicBezTo>
                    <a:cubicBezTo>
                      <a:pt x="294" y="60"/>
                      <a:pt x="294" y="60"/>
                      <a:pt x="294" y="60"/>
                    </a:cubicBezTo>
                    <a:cubicBezTo>
                      <a:pt x="294" y="59"/>
                      <a:pt x="294" y="59"/>
                      <a:pt x="294" y="59"/>
                    </a:cubicBezTo>
                    <a:cubicBezTo>
                      <a:pt x="294" y="57"/>
                      <a:pt x="294" y="57"/>
                      <a:pt x="294" y="57"/>
                    </a:cubicBezTo>
                    <a:cubicBezTo>
                      <a:pt x="294" y="56"/>
                      <a:pt x="294" y="56"/>
                      <a:pt x="294" y="56"/>
                    </a:cubicBezTo>
                    <a:cubicBezTo>
                      <a:pt x="293" y="56"/>
                      <a:pt x="293" y="56"/>
                      <a:pt x="293" y="56"/>
                    </a:cubicBezTo>
                    <a:cubicBezTo>
                      <a:pt x="292" y="56"/>
                      <a:pt x="292" y="56"/>
                      <a:pt x="292" y="56"/>
                    </a:cubicBezTo>
                    <a:cubicBezTo>
                      <a:pt x="292" y="54"/>
                      <a:pt x="292" y="54"/>
                      <a:pt x="292" y="54"/>
                    </a:cubicBezTo>
                    <a:cubicBezTo>
                      <a:pt x="293" y="54"/>
                      <a:pt x="293" y="54"/>
                      <a:pt x="293" y="54"/>
                    </a:cubicBezTo>
                    <a:cubicBezTo>
                      <a:pt x="293" y="54"/>
                      <a:pt x="293" y="54"/>
                      <a:pt x="293" y="54"/>
                    </a:cubicBezTo>
                    <a:cubicBezTo>
                      <a:pt x="294" y="54"/>
                      <a:pt x="294" y="54"/>
                      <a:pt x="294" y="54"/>
                    </a:cubicBezTo>
                    <a:cubicBezTo>
                      <a:pt x="295" y="54"/>
                      <a:pt x="295" y="54"/>
                      <a:pt x="295" y="54"/>
                    </a:cubicBezTo>
                    <a:cubicBezTo>
                      <a:pt x="297" y="54"/>
                      <a:pt x="297" y="54"/>
                      <a:pt x="297" y="54"/>
                    </a:cubicBezTo>
                    <a:cubicBezTo>
                      <a:pt x="298" y="52"/>
                      <a:pt x="298" y="52"/>
                      <a:pt x="298" y="52"/>
                    </a:cubicBezTo>
                    <a:cubicBezTo>
                      <a:pt x="299" y="53"/>
                      <a:pt x="299" y="53"/>
                      <a:pt x="299" y="53"/>
                    </a:cubicBezTo>
                    <a:cubicBezTo>
                      <a:pt x="300" y="53"/>
                      <a:pt x="300" y="53"/>
                      <a:pt x="300" y="53"/>
                    </a:cubicBezTo>
                    <a:cubicBezTo>
                      <a:pt x="301" y="52"/>
                      <a:pt x="301" y="52"/>
                      <a:pt x="301" y="52"/>
                    </a:cubicBezTo>
                    <a:cubicBezTo>
                      <a:pt x="302" y="51"/>
                      <a:pt x="302" y="51"/>
                      <a:pt x="302" y="51"/>
                    </a:cubicBezTo>
                    <a:cubicBezTo>
                      <a:pt x="302" y="51"/>
                      <a:pt x="302" y="51"/>
                      <a:pt x="302" y="51"/>
                    </a:cubicBezTo>
                    <a:cubicBezTo>
                      <a:pt x="303" y="50"/>
                      <a:pt x="303" y="50"/>
                      <a:pt x="303" y="50"/>
                    </a:cubicBezTo>
                    <a:cubicBezTo>
                      <a:pt x="304" y="50"/>
                      <a:pt x="304" y="50"/>
                      <a:pt x="304" y="50"/>
                    </a:cubicBezTo>
                    <a:cubicBezTo>
                      <a:pt x="305" y="50"/>
                      <a:pt x="305" y="50"/>
                      <a:pt x="305" y="50"/>
                    </a:cubicBezTo>
                    <a:cubicBezTo>
                      <a:pt x="306" y="50"/>
                      <a:pt x="306" y="50"/>
                      <a:pt x="306" y="50"/>
                    </a:cubicBezTo>
                    <a:cubicBezTo>
                      <a:pt x="306" y="51"/>
                      <a:pt x="306" y="51"/>
                      <a:pt x="306" y="51"/>
                    </a:cubicBezTo>
                    <a:cubicBezTo>
                      <a:pt x="306" y="51"/>
                      <a:pt x="306" y="51"/>
                      <a:pt x="306" y="51"/>
                    </a:cubicBezTo>
                    <a:cubicBezTo>
                      <a:pt x="306" y="52"/>
                      <a:pt x="306" y="52"/>
                      <a:pt x="306" y="52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309" y="52"/>
                      <a:pt x="309" y="52"/>
                      <a:pt x="309" y="52"/>
                    </a:cubicBezTo>
                    <a:cubicBezTo>
                      <a:pt x="310" y="53"/>
                      <a:pt x="310" y="53"/>
                      <a:pt x="310" y="53"/>
                    </a:cubicBezTo>
                    <a:cubicBezTo>
                      <a:pt x="314" y="55"/>
                      <a:pt x="314" y="55"/>
                      <a:pt x="314" y="55"/>
                    </a:cubicBezTo>
                    <a:cubicBezTo>
                      <a:pt x="315" y="55"/>
                      <a:pt x="315" y="55"/>
                      <a:pt x="315" y="55"/>
                    </a:cubicBezTo>
                    <a:cubicBezTo>
                      <a:pt x="316" y="56"/>
                      <a:pt x="316" y="56"/>
                      <a:pt x="316" y="56"/>
                    </a:cubicBezTo>
                    <a:cubicBezTo>
                      <a:pt x="315" y="57"/>
                      <a:pt x="315" y="57"/>
                      <a:pt x="315" y="57"/>
                    </a:cubicBezTo>
                    <a:cubicBezTo>
                      <a:pt x="317" y="59"/>
                      <a:pt x="317" y="59"/>
                      <a:pt x="317" y="59"/>
                    </a:cubicBezTo>
                    <a:cubicBezTo>
                      <a:pt x="318" y="59"/>
                      <a:pt x="318" y="59"/>
                      <a:pt x="318" y="59"/>
                    </a:cubicBezTo>
                    <a:cubicBezTo>
                      <a:pt x="318" y="58"/>
                      <a:pt x="318" y="58"/>
                      <a:pt x="318" y="58"/>
                    </a:cubicBezTo>
                    <a:cubicBezTo>
                      <a:pt x="319" y="58"/>
                      <a:pt x="319" y="58"/>
                      <a:pt x="319" y="58"/>
                    </a:cubicBezTo>
                    <a:cubicBezTo>
                      <a:pt x="319" y="57"/>
                      <a:pt x="319" y="57"/>
                      <a:pt x="319" y="57"/>
                    </a:cubicBezTo>
                    <a:cubicBezTo>
                      <a:pt x="318" y="57"/>
                      <a:pt x="318" y="57"/>
                      <a:pt x="318" y="57"/>
                    </a:cubicBezTo>
                    <a:cubicBezTo>
                      <a:pt x="317" y="56"/>
                      <a:pt x="317" y="56"/>
                      <a:pt x="317" y="56"/>
                    </a:cubicBezTo>
                    <a:cubicBezTo>
                      <a:pt x="317" y="56"/>
                      <a:pt x="317" y="56"/>
                      <a:pt x="317" y="56"/>
                    </a:cubicBezTo>
                    <a:cubicBezTo>
                      <a:pt x="318" y="55"/>
                      <a:pt x="318" y="55"/>
                      <a:pt x="318" y="55"/>
                    </a:cubicBezTo>
                    <a:cubicBezTo>
                      <a:pt x="319" y="55"/>
                      <a:pt x="319" y="55"/>
                      <a:pt x="319" y="55"/>
                    </a:cubicBezTo>
                    <a:cubicBezTo>
                      <a:pt x="319" y="56"/>
                      <a:pt x="319" y="56"/>
                      <a:pt x="319" y="56"/>
                    </a:cubicBezTo>
                    <a:cubicBezTo>
                      <a:pt x="320" y="56"/>
                      <a:pt x="320" y="56"/>
                      <a:pt x="320" y="56"/>
                    </a:cubicBezTo>
                    <a:cubicBezTo>
                      <a:pt x="320" y="57"/>
                      <a:pt x="320" y="57"/>
                      <a:pt x="320" y="57"/>
                    </a:cubicBezTo>
                    <a:cubicBezTo>
                      <a:pt x="322" y="59"/>
                      <a:pt x="322" y="59"/>
                      <a:pt x="322" y="59"/>
                    </a:cubicBezTo>
                    <a:cubicBezTo>
                      <a:pt x="322" y="60"/>
                      <a:pt x="322" y="60"/>
                      <a:pt x="322" y="60"/>
                    </a:cubicBezTo>
                    <a:cubicBezTo>
                      <a:pt x="323" y="60"/>
                      <a:pt x="323" y="60"/>
                      <a:pt x="323" y="60"/>
                    </a:cubicBezTo>
                    <a:cubicBezTo>
                      <a:pt x="323" y="60"/>
                      <a:pt x="323" y="60"/>
                      <a:pt x="323" y="60"/>
                    </a:cubicBezTo>
                    <a:cubicBezTo>
                      <a:pt x="324" y="60"/>
                      <a:pt x="324" y="60"/>
                      <a:pt x="324" y="60"/>
                    </a:cubicBezTo>
                    <a:cubicBezTo>
                      <a:pt x="324" y="60"/>
                      <a:pt x="324" y="60"/>
                      <a:pt x="324" y="60"/>
                    </a:cubicBezTo>
                    <a:cubicBezTo>
                      <a:pt x="325" y="61"/>
                      <a:pt x="325" y="61"/>
                      <a:pt x="325" y="61"/>
                    </a:cubicBezTo>
                    <a:cubicBezTo>
                      <a:pt x="325" y="62"/>
                      <a:pt x="325" y="62"/>
                      <a:pt x="325" y="62"/>
                    </a:cubicBezTo>
                    <a:cubicBezTo>
                      <a:pt x="326" y="63"/>
                      <a:pt x="326" y="63"/>
                      <a:pt x="326" y="63"/>
                    </a:cubicBezTo>
                    <a:cubicBezTo>
                      <a:pt x="326" y="64"/>
                      <a:pt x="326" y="64"/>
                      <a:pt x="326" y="64"/>
                    </a:cubicBezTo>
                    <a:cubicBezTo>
                      <a:pt x="326" y="64"/>
                      <a:pt x="326" y="64"/>
                      <a:pt x="326" y="64"/>
                    </a:cubicBezTo>
                    <a:cubicBezTo>
                      <a:pt x="326" y="63"/>
                      <a:pt x="326" y="63"/>
                      <a:pt x="326" y="63"/>
                    </a:cubicBezTo>
                    <a:cubicBezTo>
                      <a:pt x="325" y="63"/>
                      <a:pt x="325" y="63"/>
                      <a:pt x="325" y="63"/>
                    </a:cubicBezTo>
                    <a:cubicBezTo>
                      <a:pt x="325" y="63"/>
                      <a:pt x="325" y="63"/>
                      <a:pt x="325" y="63"/>
                    </a:cubicBezTo>
                    <a:cubicBezTo>
                      <a:pt x="324" y="63"/>
                      <a:pt x="324" y="63"/>
                      <a:pt x="324" y="63"/>
                    </a:cubicBezTo>
                    <a:cubicBezTo>
                      <a:pt x="323" y="62"/>
                      <a:pt x="323" y="62"/>
                      <a:pt x="323" y="62"/>
                    </a:cubicBezTo>
                    <a:cubicBezTo>
                      <a:pt x="321" y="62"/>
                      <a:pt x="321" y="62"/>
                      <a:pt x="321" y="62"/>
                    </a:cubicBezTo>
                    <a:cubicBezTo>
                      <a:pt x="320" y="62"/>
                      <a:pt x="320" y="62"/>
                      <a:pt x="320" y="62"/>
                    </a:cubicBezTo>
                    <a:cubicBezTo>
                      <a:pt x="320" y="62"/>
                      <a:pt x="320" y="62"/>
                      <a:pt x="320" y="62"/>
                    </a:cubicBezTo>
                    <a:cubicBezTo>
                      <a:pt x="320" y="63"/>
                      <a:pt x="320" y="63"/>
                      <a:pt x="320" y="63"/>
                    </a:cubicBezTo>
                    <a:cubicBezTo>
                      <a:pt x="322" y="63"/>
                      <a:pt x="322" y="63"/>
                      <a:pt x="322" y="63"/>
                    </a:cubicBezTo>
                    <a:cubicBezTo>
                      <a:pt x="322" y="64"/>
                      <a:pt x="322" y="64"/>
                      <a:pt x="322" y="64"/>
                    </a:cubicBezTo>
                    <a:cubicBezTo>
                      <a:pt x="322" y="64"/>
                      <a:pt x="322" y="64"/>
                      <a:pt x="322" y="64"/>
                    </a:cubicBezTo>
                    <a:cubicBezTo>
                      <a:pt x="323" y="65"/>
                      <a:pt x="323" y="65"/>
                      <a:pt x="323" y="65"/>
                    </a:cubicBezTo>
                    <a:cubicBezTo>
                      <a:pt x="323" y="65"/>
                      <a:pt x="323" y="65"/>
                      <a:pt x="323" y="65"/>
                    </a:cubicBezTo>
                    <a:cubicBezTo>
                      <a:pt x="324" y="65"/>
                      <a:pt x="324" y="65"/>
                      <a:pt x="324" y="65"/>
                    </a:cubicBezTo>
                    <a:cubicBezTo>
                      <a:pt x="324" y="64"/>
                      <a:pt x="324" y="64"/>
                      <a:pt x="324" y="64"/>
                    </a:cubicBezTo>
                    <a:cubicBezTo>
                      <a:pt x="325" y="64"/>
                      <a:pt x="325" y="64"/>
                      <a:pt x="325" y="64"/>
                    </a:cubicBezTo>
                    <a:cubicBezTo>
                      <a:pt x="325" y="65"/>
                      <a:pt x="325" y="65"/>
                      <a:pt x="325" y="65"/>
                    </a:cubicBezTo>
                    <a:cubicBezTo>
                      <a:pt x="326" y="65"/>
                      <a:pt x="326" y="65"/>
                      <a:pt x="326" y="65"/>
                    </a:cubicBezTo>
                    <a:cubicBezTo>
                      <a:pt x="327" y="65"/>
                      <a:pt x="327" y="65"/>
                      <a:pt x="327" y="65"/>
                    </a:cubicBezTo>
                    <a:cubicBezTo>
                      <a:pt x="327" y="65"/>
                      <a:pt x="327" y="65"/>
                      <a:pt x="327" y="65"/>
                    </a:cubicBezTo>
                    <a:cubicBezTo>
                      <a:pt x="328" y="66"/>
                      <a:pt x="328" y="66"/>
                      <a:pt x="328" y="66"/>
                    </a:cubicBezTo>
                    <a:cubicBezTo>
                      <a:pt x="327" y="66"/>
                      <a:pt x="327" y="66"/>
                      <a:pt x="327" y="66"/>
                    </a:cubicBezTo>
                    <a:cubicBezTo>
                      <a:pt x="328" y="68"/>
                      <a:pt x="328" y="68"/>
                      <a:pt x="328" y="68"/>
                    </a:cubicBezTo>
                    <a:cubicBezTo>
                      <a:pt x="329" y="70"/>
                      <a:pt x="329" y="70"/>
                      <a:pt x="329" y="70"/>
                    </a:cubicBezTo>
                    <a:cubicBezTo>
                      <a:pt x="329" y="72"/>
                      <a:pt x="329" y="72"/>
                      <a:pt x="329" y="72"/>
                    </a:cubicBezTo>
                    <a:cubicBezTo>
                      <a:pt x="328" y="73"/>
                      <a:pt x="328" y="73"/>
                      <a:pt x="328" y="73"/>
                    </a:cubicBezTo>
                    <a:cubicBezTo>
                      <a:pt x="327" y="73"/>
                      <a:pt x="327" y="73"/>
                      <a:pt x="327" y="73"/>
                    </a:cubicBezTo>
                    <a:cubicBezTo>
                      <a:pt x="327" y="74"/>
                      <a:pt x="327" y="74"/>
                      <a:pt x="327" y="74"/>
                    </a:cubicBezTo>
                    <a:cubicBezTo>
                      <a:pt x="327" y="75"/>
                      <a:pt x="327" y="75"/>
                      <a:pt x="327" y="75"/>
                    </a:cubicBezTo>
                    <a:cubicBezTo>
                      <a:pt x="326" y="76"/>
                      <a:pt x="326" y="76"/>
                      <a:pt x="326" y="76"/>
                    </a:cubicBezTo>
                    <a:cubicBezTo>
                      <a:pt x="326" y="77"/>
                      <a:pt x="326" y="77"/>
                      <a:pt x="326" y="77"/>
                    </a:cubicBezTo>
                    <a:cubicBezTo>
                      <a:pt x="327" y="78"/>
                      <a:pt x="327" y="78"/>
                      <a:pt x="327" y="78"/>
                    </a:cubicBezTo>
                    <a:cubicBezTo>
                      <a:pt x="327" y="78"/>
                      <a:pt x="327" y="78"/>
                      <a:pt x="327" y="78"/>
                    </a:cubicBezTo>
                    <a:cubicBezTo>
                      <a:pt x="326" y="79"/>
                      <a:pt x="326" y="79"/>
                      <a:pt x="326" y="79"/>
                    </a:cubicBezTo>
                    <a:cubicBezTo>
                      <a:pt x="325" y="80"/>
                      <a:pt x="325" y="80"/>
                      <a:pt x="325" y="80"/>
                    </a:cubicBezTo>
                    <a:cubicBezTo>
                      <a:pt x="326" y="81"/>
                      <a:pt x="326" y="81"/>
                      <a:pt x="326" y="81"/>
                    </a:cubicBezTo>
                    <a:cubicBezTo>
                      <a:pt x="325" y="82"/>
                      <a:pt x="325" y="82"/>
                      <a:pt x="325" y="82"/>
                    </a:cubicBezTo>
                    <a:cubicBezTo>
                      <a:pt x="324" y="83"/>
                      <a:pt x="324" y="83"/>
                      <a:pt x="324" y="83"/>
                    </a:cubicBezTo>
                    <a:cubicBezTo>
                      <a:pt x="324" y="83"/>
                      <a:pt x="324" y="83"/>
                      <a:pt x="324" y="83"/>
                    </a:cubicBezTo>
                    <a:cubicBezTo>
                      <a:pt x="324" y="84"/>
                      <a:pt x="324" y="84"/>
                      <a:pt x="324" y="84"/>
                    </a:cubicBezTo>
                    <a:cubicBezTo>
                      <a:pt x="323" y="85"/>
                      <a:pt x="323" y="85"/>
                      <a:pt x="323" y="85"/>
                    </a:cubicBezTo>
                    <a:cubicBezTo>
                      <a:pt x="322" y="86"/>
                      <a:pt x="322" y="86"/>
                      <a:pt x="322" y="86"/>
                    </a:cubicBezTo>
                    <a:cubicBezTo>
                      <a:pt x="320" y="86"/>
                      <a:pt x="320" y="86"/>
                      <a:pt x="320" y="86"/>
                    </a:cubicBezTo>
                    <a:cubicBezTo>
                      <a:pt x="322" y="86"/>
                      <a:pt x="322" y="86"/>
                      <a:pt x="322" y="86"/>
                    </a:cubicBezTo>
                    <a:cubicBezTo>
                      <a:pt x="322" y="86"/>
                      <a:pt x="322" y="86"/>
                      <a:pt x="322" y="86"/>
                    </a:cubicBezTo>
                    <a:cubicBezTo>
                      <a:pt x="323" y="86"/>
                      <a:pt x="323" y="86"/>
                      <a:pt x="323" y="86"/>
                    </a:cubicBezTo>
                    <a:cubicBezTo>
                      <a:pt x="324" y="86"/>
                      <a:pt x="324" y="86"/>
                      <a:pt x="324" y="86"/>
                    </a:cubicBezTo>
                    <a:cubicBezTo>
                      <a:pt x="324" y="87"/>
                      <a:pt x="324" y="87"/>
                      <a:pt x="324" y="87"/>
                    </a:cubicBezTo>
                    <a:cubicBezTo>
                      <a:pt x="323" y="89"/>
                      <a:pt x="323" y="89"/>
                      <a:pt x="323" y="89"/>
                    </a:cubicBezTo>
                    <a:cubicBezTo>
                      <a:pt x="322" y="90"/>
                      <a:pt x="322" y="90"/>
                      <a:pt x="322" y="90"/>
                    </a:cubicBezTo>
                    <a:cubicBezTo>
                      <a:pt x="322" y="92"/>
                      <a:pt x="322" y="92"/>
                      <a:pt x="322" y="92"/>
                    </a:cubicBezTo>
                    <a:cubicBezTo>
                      <a:pt x="322" y="93"/>
                      <a:pt x="322" y="93"/>
                      <a:pt x="322" y="93"/>
                    </a:cubicBezTo>
                    <a:cubicBezTo>
                      <a:pt x="322" y="94"/>
                      <a:pt x="322" y="94"/>
                      <a:pt x="322" y="94"/>
                    </a:cubicBezTo>
                    <a:cubicBezTo>
                      <a:pt x="321" y="96"/>
                      <a:pt x="321" y="96"/>
                      <a:pt x="321" y="96"/>
                    </a:cubicBezTo>
                    <a:cubicBezTo>
                      <a:pt x="320" y="97"/>
                      <a:pt x="320" y="97"/>
                      <a:pt x="320" y="97"/>
                    </a:cubicBezTo>
                    <a:cubicBezTo>
                      <a:pt x="320" y="97"/>
                      <a:pt x="320" y="97"/>
                      <a:pt x="320" y="97"/>
                    </a:cubicBezTo>
                    <a:cubicBezTo>
                      <a:pt x="319" y="97"/>
                      <a:pt x="319" y="97"/>
                      <a:pt x="319" y="97"/>
                    </a:cubicBezTo>
                    <a:cubicBezTo>
                      <a:pt x="318" y="97"/>
                      <a:pt x="318" y="97"/>
                      <a:pt x="318" y="97"/>
                    </a:cubicBezTo>
                    <a:cubicBezTo>
                      <a:pt x="319" y="98"/>
                      <a:pt x="319" y="98"/>
                      <a:pt x="319" y="98"/>
                    </a:cubicBezTo>
                    <a:cubicBezTo>
                      <a:pt x="319" y="100"/>
                      <a:pt x="319" y="100"/>
                      <a:pt x="319" y="100"/>
                    </a:cubicBezTo>
                    <a:cubicBezTo>
                      <a:pt x="319" y="101"/>
                      <a:pt x="319" y="101"/>
                      <a:pt x="319" y="101"/>
                    </a:cubicBezTo>
                    <a:cubicBezTo>
                      <a:pt x="318" y="102"/>
                      <a:pt x="318" y="102"/>
                      <a:pt x="318" y="102"/>
                    </a:cubicBezTo>
                    <a:cubicBezTo>
                      <a:pt x="317" y="103"/>
                      <a:pt x="317" y="103"/>
                      <a:pt x="317" y="103"/>
                    </a:cubicBezTo>
                    <a:cubicBezTo>
                      <a:pt x="318" y="104"/>
                      <a:pt x="318" y="104"/>
                      <a:pt x="318" y="104"/>
                    </a:cubicBezTo>
                    <a:cubicBezTo>
                      <a:pt x="318" y="106"/>
                      <a:pt x="318" y="106"/>
                      <a:pt x="318" y="106"/>
                    </a:cubicBezTo>
                    <a:cubicBezTo>
                      <a:pt x="317" y="106"/>
                      <a:pt x="317" y="106"/>
                      <a:pt x="317" y="106"/>
                    </a:cubicBezTo>
                    <a:cubicBezTo>
                      <a:pt x="318" y="107"/>
                      <a:pt x="318" y="107"/>
                      <a:pt x="318" y="107"/>
                    </a:cubicBezTo>
                    <a:cubicBezTo>
                      <a:pt x="318" y="107"/>
                      <a:pt x="318" y="107"/>
                      <a:pt x="318" y="107"/>
                    </a:cubicBezTo>
                    <a:cubicBezTo>
                      <a:pt x="318" y="110"/>
                      <a:pt x="318" y="110"/>
                      <a:pt x="318" y="110"/>
                    </a:cubicBezTo>
                    <a:cubicBezTo>
                      <a:pt x="317" y="111"/>
                      <a:pt x="317" y="111"/>
                      <a:pt x="317" y="111"/>
                    </a:cubicBezTo>
                    <a:cubicBezTo>
                      <a:pt x="316" y="112"/>
                      <a:pt x="316" y="112"/>
                      <a:pt x="316" y="112"/>
                    </a:cubicBezTo>
                    <a:cubicBezTo>
                      <a:pt x="317" y="111"/>
                      <a:pt x="317" y="111"/>
                      <a:pt x="317" y="111"/>
                    </a:cubicBezTo>
                    <a:cubicBezTo>
                      <a:pt x="318" y="111"/>
                      <a:pt x="318" y="111"/>
                      <a:pt x="318" y="111"/>
                    </a:cubicBezTo>
                    <a:cubicBezTo>
                      <a:pt x="319" y="110"/>
                      <a:pt x="319" y="110"/>
                      <a:pt x="319" y="110"/>
                    </a:cubicBezTo>
                    <a:cubicBezTo>
                      <a:pt x="319" y="109"/>
                      <a:pt x="319" y="109"/>
                      <a:pt x="319" y="109"/>
                    </a:cubicBezTo>
                    <a:cubicBezTo>
                      <a:pt x="319" y="109"/>
                      <a:pt x="319" y="109"/>
                      <a:pt x="319" y="109"/>
                    </a:cubicBezTo>
                    <a:cubicBezTo>
                      <a:pt x="320" y="108"/>
                      <a:pt x="320" y="108"/>
                      <a:pt x="320" y="108"/>
                    </a:cubicBezTo>
                    <a:cubicBezTo>
                      <a:pt x="321" y="108"/>
                      <a:pt x="321" y="108"/>
                      <a:pt x="321" y="108"/>
                    </a:cubicBezTo>
                    <a:cubicBezTo>
                      <a:pt x="322" y="108"/>
                      <a:pt x="322" y="108"/>
                      <a:pt x="322" y="108"/>
                    </a:cubicBezTo>
                    <a:cubicBezTo>
                      <a:pt x="321" y="107"/>
                      <a:pt x="321" y="107"/>
                      <a:pt x="321" y="107"/>
                    </a:cubicBezTo>
                    <a:cubicBezTo>
                      <a:pt x="319" y="106"/>
                      <a:pt x="319" y="106"/>
                      <a:pt x="319" y="106"/>
                    </a:cubicBezTo>
                    <a:cubicBezTo>
                      <a:pt x="319" y="104"/>
                      <a:pt x="319" y="104"/>
                      <a:pt x="319" y="104"/>
                    </a:cubicBezTo>
                    <a:cubicBezTo>
                      <a:pt x="319" y="103"/>
                      <a:pt x="319" y="103"/>
                      <a:pt x="319" y="103"/>
                    </a:cubicBezTo>
                    <a:cubicBezTo>
                      <a:pt x="321" y="103"/>
                      <a:pt x="321" y="103"/>
                      <a:pt x="321" y="103"/>
                    </a:cubicBezTo>
                    <a:cubicBezTo>
                      <a:pt x="323" y="103"/>
                      <a:pt x="323" y="103"/>
                      <a:pt x="323" y="103"/>
                    </a:cubicBezTo>
                    <a:cubicBezTo>
                      <a:pt x="325" y="102"/>
                      <a:pt x="325" y="102"/>
                      <a:pt x="325" y="102"/>
                    </a:cubicBezTo>
                    <a:cubicBezTo>
                      <a:pt x="326" y="101"/>
                      <a:pt x="326" y="101"/>
                      <a:pt x="326" y="101"/>
                    </a:cubicBezTo>
                    <a:cubicBezTo>
                      <a:pt x="326" y="101"/>
                      <a:pt x="326" y="101"/>
                      <a:pt x="326" y="101"/>
                    </a:cubicBezTo>
                    <a:cubicBezTo>
                      <a:pt x="326" y="100"/>
                      <a:pt x="326" y="100"/>
                      <a:pt x="326" y="100"/>
                    </a:cubicBezTo>
                    <a:cubicBezTo>
                      <a:pt x="327" y="99"/>
                      <a:pt x="327" y="99"/>
                      <a:pt x="327" y="99"/>
                    </a:cubicBezTo>
                    <a:cubicBezTo>
                      <a:pt x="328" y="98"/>
                      <a:pt x="328" y="98"/>
                      <a:pt x="328" y="98"/>
                    </a:cubicBezTo>
                    <a:cubicBezTo>
                      <a:pt x="327" y="97"/>
                      <a:pt x="327" y="97"/>
                      <a:pt x="327" y="97"/>
                    </a:cubicBezTo>
                    <a:cubicBezTo>
                      <a:pt x="327" y="96"/>
                      <a:pt x="327" y="96"/>
                      <a:pt x="327" y="96"/>
                    </a:cubicBezTo>
                    <a:cubicBezTo>
                      <a:pt x="329" y="97"/>
                      <a:pt x="329" y="97"/>
                      <a:pt x="329" y="97"/>
                    </a:cubicBezTo>
                    <a:cubicBezTo>
                      <a:pt x="330" y="97"/>
                      <a:pt x="330" y="97"/>
                      <a:pt x="330" y="97"/>
                    </a:cubicBezTo>
                    <a:cubicBezTo>
                      <a:pt x="331" y="95"/>
                      <a:pt x="331" y="95"/>
                      <a:pt x="331" y="95"/>
                    </a:cubicBezTo>
                    <a:cubicBezTo>
                      <a:pt x="330" y="95"/>
                      <a:pt x="330" y="95"/>
                      <a:pt x="330" y="95"/>
                    </a:cubicBezTo>
                    <a:cubicBezTo>
                      <a:pt x="332" y="93"/>
                      <a:pt x="332" y="93"/>
                      <a:pt x="332" y="93"/>
                    </a:cubicBezTo>
                    <a:cubicBezTo>
                      <a:pt x="332" y="92"/>
                      <a:pt x="332" y="92"/>
                      <a:pt x="332" y="92"/>
                    </a:cubicBezTo>
                    <a:cubicBezTo>
                      <a:pt x="332" y="91"/>
                      <a:pt x="332" y="91"/>
                      <a:pt x="332" y="91"/>
                    </a:cubicBezTo>
                    <a:cubicBezTo>
                      <a:pt x="330" y="92"/>
                      <a:pt x="330" y="92"/>
                      <a:pt x="330" y="92"/>
                    </a:cubicBezTo>
                    <a:cubicBezTo>
                      <a:pt x="330" y="93"/>
                      <a:pt x="330" y="93"/>
                      <a:pt x="330" y="93"/>
                    </a:cubicBezTo>
                    <a:cubicBezTo>
                      <a:pt x="328" y="94"/>
                      <a:pt x="328" y="94"/>
                      <a:pt x="328" y="94"/>
                    </a:cubicBezTo>
                    <a:cubicBezTo>
                      <a:pt x="327" y="94"/>
                      <a:pt x="327" y="94"/>
                      <a:pt x="327" y="94"/>
                    </a:cubicBezTo>
                    <a:cubicBezTo>
                      <a:pt x="326" y="92"/>
                      <a:pt x="326" y="92"/>
                      <a:pt x="326" y="92"/>
                    </a:cubicBezTo>
                    <a:cubicBezTo>
                      <a:pt x="327" y="91"/>
                      <a:pt x="327" y="91"/>
                      <a:pt x="327" y="91"/>
                    </a:cubicBezTo>
                    <a:cubicBezTo>
                      <a:pt x="327" y="90"/>
                      <a:pt x="327" y="90"/>
                      <a:pt x="327" y="90"/>
                    </a:cubicBezTo>
                    <a:cubicBezTo>
                      <a:pt x="328" y="89"/>
                      <a:pt x="328" y="89"/>
                      <a:pt x="328" y="89"/>
                    </a:cubicBezTo>
                    <a:cubicBezTo>
                      <a:pt x="329" y="89"/>
                      <a:pt x="329" y="89"/>
                      <a:pt x="329" y="89"/>
                    </a:cubicBezTo>
                    <a:cubicBezTo>
                      <a:pt x="331" y="90"/>
                      <a:pt x="331" y="90"/>
                      <a:pt x="331" y="90"/>
                    </a:cubicBezTo>
                    <a:cubicBezTo>
                      <a:pt x="332" y="89"/>
                      <a:pt x="332" y="89"/>
                      <a:pt x="332" y="89"/>
                    </a:cubicBezTo>
                    <a:cubicBezTo>
                      <a:pt x="332" y="88"/>
                      <a:pt x="332" y="88"/>
                      <a:pt x="332" y="88"/>
                    </a:cubicBezTo>
                    <a:cubicBezTo>
                      <a:pt x="333" y="87"/>
                      <a:pt x="333" y="87"/>
                      <a:pt x="333" y="87"/>
                    </a:cubicBezTo>
                    <a:cubicBezTo>
                      <a:pt x="334" y="88"/>
                      <a:pt x="334" y="88"/>
                      <a:pt x="334" y="88"/>
                    </a:cubicBezTo>
                    <a:cubicBezTo>
                      <a:pt x="333" y="89"/>
                      <a:pt x="333" y="89"/>
                      <a:pt x="333" y="89"/>
                    </a:cubicBezTo>
                    <a:cubicBezTo>
                      <a:pt x="333" y="90"/>
                      <a:pt x="333" y="90"/>
                      <a:pt x="333" y="90"/>
                    </a:cubicBezTo>
                    <a:cubicBezTo>
                      <a:pt x="336" y="92"/>
                      <a:pt x="336" y="92"/>
                      <a:pt x="336" y="92"/>
                    </a:cubicBezTo>
                    <a:cubicBezTo>
                      <a:pt x="338" y="92"/>
                      <a:pt x="338" y="92"/>
                      <a:pt x="338" y="92"/>
                    </a:cubicBezTo>
                    <a:cubicBezTo>
                      <a:pt x="338" y="92"/>
                      <a:pt x="338" y="92"/>
                      <a:pt x="338" y="92"/>
                    </a:cubicBezTo>
                    <a:cubicBezTo>
                      <a:pt x="340" y="91"/>
                      <a:pt x="340" y="91"/>
                      <a:pt x="340" y="91"/>
                    </a:cubicBezTo>
                    <a:cubicBezTo>
                      <a:pt x="341" y="90"/>
                      <a:pt x="341" y="90"/>
                      <a:pt x="341" y="90"/>
                    </a:cubicBezTo>
                    <a:cubicBezTo>
                      <a:pt x="341" y="89"/>
                      <a:pt x="341" y="89"/>
                      <a:pt x="341" y="89"/>
                    </a:cubicBezTo>
                    <a:cubicBezTo>
                      <a:pt x="340" y="87"/>
                      <a:pt x="340" y="87"/>
                      <a:pt x="340" y="87"/>
                    </a:cubicBezTo>
                    <a:cubicBezTo>
                      <a:pt x="339" y="87"/>
                      <a:pt x="339" y="87"/>
                      <a:pt x="339" y="87"/>
                    </a:cubicBezTo>
                    <a:cubicBezTo>
                      <a:pt x="340" y="87"/>
                      <a:pt x="340" y="87"/>
                      <a:pt x="340" y="87"/>
                    </a:cubicBezTo>
                    <a:cubicBezTo>
                      <a:pt x="342" y="89"/>
                      <a:pt x="342" y="89"/>
                      <a:pt x="342" y="89"/>
                    </a:cubicBezTo>
                    <a:cubicBezTo>
                      <a:pt x="343" y="89"/>
                      <a:pt x="343" y="89"/>
                      <a:pt x="343" y="89"/>
                    </a:cubicBezTo>
                    <a:cubicBezTo>
                      <a:pt x="344" y="90"/>
                      <a:pt x="344" y="90"/>
                      <a:pt x="344" y="90"/>
                    </a:cubicBezTo>
                    <a:cubicBezTo>
                      <a:pt x="344" y="91"/>
                      <a:pt x="344" y="91"/>
                      <a:pt x="344" y="91"/>
                    </a:cubicBezTo>
                    <a:cubicBezTo>
                      <a:pt x="344" y="91"/>
                      <a:pt x="344" y="91"/>
                      <a:pt x="344" y="91"/>
                    </a:cubicBezTo>
                    <a:cubicBezTo>
                      <a:pt x="346" y="93"/>
                      <a:pt x="346" y="93"/>
                      <a:pt x="346" y="93"/>
                    </a:cubicBezTo>
                    <a:cubicBezTo>
                      <a:pt x="346" y="94"/>
                      <a:pt x="346" y="94"/>
                      <a:pt x="346" y="94"/>
                    </a:cubicBezTo>
                    <a:cubicBezTo>
                      <a:pt x="346" y="95"/>
                      <a:pt x="346" y="95"/>
                      <a:pt x="346" y="95"/>
                    </a:cubicBezTo>
                    <a:cubicBezTo>
                      <a:pt x="346" y="94"/>
                      <a:pt x="346" y="94"/>
                      <a:pt x="346" y="94"/>
                    </a:cubicBezTo>
                    <a:cubicBezTo>
                      <a:pt x="347" y="93"/>
                      <a:pt x="347" y="93"/>
                      <a:pt x="347" y="93"/>
                    </a:cubicBezTo>
                    <a:cubicBezTo>
                      <a:pt x="348" y="93"/>
                      <a:pt x="348" y="93"/>
                      <a:pt x="348" y="93"/>
                    </a:cubicBezTo>
                    <a:cubicBezTo>
                      <a:pt x="348" y="92"/>
                      <a:pt x="348" y="92"/>
                      <a:pt x="348" y="92"/>
                    </a:cubicBezTo>
                    <a:cubicBezTo>
                      <a:pt x="348" y="92"/>
                      <a:pt x="348" y="92"/>
                      <a:pt x="348" y="92"/>
                    </a:cubicBezTo>
                    <a:cubicBezTo>
                      <a:pt x="347" y="92"/>
                      <a:pt x="347" y="92"/>
                      <a:pt x="347" y="92"/>
                    </a:cubicBezTo>
                    <a:cubicBezTo>
                      <a:pt x="346" y="92"/>
                      <a:pt x="346" y="92"/>
                      <a:pt x="346" y="92"/>
                    </a:cubicBezTo>
                    <a:cubicBezTo>
                      <a:pt x="346" y="91"/>
                      <a:pt x="346" y="91"/>
                      <a:pt x="346" y="91"/>
                    </a:cubicBezTo>
                    <a:cubicBezTo>
                      <a:pt x="347" y="90"/>
                      <a:pt x="347" y="90"/>
                      <a:pt x="347" y="90"/>
                    </a:cubicBezTo>
                    <a:cubicBezTo>
                      <a:pt x="348" y="89"/>
                      <a:pt x="348" y="89"/>
                      <a:pt x="348" y="89"/>
                    </a:cubicBezTo>
                    <a:cubicBezTo>
                      <a:pt x="349" y="88"/>
                      <a:pt x="349" y="88"/>
                      <a:pt x="349" y="88"/>
                    </a:cubicBezTo>
                    <a:cubicBezTo>
                      <a:pt x="349" y="88"/>
                      <a:pt x="349" y="88"/>
                      <a:pt x="349" y="88"/>
                    </a:cubicBezTo>
                    <a:cubicBezTo>
                      <a:pt x="350" y="88"/>
                      <a:pt x="350" y="88"/>
                      <a:pt x="350" y="88"/>
                    </a:cubicBezTo>
                    <a:cubicBezTo>
                      <a:pt x="352" y="87"/>
                      <a:pt x="352" y="87"/>
                      <a:pt x="352" y="87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60" y="86"/>
                      <a:pt x="360" y="86"/>
                      <a:pt x="360" y="86"/>
                    </a:cubicBezTo>
                    <a:cubicBezTo>
                      <a:pt x="364" y="85"/>
                      <a:pt x="364" y="85"/>
                      <a:pt x="364" y="85"/>
                    </a:cubicBezTo>
                    <a:cubicBezTo>
                      <a:pt x="366" y="85"/>
                      <a:pt x="366" y="85"/>
                      <a:pt x="366" y="85"/>
                    </a:cubicBezTo>
                    <a:cubicBezTo>
                      <a:pt x="367" y="85"/>
                      <a:pt x="367" y="85"/>
                      <a:pt x="367" y="85"/>
                    </a:cubicBezTo>
                    <a:cubicBezTo>
                      <a:pt x="367" y="86"/>
                      <a:pt x="367" y="86"/>
                      <a:pt x="367" y="86"/>
                    </a:cubicBezTo>
                    <a:cubicBezTo>
                      <a:pt x="367" y="86"/>
                      <a:pt x="367" y="86"/>
                      <a:pt x="367" y="86"/>
                    </a:cubicBezTo>
                    <a:cubicBezTo>
                      <a:pt x="366" y="88"/>
                      <a:pt x="366" y="88"/>
                      <a:pt x="366" y="88"/>
                    </a:cubicBezTo>
                    <a:cubicBezTo>
                      <a:pt x="367" y="89"/>
                      <a:pt x="367" y="89"/>
                      <a:pt x="367" y="89"/>
                    </a:cubicBezTo>
                    <a:cubicBezTo>
                      <a:pt x="368" y="91"/>
                      <a:pt x="368" y="91"/>
                      <a:pt x="368" y="91"/>
                    </a:cubicBezTo>
                    <a:cubicBezTo>
                      <a:pt x="373" y="91"/>
                      <a:pt x="373" y="91"/>
                      <a:pt x="373" y="91"/>
                    </a:cubicBezTo>
                    <a:cubicBezTo>
                      <a:pt x="374" y="91"/>
                      <a:pt x="374" y="91"/>
                      <a:pt x="374" y="91"/>
                    </a:cubicBezTo>
                    <a:cubicBezTo>
                      <a:pt x="374" y="91"/>
                      <a:pt x="374" y="91"/>
                      <a:pt x="374" y="91"/>
                    </a:cubicBezTo>
                    <a:cubicBezTo>
                      <a:pt x="376" y="91"/>
                      <a:pt x="376" y="91"/>
                      <a:pt x="376" y="91"/>
                    </a:cubicBezTo>
                    <a:cubicBezTo>
                      <a:pt x="378" y="91"/>
                      <a:pt x="378" y="91"/>
                      <a:pt x="378" y="91"/>
                    </a:cubicBezTo>
                    <a:cubicBezTo>
                      <a:pt x="381" y="91"/>
                      <a:pt x="381" y="91"/>
                      <a:pt x="381" y="91"/>
                    </a:cubicBezTo>
                    <a:cubicBezTo>
                      <a:pt x="383" y="90"/>
                      <a:pt x="383" y="90"/>
                      <a:pt x="383" y="90"/>
                    </a:cubicBezTo>
                    <a:cubicBezTo>
                      <a:pt x="384" y="90"/>
                      <a:pt x="384" y="90"/>
                      <a:pt x="384" y="90"/>
                    </a:cubicBezTo>
                    <a:cubicBezTo>
                      <a:pt x="386" y="90"/>
                      <a:pt x="386" y="90"/>
                      <a:pt x="386" y="90"/>
                    </a:cubicBezTo>
                    <a:cubicBezTo>
                      <a:pt x="386" y="89"/>
                      <a:pt x="386" y="89"/>
                      <a:pt x="386" y="89"/>
                    </a:cubicBezTo>
                    <a:cubicBezTo>
                      <a:pt x="386" y="88"/>
                      <a:pt x="386" y="88"/>
                      <a:pt x="386" y="88"/>
                    </a:cubicBezTo>
                    <a:cubicBezTo>
                      <a:pt x="387" y="88"/>
                      <a:pt x="387" y="88"/>
                      <a:pt x="387" y="88"/>
                    </a:cubicBezTo>
                    <a:cubicBezTo>
                      <a:pt x="388" y="88"/>
                      <a:pt x="388" y="88"/>
                      <a:pt x="388" y="88"/>
                    </a:cubicBezTo>
                    <a:cubicBezTo>
                      <a:pt x="389" y="88"/>
                      <a:pt x="389" y="88"/>
                      <a:pt x="389" y="88"/>
                    </a:cubicBezTo>
                    <a:cubicBezTo>
                      <a:pt x="390" y="88"/>
                      <a:pt x="390" y="88"/>
                      <a:pt x="390" y="88"/>
                    </a:cubicBezTo>
                    <a:cubicBezTo>
                      <a:pt x="390" y="89"/>
                      <a:pt x="390" y="89"/>
                      <a:pt x="390" y="89"/>
                    </a:cubicBezTo>
                    <a:cubicBezTo>
                      <a:pt x="391" y="88"/>
                      <a:pt x="391" y="88"/>
                      <a:pt x="391" y="88"/>
                    </a:cubicBezTo>
                    <a:cubicBezTo>
                      <a:pt x="391" y="87"/>
                      <a:pt x="391" y="87"/>
                      <a:pt x="391" y="87"/>
                    </a:cubicBezTo>
                    <a:cubicBezTo>
                      <a:pt x="390" y="86"/>
                      <a:pt x="390" y="86"/>
                      <a:pt x="390" y="86"/>
                    </a:cubicBezTo>
                    <a:cubicBezTo>
                      <a:pt x="390" y="85"/>
                      <a:pt x="390" y="85"/>
                      <a:pt x="390" y="85"/>
                    </a:cubicBezTo>
                    <a:cubicBezTo>
                      <a:pt x="389" y="84"/>
                      <a:pt x="389" y="84"/>
                      <a:pt x="389" y="84"/>
                    </a:cubicBezTo>
                    <a:cubicBezTo>
                      <a:pt x="388" y="84"/>
                      <a:pt x="388" y="84"/>
                      <a:pt x="388" y="84"/>
                    </a:cubicBezTo>
                    <a:cubicBezTo>
                      <a:pt x="388" y="83"/>
                      <a:pt x="388" y="83"/>
                      <a:pt x="388" y="83"/>
                    </a:cubicBezTo>
                    <a:cubicBezTo>
                      <a:pt x="387" y="82"/>
                      <a:pt x="387" y="82"/>
                      <a:pt x="387" y="82"/>
                    </a:cubicBezTo>
                    <a:cubicBezTo>
                      <a:pt x="387" y="81"/>
                      <a:pt x="387" y="81"/>
                      <a:pt x="387" y="81"/>
                    </a:cubicBezTo>
                    <a:cubicBezTo>
                      <a:pt x="386" y="81"/>
                      <a:pt x="386" y="81"/>
                      <a:pt x="386" y="81"/>
                    </a:cubicBezTo>
                    <a:cubicBezTo>
                      <a:pt x="386" y="79"/>
                      <a:pt x="386" y="79"/>
                      <a:pt x="386" y="79"/>
                    </a:cubicBezTo>
                    <a:cubicBezTo>
                      <a:pt x="387" y="78"/>
                      <a:pt x="387" y="78"/>
                      <a:pt x="387" y="78"/>
                    </a:cubicBezTo>
                    <a:cubicBezTo>
                      <a:pt x="387" y="79"/>
                      <a:pt x="387" y="79"/>
                      <a:pt x="387" y="79"/>
                    </a:cubicBezTo>
                    <a:cubicBezTo>
                      <a:pt x="387" y="79"/>
                      <a:pt x="387" y="79"/>
                      <a:pt x="387" y="79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388" y="78"/>
                      <a:pt x="388" y="78"/>
                      <a:pt x="388" y="78"/>
                    </a:cubicBezTo>
                    <a:cubicBezTo>
                      <a:pt x="388" y="77"/>
                      <a:pt x="388" y="77"/>
                      <a:pt x="388" y="77"/>
                    </a:cubicBezTo>
                    <a:cubicBezTo>
                      <a:pt x="389" y="77"/>
                      <a:pt x="389" y="77"/>
                      <a:pt x="389" y="77"/>
                    </a:cubicBezTo>
                    <a:cubicBezTo>
                      <a:pt x="390" y="78"/>
                      <a:pt x="390" y="78"/>
                      <a:pt x="390" y="78"/>
                    </a:cubicBezTo>
                    <a:cubicBezTo>
                      <a:pt x="391" y="78"/>
                      <a:pt x="391" y="78"/>
                      <a:pt x="391" y="78"/>
                    </a:cubicBezTo>
                    <a:cubicBezTo>
                      <a:pt x="391" y="77"/>
                      <a:pt x="391" y="77"/>
                      <a:pt x="391" y="77"/>
                    </a:cubicBezTo>
                    <a:cubicBezTo>
                      <a:pt x="392" y="77"/>
                      <a:pt x="392" y="77"/>
                      <a:pt x="392" y="77"/>
                    </a:cubicBezTo>
                    <a:cubicBezTo>
                      <a:pt x="393" y="77"/>
                      <a:pt x="393" y="77"/>
                      <a:pt x="393" y="77"/>
                    </a:cubicBezTo>
                    <a:cubicBezTo>
                      <a:pt x="394" y="77"/>
                      <a:pt x="394" y="77"/>
                      <a:pt x="394" y="77"/>
                    </a:cubicBezTo>
                    <a:cubicBezTo>
                      <a:pt x="394" y="76"/>
                      <a:pt x="394" y="76"/>
                      <a:pt x="394" y="76"/>
                    </a:cubicBezTo>
                    <a:cubicBezTo>
                      <a:pt x="395" y="77"/>
                      <a:pt x="395" y="77"/>
                      <a:pt x="395" y="77"/>
                    </a:cubicBezTo>
                    <a:cubicBezTo>
                      <a:pt x="396" y="78"/>
                      <a:pt x="396" y="78"/>
                      <a:pt x="396" y="78"/>
                    </a:cubicBezTo>
                    <a:cubicBezTo>
                      <a:pt x="397" y="79"/>
                      <a:pt x="397" y="79"/>
                      <a:pt x="397" y="79"/>
                    </a:cubicBezTo>
                    <a:cubicBezTo>
                      <a:pt x="398" y="78"/>
                      <a:pt x="398" y="78"/>
                      <a:pt x="398" y="78"/>
                    </a:cubicBezTo>
                    <a:cubicBezTo>
                      <a:pt x="398" y="77"/>
                      <a:pt x="398" y="77"/>
                      <a:pt x="398" y="77"/>
                    </a:cubicBezTo>
                    <a:cubicBezTo>
                      <a:pt x="399" y="77"/>
                      <a:pt x="399" y="77"/>
                      <a:pt x="399" y="77"/>
                    </a:cubicBezTo>
                    <a:cubicBezTo>
                      <a:pt x="399" y="78"/>
                      <a:pt x="399" y="78"/>
                      <a:pt x="399" y="78"/>
                    </a:cubicBezTo>
                    <a:cubicBezTo>
                      <a:pt x="398" y="79"/>
                      <a:pt x="398" y="79"/>
                      <a:pt x="398" y="79"/>
                    </a:cubicBezTo>
                    <a:cubicBezTo>
                      <a:pt x="398" y="80"/>
                      <a:pt x="398" y="80"/>
                      <a:pt x="398" y="80"/>
                    </a:cubicBezTo>
                    <a:cubicBezTo>
                      <a:pt x="398" y="80"/>
                      <a:pt x="398" y="80"/>
                      <a:pt x="398" y="80"/>
                    </a:cubicBezTo>
                    <a:cubicBezTo>
                      <a:pt x="400" y="80"/>
                      <a:pt x="400" y="80"/>
                      <a:pt x="400" y="80"/>
                    </a:cubicBezTo>
                    <a:cubicBezTo>
                      <a:pt x="400" y="80"/>
                      <a:pt x="400" y="80"/>
                      <a:pt x="400" y="80"/>
                    </a:cubicBezTo>
                    <a:cubicBezTo>
                      <a:pt x="400" y="79"/>
                      <a:pt x="400" y="79"/>
                      <a:pt x="400" y="79"/>
                    </a:cubicBezTo>
                    <a:cubicBezTo>
                      <a:pt x="400" y="79"/>
                      <a:pt x="400" y="79"/>
                      <a:pt x="400" y="79"/>
                    </a:cubicBezTo>
                    <a:cubicBezTo>
                      <a:pt x="401" y="79"/>
                      <a:pt x="401" y="79"/>
                      <a:pt x="401" y="79"/>
                    </a:cubicBezTo>
                    <a:cubicBezTo>
                      <a:pt x="401" y="78"/>
                      <a:pt x="401" y="78"/>
                      <a:pt x="401" y="78"/>
                    </a:cubicBezTo>
                    <a:cubicBezTo>
                      <a:pt x="400" y="78"/>
                      <a:pt x="400" y="78"/>
                      <a:pt x="400" y="78"/>
                    </a:cubicBezTo>
                    <a:cubicBezTo>
                      <a:pt x="400" y="77"/>
                      <a:pt x="400" y="77"/>
                      <a:pt x="400" y="77"/>
                    </a:cubicBezTo>
                    <a:cubicBezTo>
                      <a:pt x="401" y="77"/>
                      <a:pt x="401" y="77"/>
                      <a:pt x="401" y="77"/>
                    </a:cubicBezTo>
                    <a:cubicBezTo>
                      <a:pt x="403" y="77"/>
                      <a:pt x="403" y="77"/>
                      <a:pt x="403" y="77"/>
                    </a:cubicBezTo>
                    <a:cubicBezTo>
                      <a:pt x="404" y="77"/>
                      <a:pt x="404" y="77"/>
                      <a:pt x="404" y="77"/>
                    </a:cubicBezTo>
                    <a:cubicBezTo>
                      <a:pt x="404" y="77"/>
                      <a:pt x="404" y="77"/>
                      <a:pt x="404" y="77"/>
                    </a:cubicBezTo>
                    <a:cubicBezTo>
                      <a:pt x="406" y="77"/>
                      <a:pt x="406" y="77"/>
                      <a:pt x="406" y="77"/>
                    </a:cubicBezTo>
                    <a:cubicBezTo>
                      <a:pt x="406" y="77"/>
                      <a:pt x="406" y="77"/>
                      <a:pt x="406" y="77"/>
                    </a:cubicBezTo>
                    <a:cubicBezTo>
                      <a:pt x="406" y="79"/>
                      <a:pt x="406" y="79"/>
                      <a:pt x="406" y="79"/>
                    </a:cubicBezTo>
                    <a:cubicBezTo>
                      <a:pt x="407" y="78"/>
                      <a:pt x="407" y="78"/>
                      <a:pt x="407" y="78"/>
                    </a:cubicBezTo>
                    <a:cubicBezTo>
                      <a:pt x="407" y="78"/>
                      <a:pt x="407" y="78"/>
                      <a:pt x="407" y="78"/>
                    </a:cubicBezTo>
                    <a:cubicBezTo>
                      <a:pt x="408" y="77"/>
                      <a:pt x="408" y="77"/>
                      <a:pt x="408" y="77"/>
                    </a:cubicBezTo>
                    <a:cubicBezTo>
                      <a:pt x="408" y="79"/>
                      <a:pt x="408" y="79"/>
                      <a:pt x="408" y="79"/>
                    </a:cubicBezTo>
                    <a:cubicBezTo>
                      <a:pt x="409" y="79"/>
                      <a:pt x="409" y="79"/>
                      <a:pt x="409" y="79"/>
                    </a:cubicBezTo>
                    <a:cubicBezTo>
                      <a:pt x="410" y="78"/>
                      <a:pt x="410" y="78"/>
                      <a:pt x="410" y="78"/>
                    </a:cubicBezTo>
                    <a:cubicBezTo>
                      <a:pt x="411" y="79"/>
                      <a:pt x="411" y="79"/>
                      <a:pt x="411" y="79"/>
                    </a:cubicBezTo>
                    <a:cubicBezTo>
                      <a:pt x="412" y="81"/>
                      <a:pt x="412" y="81"/>
                      <a:pt x="412" y="81"/>
                    </a:cubicBezTo>
                    <a:cubicBezTo>
                      <a:pt x="412" y="80"/>
                      <a:pt x="412" y="80"/>
                      <a:pt x="412" y="80"/>
                    </a:cubicBezTo>
                    <a:cubicBezTo>
                      <a:pt x="413" y="79"/>
                      <a:pt x="413" y="79"/>
                      <a:pt x="413" y="79"/>
                    </a:cubicBezTo>
                    <a:cubicBezTo>
                      <a:pt x="414" y="80"/>
                      <a:pt x="414" y="80"/>
                      <a:pt x="414" y="80"/>
                    </a:cubicBezTo>
                    <a:cubicBezTo>
                      <a:pt x="413" y="81"/>
                      <a:pt x="413" y="81"/>
                      <a:pt x="413" y="81"/>
                    </a:cubicBezTo>
                    <a:cubicBezTo>
                      <a:pt x="414" y="81"/>
                      <a:pt x="414" y="81"/>
                      <a:pt x="414" y="81"/>
                    </a:cubicBezTo>
                    <a:cubicBezTo>
                      <a:pt x="414" y="82"/>
                      <a:pt x="414" y="82"/>
                      <a:pt x="414" y="82"/>
                    </a:cubicBezTo>
                    <a:cubicBezTo>
                      <a:pt x="415" y="82"/>
                      <a:pt x="415" y="82"/>
                      <a:pt x="415" y="82"/>
                    </a:cubicBezTo>
                    <a:cubicBezTo>
                      <a:pt x="415" y="83"/>
                      <a:pt x="415" y="83"/>
                      <a:pt x="415" y="83"/>
                    </a:cubicBezTo>
                    <a:cubicBezTo>
                      <a:pt x="416" y="82"/>
                      <a:pt x="416" y="82"/>
                      <a:pt x="416" y="82"/>
                    </a:cubicBezTo>
                    <a:cubicBezTo>
                      <a:pt x="416" y="82"/>
                      <a:pt x="416" y="82"/>
                      <a:pt x="416" y="82"/>
                    </a:cubicBezTo>
                    <a:cubicBezTo>
                      <a:pt x="417" y="83"/>
                      <a:pt x="417" y="83"/>
                      <a:pt x="417" y="83"/>
                    </a:cubicBezTo>
                    <a:cubicBezTo>
                      <a:pt x="416" y="84"/>
                      <a:pt x="416" y="84"/>
                      <a:pt x="416" y="84"/>
                    </a:cubicBezTo>
                    <a:cubicBezTo>
                      <a:pt x="416" y="86"/>
                      <a:pt x="416" y="86"/>
                      <a:pt x="416" y="86"/>
                    </a:cubicBezTo>
                    <a:cubicBezTo>
                      <a:pt x="418" y="84"/>
                      <a:pt x="418" y="84"/>
                      <a:pt x="418" y="84"/>
                    </a:cubicBezTo>
                    <a:cubicBezTo>
                      <a:pt x="419" y="84"/>
                      <a:pt x="419" y="84"/>
                      <a:pt x="419" y="84"/>
                    </a:cubicBezTo>
                    <a:cubicBezTo>
                      <a:pt x="419" y="85"/>
                      <a:pt x="419" y="85"/>
                      <a:pt x="419" y="85"/>
                    </a:cubicBezTo>
                    <a:cubicBezTo>
                      <a:pt x="417" y="87"/>
                      <a:pt x="417" y="87"/>
                      <a:pt x="417" y="87"/>
                    </a:cubicBezTo>
                    <a:cubicBezTo>
                      <a:pt x="417" y="88"/>
                      <a:pt x="417" y="88"/>
                      <a:pt x="417" y="88"/>
                    </a:cubicBezTo>
                    <a:cubicBezTo>
                      <a:pt x="419" y="88"/>
                      <a:pt x="419" y="88"/>
                      <a:pt x="419" y="88"/>
                    </a:cubicBezTo>
                    <a:cubicBezTo>
                      <a:pt x="419" y="88"/>
                      <a:pt x="419" y="88"/>
                      <a:pt x="419" y="88"/>
                    </a:cubicBezTo>
                    <a:cubicBezTo>
                      <a:pt x="420" y="87"/>
                      <a:pt x="420" y="87"/>
                      <a:pt x="420" y="87"/>
                    </a:cubicBezTo>
                    <a:cubicBezTo>
                      <a:pt x="420" y="88"/>
                      <a:pt x="420" y="88"/>
                      <a:pt x="420" y="88"/>
                    </a:cubicBezTo>
                    <a:cubicBezTo>
                      <a:pt x="421" y="88"/>
                      <a:pt x="421" y="88"/>
                      <a:pt x="421" y="88"/>
                    </a:cubicBezTo>
                    <a:cubicBezTo>
                      <a:pt x="421" y="88"/>
                      <a:pt x="421" y="88"/>
                      <a:pt x="421" y="88"/>
                    </a:cubicBezTo>
                    <a:cubicBezTo>
                      <a:pt x="423" y="89"/>
                      <a:pt x="423" y="89"/>
                      <a:pt x="423" y="89"/>
                    </a:cubicBezTo>
                    <a:cubicBezTo>
                      <a:pt x="422" y="91"/>
                      <a:pt x="422" y="91"/>
                      <a:pt x="422" y="91"/>
                    </a:cubicBezTo>
                    <a:cubicBezTo>
                      <a:pt x="423" y="91"/>
                      <a:pt x="423" y="91"/>
                      <a:pt x="423" y="91"/>
                    </a:cubicBezTo>
                    <a:cubicBezTo>
                      <a:pt x="424" y="91"/>
                      <a:pt x="424" y="91"/>
                      <a:pt x="424" y="91"/>
                    </a:cubicBezTo>
                    <a:cubicBezTo>
                      <a:pt x="425" y="91"/>
                      <a:pt x="425" y="91"/>
                      <a:pt x="425" y="91"/>
                    </a:cubicBezTo>
                    <a:cubicBezTo>
                      <a:pt x="425" y="92"/>
                      <a:pt x="425" y="92"/>
                      <a:pt x="425" y="92"/>
                    </a:cubicBezTo>
                    <a:cubicBezTo>
                      <a:pt x="424" y="93"/>
                      <a:pt x="424" y="93"/>
                      <a:pt x="424" y="93"/>
                    </a:cubicBezTo>
                    <a:cubicBezTo>
                      <a:pt x="422" y="94"/>
                      <a:pt x="422" y="94"/>
                      <a:pt x="422" y="94"/>
                    </a:cubicBezTo>
                    <a:cubicBezTo>
                      <a:pt x="421" y="93"/>
                      <a:pt x="421" y="93"/>
                      <a:pt x="421" y="93"/>
                    </a:cubicBezTo>
                    <a:cubicBezTo>
                      <a:pt x="419" y="93"/>
                      <a:pt x="419" y="93"/>
                      <a:pt x="419" y="93"/>
                    </a:cubicBezTo>
                    <a:cubicBezTo>
                      <a:pt x="417" y="93"/>
                      <a:pt x="417" y="93"/>
                      <a:pt x="417" y="93"/>
                    </a:cubicBezTo>
                    <a:cubicBezTo>
                      <a:pt x="418" y="93"/>
                      <a:pt x="418" y="93"/>
                      <a:pt x="418" y="93"/>
                    </a:cubicBezTo>
                    <a:cubicBezTo>
                      <a:pt x="418" y="94"/>
                      <a:pt x="418" y="94"/>
                      <a:pt x="418" y="94"/>
                    </a:cubicBezTo>
                    <a:cubicBezTo>
                      <a:pt x="420" y="95"/>
                      <a:pt x="420" y="95"/>
                      <a:pt x="420" y="95"/>
                    </a:cubicBezTo>
                    <a:cubicBezTo>
                      <a:pt x="421" y="95"/>
                      <a:pt x="421" y="95"/>
                      <a:pt x="421" y="95"/>
                    </a:cubicBezTo>
                    <a:cubicBezTo>
                      <a:pt x="423" y="97"/>
                      <a:pt x="423" y="97"/>
                      <a:pt x="423" y="97"/>
                    </a:cubicBezTo>
                    <a:cubicBezTo>
                      <a:pt x="425" y="97"/>
                      <a:pt x="425" y="97"/>
                      <a:pt x="425" y="97"/>
                    </a:cubicBezTo>
                    <a:cubicBezTo>
                      <a:pt x="426" y="96"/>
                      <a:pt x="426" y="96"/>
                      <a:pt x="426" y="96"/>
                    </a:cubicBezTo>
                    <a:cubicBezTo>
                      <a:pt x="426" y="95"/>
                      <a:pt x="426" y="95"/>
                      <a:pt x="426" y="95"/>
                    </a:cubicBezTo>
                    <a:cubicBezTo>
                      <a:pt x="425" y="94"/>
                      <a:pt x="425" y="94"/>
                      <a:pt x="425" y="94"/>
                    </a:cubicBezTo>
                    <a:cubicBezTo>
                      <a:pt x="425" y="94"/>
                      <a:pt x="425" y="94"/>
                      <a:pt x="425" y="94"/>
                    </a:cubicBezTo>
                    <a:cubicBezTo>
                      <a:pt x="425" y="94"/>
                      <a:pt x="425" y="94"/>
                      <a:pt x="425" y="94"/>
                    </a:cubicBezTo>
                    <a:cubicBezTo>
                      <a:pt x="427" y="95"/>
                      <a:pt x="427" y="95"/>
                      <a:pt x="427" y="95"/>
                    </a:cubicBezTo>
                    <a:cubicBezTo>
                      <a:pt x="428" y="96"/>
                      <a:pt x="428" y="96"/>
                      <a:pt x="428" y="96"/>
                    </a:cubicBezTo>
                    <a:cubicBezTo>
                      <a:pt x="429" y="96"/>
                      <a:pt x="429" y="96"/>
                      <a:pt x="429" y="96"/>
                    </a:cubicBezTo>
                    <a:cubicBezTo>
                      <a:pt x="428" y="96"/>
                      <a:pt x="428" y="96"/>
                      <a:pt x="428" y="96"/>
                    </a:cubicBezTo>
                    <a:cubicBezTo>
                      <a:pt x="425" y="98"/>
                      <a:pt x="425" y="98"/>
                      <a:pt x="425" y="98"/>
                    </a:cubicBezTo>
                    <a:cubicBezTo>
                      <a:pt x="426" y="98"/>
                      <a:pt x="426" y="98"/>
                      <a:pt x="426" y="98"/>
                    </a:cubicBezTo>
                    <a:cubicBezTo>
                      <a:pt x="427" y="99"/>
                      <a:pt x="427" y="99"/>
                      <a:pt x="427" y="99"/>
                    </a:cubicBezTo>
                    <a:cubicBezTo>
                      <a:pt x="428" y="98"/>
                      <a:pt x="428" y="98"/>
                      <a:pt x="428" y="98"/>
                    </a:cubicBezTo>
                    <a:cubicBezTo>
                      <a:pt x="428" y="98"/>
                      <a:pt x="428" y="98"/>
                      <a:pt x="428" y="98"/>
                    </a:cubicBezTo>
                    <a:cubicBezTo>
                      <a:pt x="432" y="101"/>
                      <a:pt x="432" y="101"/>
                      <a:pt x="432" y="101"/>
                    </a:cubicBezTo>
                    <a:cubicBezTo>
                      <a:pt x="433" y="101"/>
                      <a:pt x="433" y="101"/>
                      <a:pt x="433" y="101"/>
                    </a:cubicBezTo>
                    <a:cubicBezTo>
                      <a:pt x="434" y="103"/>
                      <a:pt x="434" y="103"/>
                      <a:pt x="434" y="103"/>
                    </a:cubicBezTo>
                    <a:cubicBezTo>
                      <a:pt x="437" y="103"/>
                      <a:pt x="437" y="103"/>
                      <a:pt x="437" y="103"/>
                    </a:cubicBezTo>
                    <a:cubicBezTo>
                      <a:pt x="438" y="105"/>
                      <a:pt x="438" y="105"/>
                      <a:pt x="438" y="105"/>
                    </a:cubicBezTo>
                    <a:cubicBezTo>
                      <a:pt x="440" y="105"/>
                      <a:pt x="440" y="105"/>
                      <a:pt x="440" y="105"/>
                    </a:cubicBezTo>
                    <a:cubicBezTo>
                      <a:pt x="440" y="104"/>
                      <a:pt x="440" y="104"/>
                      <a:pt x="440" y="104"/>
                    </a:cubicBezTo>
                    <a:cubicBezTo>
                      <a:pt x="440" y="104"/>
                      <a:pt x="440" y="104"/>
                      <a:pt x="440" y="104"/>
                    </a:cubicBezTo>
                    <a:cubicBezTo>
                      <a:pt x="441" y="103"/>
                      <a:pt x="441" y="103"/>
                      <a:pt x="441" y="103"/>
                    </a:cubicBezTo>
                    <a:cubicBezTo>
                      <a:pt x="442" y="104"/>
                      <a:pt x="442" y="104"/>
                      <a:pt x="442" y="104"/>
                    </a:cubicBezTo>
                    <a:cubicBezTo>
                      <a:pt x="442" y="105"/>
                      <a:pt x="442" y="105"/>
                      <a:pt x="442" y="105"/>
                    </a:cubicBezTo>
                    <a:cubicBezTo>
                      <a:pt x="443" y="106"/>
                      <a:pt x="443" y="106"/>
                      <a:pt x="443" y="106"/>
                    </a:cubicBezTo>
                    <a:cubicBezTo>
                      <a:pt x="443" y="106"/>
                      <a:pt x="443" y="106"/>
                      <a:pt x="443" y="106"/>
                    </a:cubicBezTo>
                    <a:cubicBezTo>
                      <a:pt x="444" y="105"/>
                      <a:pt x="444" y="105"/>
                      <a:pt x="444" y="105"/>
                    </a:cubicBezTo>
                    <a:cubicBezTo>
                      <a:pt x="442" y="99"/>
                      <a:pt x="442" y="99"/>
                      <a:pt x="442" y="99"/>
                    </a:cubicBezTo>
                    <a:cubicBezTo>
                      <a:pt x="441" y="97"/>
                      <a:pt x="441" y="97"/>
                      <a:pt x="441" y="97"/>
                    </a:cubicBezTo>
                    <a:cubicBezTo>
                      <a:pt x="440" y="94"/>
                      <a:pt x="440" y="94"/>
                      <a:pt x="440" y="94"/>
                    </a:cubicBezTo>
                    <a:cubicBezTo>
                      <a:pt x="439" y="91"/>
                      <a:pt x="439" y="91"/>
                      <a:pt x="439" y="91"/>
                    </a:cubicBezTo>
                    <a:cubicBezTo>
                      <a:pt x="438" y="90"/>
                      <a:pt x="438" y="90"/>
                      <a:pt x="438" y="90"/>
                    </a:cubicBezTo>
                    <a:cubicBezTo>
                      <a:pt x="438" y="89"/>
                      <a:pt x="438" y="89"/>
                      <a:pt x="438" y="89"/>
                    </a:cubicBezTo>
                    <a:cubicBezTo>
                      <a:pt x="439" y="89"/>
                      <a:pt x="439" y="89"/>
                      <a:pt x="439" y="89"/>
                    </a:cubicBezTo>
                    <a:cubicBezTo>
                      <a:pt x="440" y="91"/>
                      <a:pt x="440" y="91"/>
                      <a:pt x="440" y="91"/>
                    </a:cubicBezTo>
                    <a:cubicBezTo>
                      <a:pt x="441" y="92"/>
                      <a:pt x="441" y="92"/>
                      <a:pt x="441" y="92"/>
                    </a:cubicBezTo>
                    <a:cubicBezTo>
                      <a:pt x="443" y="92"/>
                      <a:pt x="443" y="92"/>
                      <a:pt x="443" y="92"/>
                    </a:cubicBezTo>
                    <a:cubicBezTo>
                      <a:pt x="444" y="93"/>
                      <a:pt x="444" y="93"/>
                      <a:pt x="444" y="93"/>
                    </a:cubicBezTo>
                    <a:cubicBezTo>
                      <a:pt x="446" y="93"/>
                      <a:pt x="446" y="93"/>
                      <a:pt x="446" y="93"/>
                    </a:cubicBezTo>
                    <a:cubicBezTo>
                      <a:pt x="450" y="93"/>
                      <a:pt x="450" y="93"/>
                      <a:pt x="450" y="93"/>
                    </a:cubicBezTo>
                    <a:cubicBezTo>
                      <a:pt x="451" y="93"/>
                      <a:pt x="451" y="93"/>
                      <a:pt x="451" y="93"/>
                    </a:cubicBezTo>
                    <a:cubicBezTo>
                      <a:pt x="452" y="93"/>
                      <a:pt x="452" y="93"/>
                      <a:pt x="452" y="93"/>
                    </a:cubicBezTo>
                    <a:cubicBezTo>
                      <a:pt x="453" y="94"/>
                      <a:pt x="453" y="94"/>
                      <a:pt x="453" y="94"/>
                    </a:cubicBezTo>
                    <a:cubicBezTo>
                      <a:pt x="453" y="94"/>
                      <a:pt x="453" y="94"/>
                      <a:pt x="453" y="94"/>
                    </a:cubicBezTo>
                    <a:cubicBezTo>
                      <a:pt x="453" y="92"/>
                      <a:pt x="453" y="92"/>
                      <a:pt x="453" y="92"/>
                    </a:cubicBezTo>
                    <a:cubicBezTo>
                      <a:pt x="453" y="92"/>
                      <a:pt x="453" y="92"/>
                      <a:pt x="453" y="92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453" y="90"/>
                      <a:pt x="453" y="90"/>
                      <a:pt x="453" y="90"/>
                    </a:cubicBezTo>
                    <a:cubicBezTo>
                      <a:pt x="453" y="90"/>
                      <a:pt x="453" y="90"/>
                      <a:pt x="453" y="90"/>
                    </a:cubicBezTo>
                    <a:cubicBezTo>
                      <a:pt x="456" y="88"/>
                      <a:pt x="456" y="88"/>
                      <a:pt x="456" y="88"/>
                    </a:cubicBezTo>
                    <a:cubicBezTo>
                      <a:pt x="457" y="88"/>
                      <a:pt x="457" y="88"/>
                      <a:pt x="457" y="88"/>
                    </a:cubicBezTo>
                    <a:cubicBezTo>
                      <a:pt x="458" y="88"/>
                      <a:pt x="458" y="88"/>
                      <a:pt x="458" y="88"/>
                    </a:cubicBezTo>
                    <a:cubicBezTo>
                      <a:pt x="459" y="89"/>
                      <a:pt x="459" y="89"/>
                      <a:pt x="459" y="89"/>
                    </a:cubicBezTo>
                    <a:cubicBezTo>
                      <a:pt x="461" y="89"/>
                      <a:pt x="461" y="89"/>
                      <a:pt x="461" y="89"/>
                    </a:cubicBezTo>
                    <a:cubicBezTo>
                      <a:pt x="462" y="90"/>
                      <a:pt x="462" y="90"/>
                      <a:pt x="462" y="90"/>
                    </a:cubicBezTo>
                    <a:cubicBezTo>
                      <a:pt x="464" y="90"/>
                      <a:pt x="464" y="90"/>
                      <a:pt x="464" y="90"/>
                    </a:cubicBezTo>
                    <a:cubicBezTo>
                      <a:pt x="464" y="91"/>
                      <a:pt x="464" y="91"/>
                      <a:pt x="464" y="91"/>
                    </a:cubicBezTo>
                    <a:cubicBezTo>
                      <a:pt x="466" y="91"/>
                      <a:pt x="466" y="91"/>
                      <a:pt x="466" y="91"/>
                    </a:cubicBezTo>
                    <a:cubicBezTo>
                      <a:pt x="467" y="92"/>
                      <a:pt x="467" y="92"/>
                      <a:pt x="467" y="92"/>
                    </a:cubicBezTo>
                    <a:cubicBezTo>
                      <a:pt x="469" y="92"/>
                      <a:pt x="469" y="92"/>
                      <a:pt x="469" y="92"/>
                    </a:cubicBezTo>
                    <a:cubicBezTo>
                      <a:pt x="468" y="92"/>
                      <a:pt x="468" y="92"/>
                      <a:pt x="468" y="92"/>
                    </a:cubicBezTo>
                    <a:cubicBezTo>
                      <a:pt x="468" y="91"/>
                      <a:pt x="468" y="91"/>
                      <a:pt x="468" y="91"/>
                    </a:cubicBezTo>
                    <a:cubicBezTo>
                      <a:pt x="469" y="92"/>
                      <a:pt x="469" y="92"/>
                      <a:pt x="469" y="92"/>
                    </a:cubicBezTo>
                    <a:cubicBezTo>
                      <a:pt x="470" y="91"/>
                      <a:pt x="470" y="91"/>
                      <a:pt x="470" y="91"/>
                    </a:cubicBezTo>
                    <a:cubicBezTo>
                      <a:pt x="469" y="90"/>
                      <a:pt x="469" y="90"/>
                      <a:pt x="469" y="90"/>
                    </a:cubicBezTo>
                    <a:cubicBezTo>
                      <a:pt x="470" y="90"/>
                      <a:pt x="470" y="90"/>
                      <a:pt x="470" y="90"/>
                    </a:cubicBezTo>
                    <a:cubicBezTo>
                      <a:pt x="469" y="89"/>
                      <a:pt x="469" y="89"/>
                      <a:pt x="469" y="89"/>
                    </a:cubicBezTo>
                    <a:cubicBezTo>
                      <a:pt x="467" y="89"/>
                      <a:pt x="467" y="89"/>
                      <a:pt x="467" y="89"/>
                    </a:cubicBezTo>
                    <a:cubicBezTo>
                      <a:pt x="466" y="89"/>
                      <a:pt x="466" y="89"/>
                      <a:pt x="466" y="89"/>
                    </a:cubicBezTo>
                    <a:cubicBezTo>
                      <a:pt x="466" y="87"/>
                      <a:pt x="466" y="87"/>
                      <a:pt x="466" y="87"/>
                    </a:cubicBezTo>
                    <a:cubicBezTo>
                      <a:pt x="465" y="86"/>
                      <a:pt x="465" y="86"/>
                      <a:pt x="465" y="86"/>
                    </a:cubicBezTo>
                    <a:cubicBezTo>
                      <a:pt x="466" y="86"/>
                      <a:pt x="466" y="86"/>
                      <a:pt x="466" y="86"/>
                    </a:cubicBezTo>
                    <a:cubicBezTo>
                      <a:pt x="467" y="86"/>
                      <a:pt x="467" y="86"/>
                      <a:pt x="467" y="86"/>
                    </a:cubicBezTo>
                    <a:cubicBezTo>
                      <a:pt x="468" y="86"/>
                      <a:pt x="468" y="86"/>
                      <a:pt x="468" y="86"/>
                    </a:cubicBezTo>
                    <a:cubicBezTo>
                      <a:pt x="467" y="85"/>
                      <a:pt x="467" y="85"/>
                      <a:pt x="467" y="85"/>
                    </a:cubicBezTo>
                    <a:cubicBezTo>
                      <a:pt x="468" y="85"/>
                      <a:pt x="468" y="85"/>
                      <a:pt x="468" y="85"/>
                    </a:cubicBezTo>
                    <a:cubicBezTo>
                      <a:pt x="470" y="86"/>
                      <a:pt x="470" y="86"/>
                      <a:pt x="470" y="86"/>
                    </a:cubicBezTo>
                    <a:cubicBezTo>
                      <a:pt x="470" y="87"/>
                      <a:pt x="470" y="87"/>
                      <a:pt x="470" y="87"/>
                    </a:cubicBezTo>
                    <a:cubicBezTo>
                      <a:pt x="471" y="87"/>
                      <a:pt x="471" y="87"/>
                      <a:pt x="471" y="87"/>
                    </a:cubicBezTo>
                    <a:cubicBezTo>
                      <a:pt x="472" y="87"/>
                      <a:pt x="472" y="87"/>
                      <a:pt x="472" y="87"/>
                    </a:cubicBezTo>
                    <a:cubicBezTo>
                      <a:pt x="472" y="87"/>
                      <a:pt x="472" y="87"/>
                      <a:pt x="472" y="87"/>
                    </a:cubicBezTo>
                    <a:cubicBezTo>
                      <a:pt x="472" y="86"/>
                      <a:pt x="472" y="86"/>
                      <a:pt x="472" y="86"/>
                    </a:cubicBezTo>
                    <a:cubicBezTo>
                      <a:pt x="473" y="85"/>
                      <a:pt x="473" y="85"/>
                      <a:pt x="473" y="85"/>
                    </a:cubicBezTo>
                    <a:cubicBezTo>
                      <a:pt x="474" y="86"/>
                      <a:pt x="474" y="86"/>
                      <a:pt x="474" y="86"/>
                    </a:cubicBezTo>
                    <a:cubicBezTo>
                      <a:pt x="474" y="85"/>
                      <a:pt x="474" y="85"/>
                      <a:pt x="474" y="85"/>
                    </a:cubicBezTo>
                    <a:cubicBezTo>
                      <a:pt x="473" y="83"/>
                      <a:pt x="473" y="83"/>
                      <a:pt x="473" y="83"/>
                    </a:cubicBezTo>
                    <a:cubicBezTo>
                      <a:pt x="471" y="83"/>
                      <a:pt x="471" y="83"/>
                      <a:pt x="471" y="83"/>
                    </a:cubicBezTo>
                    <a:cubicBezTo>
                      <a:pt x="470" y="82"/>
                      <a:pt x="470" y="82"/>
                      <a:pt x="470" y="82"/>
                    </a:cubicBezTo>
                    <a:cubicBezTo>
                      <a:pt x="470" y="80"/>
                      <a:pt x="470" y="80"/>
                      <a:pt x="470" y="80"/>
                    </a:cubicBezTo>
                    <a:cubicBezTo>
                      <a:pt x="469" y="80"/>
                      <a:pt x="469" y="80"/>
                      <a:pt x="469" y="80"/>
                    </a:cubicBezTo>
                    <a:cubicBezTo>
                      <a:pt x="468" y="80"/>
                      <a:pt x="468" y="80"/>
                      <a:pt x="468" y="80"/>
                    </a:cubicBezTo>
                    <a:cubicBezTo>
                      <a:pt x="467" y="80"/>
                      <a:pt x="467" y="80"/>
                      <a:pt x="467" y="80"/>
                    </a:cubicBezTo>
                    <a:cubicBezTo>
                      <a:pt x="469" y="79"/>
                      <a:pt x="469" y="79"/>
                      <a:pt x="469" y="79"/>
                    </a:cubicBezTo>
                    <a:cubicBezTo>
                      <a:pt x="468" y="78"/>
                      <a:pt x="468" y="78"/>
                      <a:pt x="468" y="78"/>
                    </a:cubicBezTo>
                    <a:cubicBezTo>
                      <a:pt x="468" y="78"/>
                      <a:pt x="468" y="78"/>
                      <a:pt x="468" y="78"/>
                    </a:cubicBezTo>
                    <a:cubicBezTo>
                      <a:pt x="467" y="77"/>
                      <a:pt x="467" y="77"/>
                      <a:pt x="467" y="77"/>
                    </a:cubicBezTo>
                    <a:cubicBezTo>
                      <a:pt x="469" y="77"/>
                      <a:pt x="469" y="77"/>
                      <a:pt x="469" y="77"/>
                    </a:cubicBezTo>
                    <a:cubicBezTo>
                      <a:pt x="470" y="75"/>
                      <a:pt x="470" y="75"/>
                      <a:pt x="470" y="75"/>
                    </a:cubicBezTo>
                    <a:cubicBezTo>
                      <a:pt x="468" y="75"/>
                      <a:pt x="468" y="75"/>
                      <a:pt x="468" y="75"/>
                    </a:cubicBezTo>
                    <a:cubicBezTo>
                      <a:pt x="466" y="77"/>
                      <a:pt x="466" y="77"/>
                      <a:pt x="466" y="77"/>
                    </a:cubicBezTo>
                    <a:cubicBezTo>
                      <a:pt x="466" y="78"/>
                      <a:pt x="466" y="78"/>
                      <a:pt x="466" y="78"/>
                    </a:cubicBezTo>
                    <a:cubicBezTo>
                      <a:pt x="464" y="77"/>
                      <a:pt x="464" y="77"/>
                      <a:pt x="464" y="77"/>
                    </a:cubicBezTo>
                    <a:cubicBezTo>
                      <a:pt x="463" y="75"/>
                      <a:pt x="463" y="75"/>
                      <a:pt x="463" y="75"/>
                    </a:cubicBezTo>
                    <a:cubicBezTo>
                      <a:pt x="464" y="74"/>
                      <a:pt x="464" y="74"/>
                      <a:pt x="464" y="74"/>
                    </a:cubicBezTo>
                    <a:cubicBezTo>
                      <a:pt x="464" y="73"/>
                      <a:pt x="464" y="73"/>
                      <a:pt x="464" y="73"/>
                    </a:cubicBezTo>
                    <a:cubicBezTo>
                      <a:pt x="466" y="72"/>
                      <a:pt x="466" y="72"/>
                      <a:pt x="466" y="72"/>
                    </a:cubicBezTo>
                    <a:cubicBezTo>
                      <a:pt x="467" y="72"/>
                      <a:pt x="467" y="72"/>
                      <a:pt x="467" y="72"/>
                    </a:cubicBezTo>
                    <a:cubicBezTo>
                      <a:pt x="469" y="71"/>
                      <a:pt x="469" y="71"/>
                      <a:pt x="469" y="71"/>
                    </a:cubicBezTo>
                    <a:cubicBezTo>
                      <a:pt x="469" y="70"/>
                      <a:pt x="469" y="70"/>
                      <a:pt x="469" y="70"/>
                    </a:cubicBezTo>
                    <a:cubicBezTo>
                      <a:pt x="468" y="69"/>
                      <a:pt x="468" y="69"/>
                      <a:pt x="468" y="69"/>
                    </a:cubicBezTo>
                    <a:cubicBezTo>
                      <a:pt x="467" y="69"/>
                      <a:pt x="467" y="69"/>
                      <a:pt x="467" y="69"/>
                    </a:cubicBezTo>
                    <a:cubicBezTo>
                      <a:pt x="466" y="68"/>
                      <a:pt x="466" y="68"/>
                      <a:pt x="466" y="68"/>
                    </a:cubicBezTo>
                    <a:cubicBezTo>
                      <a:pt x="464" y="68"/>
                      <a:pt x="464" y="68"/>
                      <a:pt x="464" y="68"/>
                    </a:cubicBezTo>
                    <a:cubicBezTo>
                      <a:pt x="463" y="67"/>
                      <a:pt x="463" y="67"/>
                      <a:pt x="463" y="67"/>
                    </a:cubicBezTo>
                    <a:cubicBezTo>
                      <a:pt x="464" y="66"/>
                      <a:pt x="464" y="66"/>
                      <a:pt x="464" y="66"/>
                    </a:cubicBezTo>
                    <a:cubicBezTo>
                      <a:pt x="466" y="66"/>
                      <a:pt x="466" y="66"/>
                      <a:pt x="466" y="66"/>
                    </a:cubicBezTo>
                    <a:cubicBezTo>
                      <a:pt x="469" y="67"/>
                      <a:pt x="469" y="67"/>
                      <a:pt x="469" y="67"/>
                    </a:cubicBezTo>
                    <a:cubicBezTo>
                      <a:pt x="471" y="67"/>
                      <a:pt x="471" y="67"/>
                      <a:pt x="471" y="67"/>
                    </a:cubicBezTo>
                    <a:cubicBezTo>
                      <a:pt x="475" y="67"/>
                      <a:pt x="475" y="67"/>
                      <a:pt x="475" y="67"/>
                    </a:cubicBezTo>
                    <a:cubicBezTo>
                      <a:pt x="482" y="66"/>
                      <a:pt x="482" y="66"/>
                      <a:pt x="482" y="66"/>
                    </a:cubicBezTo>
                    <a:cubicBezTo>
                      <a:pt x="483" y="66"/>
                      <a:pt x="483" y="66"/>
                      <a:pt x="483" y="66"/>
                    </a:cubicBezTo>
                    <a:cubicBezTo>
                      <a:pt x="487" y="66"/>
                      <a:pt x="487" y="66"/>
                      <a:pt x="487" y="66"/>
                    </a:cubicBezTo>
                    <a:cubicBezTo>
                      <a:pt x="490" y="66"/>
                      <a:pt x="490" y="66"/>
                      <a:pt x="490" y="66"/>
                    </a:cubicBezTo>
                    <a:cubicBezTo>
                      <a:pt x="491" y="66"/>
                      <a:pt x="491" y="66"/>
                      <a:pt x="491" y="66"/>
                    </a:cubicBezTo>
                    <a:cubicBezTo>
                      <a:pt x="494" y="66"/>
                      <a:pt x="494" y="66"/>
                      <a:pt x="494" y="66"/>
                    </a:cubicBezTo>
                    <a:cubicBezTo>
                      <a:pt x="493" y="66"/>
                      <a:pt x="493" y="66"/>
                      <a:pt x="493" y="66"/>
                    </a:cubicBezTo>
                    <a:cubicBezTo>
                      <a:pt x="489" y="68"/>
                      <a:pt x="489" y="68"/>
                      <a:pt x="489" y="68"/>
                    </a:cubicBezTo>
                    <a:cubicBezTo>
                      <a:pt x="488" y="67"/>
                      <a:pt x="488" y="67"/>
                      <a:pt x="488" y="67"/>
                    </a:cubicBezTo>
                    <a:cubicBezTo>
                      <a:pt x="487" y="67"/>
                      <a:pt x="487" y="67"/>
                      <a:pt x="487" y="67"/>
                    </a:cubicBezTo>
                    <a:cubicBezTo>
                      <a:pt x="486" y="67"/>
                      <a:pt x="486" y="67"/>
                      <a:pt x="486" y="67"/>
                    </a:cubicBezTo>
                    <a:cubicBezTo>
                      <a:pt x="485" y="69"/>
                      <a:pt x="485" y="69"/>
                      <a:pt x="485" y="69"/>
                    </a:cubicBezTo>
                    <a:cubicBezTo>
                      <a:pt x="486" y="70"/>
                      <a:pt x="486" y="70"/>
                      <a:pt x="486" y="70"/>
                    </a:cubicBezTo>
                    <a:cubicBezTo>
                      <a:pt x="485" y="70"/>
                      <a:pt x="485" y="70"/>
                      <a:pt x="485" y="70"/>
                    </a:cubicBezTo>
                    <a:cubicBezTo>
                      <a:pt x="485" y="71"/>
                      <a:pt x="485" y="71"/>
                      <a:pt x="485" y="71"/>
                    </a:cubicBezTo>
                    <a:cubicBezTo>
                      <a:pt x="486" y="72"/>
                      <a:pt x="486" y="72"/>
                      <a:pt x="486" y="72"/>
                    </a:cubicBezTo>
                    <a:cubicBezTo>
                      <a:pt x="488" y="71"/>
                      <a:pt x="488" y="71"/>
                      <a:pt x="488" y="71"/>
                    </a:cubicBezTo>
                    <a:cubicBezTo>
                      <a:pt x="488" y="70"/>
                      <a:pt x="488" y="70"/>
                      <a:pt x="488" y="70"/>
                    </a:cubicBezTo>
                    <a:cubicBezTo>
                      <a:pt x="491" y="68"/>
                      <a:pt x="491" y="68"/>
                      <a:pt x="491" y="68"/>
                    </a:cubicBezTo>
                    <a:cubicBezTo>
                      <a:pt x="495" y="66"/>
                      <a:pt x="495" y="66"/>
                      <a:pt x="495" y="66"/>
                    </a:cubicBezTo>
                    <a:cubicBezTo>
                      <a:pt x="495" y="68"/>
                      <a:pt x="495" y="68"/>
                      <a:pt x="495" y="68"/>
                    </a:cubicBezTo>
                    <a:cubicBezTo>
                      <a:pt x="495" y="71"/>
                      <a:pt x="495" y="71"/>
                      <a:pt x="495" y="71"/>
                    </a:cubicBezTo>
                    <a:cubicBezTo>
                      <a:pt x="495" y="72"/>
                      <a:pt x="495" y="72"/>
                      <a:pt x="495" y="72"/>
                    </a:cubicBezTo>
                    <a:cubicBezTo>
                      <a:pt x="494" y="70"/>
                      <a:pt x="494" y="70"/>
                      <a:pt x="494" y="70"/>
                    </a:cubicBezTo>
                    <a:cubicBezTo>
                      <a:pt x="493" y="69"/>
                      <a:pt x="493" y="69"/>
                      <a:pt x="493" y="69"/>
                    </a:cubicBezTo>
                    <a:cubicBezTo>
                      <a:pt x="493" y="68"/>
                      <a:pt x="493" y="68"/>
                      <a:pt x="493" y="68"/>
                    </a:cubicBezTo>
                    <a:cubicBezTo>
                      <a:pt x="492" y="69"/>
                      <a:pt x="492" y="69"/>
                      <a:pt x="492" y="69"/>
                    </a:cubicBezTo>
                    <a:cubicBezTo>
                      <a:pt x="491" y="68"/>
                      <a:pt x="491" y="68"/>
                      <a:pt x="491" y="68"/>
                    </a:cubicBezTo>
                    <a:cubicBezTo>
                      <a:pt x="492" y="70"/>
                      <a:pt x="492" y="70"/>
                      <a:pt x="492" y="70"/>
                    </a:cubicBezTo>
                    <a:cubicBezTo>
                      <a:pt x="493" y="71"/>
                      <a:pt x="493" y="71"/>
                      <a:pt x="493" y="71"/>
                    </a:cubicBezTo>
                    <a:cubicBezTo>
                      <a:pt x="493" y="73"/>
                      <a:pt x="493" y="73"/>
                      <a:pt x="493" y="73"/>
                    </a:cubicBezTo>
                    <a:cubicBezTo>
                      <a:pt x="493" y="74"/>
                      <a:pt x="493" y="74"/>
                      <a:pt x="493" y="74"/>
                    </a:cubicBezTo>
                    <a:cubicBezTo>
                      <a:pt x="492" y="74"/>
                      <a:pt x="492" y="74"/>
                      <a:pt x="492" y="74"/>
                    </a:cubicBezTo>
                    <a:cubicBezTo>
                      <a:pt x="491" y="75"/>
                      <a:pt x="491" y="75"/>
                      <a:pt x="491" y="75"/>
                    </a:cubicBezTo>
                    <a:cubicBezTo>
                      <a:pt x="492" y="76"/>
                      <a:pt x="492" y="76"/>
                      <a:pt x="492" y="76"/>
                    </a:cubicBezTo>
                    <a:cubicBezTo>
                      <a:pt x="492" y="76"/>
                      <a:pt x="492" y="76"/>
                      <a:pt x="492" y="76"/>
                    </a:cubicBezTo>
                    <a:cubicBezTo>
                      <a:pt x="493" y="77"/>
                      <a:pt x="493" y="77"/>
                      <a:pt x="493" y="77"/>
                    </a:cubicBezTo>
                    <a:cubicBezTo>
                      <a:pt x="494" y="77"/>
                      <a:pt x="494" y="77"/>
                      <a:pt x="494" y="77"/>
                    </a:cubicBezTo>
                    <a:cubicBezTo>
                      <a:pt x="495" y="76"/>
                      <a:pt x="495" y="76"/>
                      <a:pt x="495" y="76"/>
                    </a:cubicBezTo>
                    <a:cubicBezTo>
                      <a:pt x="495" y="74"/>
                      <a:pt x="495" y="74"/>
                      <a:pt x="495" y="74"/>
                    </a:cubicBezTo>
                    <a:cubicBezTo>
                      <a:pt x="496" y="73"/>
                      <a:pt x="496" y="73"/>
                      <a:pt x="496" y="73"/>
                    </a:cubicBezTo>
                    <a:cubicBezTo>
                      <a:pt x="496" y="72"/>
                      <a:pt x="496" y="72"/>
                      <a:pt x="496" y="72"/>
                    </a:cubicBezTo>
                    <a:cubicBezTo>
                      <a:pt x="496" y="70"/>
                      <a:pt x="496" y="70"/>
                      <a:pt x="496" y="70"/>
                    </a:cubicBezTo>
                    <a:cubicBezTo>
                      <a:pt x="496" y="65"/>
                      <a:pt x="496" y="65"/>
                      <a:pt x="496" y="65"/>
                    </a:cubicBezTo>
                    <a:cubicBezTo>
                      <a:pt x="498" y="64"/>
                      <a:pt x="498" y="64"/>
                      <a:pt x="498" y="64"/>
                    </a:cubicBezTo>
                    <a:cubicBezTo>
                      <a:pt x="501" y="63"/>
                      <a:pt x="501" y="63"/>
                      <a:pt x="501" y="63"/>
                    </a:cubicBezTo>
                    <a:cubicBezTo>
                      <a:pt x="504" y="62"/>
                      <a:pt x="504" y="62"/>
                      <a:pt x="504" y="62"/>
                    </a:cubicBezTo>
                    <a:cubicBezTo>
                      <a:pt x="507" y="63"/>
                      <a:pt x="507" y="63"/>
                      <a:pt x="507" y="63"/>
                    </a:cubicBezTo>
                    <a:cubicBezTo>
                      <a:pt x="511" y="64"/>
                      <a:pt x="511" y="64"/>
                      <a:pt x="511" y="64"/>
                    </a:cubicBezTo>
                    <a:cubicBezTo>
                      <a:pt x="512" y="66"/>
                      <a:pt x="512" y="66"/>
                      <a:pt x="512" y="66"/>
                    </a:cubicBezTo>
                    <a:cubicBezTo>
                      <a:pt x="512" y="67"/>
                      <a:pt x="512" y="67"/>
                      <a:pt x="512" y="67"/>
                    </a:cubicBezTo>
                    <a:cubicBezTo>
                      <a:pt x="511" y="68"/>
                      <a:pt x="511" y="68"/>
                      <a:pt x="511" y="68"/>
                    </a:cubicBezTo>
                    <a:cubicBezTo>
                      <a:pt x="509" y="67"/>
                      <a:pt x="509" y="67"/>
                      <a:pt x="509" y="67"/>
                    </a:cubicBezTo>
                    <a:cubicBezTo>
                      <a:pt x="509" y="67"/>
                      <a:pt x="509" y="67"/>
                      <a:pt x="509" y="67"/>
                    </a:cubicBezTo>
                    <a:cubicBezTo>
                      <a:pt x="509" y="68"/>
                      <a:pt x="509" y="68"/>
                      <a:pt x="509" y="68"/>
                    </a:cubicBezTo>
                    <a:cubicBezTo>
                      <a:pt x="509" y="69"/>
                      <a:pt x="509" y="69"/>
                      <a:pt x="509" y="69"/>
                    </a:cubicBezTo>
                    <a:cubicBezTo>
                      <a:pt x="510" y="70"/>
                      <a:pt x="510" y="70"/>
                      <a:pt x="510" y="70"/>
                    </a:cubicBezTo>
                    <a:cubicBezTo>
                      <a:pt x="509" y="71"/>
                      <a:pt x="509" y="71"/>
                      <a:pt x="509" y="71"/>
                    </a:cubicBezTo>
                    <a:cubicBezTo>
                      <a:pt x="509" y="71"/>
                      <a:pt x="509" y="71"/>
                      <a:pt x="509" y="71"/>
                    </a:cubicBezTo>
                    <a:cubicBezTo>
                      <a:pt x="511" y="70"/>
                      <a:pt x="511" y="70"/>
                      <a:pt x="511" y="70"/>
                    </a:cubicBezTo>
                    <a:cubicBezTo>
                      <a:pt x="513" y="70"/>
                      <a:pt x="513" y="70"/>
                      <a:pt x="513" y="70"/>
                    </a:cubicBezTo>
                    <a:cubicBezTo>
                      <a:pt x="514" y="69"/>
                      <a:pt x="514" y="69"/>
                      <a:pt x="514" y="69"/>
                    </a:cubicBezTo>
                    <a:cubicBezTo>
                      <a:pt x="514" y="71"/>
                      <a:pt x="514" y="71"/>
                      <a:pt x="514" y="71"/>
                    </a:cubicBezTo>
                    <a:cubicBezTo>
                      <a:pt x="515" y="72"/>
                      <a:pt x="515" y="72"/>
                      <a:pt x="515" y="72"/>
                    </a:cubicBezTo>
                    <a:cubicBezTo>
                      <a:pt x="515" y="73"/>
                      <a:pt x="515" y="73"/>
                      <a:pt x="515" y="73"/>
                    </a:cubicBezTo>
                    <a:cubicBezTo>
                      <a:pt x="516" y="74"/>
                      <a:pt x="516" y="74"/>
                      <a:pt x="516" y="74"/>
                    </a:cubicBezTo>
                    <a:cubicBezTo>
                      <a:pt x="517" y="73"/>
                      <a:pt x="517" y="73"/>
                      <a:pt x="517" y="73"/>
                    </a:cubicBezTo>
                    <a:cubicBezTo>
                      <a:pt x="516" y="72"/>
                      <a:pt x="516" y="72"/>
                      <a:pt x="516" y="72"/>
                    </a:cubicBezTo>
                    <a:cubicBezTo>
                      <a:pt x="518" y="71"/>
                      <a:pt x="518" y="71"/>
                      <a:pt x="518" y="71"/>
                    </a:cubicBezTo>
                    <a:cubicBezTo>
                      <a:pt x="519" y="71"/>
                      <a:pt x="519" y="71"/>
                      <a:pt x="519" y="71"/>
                    </a:cubicBezTo>
                    <a:cubicBezTo>
                      <a:pt x="520" y="73"/>
                      <a:pt x="520" y="73"/>
                      <a:pt x="520" y="73"/>
                    </a:cubicBezTo>
                    <a:cubicBezTo>
                      <a:pt x="519" y="73"/>
                      <a:pt x="519" y="73"/>
                      <a:pt x="519" y="73"/>
                    </a:cubicBezTo>
                    <a:cubicBezTo>
                      <a:pt x="519" y="75"/>
                      <a:pt x="519" y="75"/>
                      <a:pt x="519" y="75"/>
                    </a:cubicBezTo>
                    <a:cubicBezTo>
                      <a:pt x="519" y="75"/>
                      <a:pt x="519" y="75"/>
                      <a:pt x="519" y="75"/>
                    </a:cubicBezTo>
                    <a:cubicBezTo>
                      <a:pt x="520" y="75"/>
                      <a:pt x="520" y="75"/>
                      <a:pt x="520" y="75"/>
                    </a:cubicBezTo>
                    <a:cubicBezTo>
                      <a:pt x="520" y="74"/>
                      <a:pt x="520" y="74"/>
                      <a:pt x="520" y="74"/>
                    </a:cubicBezTo>
                    <a:cubicBezTo>
                      <a:pt x="521" y="73"/>
                      <a:pt x="521" y="73"/>
                      <a:pt x="521" y="73"/>
                    </a:cubicBezTo>
                    <a:cubicBezTo>
                      <a:pt x="521" y="74"/>
                      <a:pt x="521" y="74"/>
                      <a:pt x="521" y="74"/>
                    </a:cubicBezTo>
                    <a:cubicBezTo>
                      <a:pt x="521" y="73"/>
                      <a:pt x="521" y="73"/>
                      <a:pt x="521" y="73"/>
                    </a:cubicBezTo>
                    <a:cubicBezTo>
                      <a:pt x="522" y="71"/>
                      <a:pt x="522" y="71"/>
                      <a:pt x="522" y="71"/>
                    </a:cubicBezTo>
                    <a:cubicBezTo>
                      <a:pt x="523" y="71"/>
                      <a:pt x="523" y="71"/>
                      <a:pt x="523" y="71"/>
                    </a:cubicBezTo>
                    <a:cubicBezTo>
                      <a:pt x="524" y="71"/>
                      <a:pt x="524" y="71"/>
                      <a:pt x="524" y="71"/>
                    </a:cubicBezTo>
                    <a:cubicBezTo>
                      <a:pt x="526" y="73"/>
                      <a:pt x="526" y="73"/>
                      <a:pt x="526" y="73"/>
                    </a:cubicBezTo>
                    <a:cubicBezTo>
                      <a:pt x="529" y="73"/>
                      <a:pt x="529" y="73"/>
                      <a:pt x="529" y="73"/>
                    </a:cubicBezTo>
                    <a:cubicBezTo>
                      <a:pt x="531" y="75"/>
                      <a:pt x="531" y="75"/>
                      <a:pt x="531" y="75"/>
                    </a:cubicBezTo>
                    <a:cubicBezTo>
                      <a:pt x="531" y="76"/>
                      <a:pt x="531" y="76"/>
                      <a:pt x="531" y="76"/>
                    </a:cubicBezTo>
                    <a:cubicBezTo>
                      <a:pt x="529" y="77"/>
                      <a:pt x="529" y="77"/>
                      <a:pt x="529" y="77"/>
                    </a:cubicBezTo>
                    <a:cubicBezTo>
                      <a:pt x="528" y="78"/>
                      <a:pt x="528" y="78"/>
                      <a:pt x="528" y="78"/>
                    </a:cubicBezTo>
                    <a:cubicBezTo>
                      <a:pt x="529" y="77"/>
                      <a:pt x="529" y="77"/>
                      <a:pt x="529" y="77"/>
                    </a:cubicBezTo>
                    <a:cubicBezTo>
                      <a:pt x="532" y="77"/>
                      <a:pt x="532" y="77"/>
                      <a:pt x="532" y="77"/>
                    </a:cubicBezTo>
                    <a:cubicBezTo>
                      <a:pt x="533" y="77"/>
                      <a:pt x="533" y="77"/>
                      <a:pt x="533" y="77"/>
                    </a:cubicBezTo>
                    <a:cubicBezTo>
                      <a:pt x="535" y="77"/>
                      <a:pt x="535" y="77"/>
                      <a:pt x="535" y="77"/>
                    </a:cubicBezTo>
                    <a:cubicBezTo>
                      <a:pt x="536" y="76"/>
                      <a:pt x="536" y="76"/>
                      <a:pt x="536" y="76"/>
                    </a:cubicBezTo>
                    <a:cubicBezTo>
                      <a:pt x="538" y="75"/>
                      <a:pt x="538" y="75"/>
                      <a:pt x="538" y="75"/>
                    </a:cubicBezTo>
                    <a:cubicBezTo>
                      <a:pt x="540" y="73"/>
                      <a:pt x="540" y="73"/>
                      <a:pt x="540" y="73"/>
                    </a:cubicBezTo>
                    <a:cubicBezTo>
                      <a:pt x="541" y="73"/>
                      <a:pt x="541" y="73"/>
                      <a:pt x="541" y="73"/>
                    </a:cubicBezTo>
                    <a:cubicBezTo>
                      <a:pt x="543" y="71"/>
                      <a:pt x="543" y="71"/>
                      <a:pt x="543" y="71"/>
                    </a:cubicBezTo>
                    <a:cubicBezTo>
                      <a:pt x="544" y="71"/>
                      <a:pt x="544" y="71"/>
                      <a:pt x="544" y="71"/>
                    </a:cubicBezTo>
                    <a:cubicBezTo>
                      <a:pt x="549" y="69"/>
                      <a:pt x="549" y="69"/>
                      <a:pt x="549" y="69"/>
                    </a:cubicBezTo>
                    <a:cubicBezTo>
                      <a:pt x="551" y="68"/>
                      <a:pt x="551" y="68"/>
                      <a:pt x="551" y="68"/>
                    </a:cubicBezTo>
                    <a:cubicBezTo>
                      <a:pt x="552" y="69"/>
                      <a:pt x="552" y="69"/>
                      <a:pt x="552" y="69"/>
                    </a:cubicBezTo>
                    <a:cubicBezTo>
                      <a:pt x="552" y="68"/>
                      <a:pt x="552" y="68"/>
                      <a:pt x="552" y="68"/>
                    </a:cubicBezTo>
                    <a:cubicBezTo>
                      <a:pt x="554" y="67"/>
                      <a:pt x="554" y="67"/>
                      <a:pt x="554" y="67"/>
                    </a:cubicBezTo>
                    <a:cubicBezTo>
                      <a:pt x="556" y="67"/>
                      <a:pt x="556" y="67"/>
                      <a:pt x="556" y="67"/>
                    </a:cubicBezTo>
                    <a:cubicBezTo>
                      <a:pt x="559" y="67"/>
                      <a:pt x="559" y="67"/>
                      <a:pt x="559" y="67"/>
                    </a:cubicBezTo>
                    <a:cubicBezTo>
                      <a:pt x="564" y="68"/>
                      <a:pt x="564" y="68"/>
                      <a:pt x="564" y="68"/>
                    </a:cubicBezTo>
                    <a:cubicBezTo>
                      <a:pt x="566" y="71"/>
                      <a:pt x="566" y="71"/>
                      <a:pt x="566" y="71"/>
                    </a:cubicBezTo>
                    <a:cubicBezTo>
                      <a:pt x="569" y="72"/>
                      <a:pt x="569" y="72"/>
                      <a:pt x="569" y="72"/>
                    </a:cubicBezTo>
                    <a:cubicBezTo>
                      <a:pt x="571" y="74"/>
                      <a:pt x="571" y="74"/>
                      <a:pt x="571" y="74"/>
                    </a:cubicBezTo>
                    <a:cubicBezTo>
                      <a:pt x="572" y="76"/>
                      <a:pt x="572" y="76"/>
                      <a:pt x="572" y="76"/>
                    </a:cubicBezTo>
                    <a:cubicBezTo>
                      <a:pt x="572" y="77"/>
                      <a:pt x="572" y="77"/>
                      <a:pt x="572" y="77"/>
                    </a:cubicBezTo>
                    <a:cubicBezTo>
                      <a:pt x="573" y="77"/>
                      <a:pt x="573" y="77"/>
                      <a:pt x="573" y="77"/>
                    </a:cubicBezTo>
                    <a:cubicBezTo>
                      <a:pt x="572" y="79"/>
                      <a:pt x="572" y="79"/>
                      <a:pt x="572" y="79"/>
                    </a:cubicBezTo>
                    <a:cubicBezTo>
                      <a:pt x="574" y="81"/>
                      <a:pt x="574" y="81"/>
                      <a:pt x="574" y="81"/>
                    </a:cubicBezTo>
                    <a:cubicBezTo>
                      <a:pt x="574" y="81"/>
                      <a:pt x="574" y="81"/>
                      <a:pt x="574" y="81"/>
                    </a:cubicBezTo>
                    <a:cubicBezTo>
                      <a:pt x="573" y="83"/>
                      <a:pt x="573" y="83"/>
                      <a:pt x="573" y="83"/>
                    </a:cubicBezTo>
                    <a:cubicBezTo>
                      <a:pt x="574" y="82"/>
                      <a:pt x="574" y="82"/>
                      <a:pt x="574" y="82"/>
                    </a:cubicBezTo>
                    <a:cubicBezTo>
                      <a:pt x="576" y="81"/>
                      <a:pt x="576" y="81"/>
                      <a:pt x="576" y="81"/>
                    </a:cubicBezTo>
                    <a:cubicBezTo>
                      <a:pt x="577" y="81"/>
                      <a:pt x="577" y="81"/>
                      <a:pt x="577" y="81"/>
                    </a:cubicBezTo>
                    <a:cubicBezTo>
                      <a:pt x="578" y="82"/>
                      <a:pt x="578" y="82"/>
                      <a:pt x="578" y="82"/>
                    </a:cubicBezTo>
                    <a:cubicBezTo>
                      <a:pt x="578" y="81"/>
                      <a:pt x="578" y="81"/>
                      <a:pt x="578" y="81"/>
                    </a:cubicBezTo>
                    <a:cubicBezTo>
                      <a:pt x="579" y="81"/>
                      <a:pt x="579" y="81"/>
                      <a:pt x="579" y="81"/>
                    </a:cubicBezTo>
                    <a:cubicBezTo>
                      <a:pt x="581" y="81"/>
                      <a:pt x="581" y="81"/>
                      <a:pt x="581" y="81"/>
                    </a:cubicBezTo>
                    <a:cubicBezTo>
                      <a:pt x="581" y="82"/>
                      <a:pt x="581" y="82"/>
                      <a:pt x="581" y="82"/>
                    </a:cubicBezTo>
                    <a:cubicBezTo>
                      <a:pt x="581" y="82"/>
                      <a:pt x="581" y="82"/>
                      <a:pt x="581" y="82"/>
                    </a:cubicBezTo>
                    <a:cubicBezTo>
                      <a:pt x="581" y="80"/>
                      <a:pt x="581" y="80"/>
                      <a:pt x="581" y="80"/>
                    </a:cubicBezTo>
                    <a:cubicBezTo>
                      <a:pt x="582" y="80"/>
                      <a:pt x="582" y="80"/>
                      <a:pt x="582" y="80"/>
                    </a:cubicBezTo>
                    <a:cubicBezTo>
                      <a:pt x="583" y="81"/>
                      <a:pt x="583" y="81"/>
                      <a:pt x="583" y="81"/>
                    </a:cubicBezTo>
                    <a:cubicBezTo>
                      <a:pt x="585" y="83"/>
                      <a:pt x="585" y="83"/>
                      <a:pt x="585" y="83"/>
                    </a:cubicBezTo>
                    <a:cubicBezTo>
                      <a:pt x="585" y="85"/>
                      <a:pt x="585" y="85"/>
                      <a:pt x="585" y="85"/>
                    </a:cubicBezTo>
                    <a:cubicBezTo>
                      <a:pt x="586" y="85"/>
                      <a:pt x="586" y="85"/>
                      <a:pt x="586" y="85"/>
                    </a:cubicBezTo>
                    <a:cubicBezTo>
                      <a:pt x="588" y="87"/>
                      <a:pt x="588" y="87"/>
                      <a:pt x="588" y="87"/>
                    </a:cubicBezTo>
                    <a:cubicBezTo>
                      <a:pt x="588" y="86"/>
                      <a:pt x="588" y="86"/>
                      <a:pt x="588" y="86"/>
                    </a:cubicBezTo>
                    <a:cubicBezTo>
                      <a:pt x="587" y="84"/>
                      <a:pt x="587" y="84"/>
                      <a:pt x="587" y="84"/>
                    </a:cubicBezTo>
                    <a:cubicBezTo>
                      <a:pt x="586" y="84"/>
                      <a:pt x="586" y="84"/>
                      <a:pt x="586" y="84"/>
                    </a:cubicBezTo>
                    <a:cubicBezTo>
                      <a:pt x="586" y="83"/>
                      <a:pt x="586" y="83"/>
                      <a:pt x="586" y="83"/>
                    </a:cubicBezTo>
                    <a:cubicBezTo>
                      <a:pt x="587" y="84"/>
                      <a:pt x="587" y="84"/>
                      <a:pt x="587" y="84"/>
                    </a:cubicBezTo>
                    <a:cubicBezTo>
                      <a:pt x="588" y="83"/>
                      <a:pt x="588" y="83"/>
                      <a:pt x="588" y="83"/>
                    </a:cubicBezTo>
                    <a:cubicBezTo>
                      <a:pt x="589" y="84"/>
                      <a:pt x="589" y="84"/>
                      <a:pt x="589" y="84"/>
                    </a:cubicBezTo>
                    <a:cubicBezTo>
                      <a:pt x="591" y="86"/>
                      <a:pt x="591" y="86"/>
                      <a:pt x="591" y="86"/>
                    </a:cubicBezTo>
                    <a:cubicBezTo>
                      <a:pt x="590" y="85"/>
                      <a:pt x="590" y="85"/>
                      <a:pt x="590" y="85"/>
                    </a:cubicBezTo>
                    <a:cubicBezTo>
                      <a:pt x="588" y="82"/>
                      <a:pt x="588" y="82"/>
                      <a:pt x="588" y="82"/>
                    </a:cubicBezTo>
                    <a:cubicBezTo>
                      <a:pt x="588" y="80"/>
                      <a:pt x="588" y="80"/>
                      <a:pt x="588" y="80"/>
                    </a:cubicBezTo>
                    <a:cubicBezTo>
                      <a:pt x="588" y="78"/>
                      <a:pt x="588" y="78"/>
                      <a:pt x="588" y="78"/>
                    </a:cubicBezTo>
                    <a:cubicBezTo>
                      <a:pt x="590" y="76"/>
                      <a:pt x="590" y="76"/>
                      <a:pt x="590" y="76"/>
                    </a:cubicBezTo>
                    <a:cubicBezTo>
                      <a:pt x="592" y="76"/>
                      <a:pt x="592" y="76"/>
                      <a:pt x="592" y="76"/>
                    </a:cubicBezTo>
                    <a:cubicBezTo>
                      <a:pt x="593" y="75"/>
                      <a:pt x="593" y="75"/>
                      <a:pt x="593" y="75"/>
                    </a:cubicBezTo>
                    <a:cubicBezTo>
                      <a:pt x="595" y="75"/>
                      <a:pt x="595" y="75"/>
                      <a:pt x="595" y="75"/>
                    </a:cubicBezTo>
                    <a:cubicBezTo>
                      <a:pt x="595" y="74"/>
                      <a:pt x="595" y="74"/>
                      <a:pt x="595" y="74"/>
                    </a:cubicBezTo>
                    <a:cubicBezTo>
                      <a:pt x="595" y="74"/>
                      <a:pt x="595" y="74"/>
                      <a:pt x="595" y="74"/>
                    </a:cubicBezTo>
                    <a:cubicBezTo>
                      <a:pt x="596" y="74"/>
                      <a:pt x="596" y="74"/>
                      <a:pt x="596" y="74"/>
                    </a:cubicBezTo>
                    <a:cubicBezTo>
                      <a:pt x="597" y="75"/>
                      <a:pt x="597" y="75"/>
                      <a:pt x="597" y="75"/>
                    </a:cubicBezTo>
                    <a:cubicBezTo>
                      <a:pt x="598" y="75"/>
                      <a:pt x="598" y="75"/>
                      <a:pt x="598" y="75"/>
                    </a:cubicBezTo>
                    <a:cubicBezTo>
                      <a:pt x="600" y="75"/>
                      <a:pt x="600" y="75"/>
                      <a:pt x="600" y="75"/>
                    </a:cubicBezTo>
                    <a:cubicBezTo>
                      <a:pt x="601" y="74"/>
                      <a:pt x="601" y="74"/>
                      <a:pt x="601" y="74"/>
                    </a:cubicBezTo>
                    <a:cubicBezTo>
                      <a:pt x="602" y="74"/>
                      <a:pt x="602" y="74"/>
                      <a:pt x="602" y="74"/>
                    </a:cubicBezTo>
                    <a:cubicBezTo>
                      <a:pt x="604" y="73"/>
                      <a:pt x="604" y="73"/>
                      <a:pt x="604" y="73"/>
                    </a:cubicBezTo>
                    <a:cubicBezTo>
                      <a:pt x="606" y="73"/>
                      <a:pt x="606" y="73"/>
                      <a:pt x="606" y="73"/>
                    </a:cubicBezTo>
                    <a:cubicBezTo>
                      <a:pt x="607" y="73"/>
                      <a:pt x="607" y="73"/>
                      <a:pt x="607" y="73"/>
                    </a:cubicBezTo>
                    <a:cubicBezTo>
                      <a:pt x="608" y="73"/>
                      <a:pt x="608" y="73"/>
                      <a:pt x="608" y="73"/>
                    </a:cubicBezTo>
                    <a:cubicBezTo>
                      <a:pt x="608" y="73"/>
                      <a:pt x="608" y="73"/>
                      <a:pt x="608" y="73"/>
                    </a:cubicBezTo>
                    <a:cubicBezTo>
                      <a:pt x="609" y="74"/>
                      <a:pt x="609" y="74"/>
                      <a:pt x="609" y="74"/>
                    </a:cubicBezTo>
                    <a:cubicBezTo>
                      <a:pt x="609" y="73"/>
                      <a:pt x="609" y="73"/>
                      <a:pt x="609" y="73"/>
                    </a:cubicBezTo>
                    <a:cubicBezTo>
                      <a:pt x="611" y="71"/>
                      <a:pt x="611" y="71"/>
                      <a:pt x="611" y="71"/>
                    </a:cubicBezTo>
                    <a:cubicBezTo>
                      <a:pt x="610" y="70"/>
                      <a:pt x="610" y="70"/>
                      <a:pt x="610" y="70"/>
                    </a:cubicBezTo>
                    <a:cubicBezTo>
                      <a:pt x="610" y="69"/>
                      <a:pt x="610" y="69"/>
                      <a:pt x="610" y="69"/>
                    </a:cubicBezTo>
                    <a:cubicBezTo>
                      <a:pt x="610" y="68"/>
                      <a:pt x="610" y="68"/>
                      <a:pt x="610" y="68"/>
                    </a:cubicBezTo>
                    <a:cubicBezTo>
                      <a:pt x="611" y="67"/>
                      <a:pt x="611" y="67"/>
                      <a:pt x="611" y="67"/>
                    </a:cubicBezTo>
                    <a:cubicBezTo>
                      <a:pt x="613" y="68"/>
                      <a:pt x="613" y="68"/>
                      <a:pt x="613" y="68"/>
                    </a:cubicBezTo>
                    <a:cubicBezTo>
                      <a:pt x="613" y="69"/>
                      <a:pt x="613" y="69"/>
                      <a:pt x="613" y="69"/>
                    </a:cubicBezTo>
                    <a:cubicBezTo>
                      <a:pt x="614" y="70"/>
                      <a:pt x="614" y="70"/>
                      <a:pt x="614" y="70"/>
                    </a:cubicBezTo>
                    <a:cubicBezTo>
                      <a:pt x="615" y="70"/>
                      <a:pt x="615" y="70"/>
                      <a:pt x="615" y="70"/>
                    </a:cubicBezTo>
                    <a:cubicBezTo>
                      <a:pt x="616" y="71"/>
                      <a:pt x="616" y="71"/>
                      <a:pt x="616" y="71"/>
                    </a:cubicBezTo>
                    <a:cubicBezTo>
                      <a:pt x="616" y="72"/>
                      <a:pt x="616" y="72"/>
                      <a:pt x="616" y="72"/>
                    </a:cubicBezTo>
                    <a:cubicBezTo>
                      <a:pt x="618" y="73"/>
                      <a:pt x="618" y="73"/>
                      <a:pt x="618" y="73"/>
                    </a:cubicBezTo>
                    <a:cubicBezTo>
                      <a:pt x="618" y="74"/>
                      <a:pt x="618" y="74"/>
                      <a:pt x="618" y="74"/>
                    </a:cubicBezTo>
                    <a:cubicBezTo>
                      <a:pt x="620" y="74"/>
                      <a:pt x="620" y="74"/>
                      <a:pt x="620" y="74"/>
                    </a:cubicBezTo>
                    <a:cubicBezTo>
                      <a:pt x="623" y="74"/>
                      <a:pt x="623" y="74"/>
                      <a:pt x="623" y="74"/>
                    </a:cubicBezTo>
                    <a:cubicBezTo>
                      <a:pt x="623" y="74"/>
                      <a:pt x="623" y="74"/>
                      <a:pt x="623" y="74"/>
                    </a:cubicBezTo>
                    <a:cubicBezTo>
                      <a:pt x="624" y="74"/>
                      <a:pt x="624" y="74"/>
                      <a:pt x="624" y="74"/>
                    </a:cubicBezTo>
                    <a:cubicBezTo>
                      <a:pt x="626" y="76"/>
                      <a:pt x="626" y="76"/>
                      <a:pt x="626" y="76"/>
                    </a:cubicBezTo>
                    <a:cubicBezTo>
                      <a:pt x="626" y="77"/>
                      <a:pt x="626" y="77"/>
                      <a:pt x="626" y="77"/>
                    </a:cubicBezTo>
                    <a:cubicBezTo>
                      <a:pt x="627" y="78"/>
                      <a:pt x="627" y="78"/>
                      <a:pt x="627" y="78"/>
                    </a:cubicBezTo>
                    <a:cubicBezTo>
                      <a:pt x="629" y="78"/>
                      <a:pt x="629" y="78"/>
                      <a:pt x="629" y="78"/>
                    </a:cubicBezTo>
                    <a:cubicBezTo>
                      <a:pt x="629" y="78"/>
                      <a:pt x="629" y="78"/>
                      <a:pt x="629" y="78"/>
                    </a:cubicBezTo>
                    <a:cubicBezTo>
                      <a:pt x="631" y="78"/>
                      <a:pt x="631" y="78"/>
                      <a:pt x="631" y="78"/>
                    </a:cubicBezTo>
                    <a:cubicBezTo>
                      <a:pt x="631" y="77"/>
                      <a:pt x="631" y="77"/>
                      <a:pt x="631" y="77"/>
                    </a:cubicBezTo>
                    <a:cubicBezTo>
                      <a:pt x="632" y="76"/>
                      <a:pt x="632" y="76"/>
                      <a:pt x="632" y="76"/>
                    </a:cubicBezTo>
                    <a:cubicBezTo>
                      <a:pt x="633" y="76"/>
                      <a:pt x="633" y="76"/>
                      <a:pt x="633" y="76"/>
                    </a:cubicBezTo>
                    <a:cubicBezTo>
                      <a:pt x="633" y="76"/>
                      <a:pt x="633" y="76"/>
                      <a:pt x="633" y="76"/>
                    </a:cubicBezTo>
                    <a:cubicBezTo>
                      <a:pt x="632" y="75"/>
                      <a:pt x="632" y="75"/>
                      <a:pt x="632" y="75"/>
                    </a:cubicBezTo>
                    <a:cubicBezTo>
                      <a:pt x="633" y="74"/>
                      <a:pt x="633" y="74"/>
                      <a:pt x="633" y="74"/>
                    </a:cubicBezTo>
                    <a:cubicBezTo>
                      <a:pt x="633" y="74"/>
                      <a:pt x="633" y="74"/>
                      <a:pt x="633" y="74"/>
                    </a:cubicBezTo>
                    <a:cubicBezTo>
                      <a:pt x="633" y="73"/>
                      <a:pt x="633" y="73"/>
                      <a:pt x="633" y="73"/>
                    </a:cubicBezTo>
                    <a:cubicBezTo>
                      <a:pt x="632" y="72"/>
                      <a:pt x="632" y="72"/>
                      <a:pt x="632" y="72"/>
                    </a:cubicBezTo>
                    <a:cubicBezTo>
                      <a:pt x="630" y="71"/>
                      <a:pt x="630" y="71"/>
                      <a:pt x="630" y="71"/>
                    </a:cubicBezTo>
                    <a:cubicBezTo>
                      <a:pt x="630" y="70"/>
                      <a:pt x="630" y="70"/>
                      <a:pt x="630" y="70"/>
                    </a:cubicBezTo>
                    <a:cubicBezTo>
                      <a:pt x="628" y="68"/>
                      <a:pt x="628" y="68"/>
                      <a:pt x="628" y="68"/>
                    </a:cubicBezTo>
                    <a:cubicBezTo>
                      <a:pt x="627" y="68"/>
                      <a:pt x="627" y="68"/>
                      <a:pt x="627" y="68"/>
                    </a:cubicBezTo>
                    <a:cubicBezTo>
                      <a:pt x="626" y="67"/>
                      <a:pt x="626" y="67"/>
                      <a:pt x="626" y="67"/>
                    </a:cubicBezTo>
                    <a:cubicBezTo>
                      <a:pt x="624" y="66"/>
                      <a:pt x="624" y="66"/>
                      <a:pt x="624" y="66"/>
                    </a:cubicBezTo>
                    <a:cubicBezTo>
                      <a:pt x="623" y="67"/>
                      <a:pt x="623" y="67"/>
                      <a:pt x="623" y="67"/>
                    </a:cubicBezTo>
                    <a:cubicBezTo>
                      <a:pt x="623" y="67"/>
                      <a:pt x="623" y="67"/>
                      <a:pt x="623" y="67"/>
                    </a:cubicBezTo>
                    <a:cubicBezTo>
                      <a:pt x="623" y="66"/>
                      <a:pt x="623" y="66"/>
                      <a:pt x="623" y="66"/>
                    </a:cubicBezTo>
                    <a:cubicBezTo>
                      <a:pt x="623" y="65"/>
                      <a:pt x="623" y="65"/>
                      <a:pt x="623" y="65"/>
                    </a:cubicBezTo>
                    <a:cubicBezTo>
                      <a:pt x="622" y="63"/>
                      <a:pt x="622" y="63"/>
                      <a:pt x="622" y="63"/>
                    </a:cubicBezTo>
                    <a:cubicBezTo>
                      <a:pt x="622" y="62"/>
                      <a:pt x="622" y="62"/>
                      <a:pt x="622" y="62"/>
                    </a:cubicBezTo>
                    <a:cubicBezTo>
                      <a:pt x="621" y="62"/>
                      <a:pt x="621" y="62"/>
                      <a:pt x="621" y="62"/>
                    </a:cubicBezTo>
                    <a:cubicBezTo>
                      <a:pt x="620" y="60"/>
                      <a:pt x="620" y="60"/>
                      <a:pt x="620" y="60"/>
                    </a:cubicBezTo>
                    <a:cubicBezTo>
                      <a:pt x="619" y="59"/>
                      <a:pt x="619" y="59"/>
                      <a:pt x="619" y="59"/>
                    </a:cubicBezTo>
                    <a:cubicBezTo>
                      <a:pt x="619" y="59"/>
                      <a:pt x="619" y="59"/>
                      <a:pt x="619" y="59"/>
                    </a:cubicBezTo>
                    <a:cubicBezTo>
                      <a:pt x="622" y="59"/>
                      <a:pt x="622" y="59"/>
                      <a:pt x="622" y="59"/>
                    </a:cubicBezTo>
                    <a:cubicBezTo>
                      <a:pt x="622" y="59"/>
                      <a:pt x="622" y="59"/>
                      <a:pt x="622" y="59"/>
                    </a:cubicBezTo>
                    <a:cubicBezTo>
                      <a:pt x="625" y="59"/>
                      <a:pt x="625" y="59"/>
                      <a:pt x="625" y="59"/>
                    </a:cubicBezTo>
                    <a:cubicBezTo>
                      <a:pt x="628" y="59"/>
                      <a:pt x="628" y="59"/>
                      <a:pt x="628" y="59"/>
                    </a:cubicBezTo>
                    <a:cubicBezTo>
                      <a:pt x="628" y="58"/>
                      <a:pt x="628" y="58"/>
                      <a:pt x="628" y="58"/>
                    </a:cubicBezTo>
                    <a:cubicBezTo>
                      <a:pt x="629" y="58"/>
                      <a:pt x="629" y="58"/>
                      <a:pt x="629" y="58"/>
                    </a:cubicBezTo>
                    <a:cubicBezTo>
                      <a:pt x="631" y="58"/>
                      <a:pt x="631" y="58"/>
                      <a:pt x="631" y="58"/>
                    </a:cubicBezTo>
                    <a:cubicBezTo>
                      <a:pt x="632" y="58"/>
                      <a:pt x="632" y="58"/>
                      <a:pt x="632" y="58"/>
                    </a:cubicBezTo>
                    <a:cubicBezTo>
                      <a:pt x="633" y="58"/>
                      <a:pt x="633" y="58"/>
                      <a:pt x="633" y="58"/>
                    </a:cubicBezTo>
                    <a:cubicBezTo>
                      <a:pt x="633" y="57"/>
                      <a:pt x="633" y="57"/>
                      <a:pt x="633" y="57"/>
                    </a:cubicBezTo>
                    <a:cubicBezTo>
                      <a:pt x="634" y="57"/>
                      <a:pt x="634" y="57"/>
                      <a:pt x="634" y="57"/>
                    </a:cubicBezTo>
                    <a:cubicBezTo>
                      <a:pt x="635" y="58"/>
                      <a:pt x="635" y="58"/>
                      <a:pt x="635" y="58"/>
                    </a:cubicBezTo>
                    <a:cubicBezTo>
                      <a:pt x="635" y="58"/>
                      <a:pt x="635" y="58"/>
                      <a:pt x="635" y="58"/>
                    </a:cubicBezTo>
                    <a:cubicBezTo>
                      <a:pt x="636" y="56"/>
                      <a:pt x="636" y="56"/>
                      <a:pt x="636" y="56"/>
                    </a:cubicBezTo>
                    <a:cubicBezTo>
                      <a:pt x="637" y="57"/>
                      <a:pt x="637" y="57"/>
                      <a:pt x="637" y="57"/>
                    </a:cubicBezTo>
                    <a:cubicBezTo>
                      <a:pt x="637" y="56"/>
                      <a:pt x="637" y="56"/>
                      <a:pt x="637" y="56"/>
                    </a:cubicBezTo>
                    <a:cubicBezTo>
                      <a:pt x="641" y="55"/>
                      <a:pt x="641" y="55"/>
                      <a:pt x="641" y="55"/>
                    </a:cubicBezTo>
                    <a:cubicBezTo>
                      <a:pt x="642" y="56"/>
                      <a:pt x="642" y="56"/>
                      <a:pt x="642" y="56"/>
                    </a:cubicBezTo>
                    <a:cubicBezTo>
                      <a:pt x="642" y="55"/>
                      <a:pt x="642" y="55"/>
                      <a:pt x="642" y="55"/>
                    </a:cubicBezTo>
                    <a:cubicBezTo>
                      <a:pt x="643" y="54"/>
                      <a:pt x="643" y="54"/>
                      <a:pt x="643" y="54"/>
                    </a:cubicBezTo>
                    <a:cubicBezTo>
                      <a:pt x="643" y="54"/>
                      <a:pt x="643" y="54"/>
                      <a:pt x="643" y="54"/>
                    </a:cubicBezTo>
                    <a:cubicBezTo>
                      <a:pt x="645" y="54"/>
                      <a:pt x="645" y="54"/>
                      <a:pt x="645" y="54"/>
                    </a:cubicBezTo>
                    <a:cubicBezTo>
                      <a:pt x="646" y="54"/>
                      <a:pt x="646" y="54"/>
                      <a:pt x="646" y="54"/>
                    </a:cubicBezTo>
                    <a:cubicBezTo>
                      <a:pt x="647" y="55"/>
                      <a:pt x="647" y="55"/>
                      <a:pt x="647" y="55"/>
                    </a:cubicBezTo>
                    <a:cubicBezTo>
                      <a:pt x="649" y="55"/>
                      <a:pt x="649" y="55"/>
                      <a:pt x="649" y="55"/>
                    </a:cubicBezTo>
                    <a:cubicBezTo>
                      <a:pt x="650" y="54"/>
                      <a:pt x="650" y="54"/>
                      <a:pt x="650" y="54"/>
                    </a:cubicBezTo>
                    <a:cubicBezTo>
                      <a:pt x="650" y="55"/>
                      <a:pt x="650" y="55"/>
                      <a:pt x="650" y="55"/>
                    </a:cubicBezTo>
                    <a:cubicBezTo>
                      <a:pt x="651" y="55"/>
                      <a:pt x="651" y="55"/>
                      <a:pt x="651" y="55"/>
                    </a:cubicBezTo>
                    <a:cubicBezTo>
                      <a:pt x="652" y="55"/>
                      <a:pt x="652" y="55"/>
                      <a:pt x="652" y="55"/>
                    </a:cubicBezTo>
                    <a:cubicBezTo>
                      <a:pt x="654" y="54"/>
                      <a:pt x="654" y="54"/>
                      <a:pt x="654" y="54"/>
                    </a:cubicBezTo>
                    <a:cubicBezTo>
                      <a:pt x="657" y="55"/>
                      <a:pt x="657" y="55"/>
                      <a:pt x="657" y="55"/>
                    </a:cubicBezTo>
                    <a:cubicBezTo>
                      <a:pt x="658" y="56"/>
                      <a:pt x="658" y="56"/>
                      <a:pt x="658" y="56"/>
                    </a:cubicBezTo>
                    <a:cubicBezTo>
                      <a:pt x="659" y="56"/>
                      <a:pt x="659" y="56"/>
                      <a:pt x="659" y="56"/>
                    </a:cubicBezTo>
                    <a:cubicBezTo>
                      <a:pt x="659" y="55"/>
                      <a:pt x="659" y="55"/>
                      <a:pt x="659" y="55"/>
                    </a:cubicBezTo>
                    <a:cubicBezTo>
                      <a:pt x="660" y="55"/>
                      <a:pt x="660" y="55"/>
                      <a:pt x="660" y="55"/>
                    </a:cubicBezTo>
                    <a:cubicBezTo>
                      <a:pt x="661" y="56"/>
                      <a:pt x="661" y="56"/>
                      <a:pt x="661" y="56"/>
                    </a:cubicBezTo>
                    <a:cubicBezTo>
                      <a:pt x="660" y="56"/>
                      <a:pt x="660" y="56"/>
                      <a:pt x="660" y="56"/>
                    </a:cubicBezTo>
                    <a:cubicBezTo>
                      <a:pt x="661" y="57"/>
                      <a:pt x="661" y="57"/>
                      <a:pt x="661" y="57"/>
                    </a:cubicBezTo>
                    <a:cubicBezTo>
                      <a:pt x="662" y="56"/>
                      <a:pt x="662" y="56"/>
                      <a:pt x="662" y="56"/>
                    </a:cubicBezTo>
                    <a:cubicBezTo>
                      <a:pt x="666" y="57"/>
                      <a:pt x="666" y="57"/>
                      <a:pt x="666" y="57"/>
                    </a:cubicBezTo>
                    <a:cubicBezTo>
                      <a:pt x="670" y="59"/>
                      <a:pt x="670" y="59"/>
                      <a:pt x="670" y="59"/>
                    </a:cubicBezTo>
                    <a:cubicBezTo>
                      <a:pt x="669" y="59"/>
                      <a:pt x="669" y="59"/>
                      <a:pt x="669" y="59"/>
                    </a:cubicBezTo>
                    <a:cubicBezTo>
                      <a:pt x="668" y="59"/>
                      <a:pt x="668" y="59"/>
                      <a:pt x="668" y="59"/>
                    </a:cubicBezTo>
                    <a:cubicBezTo>
                      <a:pt x="666" y="58"/>
                      <a:pt x="666" y="58"/>
                      <a:pt x="666" y="58"/>
                    </a:cubicBezTo>
                    <a:cubicBezTo>
                      <a:pt x="666" y="58"/>
                      <a:pt x="666" y="58"/>
                      <a:pt x="666" y="58"/>
                    </a:cubicBezTo>
                    <a:cubicBezTo>
                      <a:pt x="670" y="59"/>
                      <a:pt x="670" y="59"/>
                      <a:pt x="670" y="59"/>
                    </a:cubicBezTo>
                    <a:cubicBezTo>
                      <a:pt x="671" y="60"/>
                      <a:pt x="671" y="60"/>
                      <a:pt x="671" y="60"/>
                    </a:cubicBezTo>
                    <a:cubicBezTo>
                      <a:pt x="672" y="59"/>
                      <a:pt x="672" y="59"/>
                      <a:pt x="672" y="59"/>
                    </a:cubicBezTo>
                    <a:cubicBezTo>
                      <a:pt x="673" y="59"/>
                      <a:pt x="673" y="59"/>
                      <a:pt x="673" y="59"/>
                    </a:cubicBezTo>
                    <a:cubicBezTo>
                      <a:pt x="675" y="59"/>
                      <a:pt x="675" y="59"/>
                      <a:pt x="675" y="59"/>
                    </a:cubicBezTo>
                    <a:cubicBezTo>
                      <a:pt x="674" y="58"/>
                      <a:pt x="674" y="58"/>
                      <a:pt x="674" y="58"/>
                    </a:cubicBezTo>
                    <a:cubicBezTo>
                      <a:pt x="675" y="58"/>
                      <a:pt x="675" y="58"/>
                      <a:pt x="675" y="58"/>
                    </a:cubicBezTo>
                    <a:cubicBezTo>
                      <a:pt x="676" y="58"/>
                      <a:pt x="676" y="58"/>
                      <a:pt x="676" y="58"/>
                    </a:cubicBezTo>
                    <a:cubicBezTo>
                      <a:pt x="677" y="59"/>
                      <a:pt x="677" y="59"/>
                      <a:pt x="677" y="59"/>
                    </a:cubicBezTo>
                    <a:cubicBezTo>
                      <a:pt x="678" y="59"/>
                      <a:pt x="678" y="59"/>
                      <a:pt x="678" y="59"/>
                    </a:cubicBezTo>
                    <a:cubicBezTo>
                      <a:pt x="678" y="58"/>
                      <a:pt x="678" y="58"/>
                      <a:pt x="678" y="58"/>
                    </a:cubicBezTo>
                    <a:cubicBezTo>
                      <a:pt x="678" y="58"/>
                      <a:pt x="678" y="58"/>
                      <a:pt x="678" y="58"/>
                    </a:cubicBezTo>
                    <a:cubicBezTo>
                      <a:pt x="680" y="58"/>
                      <a:pt x="680" y="58"/>
                      <a:pt x="680" y="58"/>
                    </a:cubicBezTo>
                    <a:cubicBezTo>
                      <a:pt x="680" y="59"/>
                      <a:pt x="680" y="59"/>
                      <a:pt x="680" y="59"/>
                    </a:cubicBezTo>
                    <a:cubicBezTo>
                      <a:pt x="682" y="60"/>
                      <a:pt x="682" y="60"/>
                      <a:pt x="682" y="60"/>
                    </a:cubicBezTo>
                    <a:cubicBezTo>
                      <a:pt x="683" y="59"/>
                      <a:pt x="683" y="59"/>
                      <a:pt x="683" y="59"/>
                    </a:cubicBezTo>
                    <a:cubicBezTo>
                      <a:pt x="688" y="60"/>
                      <a:pt x="688" y="60"/>
                      <a:pt x="688" y="60"/>
                    </a:cubicBezTo>
                    <a:cubicBezTo>
                      <a:pt x="687" y="59"/>
                      <a:pt x="687" y="59"/>
                      <a:pt x="687" y="59"/>
                    </a:cubicBezTo>
                    <a:cubicBezTo>
                      <a:pt x="689" y="59"/>
                      <a:pt x="689" y="59"/>
                      <a:pt x="689" y="59"/>
                    </a:cubicBezTo>
                    <a:cubicBezTo>
                      <a:pt x="689" y="60"/>
                      <a:pt x="689" y="60"/>
                      <a:pt x="689" y="60"/>
                    </a:cubicBezTo>
                    <a:cubicBezTo>
                      <a:pt x="690" y="60"/>
                      <a:pt x="690" y="60"/>
                      <a:pt x="690" y="60"/>
                    </a:cubicBezTo>
                    <a:cubicBezTo>
                      <a:pt x="690" y="59"/>
                      <a:pt x="690" y="59"/>
                      <a:pt x="690" y="59"/>
                    </a:cubicBezTo>
                    <a:cubicBezTo>
                      <a:pt x="690" y="59"/>
                      <a:pt x="690" y="59"/>
                      <a:pt x="690" y="59"/>
                    </a:cubicBezTo>
                    <a:cubicBezTo>
                      <a:pt x="692" y="60"/>
                      <a:pt x="692" y="60"/>
                      <a:pt x="692" y="60"/>
                    </a:cubicBezTo>
                    <a:cubicBezTo>
                      <a:pt x="692" y="60"/>
                      <a:pt x="692" y="60"/>
                      <a:pt x="692" y="60"/>
                    </a:cubicBezTo>
                    <a:cubicBezTo>
                      <a:pt x="693" y="61"/>
                      <a:pt x="693" y="61"/>
                      <a:pt x="693" y="61"/>
                    </a:cubicBezTo>
                    <a:cubicBezTo>
                      <a:pt x="694" y="61"/>
                      <a:pt x="694" y="61"/>
                      <a:pt x="694" y="61"/>
                    </a:cubicBezTo>
                    <a:cubicBezTo>
                      <a:pt x="694" y="60"/>
                      <a:pt x="694" y="60"/>
                      <a:pt x="694" y="60"/>
                    </a:cubicBezTo>
                    <a:cubicBezTo>
                      <a:pt x="694" y="60"/>
                      <a:pt x="694" y="60"/>
                      <a:pt x="694" y="60"/>
                    </a:cubicBezTo>
                    <a:cubicBezTo>
                      <a:pt x="696" y="60"/>
                      <a:pt x="696" y="60"/>
                      <a:pt x="696" y="60"/>
                    </a:cubicBezTo>
                    <a:cubicBezTo>
                      <a:pt x="696" y="60"/>
                      <a:pt x="696" y="60"/>
                      <a:pt x="696" y="60"/>
                    </a:cubicBezTo>
                    <a:cubicBezTo>
                      <a:pt x="696" y="61"/>
                      <a:pt x="696" y="61"/>
                      <a:pt x="696" y="61"/>
                    </a:cubicBezTo>
                    <a:cubicBezTo>
                      <a:pt x="697" y="62"/>
                      <a:pt x="697" y="62"/>
                      <a:pt x="697" y="62"/>
                    </a:cubicBezTo>
                    <a:cubicBezTo>
                      <a:pt x="699" y="63"/>
                      <a:pt x="699" y="63"/>
                      <a:pt x="699" y="63"/>
                    </a:cubicBezTo>
                    <a:cubicBezTo>
                      <a:pt x="700" y="62"/>
                      <a:pt x="700" y="62"/>
                      <a:pt x="700" y="62"/>
                    </a:cubicBezTo>
                    <a:cubicBezTo>
                      <a:pt x="698" y="61"/>
                      <a:pt x="698" y="61"/>
                      <a:pt x="698" y="61"/>
                    </a:cubicBezTo>
                    <a:cubicBezTo>
                      <a:pt x="697" y="61"/>
                      <a:pt x="697" y="61"/>
                      <a:pt x="697" y="61"/>
                    </a:cubicBezTo>
                    <a:cubicBezTo>
                      <a:pt x="697" y="60"/>
                      <a:pt x="697" y="60"/>
                      <a:pt x="697" y="60"/>
                    </a:cubicBezTo>
                    <a:cubicBezTo>
                      <a:pt x="698" y="60"/>
                      <a:pt x="698" y="60"/>
                      <a:pt x="698" y="60"/>
                    </a:cubicBezTo>
                    <a:cubicBezTo>
                      <a:pt x="700" y="60"/>
                      <a:pt x="700" y="60"/>
                      <a:pt x="700" y="60"/>
                    </a:cubicBezTo>
                    <a:cubicBezTo>
                      <a:pt x="702" y="61"/>
                      <a:pt x="702" y="61"/>
                      <a:pt x="702" y="61"/>
                    </a:cubicBezTo>
                    <a:cubicBezTo>
                      <a:pt x="702" y="62"/>
                      <a:pt x="702" y="62"/>
                      <a:pt x="702" y="62"/>
                    </a:cubicBezTo>
                    <a:cubicBezTo>
                      <a:pt x="703" y="63"/>
                      <a:pt x="703" y="63"/>
                      <a:pt x="703" y="63"/>
                    </a:cubicBezTo>
                    <a:cubicBezTo>
                      <a:pt x="703" y="62"/>
                      <a:pt x="703" y="62"/>
                      <a:pt x="703" y="62"/>
                    </a:cubicBezTo>
                    <a:cubicBezTo>
                      <a:pt x="703" y="61"/>
                      <a:pt x="703" y="61"/>
                      <a:pt x="703" y="61"/>
                    </a:cubicBezTo>
                    <a:cubicBezTo>
                      <a:pt x="704" y="62"/>
                      <a:pt x="704" y="62"/>
                      <a:pt x="704" y="62"/>
                    </a:cubicBezTo>
                    <a:cubicBezTo>
                      <a:pt x="704" y="62"/>
                      <a:pt x="704" y="62"/>
                      <a:pt x="704" y="62"/>
                    </a:cubicBezTo>
                    <a:cubicBezTo>
                      <a:pt x="704" y="63"/>
                      <a:pt x="704" y="63"/>
                      <a:pt x="704" y="63"/>
                    </a:cubicBezTo>
                    <a:cubicBezTo>
                      <a:pt x="705" y="64"/>
                      <a:pt x="705" y="64"/>
                      <a:pt x="705" y="64"/>
                    </a:cubicBezTo>
                    <a:cubicBezTo>
                      <a:pt x="707" y="67"/>
                      <a:pt x="707" y="67"/>
                      <a:pt x="707" y="67"/>
                    </a:cubicBezTo>
                    <a:cubicBezTo>
                      <a:pt x="709" y="67"/>
                      <a:pt x="709" y="67"/>
                      <a:pt x="709" y="67"/>
                    </a:cubicBezTo>
                    <a:cubicBezTo>
                      <a:pt x="709" y="68"/>
                      <a:pt x="709" y="68"/>
                      <a:pt x="709" y="68"/>
                    </a:cubicBezTo>
                    <a:cubicBezTo>
                      <a:pt x="710" y="69"/>
                      <a:pt x="710" y="69"/>
                      <a:pt x="710" y="69"/>
                    </a:cubicBezTo>
                    <a:cubicBezTo>
                      <a:pt x="711" y="70"/>
                      <a:pt x="711" y="70"/>
                      <a:pt x="711" y="70"/>
                    </a:cubicBezTo>
                    <a:cubicBezTo>
                      <a:pt x="711" y="71"/>
                      <a:pt x="711" y="71"/>
                      <a:pt x="711" y="71"/>
                    </a:cubicBezTo>
                    <a:cubicBezTo>
                      <a:pt x="711" y="72"/>
                      <a:pt x="711" y="72"/>
                      <a:pt x="711" y="72"/>
                    </a:cubicBezTo>
                    <a:cubicBezTo>
                      <a:pt x="712" y="72"/>
                      <a:pt x="712" y="72"/>
                      <a:pt x="712" y="72"/>
                    </a:cubicBezTo>
                    <a:cubicBezTo>
                      <a:pt x="713" y="71"/>
                      <a:pt x="713" y="71"/>
                      <a:pt x="713" y="71"/>
                    </a:cubicBezTo>
                    <a:cubicBezTo>
                      <a:pt x="714" y="72"/>
                      <a:pt x="714" y="72"/>
                      <a:pt x="714" y="72"/>
                    </a:cubicBezTo>
                    <a:cubicBezTo>
                      <a:pt x="715" y="73"/>
                      <a:pt x="715" y="73"/>
                      <a:pt x="715" y="73"/>
                    </a:cubicBezTo>
                    <a:cubicBezTo>
                      <a:pt x="716" y="73"/>
                      <a:pt x="716" y="73"/>
                      <a:pt x="716" y="73"/>
                    </a:cubicBezTo>
                    <a:cubicBezTo>
                      <a:pt x="717" y="73"/>
                      <a:pt x="717" y="73"/>
                      <a:pt x="717" y="73"/>
                    </a:cubicBezTo>
                    <a:cubicBezTo>
                      <a:pt x="716" y="73"/>
                      <a:pt x="716" y="73"/>
                      <a:pt x="716" y="73"/>
                    </a:cubicBezTo>
                    <a:cubicBezTo>
                      <a:pt x="716" y="72"/>
                      <a:pt x="716" y="72"/>
                      <a:pt x="716" y="72"/>
                    </a:cubicBezTo>
                    <a:cubicBezTo>
                      <a:pt x="716" y="71"/>
                      <a:pt x="716" y="71"/>
                      <a:pt x="716" y="71"/>
                    </a:cubicBezTo>
                    <a:cubicBezTo>
                      <a:pt x="717" y="71"/>
                      <a:pt x="717" y="71"/>
                      <a:pt x="717" y="71"/>
                    </a:cubicBezTo>
                    <a:cubicBezTo>
                      <a:pt x="718" y="72"/>
                      <a:pt x="718" y="72"/>
                      <a:pt x="718" y="72"/>
                    </a:cubicBezTo>
                    <a:cubicBezTo>
                      <a:pt x="719" y="73"/>
                      <a:pt x="719" y="73"/>
                      <a:pt x="719" y="73"/>
                    </a:cubicBezTo>
                    <a:cubicBezTo>
                      <a:pt x="719" y="73"/>
                      <a:pt x="719" y="73"/>
                      <a:pt x="719" y="73"/>
                    </a:cubicBezTo>
                    <a:cubicBezTo>
                      <a:pt x="718" y="71"/>
                      <a:pt x="718" y="71"/>
                      <a:pt x="718" y="71"/>
                    </a:cubicBezTo>
                    <a:cubicBezTo>
                      <a:pt x="718" y="70"/>
                      <a:pt x="718" y="70"/>
                      <a:pt x="718" y="70"/>
                    </a:cubicBezTo>
                    <a:cubicBezTo>
                      <a:pt x="717" y="69"/>
                      <a:pt x="717" y="69"/>
                      <a:pt x="717" y="69"/>
                    </a:cubicBezTo>
                    <a:cubicBezTo>
                      <a:pt x="716" y="70"/>
                      <a:pt x="716" y="70"/>
                      <a:pt x="716" y="70"/>
                    </a:cubicBezTo>
                    <a:cubicBezTo>
                      <a:pt x="714" y="70"/>
                      <a:pt x="714" y="70"/>
                      <a:pt x="714" y="70"/>
                    </a:cubicBezTo>
                    <a:cubicBezTo>
                      <a:pt x="714" y="70"/>
                      <a:pt x="714" y="70"/>
                      <a:pt x="714" y="70"/>
                    </a:cubicBezTo>
                    <a:cubicBezTo>
                      <a:pt x="715" y="69"/>
                      <a:pt x="715" y="69"/>
                      <a:pt x="715" y="69"/>
                    </a:cubicBezTo>
                    <a:cubicBezTo>
                      <a:pt x="714" y="68"/>
                      <a:pt x="714" y="68"/>
                      <a:pt x="714" y="68"/>
                    </a:cubicBezTo>
                    <a:cubicBezTo>
                      <a:pt x="712" y="66"/>
                      <a:pt x="712" y="66"/>
                      <a:pt x="712" y="66"/>
                    </a:cubicBezTo>
                    <a:cubicBezTo>
                      <a:pt x="711" y="65"/>
                      <a:pt x="711" y="65"/>
                      <a:pt x="711" y="65"/>
                    </a:cubicBezTo>
                    <a:cubicBezTo>
                      <a:pt x="711" y="64"/>
                      <a:pt x="711" y="64"/>
                      <a:pt x="711" y="64"/>
                    </a:cubicBezTo>
                    <a:cubicBezTo>
                      <a:pt x="710" y="64"/>
                      <a:pt x="710" y="64"/>
                      <a:pt x="710" y="64"/>
                    </a:cubicBezTo>
                    <a:cubicBezTo>
                      <a:pt x="709" y="65"/>
                      <a:pt x="709" y="65"/>
                      <a:pt x="709" y="65"/>
                    </a:cubicBezTo>
                    <a:cubicBezTo>
                      <a:pt x="708" y="65"/>
                      <a:pt x="708" y="65"/>
                      <a:pt x="708" y="65"/>
                    </a:cubicBezTo>
                    <a:cubicBezTo>
                      <a:pt x="709" y="64"/>
                      <a:pt x="709" y="64"/>
                      <a:pt x="709" y="64"/>
                    </a:cubicBezTo>
                    <a:cubicBezTo>
                      <a:pt x="710" y="63"/>
                      <a:pt x="710" y="63"/>
                      <a:pt x="710" y="63"/>
                    </a:cubicBezTo>
                    <a:cubicBezTo>
                      <a:pt x="712" y="61"/>
                      <a:pt x="712" y="61"/>
                      <a:pt x="712" y="61"/>
                    </a:cubicBezTo>
                    <a:cubicBezTo>
                      <a:pt x="712" y="60"/>
                      <a:pt x="712" y="60"/>
                      <a:pt x="712" y="60"/>
                    </a:cubicBezTo>
                    <a:cubicBezTo>
                      <a:pt x="712" y="61"/>
                      <a:pt x="712" y="61"/>
                      <a:pt x="712" y="61"/>
                    </a:cubicBezTo>
                    <a:cubicBezTo>
                      <a:pt x="713" y="63"/>
                      <a:pt x="713" y="63"/>
                      <a:pt x="713" y="63"/>
                    </a:cubicBezTo>
                    <a:cubicBezTo>
                      <a:pt x="714" y="63"/>
                      <a:pt x="714" y="63"/>
                      <a:pt x="714" y="63"/>
                    </a:cubicBezTo>
                    <a:cubicBezTo>
                      <a:pt x="715" y="63"/>
                      <a:pt x="715" y="63"/>
                      <a:pt x="715" y="63"/>
                    </a:cubicBezTo>
                    <a:cubicBezTo>
                      <a:pt x="714" y="62"/>
                      <a:pt x="714" y="62"/>
                      <a:pt x="714" y="62"/>
                    </a:cubicBezTo>
                    <a:cubicBezTo>
                      <a:pt x="713" y="61"/>
                      <a:pt x="713" y="61"/>
                      <a:pt x="713" y="61"/>
                    </a:cubicBezTo>
                    <a:cubicBezTo>
                      <a:pt x="714" y="61"/>
                      <a:pt x="714" y="61"/>
                      <a:pt x="714" y="61"/>
                    </a:cubicBezTo>
                    <a:cubicBezTo>
                      <a:pt x="715" y="60"/>
                      <a:pt x="715" y="60"/>
                      <a:pt x="715" y="60"/>
                    </a:cubicBezTo>
                    <a:cubicBezTo>
                      <a:pt x="716" y="60"/>
                      <a:pt x="716" y="60"/>
                      <a:pt x="716" y="60"/>
                    </a:cubicBezTo>
                    <a:cubicBezTo>
                      <a:pt x="714" y="60"/>
                      <a:pt x="714" y="60"/>
                      <a:pt x="714" y="60"/>
                    </a:cubicBezTo>
                    <a:cubicBezTo>
                      <a:pt x="715" y="59"/>
                      <a:pt x="715" y="59"/>
                      <a:pt x="715" y="59"/>
                    </a:cubicBezTo>
                    <a:cubicBezTo>
                      <a:pt x="715" y="59"/>
                      <a:pt x="715" y="59"/>
                      <a:pt x="715" y="59"/>
                    </a:cubicBezTo>
                    <a:cubicBezTo>
                      <a:pt x="716" y="59"/>
                      <a:pt x="716" y="59"/>
                      <a:pt x="716" y="59"/>
                    </a:cubicBezTo>
                    <a:cubicBezTo>
                      <a:pt x="717" y="57"/>
                      <a:pt x="717" y="57"/>
                      <a:pt x="717" y="57"/>
                    </a:cubicBezTo>
                    <a:cubicBezTo>
                      <a:pt x="718" y="57"/>
                      <a:pt x="718" y="57"/>
                      <a:pt x="718" y="57"/>
                    </a:cubicBezTo>
                    <a:cubicBezTo>
                      <a:pt x="719" y="58"/>
                      <a:pt x="719" y="58"/>
                      <a:pt x="719" y="58"/>
                    </a:cubicBezTo>
                    <a:cubicBezTo>
                      <a:pt x="719" y="58"/>
                      <a:pt x="719" y="58"/>
                      <a:pt x="719" y="58"/>
                    </a:cubicBezTo>
                    <a:cubicBezTo>
                      <a:pt x="720" y="58"/>
                      <a:pt x="720" y="58"/>
                      <a:pt x="720" y="58"/>
                    </a:cubicBezTo>
                    <a:cubicBezTo>
                      <a:pt x="720" y="58"/>
                      <a:pt x="720" y="58"/>
                      <a:pt x="720" y="58"/>
                    </a:cubicBezTo>
                    <a:cubicBezTo>
                      <a:pt x="721" y="59"/>
                      <a:pt x="721" y="59"/>
                      <a:pt x="721" y="59"/>
                    </a:cubicBezTo>
                    <a:cubicBezTo>
                      <a:pt x="723" y="60"/>
                      <a:pt x="723" y="60"/>
                      <a:pt x="723" y="60"/>
                    </a:cubicBezTo>
                    <a:cubicBezTo>
                      <a:pt x="724" y="59"/>
                      <a:pt x="724" y="59"/>
                      <a:pt x="724" y="59"/>
                    </a:cubicBezTo>
                    <a:cubicBezTo>
                      <a:pt x="727" y="60"/>
                      <a:pt x="727" y="60"/>
                      <a:pt x="727" y="60"/>
                    </a:cubicBezTo>
                    <a:cubicBezTo>
                      <a:pt x="727" y="61"/>
                      <a:pt x="727" y="61"/>
                      <a:pt x="727" y="61"/>
                    </a:cubicBezTo>
                    <a:cubicBezTo>
                      <a:pt x="727" y="61"/>
                      <a:pt x="727" y="61"/>
                      <a:pt x="727" y="61"/>
                    </a:cubicBezTo>
                    <a:cubicBezTo>
                      <a:pt x="728" y="61"/>
                      <a:pt x="728" y="61"/>
                      <a:pt x="728" y="61"/>
                    </a:cubicBezTo>
                    <a:cubicBezTo>
                      <a:pt x="728" y="60"/>
                      <a:pt x="728" y="60"/>
                      <a:pt x="728" y="60"/>
                    </a:cubicBezTo>
                    <a:cubicBezTo>
                      <a:pt x="729" y="60"/>
                      <a:pt x="729" y="60"/>
                      <a:pt x="729" y="60"/>
                    </a:cubicBezTo>
                    <a:cubicBezTo>
                      <a:pt x="729" y="62"/>
                      <a:pt x="729" y="62"/>
                      <a:pt x="729" y="62"/>
                    </a:cubicBezTo>
                    <a:cubicBezTo>
                      <a:pt x="730" y="61"/>
                      <a:pt x="730" y="61"/>
                      <a:pt x="730" y="61"/>
                    </a:cubicBezTo>
                    <a:cubicBezTo>
                      <a:pt x="731" y="60"/>
                      <a:pt x="731" y="60"/>
                      <a:pt x="731" y="60"/>
                    </a:cubicBezTo>
                    <a:cubicBezTo>
                      <a:pt x="732" y="60"/>
                      <a:pt x="732" y="60"/>
                      <a:pt x="732" y="60"/>
                    </a:cubicBezTo>
                    <a:cubicBezTo>
                      <a:pt x="732" y="61"/>
                      <a:pt x="732" y="61"/>
                      <a:pt x="732" y="61"/>
                    </a:cubicBezTo>
                    <a:cubicBezTo>
                      <a:pt x="732" y="62"/>
                      <a:pt x="732" y="62"/>
                      <a:pt x="732" y="62"/>
                    </a:cubicBezTo>
                    <a:cubicBezTo>
                      <a:pt x="731" y="62"/>
                      <a:pt x="731" y="62"/>
                      <a:pt x="731" y="62"/>
                    </a:cubicBezTo>
                    <a:cubicBezTo>
                      <a:pt x="732" y="65"/>
                      <a:pt x="732" y="65"/>
                      <a:pt x="732" y="65"/>
                    </a:cubicBezTo>
                    <a:cubicBezTo>
                      <a:pt x="732" y="66"/>
                      <a:pt x="732" y="66"/>
                      <a:pt x="732" y="66"/>
                    </a:cubicBezTo>
                    <a:cubicBezTo>
                      <a:pt x="732" y="67"/>
                      <a:pt x="732" y="67"/>
                      <a:pt x="732" y="67"/>
                    </a:cubicBezTo>
                    <a:cubicBezTo>
                      <a:pt x="733" y="67"/>
                      <a:pt x="733" y="67"/>
                      <a:pt x="733" y="67"/>
                    </a:cubicBezTo>
                    <a:cubicBezTo>
                      <a:pt x="734" y="68"/>
                      <a:pt x="734" y="68"/>
                      <a:pt x="734" y="68"/>
                    </a:cubicBezTo>
                    <a:cubicBezTo>
                      <a:pt x="735" y="68"/>
                      <a:pt x="735" y="68"/>
                      <a:pt x="735" y="68"/>
                    </a:cubicBezTo>
                    <a:cubicBezTo>
                      <a:pt x="735" y="69"/>
                      <a:pt x="735" y="69"/>
                      <a:pt x="735" y="69"/>
                    </a:cubicBezTo>
                    <a:cubicBezTo>
                      <a:pt x="735" y="70"/>
                      <a:pt x="735" y="70"/>
                      <a:pt x="735" y="70"/>
                    </a:cubicBezTo>
                    <a:cubicBezTo>
                      <a:pt x="733" y="70"/>
                      <a:pt x="733" y="70"/>
                      <a:pt x="733" y="70"/>
                    </a:cubicBezTo>
                    <a:cubicBezTo>
                      <a:pt x="731" y="70"/>
                      <a:pt x="731" y="70"/>
                      <a:pt x="731" y="70"/>
                    </a:cubicBezTo>
                    <a:cubicBezTo>
                      <a:pt x="734" y="71"/>
                      <a:pt x="734" y="71"/>
                      <a:pt x="734" y="71"/>
                    </a:cubicBezTo>
                    <a:cubicBezTo>
                      <a:pt x="734" y="72"/>
                      <a:pt x="734" y="72"/>
                      <a:pt x="734" y="72"/>
                    </a:cubicBezTo>
                    <a:cubicBezTo>
                      <a:pt x="734" y="73"/>
                      <a:pt x="734" y="73"/>
                      <a:pt x="734" y="73"/>
                    </a:cubicBezTo>
                    <a:cubicBezTo>
                      <a:pt x="733" y="73"/>
                      <a:pt x="733" y="73"/>
                      <a:pt x="733" y="73"/>
                    </a:cubicBezTo>
                    <a:cubicBezTo>
                      <a:pt x="732" y="75"/>
                      <a:pt x="732" y="75"/>
                      <a:pt x="732" y="75"/>
                    </a:cubicBezTo>
                    <a:cubicBezTo>
                      <a:pt x="731" y="74"/>
                      <a:pt x="731" y="74"/>
                      <a:pt x="731" y="74"/>
                    </a:cubicBezTo>
                    <a:cubicBezTo>
                      <a:pt x="730" y="75"/>
                      <a:pt x="730" y="75"/>
                      <a:pt x="730" y="75"/>
                    </a:cubicBezTo>
                    <a:cubicBezTo>
                      <a:pt x="729" y="75"/>
                      <a:pt x="729" y="75"/>
                      <a:pt x="729" y="75"/>
                    </a:cubicBezTo>
                    <a:cubicBezTo>
                      <a:pt x="727" y="76"/>
                      <a:pt x="727" y="76"/>
                      <a:pt x="727" y="76"/>
                    </a:cubicBezTo>
                    <a:cubicBezTo>
                      <a:pt x="729" y="76"/>
                      <a:pt x="729" y="76"/>
                      <a:pt x="729" y="76"/>
                    </a:cubicBezTo>
                    <a:cubicBezTo>
                      <a:pt x="730" y="76"/>
                      <a:pt x="730" y="76"/>
                      <a:pt x="730" y="76"/>
                    </a:cubicBezTo>
                    <a:cubicBezTo>
                      <a:pt x="730" y="77"/>
                      <a:pt x="730" y="77"/>
                      <a:pt x="730" y="77"/>
                    </a:cubicBezTo>
                    <a:cubicBezTo>
                      <a:pt x="731" y="76"/>
                      <a:pt x="731" y="76"/>
                      <a:pt x="731" y="76"/>
                    </a:cubicBezTo>
                    <a:cubicBezTo>
                      <a:pt x="732" y="76"/>
                      <a:pt x="732" y="76"/>
                      <a:pt x="732" y="76"/>
                    </a:cubicBezTo>
                    <a:cubicBezTo>
                      <a:pt x="732" y="77"/>
                      <a:pt x="732" y="77"/>
                      <a:pt x="732" y="77"/>
                    </a:cubicBezTo>
                    <a:cubicBezTo>
                      <a:pt x="733" y="78"/>
                      <a:pt x="733" y="78"/>
                      <a:pt x="733" y="78"/>
                    </a:cubicBezTo>
                    <a:cubicBezTo>
                      <a:pt x="732" y="79"/>
                      <a:pt x="732" y="79"/>
                      <a:pt x="732" y="79"/>
                    </a:cubicBezTo>
                    <a:cubicBezTo>
                      <a:pt x="732" y="80"/>
                      <a:pt x="732" y="80"/>
                      <a:pt x="732" y="80"/>
                    </a:cubicBezTo>
                    <a:cubicBezTo>
                      <a:pt x="733" y="79"/>
                      <a:pt x="733" y="79"/>
                      <a:pt x="733" y="79"/>
                    </a:cubicBezTo>
                    <a:cubicBezTo>
                      <a:pt x="734" y="79"/>
                      <a:pt x="734" y="79"/>
                      <a:pt x="734" y="79"/>
                    </a:cubicBezTo>
                    <a:cubicBezTo>
                      <a:pt x="736" y="80"/>
                      <a:pt x="736" y="80"/>
                      <a:pt x="736" y="80"/>
                    </a:cubicBezTo>
                    <a:cubicBezTo>
                      <a:pt x="736" y="81"/>
                      <a:pt x="736" y="81"/>
                      <a:pt x="736" y="81"/>
                    </a:cubicBezTo>
                    <a:cubicBezTo>
                      <a:pt x="737" y="82"/>
                      <a:pt x="737" y="82"/>
                      <a:pt x="737" y="82"/>
                    </a:cubicBezTo>
                    <a:cubicBezTo>
                      <a:pt x="735" y="83"/>
                      <a:pt x="735" y="83"/>
                      <a:pt x="735" y="83"/>
                    </a:cubicBezTo>
                    <a:cubicBezTo>
                      <a:pt x="736" y="83"/>
                      <a:pt x="736" y="83"/>
                      <a:pt x="736" y="83"/>
                    </a:cubicBezTo>
                    <a:cubicBezTo>
                      <a:pt x="736" y="85"/>
                      <a:pt x="736" y="85"/>
                      <a:pt x="736" y="85"/>
                    </a:cubicBezTo>
                    <a:cubicBezTo>
                      <a:pt x="735" y="85"/>
                      <a:pt x="735" y="85"/>
                      <a:pt x="735" y="85"/>
                    </a:cubicBezTo>
                    <a:cubicBezTo>
                      <a:pt x="735" y="86"/>
                      <a:pt x="735" y="86"/>
                      <a:pt x="735" y="86"/>
                    </a:cubicBezTo>
                    <a:cubicBezTo>
                      <a:pt x="735" y="87"/>
                      <a:pt x="735" y="87"/>
                      <a:pt x="735" y="87"/>
                    </a:cubicBezTo>
                    <a:cubicBezTo>
                      <a:pt x="736" y="86"/>
                      <a:pt x="736" y="86"/>
                      <a:pt x="736" y="86"/>
                    </a:cubicBezTo>
                    <a:cubicBezTo>
                      <a:pt x="736" y="86"/>
                      <a:pt x="736" y="86"/>
                      <a:pt x="736" y="86"/>
                    </a:cubicBezTo>
                    <a:cubicBezTo>
                      <a:pt x="737" y="86"/>
                      <a:pt x="737" y="86"/>
                      <a:pt x="737" y="86"/>
                    </a:cubicBezTo>
                    <a:cubicBezTo>
                      <a:pt x="737" y="88"/>
                      <a:pt x="737" y="88"/>
                      <a:pt x="737" y="88"/>
                    </a:cubicBezTo>
                    <a:cubicBezTo>
                      <a:pt x="738" y="88"/>
                      <a:pt x="738" y="88"/>
                      <a:pt x="738" y="88"/>
                    </a:cubicBezTo>
                    <a:cubicBezTo>
                      <a:pt x="739" y="88"/>
                      <a:pt x="739" y="88"/>
                      <a:pt x="739" y="88"/>
                    </a:cubicBezTo>
                    <a:cubicBezTo>
                      <a:pt x="739" y="87"/>
                      <a:pt x="739" y="87"/>
                      <a:pt x="739" y="87"/>
                    </a:cubicBezTo>
                    <a:cubicBezTo>
                      <a:pt x="739" y="87"/>
                      <a:pt x="739" y="87"/>
                      <a:pt x="739" y="87"/>
                    </a:cubicBezTo>
                    <a:cubicBezTo>
                      <a:pt x="740" y="87"/>
                      <a:pt x="740" y="87"/>
                      <a:pt x="740" y="87"/>
                    </a:cubicBezTo>
                    <a:cubicBezTo>
                      <a:pt x="741" y="87"/>
                      <a:pt x="741" y="87"/>
                      <a:pt x="741" y="87"/>
                    </a:cubicBezTo>
                    <a:cubicBezTo>
                      <a:pt x="741" y="89"/>
                      <a:pt x="741" y="89"/>
                      <a:pt x="741" y="89"/>
                    </a:cubicBezTo>
                    <a:cubicBezTo>
                      <a:pt x="741" y="89"/>
                      <a:pt x="741" y="89"/>
                      <a:pt x="741" y="89"/>
                    </a:cubicBezTo>
                    <a:cubicBezTo>
                      <a:pt x="740" y="88"/>
                      <a:pt x="740" y="88"/>
                      <a:pt x="740" y="88"/>
                    </a:cubicBezTo>
                    <a:cubicBezTo>
                      <a:pt x="739" y="89"/>
                      <a:pt x="739" y="89"/>
                      <a:pt x="739" y="89"/>
                    </a:cubicBezTo>
                    <a:cubicBezTo>
                      <a:pt x="740" y="90"/>
                      <a:pt x="740" y="90"/>
                      <a:pt x="740" y="90"/>
                    </a:cubicBezTo>
                    <a:cubicBezTo>
                      <a:pt x="741" y="90"/>
                      <a:pt x="741" y="90"/>
                      <a:pt x="741" y="90"/>
                    </a:cubicBezTo>
                    <a:cubicBezTo>
                      <a:pt x="742" y="91"/>
                      <a:pt x="742" y="91"/>
                      <a:pt x="742" y="91"/>
                    </a:cubicBezTo>
                    <a:cubicBezTo>
                      <a:pt x="742" y="92"/>
                      <a:pt x="742" y="92"/>
                      <a:pt x="742" y="92"/>
                    </a:cubicBezTo>
                    <a:cubicBezTo>
                      <a:pt x="740" y="93"/>
                      <a:pt x="740" y="93"/>
                      <a:pt x="740" y="93"/>
                    </a:cubicBezTo>
                    <a:cubicBezTo>
                      <a:pt x="739" y="91"/>
                      <a:pt x="739" y="91"/>
                      <a:pt x="739" y="91"/>
                    </a:cubicBezTo>
                    <a:cubicBezTo>
                      <a:pt x="739" y="91"/>
                      <a:pt x="739" y="91"/>
                      <a:pt x="739" y="91"/>
                    </a:cubicBezTo>
                    <a:cubicBezTo>
                      <a:pt x="739" y="93"/>
                      <a:pt x="739" y="93"/>
                      <a:pt x="739" y="93"/>
                    </a:cubicBezTo>
                    <a:cubicBezTo>
                      <a:pt x="738" y="93"/>
                      <a:pt x="738" y="93"/>
                      <a:pt x="738" y="93"/>
                    </a:cubicBezTo>
                    <a:cubicBezTo>
                      <a:pt x="738" y="93"/>
                      <a:pt x="738" y="93"/>
                      <a:pt x="738" y="93"/>
                    </a:cubicBezTo>
                    <a:cubicBezTo>
                      <a:pt x="737" y="93"/>
                      <a:pt x="737" y="93"/>
                      <a:pt x="737" y="93"/>
                    </a:cubicBezTo>
                    <a:cubicBezTo>
                      <a:pt x="737" y="93"/>
                      <a:pt x="737" y="93"/>
                      <a:pt x="737" y="93"/>
                    </a:cubicBezTo>
                    <a:cubicBezTo>
                      <a:pt x="736" y="92"/>
                      <a:pt x="736" y="92"/>
                      <a:pt x="736" y="92"/>
                    </a:cubicBezTo>
                    <a:cubicBezTo>
                      <a:pt x="733" y="92"/>
                      <a:pt x="733" y="92"/>
                      <a:pt x="733" y="92"/>
                    </a:cubicBezTo>
                    <a:cubicBezTo>
                      <a:pt x="732" y="93"/>
                      <a:pt x="732" y="93"/>
                      <a:pt x="732" y="93"/>
                    </a:cubicBezTo>
                    <a:cubicBezTo>
                      <a:pt x="731" y="93"/>
                      <a:pt x="731" y="93"/>
                      <a:pt x="731" y="93"/>
                    </a:cubicBezTo>
                    <a:cubicBezTo>
                      <a:pt x="731" y="92"/>
                      <a:pt x="731" y="92"/>
                      <a:pt x="731" y="92"/>
                    </a:cubicBezTo>
                    <a:cubicBezTo>
                      <a:pt x="731" y="91"/>
                      <a:pt x="731" y="91"/>
                      <a:pt x="731" y="91"/>
                    </a:cubicBezTo>
                    <a:cubicBezTo>
                      <a:pt x="730" y="91"/>
                      <a:pt x="730" y="91"/>
                      <a:pt x="730" y="91"/>
                    </a:cubicBezTo>
                    <a:cubicBezTo>
                      <a:pt x="730" y="93"/>
                      <a:pt x="730" y="93"/>
                      <a:pt x="730" y="93"/>
                    </a:cubicBezTo>
                    <a:cubicBezTo>
                      <a:pt x="730" y="93"/>
                      <a:pt x="730" y="93"/>
                      <a:pt x="730" y="93"/>
                    </a:cubicBezTo>
                    <a:cubicBezTo>
                      <a:pt x="730" y="93"/>
                      <a:pt x="730" y="93"/>
                      <a:pt x="730" y="93"/>
                    </a:cubicBezTo>
                    <a:cubicBezTo>
                      <a:pt x="730" y="94"/>
                      <a:pt x="730" y="94"/>
                      <a:pt x="730" y="94"/>
                    </a:cubicBezTo>
                    <a:cubicBezTo>
                      <a:pt x="729" y="95"/>
                      <a:pt x="729" y="95"/>
                      <a:pt x="729" y="95"/>
                    </a:cubicBezTo>
                    <a:cubicBezTo>
                      <a:pt x="729" y="95"/>
                      <a:pt x="729" y="95"/>
                      <a:pt x="729" y="95"/>
                    </a:cubicBezTo>
                    <a:cubicBezTo>
                      <a:pt x="729" y="94"/>
                      <a:pt x="729" y="94"/>
                      <a:pt x="729" y="94"/>
                    </a:cubicBezTo>
                    <a:cubicBezTo>
                      <a:pt x="728" y="94"/>
                      <a:pt x="728" y="94"/>
                      <a:pt x="728" y="94"/>
                    </a:cubicBezTo>
                    <a:cubicBezTo>
                      <a:pt x="726" y="94"/>
                      <a:pt x="726" y="94"/>
                      <a:pt x="726" y="94"/>
                    </a:cubicBezTo>
                    <a:cubicBezTo>
                      <a:pt x="725" y="94"/>
                      <a:pt x="725" y="94"/>
                      <a:pt x="725" y="94"/>
                    </a:cubicBezTo>
                    <a:cubicBezTo>
                      <a:pt x="726" y="94"/>
                      <a:pt x="726" y="94"/>
                      <a:pt x="726" y="94"/>
                    </a:cubicBezTo>
                    <a:cubicBezTo>
                      <a:pt x="725" y="92"/>
                      <a:pt x="725" y="92"/>
                      <a:pt x="725" y="92"/>
                    </a:cubicBezTo>
                    <a:cubicBezTo>
                      <a:pt x="725" y="92"/>
                      <a:pt x="725" y="92"/>
                      <a:pt x="725" y="92"/>
                    </a:cubicBezTo>
                    <a:cubicBezTo>
                      <a:pt x="722" y="90"/>
                      <a:pt x="722" y="90"/>
                      <a:pt x="722" y="90"/>
                    </a:cubicBezTo>
                    <a:cubicBezTo>
                      <a:pt x="722" y="90"/>
                      <a:pt x="722" y="90"/>
                      <a:pt x="722" y="90"/>
                    </a:cubicBezTo>
                    <a:cubicBezTo>
                      <a:pt x="722" y="89"/>
                      <a:pt x="722" y="89"/>
                      <a:pt x="722" y="89"/>
                    </a:cubicBezTo>
                    <a:cubicBezTo>
                      <a:pt x="720" y="89"/>
                      <a:pt x="720" y="89"/>
                      <a:pt x="720" y="89"/>
                    </a:cubicBezTo>
                    <a:cubicBezTo>
                      <a:pt x="720" y="90"/>
                      <a:pt x="720" y="90"/>
                      <a:pt x="720" y="90"/>
                    </a:cubicBezTo>
                    <a:cubicBezTo>
                      <a:pt x="718" y="90"/>
                      <a:pt x="718" y="90"/>
                      <a:pt x="718" y="90"/>
                    </a:cubicBezTo>
                    <a:cubicBezTo>
                      <a:pt x="717" y="91"/>
                      <a:pt x="717" y="91"/>
                      <a:pt x="717" y="91"/>
                    </a:cubicBezTo>
                    <a:cubicBezTo>
                      <a:pt x="716" y="91"/>
                      <a:pt x="716" y="91"/>
                      <a:pt x="716" y="91"/>
                    </a:cubicBezTo>
                    <a:cubicBezTo>
                      <a:pt x="716" y="90"/>
                      <a:pt x="716" y="90"/>
                      <a:pt x="716" y="90"/>
                    </a:cubicBezTo>
                    <a:cubicBezTo>
                      <a:pt x="715" y="89"/>
                      <a:pt x="715" y="89"/>
                      <a:pt x="715" y="89"/>
                    </a:cubicBezTo>
                    <a:cubicBezTo>
                      <a:pt x="716" y="90"/>
                      <a:pt x="716" y="90"/>
                      <a:pt x="716" y="90"/>
                    </a:cubicBezTo>
                    <a:cubicBezTo>
                      <a:pt x="716" y="92"/>
                      <a:pt x="716" y="92"/>
                      <a:pt x="716" y="92"/>
                    </a:cubicBezTo>
                    <a:cubicBezTo>
                      <a:pt x="716" y="93"/>
                      <a:pt x="716" y="93"/>
                      <a:pt x="716" y="93"/>
                    </a:cubicBezTo>
                    <a:cubicBezTo>
                      <a:pt x="716" y="94"/>
                      <a:pt x="716" y="94"/>
                      <a:pt x="716" y="94"/>
                    </a:cubicBezTo>
                    <a:cubicBezTo>
                      <a:pt x="714" y="97"/>
                      <a:pt x="714" y="97"/>
                      <a:pt x="714" y="97"/>
                    </a:cubicBezTo>
                    <a:cubicBezTo>
                      <a:pt x="713" y="97"/>
                      <a:pt x="713" y="97"/>
                      <a:pt x="713" y="97"/>
                    </a:cubicBezTo>
                    <a:cubicBezTo>
                      <a:pt x="712" y="95"/>
                      <a:pt x="712" y="95"/>
                      <a:pt x="712" y="95"/>
                    </a:cubicBezTo>
                    <a:cubicBezTo>
                      <a:pt x="711" y="95"/>
                      <a:pt x="711" y="95"/>
                      <a:pt x="711" y="95"/>
                    </a:cubicBezTo>
                    <a:cubicBezTo>
                      <a:pt x="710" y="95"/>
                      <a:pt x="710" y="95"/>
                      <a:pt x="710" y="95"/>
                    </a:cubicBezTo>
                    <a:cubicBezTo>
                      <a:pt x="707" y="93"/>
                      <a:pt x="707" y="93"/>
                      <a:pt x="707" y="93"/>
                    </a:cubicBezTo>
                    <a:cubicBezTo>
                      <a:pt x="708" y="93"/>
                      <a:pt x="708" y="93"/>
                      <a:pt x="708" y="93"/>
                    </a:cubicBezTo>
                    <a:cubicBezTo>
                      <a:pt x="707" y="90"/>
                      <a:pt x="707" y="90"/>
                      <a:pt x="707" y="90"/>
                    </a:cubicBezTo>
                    <a:cubicBezTo>
                      <a:pt x="706" y="90"/>
                      <a:pt x="706" y="90"/>
                      <a:pt x="706" y="90"/>
                    </a:cubicBezTo>
                    <a:cubicBezTo>
                      <a:pt x="706" y="89"/>
                      <a:pt x="706" y="89"/>
                      <a:pt x="706" y="89"/>
                    </a:cubicBezTo>
                    <a:cubicBezTo>
                      <a:pt x="705" y="88"/>
                      <a:pt x="705" y="88"/>
                      <a:pt x="705" y="88"/>
                    </a:cubicBezTo>
                    <a:cubicBezTo>
                      <a:pt x="705" y="89"/>
                      <a:pt x="705" y="89"/>
                      <a:pt x="705" y="89"/>
                    </a:cubicBezTo>
                    <a:cubicBezTo>
                      <a:pt x="705" y="90"/>
                      <a:pt x="705" y="90"/>
                      <a:pt x="705" y="90"/>
                    </a:cubicBezTo>
                    <a:cubicBezTo>
                      <a:pt x="705" y="91"/>
                      <a:pt x="705" y="91"/>
                      <a:pt x="705" y="91"/>
                    </a:cubicBezTo>
                    <a:cubicBezTo>
                      <a:pt x="706" y="91"/>
                      <a:pt x="706" y="91"/>
                      <a:pt x="706" y="91"/>
                    </a:cubicBezTo>
                    <a:cubicBezTo>
                      <a:pt x="705" y="92"/>
                      <a:pt x="705" y="92"/>
                      <a:pt x="705" y="92"/>
                    </a:cubicBezTo>
                    <a:cubicBezTo>
                      <a:pt x="704" y="91"/>
                      <a:pt x="704" y="91"/>
                      <a:pt x="704" y="91"/>
                    </a:cubicBezTo>
                    <a:cubicBezTo>
                      <a:pt x="702" y="90"/>
                      <a:pt x="702" y="90"/>
                      <a:pt x="702" y="90"/>
                    </a:cubicBezTo>
                    <a:cubicBezTo>
                      <a:pt x="702" y="90"/>
                      <a:pt x="702" y="90"/>
                      <a:pt x="702" y="90"/>
                    </a:cubicBezTo>
                    <a:cubicBezTo>
                      <a:pt x="703" y="91"/>
                      <a:pt x="703" y="91"/>
                      <a:pt x="703" y="91"/>
                    </a:cubicBezTo>
                    <a:cubicBezTo>
                      <a:pt x="702" y="92"/>
                      <a:pt x="702" y="92"/>
                      <a:pt x="702" y="92"/>
                    </a:cubicBezTo>
                    <a:cubicBezTo>
                      <a:pt x="702" y="92"/>
                      <a:pt x="702" y="92"/>
                      <a:pt x="702" y="92"/>
                    </a:cubicBezTo>
                    <a:cubicBezTo>
                      <a:pt x="704" y="92"/>
                      <a:pt x="704" y="92"/>
                      <a:pt x="704" y="92"/>
                    </a:cubicBezTo>
                    <a:cubicBezTo>
                      <a:pt x="705" y="93"/>
                      <a:pt x="705" y="93"/>
                      <a:pt x="705" y="93"/>
                    </a:cubicBezTo>
                    <a:cubicBezTo>
                      <a:pt x="704" y="94"/>
                      <a:pt x="704" y="94"/>
                      <a:pt x="704" y="94"/>
                    </a:cubicBezTo>
                    <a:cubicBezTo>
                      <a:pt x="702" y="94"/>
                      <a:pt x="702" y="94"/>
                      <a:pt x="702" y="94"/>
                    </a:cubicBezTo>
                    <a:cubicBezTo>
                      <a:pt x="702" y="95"/>
                      <a:pt x="702" y="95"/>
                      <a:pt x="702" y="95"/>
                    </a:cubicBezTo>
                    <a:cubicBezTo>
                      <a:pt x="703" y="95"/>
                      <a:pt x="703" y="95"/>
                      <a:pt x="703" y="95"/>
                    </a:cubicBezTo>
                    <a:cubicBezTo>
                      <a:pt x="706" y="98"/>
                      <a:pt x="706" y="98"/>
                      <a:pt x="706" y="98"/>
                    </a:cubicBezTo>
                    <a:cubicBezTo>
                      <a:pt x="708" y="99"/>
                      <a:pt x="708" y="99"/>
                      <a:pt x="708" y="99"/>
                    </a:cubicBezTo>
                    <a:cubicBezTo>
                      <a:pt x="710" y="99"/>
                      <a:pt x="710" y="99"/>
                      <a:pt x="710" y="99"/>
                    </a:cubicBezTo>
                    <a:cubicBezTo>
                      <a:pt x="711" y="99"/>
                      <a:pt x="711" y="99"/>
                      <a:pt x="711" y="99"/>
                    </a:cubicBezTo>
                    <a:cubicBezTo>
                      <a:pt x="712" y="101"/>
                      <a:pt x="712" y="101"/>
                      <a:pt x="712" y="101"/>
                    </a:cubicBezTo>
                    <a:cubicBezTo>
                      <a:pt x="711" y="101"/>
                      <a:pt x="711" y="101"/>
                      <a:pt x="711" y="101"/>
                    </a:cubicBezTo>
                    <a:cubicBezTo>
                      <a:pt x="710" y="99"/>
                      <a:pt x="710" y="99"/>
                      <a:pt x="710" y="99"/>
                    </a:cubicBezTo>
                    <a:cubicBezTo>
                      <a:pt x="710" y="99"/>
                      <a:pt x="710" y="99"/>
                      <a:pt x="710" y="99"/>
                    </a:cubicBezTo>
                    <a:cubicBezTo>
                      <a:pt x="710" y="101"/>
                      <a:pt x="710" y="101"/>
                      <a:pt x="710" y="101"/>
                    </a:cubicBezTo>
                    <a:cubicBezTo>
                      <a:pt x="712" y="102"/>
                      <a:pt x="712" y="102"/>
                      <a:pt x="712" y="102"/>
                    </a:cubicBezTo>
                    <a:cubicBezTo>
                      <a:pt x="713" y="103"/>
                      <a:pt x="713" y="103"/>
                      <a:pt x="713" y="103"/>
                    </a:cubicBezTo>
                    <a:cubicBezTo>
                      <a:pt x="714" y="104"/>
                      <a:pt x="714" y="104"/>
                      <a:pt x="714" y="104"/>
                    </a:cubicBezTo>
                    <a:cubicBezTo>
                      <a:pt x="714" y="107"/>
                      <a:pt x="714" y="107"/>
                      <a:pt x="714" y="107"/>
                    </a:cubicBezTo>
                    <a:cubicBezTo>
                      <a:pt x="713" y="110"/>
                      <a:pt x="713" y="110"/>
                      <a:pt x="713" y="110"/>
                    </a:cubicBezTo>
                    <a:cubicBezTo>
                      <a:pt x="713" y="112"/>
                      <a:pt x="713" y="112"/>
                      <a:pt x="713" y="112"/>
                    </a:cubicBezTo>
                    <a:cubicBezTo>
                      <a:pt x="713" y="113"/>
                      <a:pt x="713" y="113"/>
                      <a:pt x="713" y="113"/>
                    </a:cubicBezTo>
                    <a:cubicBezTo>
                      <a:pt x="714" y="114"/>
                      <a:pt x="714" y="114"/>
                      <a:pt x="714" y="114"/>
                    </a:cubicBezTo>
                    <a:cubicBezTo>
                      <a:pt x="712" y="116"/>
                      <a:pt x="712" y="116"/>
                      <a:pt x="712" y="116"/>
                    </a:cubicBezTo>
                    <a:cubicBezTo>
                      <a:pt x="712" y="117"/>
                      <a:pt x="712" y="117"/>
                      <a:pt x="712" y="117"/>
                    </a:cubicBezTo>
                    <a:cubicBezTo>
                      <a:pt x="711" y="118"/>
                      <a:pt x="711" y="118"/>
                      <a:pt x="711" y="118"/>
                    </a:cubicBezTo>
                    <a:cubicBezTo>
                      <a:pt x="711" y="117"/>
                      <a:pt x="711" y="117"/>
                      <a:pt x="711" y="117"/>
                    </a:cubicBezTo>
                    <a:cubicBezTo>
                      <a:pt x="711" y="116"/>
                      <a:pt x="711" y="116"/>
                      <a:pt x="711" y="116"/>
                    </a:cubicBezTo>
                    <a:cubicBezTo>
                      <a:pt x="709" y="118"/>
                      <a:pt x="709" y="118"/>
                      <a:pt x="709" y="118"/>
                    </a:cubicBezTo>
                    <a:cubicBezTo>
                      <a:pt x="708" y="117"/>
                      <a:pt x="708" y="117"/>
                      <a:pt x="708" y="117"/>
                    </a:cubicBezTo>
                    <a:cubicBezTo>
                      <a:pt x="707" y="118"/>
                      <a:pt x="707" y="118"/>
                      <a:pt x="707" y="118"/>
                    </a:cubicBezTo>
                    <a:cubicBezTo>
                      <a:pt x="706" y="118"/>
                      <a:pt x="706" y="118"/>
                      <a:pt x="706" y="118"/>
                    </a:cubicBezTo>
                    <a:cubicBezTo>
                      <a:pt x="705" y="117"/>
                      <a:pt x="705" y="117"/>
                      <a:pt x="705" y="117"/>
                    </a:cubicBezTo>
                    <a:cubicBezTo>
                      <a:pt x="704" y="117"/>
                      <a:pt x="704" y="117"/>
                      <a:pt x="704" y="117"/>
                    </a:cubicBezTo>
                    <a:cubicBezTo>
                      <a:pt x="702" y="115"/>
                      <a:pt x="702" y="115"/>
                      <a:pt x="702" y="115"/>
                    </a:cubicBezTo>
                    <a:cubicBezTo>
                      <a:pt x="701" y="115"/>
                      <a:pt x="701" y="115"/>
                      <a:pt x="701" y="115"/>
                    </a:cubicBezTo>
                    <a:cubicBezTo>
                      <a:pt x="700" y="114"/>
                      <a:pt x="700" y="114"/>
                      <a:pt x="700" y="114"/>
                    </a:cubicBezTo>
                    <a:cubicBezTo>
                      <a:pt x="699" y="114"/>
                      <a:pt x="699" y="114"/>
                      <a:pt x="699" y="114"/>
                    </a:cubicBezTo>
                    <a:cubicBezTo>
                      <a:pt x="698" y="114"/>
                      <a:pt x="698" y="114"/>
                      <a:pt x="698" y="114"/>
                    </a:cubicBezTo>
                    <a:cubicBezTo>
                      <a:pt x="697" y="115"/>
                      <a:pt x="697" y="115"/>
                      <a:pt x="697" y="115"/>
                    </a:cubicBezTo>
                    <a:cubicBezTo>
                      <a:pt x="696" y="115"/>
                      <a:pt x="696" y="115"/>
                      <a:pt x="696" y="115"/>
                    </a:cubicBezTo>
                    <a:cubicBezTo>
                      <a:pt x="697" y="116"/>
                      <a:pt x="697" y="116"/>
                      <a:pt x="697" y="116"/>
                    </a:cubicBezTo>
                    <a:cubicBezTo>
                      <a:pt x="698" y="116"/>
                      <a:pt x="698" y="116"/>
                      <a:pt x="698" y="116"/>
                    </a:cubicBezTo>
                    <a:cubicBezTo>
                      <a:pt x="699" y="115"/>
                      <a:pt x="699" y="115"/>
                      <a:pt x="699" y="115"/>
                    </a:cubicBezTo>
                    <a:cubicBezTo>
                      <a:pt x="702" y="116"/>
                      <a:pt x="702" y="116"/>
                      <a:pt x="702" y="116"/>
                    </a:cubicBezTo>
                    <a:cubicBezTo>
                      <a:pt x="703" y="117"/>
                      <a:pt x="703" y="117"/>
                      <a:pt x="703" y="117"/>
                    </a:cubicBezTo>
                    <a:cubicBezTo>
                      <a:pt x="701" y="118"/>
                      <a:pt x="701" y="118"/>
                      <a:pt x="701" y="118"/>
                    </a:cubicBezTo>
                    <a:cubicBezTo>
                      <a:pt x="700" y="117"/>
                      <a:pt x="700" y="117"/>
                      <a:pt x="700" y="117"/>
                    </a:cubicBezTo>
                    <a:cubicBezTo>
                      <a:pt x="699" y="117"/>
                      <a:pt x="699" y="117"/>
                      <a:pt x="699" y="117"/>
                    </a:cubicBezTo>
                    <a:cubicBezTo>
                      <a:pt x="699" y="118"/>
                      <a:pt x="699" y="118"/>
                      <a:pt x="699" y="118"/>
                    </a:cubicBezTo>
                    <a:cubicBezTo>
                      <a:pt x="698" y="117"/>
                      <a:pt x="698" y="117"/>
                      <a:pt x="698" y="117"/>
                    </a:cubicBezTo>
                    <a:cubicBezTo>
                      <a:pt x="697" y="117"/>
                      <a:pt x="697" y="117"/>
                      <a:pt x="697" y="117"/>
                    </a:cubicBezTo>
                    <a:cubicBezTo>
                      <a:pt x="697" y="117"/>
                      <a:pt x="697" y="117"/>
                      <a:pt x="697" y="117"/>
                    </a:cubicBezTo>
                    <a:cubicBezTo>
                      <a:pt x="698" y="119"/>
                      <a:pt x="698" y="119"/>
                      <a:pt x="698" y="119"/>
                    </a:cubicBezTo>
                    <a:cubicBezTo>
                      <a:pt x="700" y="120"/>
                      <a:pt x="700" y="120"/>
                      <a:pt x="700" y="120"/>
                    </a:cubicBezTo>
                    <a:cubicBezTo>
                      <a:pt x="699" y="121"/>
                      <a:pt x="699" y="121"/>
                      <a:pt x="699" y="121"/>
                    </a:cubicBezTo>
                    <a:cubicBezTo>
                      <a:pt x="700" y="123"/>
                      <a:pt x="700" y="123"/>
                      <a:pt x="700" y="123"/>
                    </a:cubicBezTo>
                    <a:cubicBezTo>
                      <a:pt x="701" y="123"/>
                      <a:pt x="701" y="123"/>
                      <a:pt x="701" y="123"/>
                    </a:cubicBezTo>
                    <a:cubicBezTo>
                      <a:pt x="700" y="123"/>
                      <a:pt x="700" y="123"/>
                      <a:pt x="700" y="123"/>
                    </a:cubicBezTo>
                    <a:cubicBezTo>
                      <a:pt x="700" y="121"/>
                      <a:pt x="700" y="121"/>
                      <a:pt x="700" y="121"/>
                    </a:cubicBezTo>
                    <a:cubicBezTo>
                      <a:pt x="701" y="120"/>
                      <a:pt x="701" y="120"/>
                      <a:pt x="701" y="120"/>
                    </a:cubicBezTo>
                    <a:cubicBezTo>
                      <a:pt x="702" y="120"/>
                      <a:pt x="702" y="120"/>
                      <a:pt x="702" y="120"/>
                    </a:cubicBezTo>
                    <a:cubicBezTo>
                      <a:pt x="702" y="120"/>
                      <a:pt x="702" y="120"/>
                      <a:pt x="702" y="120"/>
                    </a:cubicBezTo>
                    <a:cubicBezTo>
                      <a:pt x="704" y="118"/>
                      <a:pt x="704" y="118"/>
                      <a:pt x="704" y="118"/>
                    </a:cubicBezTo>
                    <a:cubicBezTo>
                      <a:pt x="705" y="118"/>
                      <a:pt x="705" y="118"/>
                      <a:pt x="705" y="118"/>
                    </a:cubicBezTo>
                    <a:cubicBezTo>
                      <a:pt x="706" y="119"/>
                      <a:pt x="706" y="119"/>
                      <a:pt x="706" y="119"/>
                    </a:cubicBezTo>
                    <a:cubicBezTo>
                      <a:pt x="706" y="119"/>
                      <a:pt x="706" y="119"/>
                      <a:pt x="706" y="119"/>
                    </a:cubicBezTo>
                    <a:cubicBezTo>
                      <a:pt x="707" y="121"/>
                      <a:pt x="707" y="121"/>
                      <a:pt x="707" y="121"/>
                    </a:cubicBezTo>
                    <a:cubicBezTo>
                      <a:pt x="708" y="122"/>
                      <a:pt x="708" y="122"/>
                      <a:pt x="708" y="122"/>
                    </a:cubicBezTo>
                    <a:cubicBezTo>
                      <a:pt x="710" y="123"/>
                      <a:pt x="710" y="123"/>
                      <a:pt x="710" y="123"/>
                    </a:cubicBezTo>
                    <a:cubicBezTo>
                      <a:pt x="711" y="123"/>
                      <a:pt x="711" y="123"/>
                      <a:pt x="711" y="123"/>
                    </a:cubicBezTo>
                    <a:cubicBezTo>
                      <a:pt x="712" y="122"/>
                      <a:pt x="712" y="122"/>
                      <a:pt x="712" y="122"/>
                    </a:cubicBezTo>
                    <a:cubicBezTo>
                      <a:pt x="711" y="121"/>
                      <a:pt x="711" y="121"/>
                      <a:pt x="711" y="121"/>
                    </a:cubicBezTo>
                    <a:cubicBezTo>
                      <a:pt x="712" y="121"/>
                      <a:pt x="712" y="121"/>
                      <a:pt x="712" y="121"/>
                    </a:cubicBezTo>
                    <a:cubicBezTo>
                      <a:pt x="715" y="123"/>
                      <a:pt x="715" y="123"/>
                      <a:pt x="715" y="123"/>
                    </a:cubicBezTo>
                    <a:cubicBezTo>
                      <a:pt x="715" y="124"/>
                      <a:pt x="715" y="124"/>
                      <a:pt x="715" y="124"/>
                    </a:cubicBezTo>
                    <a:cubicBezTo>
                      <a:pt x="714" y="124"/>
                      <a:pt x="714" y="124"/>
                      <a:pt x="714" y="124"/>
                    </a:cubicBezTo>
                    <a:cubicBezTo>
                      <a:pt x="714" y="125"/>
                      <a:pt x="714" y="125"/>
                      <a:pt x="714" y="125"/>
                    </a:cubicBezTo>
                    <a:cubicBezTo>
                      <a:pt x="716" y="127"/>
                      <a:pt x="716" y="127"/>
                      <a:pt x="716" y="127"/>
                    </a:cubicBezTo>
                    <a:cubicBezTo>
                      <a:pt x="717" y="127"/>
                      <a:pt x="717" y="127"/>
                      <a:pt x="717" y="127"/>
                    </a:cubicBezTo>
                    <a:cubicBezTo>
                      <a:pt x="717" y="126"/>
                      <a:pt x="717" y="126"/>
                      <a:pt x="717" y="126"/>
                    </a:cubicBezTo>
                    <a:cubicBezTo>
                      <a:pt x="717" y="125"/>
                      <a:pt x="717" y="125"/>
                      <a:pt x="717" y="125"/>
                    </a:cubicBezTo>
                    <a:cubicBezTo>
                      <a:pt x="719" y="126"/>
                      <a:pt x="719" y="126"/>
                      <a:pt x="719" y="126"/>
                    </a:cubicBezTo>
                    <a:cubicBezTo>
                      <a:pt x="721" y="129"/>
                      <a:pt x="721" y="129"/>
                      <a:pt x="721" y="129"/>
                    </a:cubicBezTo>
                    <a:cubicBezTo>
                      <a:pt x="720" y="128"/>
                      <a:pt x="720" y="128"/>
                      <a:pt x="720" y="128"/>
                    </a:cubicBezTo>
                    <a:cubicBezTo>
                      <a:pt x="719" y="128"/>
                      <a:pt x="719" y="128"/>
                      <a:pt x="719" y="128"/>
                    </a:cubicBezTo>
                    <a:cubicBezTo>
                      <a:pt x="719" y="129"/>
                      <a:pt x="719" y="129"/>
                      <a:pt x="719" y="129"/>
                    </a:cubicBezTo>
                    <a:cubicBezTo>
                      <a:pt x="720" y="130"/>
                      <a:pt x="720" y="130"/>
                      <a:pt x="720" y="130"/>
                    </a:cubicBezTo>
                    <a:cubicBezTo>
                      <a:pt x="719" y="131"/>
                      <a:pt x="719" y="131"/>
                      <a:pt x="719" y="131"/>
                    </a:cubicBezTo>
                    <a:cubicBezTo>
                      <a:pt x="719" y="132"/>
                      <a:pt x="719" y="132"/>
                      <a:pt x="719" y="132"/>
                    </a:cubicBezTo>
                    <a:cubicBezTo>
                      <a:pt x="719" y="132"/>
                      <a:pt x="719" y="132"/>
                      <a:pt x="719" y="132"/>
                    </a:cubicBezTo>
                    <a:cubicBezTo>
                      <a:pt x="720" y="132"/>
                      <a:pt x="720" y="132"/>
                      <a:pt x="720" y="132"/>
                    </a:cubicBezTo>
                    <a:cubicBezTo>
                      <a:pt x="720" y="131"/>
                      <a:pt x="720" y="131"/>
                      <a:pt x="720" y="131"/>
                    </a:cubicBezTo>
                    <a:cubicBezTo>
                      <a:pt x="721" y="131"/>
                      <a:pt x="721" y="131"/>
                      <a:pt x="721" y="131"/>
                    </a:cubicBezTo>
                    <a:cubicBezTo>
                      <a:pt x="722" y="131"/>
                      <a:pt x="722" y="131"/>
                      <a:pt x="722" y="131"/>
                    </a:cubicBezTo>
                    <a:cubicBezTo>
                      <a:pt x="722" y="130"/>
                      <a:pt x="722" y="130"/>
                      <a:pt x="722" y="130"/>
                    </a:cubicBezTo>
                    <a:cubicBezTo>
                      <a:pt x="723" y="131"/>
                      <a:pt x="723" y="131"/>
                      <a:pt x="723" y="131"/>
                    </a:cubicBezTo>
                    <a:cubicBezTo>
                      <a:pt x="725" y="133"/>
                      <a:pt x="725" y="133"/>
                      <a:pt x="725" y="133"/>
                    </a:cubicBezTo>
                    <a:cubicBezTo>
                      <a:pt x="728" y="133"/>
                      <a:pt x="728" y="133"/>
                      <a:pt x="728" y="133"/>
                    </a:cubicBezTo>
                    <a:cubicBezTo>
                      <a:pt x="729" y="135"/>
                      <a:pt x="729" y="135"/>
                      <a:pt x="729" y="135"/>
                    </a:cubicBezTo>
                    <a:cubicBezTo>
                      <a:pt x="729" y="135"/>
                      <a:pt x="729" y="135"/>
                      <a:pt x="729" y="135"/>
                    </a:cubicBezTo>
                    <a:cubicBezTo>
                      <a:pt x="730" y="137"/>
                      <a:pt x="730" y="137"/>
                      <a:pt x="730" y="137"/>
                    </a:cubicBezTo>
                    <a:cubicBezTo>
                      <a:pt x="731" y="137"/>
                      <a:pt x="731" y="137"/>
                      <a:pt x="731" y="137"/>
                    </a:cubicBezTo>
                    <a:cubicBezTo>
                      <a:pt x="733" y="140"/>
                      <a:pt x="733" y="140"/>
                      <a:pt x="733" y="140"/>
                    </a:cubicBezTo>
                    <a:cubicBezTo>
                      <a:pt x="733" y="143"/>
                      <a:pt x="733" y="143"/>
                      <a:pt x="733" y="143"/>
                    </a:cubicBezTo>
                    <a:cubicBezTo>
                      <a:pt x="732" y="143"/>
                      <a:pt x="732" y="143"/>
                      <a:pt x="732" y="143"/>
                    </a:cubicBezTo>
                    <a:cubicBezTo>
                      <a:pt x="732" y="143"/>
                      <a:pt x="732" y="143"/>
                      <a:pt x="732" y="143"/>
                    </a:cubicBezTo>
                    <a:cubicBezTo>
                      <a:pt x="733" y="144"/>
                      <a:pt x="733" y="144"/>
                      <a:pt x="733" y="144"/>
                    </a:cubicBezTo>
                    <a:cubicBezTo>
                      <a:pt x="734" y="145"/>
                      <a:pt x="734" y="145"/>
                      <a:pt x="734" y="145"/>
                    </a:cubicBezTo>
                    <a:cubicBezTo>
                      <a:pt x="733" y="145"/>
                      <a:pt x="733" y="145"/>
                      <a:pt x="733" y="145"/>
                    </a:cubicBezTo>
                    <a:cubicBezTo>
                      <a:pt x="733" y="145"/>
                      <a:pt x="733" y="145"/>
                      <a:pt x="733" y="145"/>
                    </a:cubicBezTo>
                    <a:cubicBezTo>
                      <a:pt x="728" y="145"/>
                      <a:pt x="728" y="145"/>
                      <a:pt x="728" y="145"/>
                    </a:cubicBezTo>
                    <a:cubicBezTo>
                      <a:pt x="727" y="144"/>
                      <a:pt x="727" y="144"/>
                      <a:pt x="727" y="144"/>
                    </a:cubicBezTo>
                    <a:cubicBezTo>
                      <a:pt x="726" y="145"/>
                      <a:pt x="726" y="145"/>
                      <a:pt x="726" y="145"/>
                    </a:cubicBezTo>
                    <a:cubicBezTo>
                      <a:pt x="725" y="144"/>
                      <a:pt x="725" y="144"/>
                      <a:pt x="725" y="144"/>
                    </a:cubicBezTo>
                    <a:cubicBezTo>
                      <a:pt x="725" y="143"/>
                      <a:pt x="725" y="143"/>
                      <a:pt x="725" y="143"/>
                    </a:cubicBezTo>
                    <a:cubicBezTo>
                      <a:pt x="725" y="143"/>
                      <a:pt x="725" y="143"/>
                      <a:pt x="725" y="143"/>
                    </a:cubicBezTo>
                    <a:cubicBezTo>
                      <a:pt x="724" y="144"/>
                      <a:pt x="724" y="144"/>
                      <a:pt x="724" y="144"/>
                    </a:cubicBezTo>
                    <a:cubicBezTo>
                      <a:pt x="725" y="144"/>
                      <a:pt x="725" y="144"/>
                      <a:pt x="725" y="144"/>
                    </a:cubicBezTo>
                    <a:cubicBezTo>
                      <a:pt x="723" y="145"/>
                      <a:pt x="723" y="145"/>
                      <a:pt x="723" y="145"/>
                    </a:cubicBezTo>
                    <a:cubicBezTo>
                      <a:pt x="722" y="145"/>
                      <a:pt x="722" y="145"/>
                      <a:pt x="722" y="145"/>
                    </a:cubicBezTo>
                    <a:cubicBezTo>
                      <a:pt x="721" y="146"/>
                      <a:pt x="721" y="146"/>
                      <a:pt x="721" y="146"/>
                    </a:cubicBezTo>
                    <a:cubicBezTo>
                      <a:pt x="722" y="146"/>
                      <a:pt x="722" y="146"/>
                      <a:pt x="722" y="146"/>
                    </a:cubicBezTo>
                    <a:cubicBezTo>
                      <a:pt x="720" y="148"/>
                      <a:pt x="720" y="148"/>
                      <a:pt x="720" y="148"/>
                    </a:cubicBezTo>
                    <a:cubicBezTo>
                      <a:pt x="719" y="148"/>
                      <a:pt x="719" y="148"/>
                      <a:pt x="719" y="148"/>
                    </a:cubicBezTo>
                    <a:cubicBezTo>
                      <a:pt x="719" y="149"/>
                      <a:pt x="719" y="149"/>
                      <a:pt x="719" y="149"/>
                    </a:cubicBezTo>
                    <a:cubicBezTo>
                      <a:pt x="720" y="149"/>
                      <a:pt x="720" y="149"/>
                      <a:pt x="720" y="149"/>
                    </a:cubicBezTo>
                    <a:cubicBezTo>
                      <a:pt x="718" y="151"/>
                      <a:pt x="718" y="151"/>
                      <a:pt x="718" y="151"/>
                    </a:cubicBezTo>
                    <a:cubicBezTo>
                      <a:pt x="717" y="151"/>
                      <a:pt x="717" y="151"/>
                      <a:pt x="717" y="151"/>
                    </a:cubicBezTo>
                    <a:cubicBezTo>
                      <a:pt x="717" y="151"/>
                      <a:pt x="717" y="151"/>
                      <a:pt x="717" y="151"/>
                    </a:cubicBezTo>
                    <a:cubicBezTo>
                      <a:pt x="716" y="151"/>
                      <a:pt x="716" y="151"/>
                      <a:pt x="716" y="151"/>
                    </a:cubicBezTo>
                    <a:cubicBezTo>
                      <a:pt x="716" y="153"/>
                      <a:pt x="716" y="153"/>
                      <a:pt x="716" y="153"/>
                    </a:cubicBezTo>
                    <a:cubicBezTo>
                      <a:pt x="717" y="154"/>
                      <a:pt x="717" y="154"/>
                      <a:pt x="717" y="154"/>
                    </a:cubicBezTo>
                    <a:cubicBezTo>
                      <a:pt x="716" y="155"/>
                      <a:pt x="716" y="155"/>
                      <a:pt x="716" y="155"/>
                    </a:cubicBezTo>
                    <a:cubicBezTo>
                      <a:pt x="715" y="154"/>
                      <a:pt x="715" y="154"/>
                      <a:pt x="715" y="154"/>
                    </a:cubicBezTo>
                    <a:cubicBezTo>
                      <a:pt x="715" y="155"/>
                      <a:pt x="715" y="155"/>
                      <a:pt x="715" y="155"/>
                    </a:cubicBezTo>
                    <a:cubicBezTo>
                      <a:pt x="715" y="156"/>
                      <a:pt x="715" y="156"/>
                      <a:pt x="715" y="156"/>
                    </a:cubicBezTo>
                    <a:cubicBezTo>
                      <a:pt x="714" y="157"/>
                      <a:pt x="714" y="157"/>
                      <a:pt x="714" y="157"/>
                    </a:cubicBezTo>
                    <a:cubicBezTo>
                      <a:pt x="713" y="158"/>
                      <a:pt x="713" y="158"/>
                      <a:pt x="713" y="158"/>
                    </a:cubicBezTo>
                    <a:cubicBezTo>
                      <a:pt x="714" y="158"/>
                      <a:pt x="714" y="158"/>
                      <a:pt x="714" y="158"/>
                    </a:cubicBezTo>
                    <a:cubicBezTo>
                      <a:pt x="714" y="159"/>
                      <a:pt x="714" y="159"/>
                      <a:pt x="714" y="159"/>
                    </a:cubicBezTo>
                    <a:cubicBezTo>
                      <a:pt x="713" y="160"/>
                      <a:pt x="713" y="160"/>
                      <a:pt x="713" y="160"/>
                    </a:cubicBezTo>
                    <a:cubicBezTo>
                      <a:pt x="712" y="159"/>
                      <a:pt x="712" y="159"/>
                      <a:pt x="712" y="159"/>
                    </a:cubicBezTo>
                    <a:cubicBezTo>
                      <a:pt x="712" y="160"/>
                      <a:pt x="712" y="160"/>
                      <a:pt x="712" y="160"/>
                    </a:cubicBezTo>
                    <a:cubicBezTo>
                      <a:pt x="712" y="160"/>
                      <a:pt x="712" y="160"/>
                      <a:pt x="712" y="160"/>
                    </a:cubicBezTo>
                    <a:cubicBezTo>
                      <a:pt x="712" y="161"/>
                      <a:pt x="712" y="161"/>
                      <a:pt x="712" y="161"/>
                    </a:cubicBezTo>
                    <a:cubicBezTo>
                      <a:pt x="711" y="162"/>
                      <a:pt x="711" y="162"/>
                      <a:pt x="711" y="162"/>
                    </a:cubicBezTo>
                    <a:cubicBezTo>
                      <a:pt x="712" y="163"/>
                      <a:pt x="712" y="163"/>
                      <a:pt x="712" y="163"/>
                    </a:cubicBezTo>
                    <a:cubicBezTo>
                      <a:pt x="712" y="164"/>
                      <a:pt x="712" y="164"/>
                      <a:pt x="712" y="164"/>
                    </a:cubicBezTo>
                    <a:cubicBezTo>
                      <a:pt x="711" y="164"/>
                      <a:pt x="711" y="164"/>
                      <a:pt x="711" y="164"/>
                    </a:cubicBezTo>
                    <a:cubicBezTo>
                      <a:pt x="710" y="163"/>
                      <a:pt x="710" y="163"/>
                      <a:pt x="710" y="163"/>
                    </a:cubicBezTo>
                    <a:cubicBezTo>
                      <a:pt x="709" y="163"/>
                      <a:pt x="709" y="163"/>
                      <a:pt x="709" y="163"/>
                    </a:cubicBezTo>
                    <a:cubicBezTo>
                      <a:pt x="710" y="164"/>
                      <a:pt x="710" y="164"/>
                      <a:pt x="710" y="164"/>
                    </a:cubicBezTo>
                    <a:cubicBezTo>
                      <a:pt x="712" y="165"/>
                      <a:pt x="712" y="165"/>
                      <a:pt x="712" y="165"/>
                    </a:cubicBezTo>
                    <a:cubicBezTo>
                      <a:pt x="711" y="166"/>
                      <a:pt x="711" y="166"/>
                      <a:pt x="711" y="166"/>
                    </a:cubicBezTo>
                    <a:cubicBezTo>
                      <a:pt x="710" y="166"/>
                      <a:pt x="710" y="166"/>
                      <a:pt x="710" y="166"/>
                    </a:cubicBezTo>
                    <a:cubicBezTo>
                      <a:pt x="710" y="167"/>
                      <a:pt x="710" y="167"/>
                      <a:pt x="710" y="167"/>
                    </a:cubicBezTo>
                    <a:cubicBezTo>
                      <a:pt x="710" y="167"/>
                      <a:pt x="710" y="167"/>
                      <a:pt x="710" y="167"/>
                    </a:cubicBezTo>
                    <a:cubicBezTo>
                      <a:pt x="711" y="169"/>
                      <a:pt x="711" y="169"/>
                      <a:pt x="711" y="169"/>
                    </a:cubicBezTo>
                    <a:cubicBezTo>
                      <a:pt x="710" y="169"/>
                      <a:pt x="710" y="169"/>
                      <a:pt x="710" y="169"/>
                    </a:cubicBezTo>
                    <a:cubicBezTo>
                      <a:pt x="711" y="170"/>
                      <a:pt x="711" y="170"/>
                      <a:pt x="711" y="170"/>
                    </a:cubicBezTo>
                    <a:cubicBezTo>
                      <a:pt x="710" y="171"/>
                      <a:pt x="710" y="171"/>
                      <a:pt x="710" y="171"/>
                    </a:cubicBezTo>
                    <a:cubicBezTo>
                      <a:pt x="710" y="172"/>
                      <a:pt x="710" y="172"/>
                      <a:pt x="710" y="172"/>
                    </a:cubicBezTo>
                    <a:cubicBezTo>
                      <a:pt x="709" y="174"/>
                      <a:pt x="709" y="174"/>
                      <a:pt x="709" y="174"/>
                    </a:cubicBezTo>
                    <a:cubicBezTo>
                      <a:pt x="709" y="176"/>
                      <a:pt x="709" y="176"/>
                      <a:pt x="709" y="176"/>
                    </a:cubicBezTo>
                    <a:cubicBezTo>
                      <a:pt x="708" y="177"/>
                      <a:pt x="708" y="177"/>
                      <a:pt x="708" y="177"/>
                    </a:cubicBezTo>
                    <a:cubicBezTo>
                      <a:pt x="708" y="178"/>
                      <a:pt x="708" y="178"/>
                      <a:pt x="708" y="178"/>
                    </a:cubicBezTo>
                    <a:cubicBezTo>
                      <a:pt x="709" y="178"/>
                      <a:pt x="709" y="178"/>
                      <a:pt x="709" y="178"/>
                    </a:cubicBezTo>
                    <a:cubicBezTo>
                      <a:pt x="709" y="179"/>
                      <a:pt x="709" y="179"/>
                      <a:pt x="709" y="179"/>
                    </a:cubicBezTo>
                    <a:cubicBezTo>
                      <a:pt x="709" y="180"/>
                      <a:pt x="709" y="180"/>
                      <a:pt x="709" y="180"/>
                    </a:cubicBezTo>
                    <a:cubicBezTo>
                      <a:pt x="710" y="182"/>
                      <a:pt x="710" y="182"/>
                      <a:pt x="710" y="182"/>
                    </a:cubicBezTo>
                    <a:cubicBezTo>
                      <a:pt x="710" y="182"/>
                      <a:pt x="710" y="182"/>
                      <a:pt x="710" y="182"/>
                    </a:cubicBezTo>
                    <a:cubicBezTo>
                      <a:pt x="709" y="182"/>
                      <a:pt x="709" y="182"/>
                      <a:pt x="709" y="182"/>
                    </a:cubicBezTo>
                    <a:cubicBezTo>
                      <a:pt x="708" y="182"/>
                      <a:pt x="708" y="182"/>
                      <a:pt x="708" y="182"/>
                    </a:cubicBezTo>
                    <a:cubicBezTo>
                      <a:pt x="707" y="181"/>
                      <a:pt x="707" y="181"/>
                      <a:pt x="707" y="181"/>
                    </a:cubicBezTo>
                    <a:cubicBezTo>
                      <a:pt x="707" y="182"/>
                      <a:pt x="707" y="182"/>
                      <a:pt x="707" y="182"/>
                    </a:cubicBezTo>
                    <a:cubicBezTo>
                      <a:pt x="705" y="180"/>
                      <a:pt x="705" y="180"/>
                      <a:pt x="705" y="180"/>
                    </a:cubicBezTo>
                    <a:cubicBezTo>
                      <a:pt x="705" y="180"/>
                      <a:pt x="705" y="180"/>
                      <a:pt x="705" y="180"/>
                    </a:cubicBezTo>
                    <a:cubicBezTo>
                      <a:pt x="705" y="180"/>
                      <a:pt x="705" y="180"/>
                      <a:pt x="705" y="180"/>
                    </a:cubicBezTo>
                    <a:cubicBezTo>
                      <a:pt x="704" y="180"/>
                      <a:pt x="704" y="180"/>
                      <a:pt x="704" y="180"/>
                    </a:cubicBezTo>
                    <a:cubicBezTo>
                      <a:pt x="703" y="180"/>
                      <a:pt x="703" y="180"/>
                      <a:pt x="703" y="180"/>
                    </a:cubicBezTo>
                    <a:cubicBezTo>
                      <a:pt x="703" y="179"/>
                      <a:pt x="703" y="179"/>
                      <a:pt x="703" y="179"/>
                    </a:cubicBezTo>
                    <a:cubicBezTo>
                      <a:pt x="700" y="177"/>
                      <a:pt x="700" y="177"/>
                      <a:pt x="700" y="177"/>
                    </a:cubicBezTo>
                    <a:cubicBezTo>
                      <a:pt x="698" y="177"/>
                      <a:pt x="698" y="177"/>
                      <a:pt x="698" y="177"/>
                    </a:cubicBezTo>
                    <a:cubicBezTo>
                      <a:pt x="696" y="178"/>
                      <a:pt x="696" y="178"/>
                      <a:pt x="696" y="178"/>
                    </a:cubicBezTo>
                    <a:cubicBezTo>
                      <a:pt x="696" y="178"/>
                      <a:pt x="696" y="178"/>
                      <a:pt x="696" y="178"/>
                    </a:cubicBezTo>
                    <a:cubicBezTo>
                      <a:pt x="695" y="178"/>
                      <a:pt x="695" y="178"/>
                      <a:pt x="695" y="178"/>
                    </a:cubicBezTo>
                    <a:cubicBezTo>
                      <a:pt x="693" y="179"/>
                      <a:pt x="693" y="179"/>
                      <a:pt x="693" y="179"/>
                    </a:cubicBezTo>
                    <a:cubicBezTo>
                      <a:pt x="692" y="179"/>
                      <a:pt x="692" y="179"/>
                      <a:pt x="692" y="179"/>
                    </a:cubicBezTo>
                    <a:cubicBezTo>
                      <a:pt x="692" y="181"/>
                      <a:pt x="692" y="181"/>
                      <a:pt x="692" y="181"/>
                    </a:cubicBezTo>
                    <a:cubicBezTo>
                      <a:pt x="691" y="182"/>
                      <a:pt x="691" y="182"/>
                      <a:pt x="691" y="182"/>
                    </a:cubicBezTo>
                    <a:cubicBezTo>
                      <a:pt x="690" y="181"/>
                      <a:pt x="690" y="181"/>
                      <a:pt x="690" y="181"/>
                    </a:cubicBezTo>
                    <a:cubicBezTo>
                      <a:pt x="691" y="183"/>
                      <a:pt x="691" y="183"/>
                      <a:pt x="691" y="183"/>
                    </a:cubicBezTo>
                    <a:cubicBezTo>
                      <a:pt x="690" y="184"/>
                      <a:pt x="690" y="184"/>
                      <a:pt x="690" y="184"/>
                    </a:cubicBezTo>
                    <a:cubicBezTo>
                      <a:pt x="690" y="185"/>
                      <a:pt x="690" y="185"/>
                      <a:pt x="690" y="185"/>
                    </a:cubicBezTo>
                    <a:cubicBezTo>
                      <a:pt x="690" y="186"/>
                      <a:pt x="690" y="186"/>
                      <a:pt x="690" y="186"/>
                    </a:cubicBezTo>
                    <a:cubicBezTo>
                      <a:pt x="690" y="188"/>
                      <a:pt x="690" y="188"/>
                      <a:pt x="690" y="188"/>
                    </a:cubicBezTo>
                    <a:cubicBezTo>
                      <a:pt x="689" y="189"/>
                      <a:pt x="689" y="189"/>
                      <a:pt x="689" y="189"/>
                    </a:cubicBezTo>
                    <a:cubicBezTo>
                      <a:pt x="688" y="188"/>
                      <a:pt x="688" y="188"/>
                      <a:pt x="688" y="188"/>
                    </a:cubicBezTo>
                    <a:cubicBezTo>
                      <a:pt x="687" y="185"/>
                      <a:pt x="687" y="185"/>
                      <a:pt x="687" y="185"/>
                    </a:cubicBezTo>
                    <a:cubicBezTo>
                      <a:pt x="687" y="184"/>
                      <a:pt x="687" y="184"/>
                      <a:pt x="687" y="184"/>
                    </a:cubicBezTo>
                    <a:cubicBezTo>
                      <a:pt x="686" y="183"/>
                      <a:pt x="686" y="183"/>
                      <a:pt x="686" y="183"/>
                    </a:cubicBezTo>
                    <a:cubicBezTo>
                      <a:pt x="685" y="182"/>
                      <a:pt x="685" y="182"/>
                      <a:pt x="685" y="182"/>
                    </a:cubicBezTo>
                    <a:cubicBezTo>
                      <a:pt x="685" y="183"/>
                      <a:pt x="685" y="183"/>
                      <a:pt x="685" y="183"/>
                    </a:cubicBezTo>
                    <a:cubicBezTo>
                      <a:pt x="684" y="185"/>
                      <a:pt x="684" y="185"/>
                      <a:pt x="684" y="185"/>
                    </a:cubicBezTo>
                    <a:cubicBezTo>
                      <a:pt x="683" y="186"/>
                      <a:pt x="683" y="186"/>
                      <a:pt x="683" y="186"/>
                    </a:cubicBezTo>
                    <a:cubicBezTo>
                      <a:pt x="682" y="187"/>
                      <a:pt x="682" y="187"/>
                      <a:pt x="682" y="187"/>
                    </a:cubicBezTo>
                    <a:cubicBezTo>
                      <a:pt x="684" y="187"/>
                      <a:pt x="684" y="187"/>
                      <a:pt x="684" y="187"/>
                    </a:cubicBezTo>
                    <a:cubicBezTo>
                      <a:pt x="682" y="190"/>
                      <a:pt x="682" y="190"/>
                      <a:pt x="682" y="190"/>
                    </a:cubicBezTo>
                    <a:cubicBezTo>
                      <a:pt x="682" y="189"/>
                      <a:pt x="682" y="189"/>
                      <a:pt x="682" y="189"/>
                    </a:cubicBezTo>
                    <a:cubicBezTo>
                      <a:pt x="681" y="189"/>
                      <a:pt x="681" y="189"/>
                      <a:pt x="681" y="189"/>
                    </a:cubicBezTo>
                    <a:cubicBezTo>
                      <a:pt x="680" y="188"/>
                      <a:pt x="680" y="188"/>
                      <a:pt x="680" y="188"/>
                    </a:cubicBezTo>
                    <a:cubicBezTo>
                      <a:pt x="680" y="188"/>
                      <a:pt x="680" y="188"/>
                      <a:pt x="680" y="188"/>
                    </a:cubicBezTo>
                    <a:cubicBezTo>
                      <a:pt x="679" y="189"/>
                      <a:pt x="679" y="189"/>
                      <a:pt x="679" y="189"/>
                    </a:cubicBezTo>
                    <a:cubicBezTo>
                      <a:pt x="679" y="190"/>
                      <a:pt x="679" y="190"/>
                      <a:pt x="679" y="190"/>
                    </a:cubicBezTo>
                    <a:cubicBezTo>
                      <a:pt x="677" y="189"/>
                      <a:pt x="677" y="189"/>
                      <a:pt x="677" y="189"/>
                    </a:cubicBezTo>
                    <a:cubicBezTo>
                      <a:pt x="677" y="189"/>
                      <a:pt x="677" y="189"/>
                      <a:pt x="677" y="189"/>
                    </a:cubicBezTo>
                    <a:cubicBezTo>
                      <a:pt x="676" y="190"/>
                      <a:pt x="676" y="190"/>
                      <a:pt x="676" y="190"/>
                    </a:cubicBezTo>
                    <a:cubicBezTo>
                      <a:pt x="677" y="191"/>
                      <a:pt x="677" y="191"/>
                      <a:pt x="677" y="191"/>
                    </a:cubicBezTo>
                    <a:cubicBezTo>
                      <a:pt x="677" y="191"/>
                      <a:pt x="677" y="191"/>
                      <a:pt x="677" y="191"/>
                    </a:cubicBezTo>
                    <a:cubicBezTo>
                      <a:pt x="676" y="192"/>
                      <a:pt x="676" y="192"/>
                      <a:pt x="676" y="192"/>
                    </a:cubicBezTo>
                    <a:cubicBezTo>
                      <a:pt x="676" y="193"/>
                      <a:pt x="676" y="193"/>
                      <a:pt x="676" y="193"/>
                    </a:cubicBezTo>
                    <a:cubicBezTo>
                      <a:pt x="677" y="194"/>
                      <a:pt x="677" y="194"/>
                      <a:pt x="677" y="194"/>
                    </a:cubicBezTo>
                    <a:cubicBezTo>
                      <a:pt x="677" y="195"/>
                      <a:pt x="677" y="195"/>
                      <a:pt x="677" y="195"/>
                    </a:cubicBezTo>
                    <a:cubicBezTo>
                      <a:pt x="677" y="195"/>
                      <a:pt x="677" y="195"/>
                      <a:pt x="677" y="195"/>
                    </a:cubicBezTo>
                    <a:cubicBezTo>
                      <a:pt x="677" y="196"/>
                      <a:pt x="677" y="196"/>
                      <a:pt x="677" y="196"/>
                    </a:cubicBezTo>
                    <a:cubicBezTo>
                      <a:pt x="678" y="196"/>
                      <a:pt x="678" y="196"/>
                      <a:pt x="678" y="196"/>
                    </a:cubicBezTo>
                    <a:cubicBezTo>
                      <a:pt x="679" y="197"/>
                      <a:pt x="679" y="197"/>
                      <a:pt x="679" y="197"/>
                    </a:cubicBezTo>
                    <a:cubicBezTo>
                      <a:pt x="679" y="198"/>
                      <a:pt x="679" y="198"/>
                      <a:pt x="679" y="198"/>
                    </a:cubicBezTo>
                    <a:cubicBezTo>
                      <a:pt x="679" y="198"/>
                      <a:pt x="679" y="198"/>
                      <a:pt x="679" y="198"/>
                    </a:cubicBezTo>
                    <a:cubicBezTo>
                      <a:pt x="679" y="198"/>
                      <a:pt x="679" y="198"/>
                      <a:pt x="679" y="198"/>
                    </a:cubicBezTo>
                    <a:cubicBezTo>
                      <a:pt x="679" y="199"/>
                      <a:pt x="679" y="199"/>
                      <a:pt x="679" y="199"/>
                    </a:cubicBezTo>
                    <a:cubicBezTo>
                      <a:pt x="680" y="200"/>
                      <a:pt x="680" y="200"/>
                      <a:pt x="680" y="200"/>
                    </a:cubicBezTo>
                    <a:cubicBezTo>
                      <a:pt x="680" y="200"/>
                      <a:pt x="680" y="200"/>
                      <a:pt x="680" y="200"/>
                    </a:cubicBezTo>
                    <a:cubicBezTo>
                      <a:pt x="679" y="200"/>
                      <a:pt x="679" y="200"/>
                      <a:pt x="679" y="200"/>
                    </a:cubicBezTo>
                    <a:cubicBezTo>
                      <a:pt x="678" y="200"/>
                      <a:pt x="678" y="200"/>
                      <a:pt x="678" y="200"/>
                    </a:cubicBezTo>
                    <a:cubicBezTo>
                      <a:pt x="678" y="200"/>
                      <a:pt x="678" y="200"/>
                      <a:pt x="678" y="200"/>
                    </a:cubicBezTo>
                    <a:cubicBezTo>
                      <a:pt x="679" y="201"/>
                      <a:pt x="679" y="201"/>
                      <a:pt x="679" y="201"/>
                    </a:cubicBezTo>
                    <a:cubicBezTo>
                      <a:pt x="680" y="201"/>
                      <a:pt x="680" y="201"/>
                      <a:pt x="680" y="201"/>
                    </a:cubicBezTo>
                    <a:cubicBezTo>
                      <a:pt x="680" y="202"/>
                      <a:pt x="680" y="202"/>
                      <a:pt x="680" y="202"/>
                    </a:cubicBezTo>
                    <a:cubicBezTo>
                      <a:pt x="680" y="203"/>
                      <a:pt x="680" y="203"/>
                      <a:pt x="680" y="203"/>
                    </a:cubicBezTo>
                    <a:cubicBezTo>
                      <a:pt x="680" y="204"/>
                      <a:pt x="680" y="204"/>
                      <a:pt x="680" y="204"/>
                    </a:cubicBezTo>
                    <a:cubicBezTo>
                      <a:pt x="679" y="205"/>
                      <a:pt x="679" y="205"/>
                      <a:pt x="679" y="205"/>
                    </a:cubicBezTo>
                    <a:cubicBezTo>
                      <a:pt x="680" y="206"/>
                      <a:pt x="680" y="206"/>
                      <a:pt x="680" y="206"/>
                    </a:cubicBezTo>
                    <a:cubicBezTo>
                      <a:pt x="679" y="207"/>
                      <a:pt x="679" y="207"/>
                      <a:pt x="679" y="207"/>
                    </a:cubicBezTo>
                    <a:cubicBezTo>
                      <a:pt x="680" y="208"/>
                      <a:pt x="680" y="208"/>
                      <a:pt x="680" y="208"/>
                    </a:cubicBezTo>
                    <a:cubicBezTo>
                      <a:pt x="680" y="209"/>
                      <a:pt x="680" y="209"/>
                      <a:pt x="680" y="209"/>
                    </a:cubicBezTo>
                    <a:cubicBezTo>
                      <a:pt x="680" y="210"/>
                      <a:pt x="680" y="210"/>
                      <a:pt x="680" y="210"/>
                    </a:cubicBezTo>
                    <a:cubicBezTo>
                      <a:pt x="681" y="212"/>
                      <a:pt x="681" y="212"/>
                      <a:pt x="681" y="212"/>
                    </a:cubicBezTo>
                    <a:cubicBezTo>
                      <a:pt x="680" y="212"/>
                      <a:pt x="680" y="212"/>
                      <a:pt x="680" y="212"/>
                    </a:cubicBezTo>
                    <a:cubicBezTo>
                      <a:pt x="681" y="213"/>
                      <a:pt x="681" y="213"/>
                      <a:pt x="681" y="213"/>
                    </a:cubicBezTo>
                    <a:cubicBezTo>
                      <a:pt x="682" y="214"/>
                      <a:pt x="682" y="214"/>
                      <a:pt x="682" y="214"/>
                    </a:cubicBezTo>
                    <a:cubicBezTo>
                      <a:pt x="684" y="215"/>
                      <a:pt x="684" y="215"/>
                      <a:pt x="684" y="215"/>
                    </a:cubicBezTo>
                    <a:cubicBezTo>
                      <a:pt x="685" y="216"/>
                      <a:pt x="685" y="216"/>
                      <a:pt x="685" y="216"/>
                    </a:cubicBezTo>
                    <a:cubicBezTo>
                      <a:pt x="685" y="216"/>
                      <a:pt x="685" y="216"/>
                      <a:pt x="685" y="216"/>
                    </a:cubicBezTo>
                    <a:cubicBezTo>
                      <a:pt x="686" y="215"/>
                      <a:pt x="686" y="215"/>
                      <a:pt x="686" y="215"/>
                    </a:cubicBezTo>
                    <a:cubicBezTo>
                      <a:pt x="684" y="213"/>
                      <a:pt x="684" y="213"/>
                      <a:pt x="684" y="213"/>
                    </a:cubicBezTo>
                    <a:cubicBezTo>
                      <a:pt x="684" y="213"/>
                      <a:pt x="684" y="213"/>
                      <a:pt x="684" y="213"/>
                    </a:cubicBezTo>
                    <a:cubicBezTo>
                      <a:pt x="685" y="212"/>
                      <a:pt x="685" y="212"/>
                      <a:pt x="685" y="212"/>
                    </a:cubicBezTo>
                    <a:cubicBezTo>
                      <a:pt x="686" y="212"/>
                      <a:pt x="686" y="212"/>
                      <a:pt x="686" y="212"/>
                    </a:cubicBezTo>
                    <a:cubicBezTo>
                      <a:pt x="688" y="213"/>
                      <a:pt x="688" y="213"/>
                      <a:pt x="688" y="213"/>
                    </a:cubicBezTo>
                    <a:cubicBezTo>
                      <a:pt x="689" y="213"/>
                      <a:pt x="689" y="213"/>
                      <a:pt x="689" y="213"/>
                    </a:cubicBezTo>
                    <a:cubicBezTo>
                      <a:pt x="690" y="214"/>
                      <a:pt x="690" y="214"/>
                      <a:pt x="690" y="214"/>
                    </a:cubicBezTo>
                    <a:cubicBezTo>
                      <a:pt x="690" y="214"/>
                      <a:pt x="690" y="214"/>
                      <a:pt x="690" y="214"/>
                    </a:cubicBezTo>
                    <a:cubicBezTo>
                      <a:pt x="690" y="215"/>
                      <a:pt x="690" y="215"/>
                      <a:pt x="690" y="215"/>
                    </a:cubicBezTo>
                    <a:cubicBezTo>
                      <a:pt x="690" y="216"/>
                      <a:pt x="690" y="216"/>
                      <a:pt x="690" y="216"/>
                    </a:cubicBezTo>
                    <a:cubicBezTo>
                      <a:pt x="690" y="217"/>
                      <a:pt x="690" y="217"/>
                      <a:pt x="690" y="217"/>
                    </a:cubicBezTo>
                    <a:cubicBezTo>
                      <a:pt x="690" y="218"/>
                      <a:pt x="690" y="218"/>
                      <a:pt x="690" y="218"/>
                    </a:cubicBezTo>
                    <a:cubicBezTo>
                      <a:pt x="689" y="218"/>
                      <a:pt x="689" y="218"/>
                      <a:pt x="689" y="218"/>
                    </a:cubicBezTo>
                    <a:cubicBezTo>
                      <a:pt x="689" y="219"/>
                      <a:pt x="689" y="219"/>
                      <a:pt x="689" y="219"/>
                    </a:cubicBezTo>
                    <a:cubicBezTo>
                      <a:pt x="690" y="221"/>
                      <a:pt x="690" y="221"/>
                      <a:pt x="690" y="221"/>
                    </a:cubicBezTo>
                    <a:cubicBezTo>
                      <a:pt x="691" y="222"/>
                      <a:pt x="691" y="222"/>
                      <a:pt x="691" y="222"/>
                    </a:cubicBezTo>
                    <a:cubicBezTo>
                      <a:pt x="690" y="224"/>
                      <a:pt x="690" y="224"/>
                      <a:pt x="690" y="224"/>
                    </a:cubicBezTo>
                    <a:cubicBezTo>
                      <a:pt x="692" y="224"/>
                      <a:pt x="692" y="224"/>
                      <a:pt x="692" y="224"/>
                    </a:cubicBezTo>
                    <a:cubicBezTo>
                      <a:pt x="692" y="224"/>
                      <a:pt x="692" y="224"/>
                      <a:pt x="692" y="224"/>
                    </a:cubicBezTo>
                    <a:cubicBezTo>
                      <a:pt x="692" y="223"/>
                      <a:pt x="692" y="223"/>
                      <a:pt x="692" y="223"/>
                    </a:cubicBezTo>
                    <a:cubicBezTo>
                      <a:pt x="693" y="223"/>
                      <a:pt x="693" y="223"/>
                      <a:pt x="693" y="223"/>
                    </a:cubicBezTo>
                    <a:cubicBezTo>
                      <a:pt x="693" y="222"/>
                      <a:pt x="693" y="222"/>
                      <a:pt x="693" y="222"/>
                    </a:cubicBezTo>
                    <a:cubicBezTo>
                      <a:pt x="694" y="223"/>
                      <a:pt x="694" y="223"/>
                      <a:pt x="694" y="223"/>
                    </a:cubicBezTo>
                    <a:cubicBezTo>
                      <a:pt x="695" y="223"/>
                      <a:pt x="695" y="223"/>
                      <a:pt x="695" y="223"/>
                    </a:cubicBezTo>
                    <a:cubicBezTo>
                      <a:pt x="695" y="226"/>
                      <a:pt x="695" y="226"/>
                      <a:pt x="695" y="226"/>
                    </a:cubicBezTo>
                    <a:cubicBezTo>
                      <a:pt x="697" y="228"/>
                      <a:pt x="697" y="228"/>
                      <a:pt x="697" y="228"/>
                    </a:cubicBezTo>
                    <a:cubicBezTo>
                      <a:pt x="698" y="229"/>
                      <a:pt x="698" y="229"/>
                      <a:pt x="698" y="229"/>
                    </a:cubicBezTo>
                    <a:cubicBezTo>
                      <a:pt x="698" y="230"/>
                      <a:pt x="698" y="230"/>
                      <a:pt x="698" y="230"/>
                    </a:cubicBezTo>
                    <a:cubicBezTo>
                      <a:pt x="698" y="231"/>
                      <a:pt x="698" y="231"/>
                      <a:pt x="698" y="231"/>
                    </a:cubicBezTo>
                    <a:cubicBezTo>
                      <a:pt x="697" y="232"/>
                      <a:pt x="697" y="232"/>
                      <a:pt x="697" y="232"/>
                    </a:cubicBezTo>
                    <a:cubicBezTo>
                      <a:pt x="695" y="231"/>
                      <a:pt x="695" y="231"/>
                      <a:pt x="695" y="231"/>
                    </a:cubicBezTo>
                    <a:cubicBezTo>
                      <a:pt x="694" y="230"/>
                      <a:pt x="694" y="230"/>
                      <a:pt x="694" y="230"/>
                    </a:cubicBezTo>
                    <a:cubicBezTo>
                      <a:pt x="694" y="229"/>
                      <a:pt x="694" y="229"/>
                      <a:pt x="694" y="229"/>
                    </a:cubicBezTo>
                    <a:cubicBezTo>
                      <a:pt x="694" y="227"/>
                      <a:pt x="694" y="227"/>
                      <a:pt x="694" y="227"/>
                    </a:cubicBezTo>
                    <a:cubicBezTo>
                      <a:pt x="694" y="226"/>
                      <a:pt x="694" y="226"/>
                      <a:pt x="694" y="226"/>
                    </a:cubicBezTo>
                    <a:cubicBezTo>
                      <a:pt x="694" y="225"/>
                      <a:pt x="694" y="225"/>
                      <a:pt x="694" y="225"/>
                    </a:cubicBezTo>
                    <a:cubicBezTo>
                      <a:pt x="693" y="226"/>
                      <a:pt x="693" y="226"/>
                      <a:pt x="693" y="226"/>
                    </a:cubicBezTo>
                    <a:cubicBezTo>
                      <a:pt x="694" y="226"/>
                      <a:pt x="694" y="226"/>
                      <a:pt x="694" y="226"/>
                    </a:cubicBezTo>
                    <a:cubicBezTo>
                      <a:pt x="694" y="227"/>
                      <a:pt x="694" y="227"/>
                      <a:pt x="694" y="227"/>
                    </a:cubicBezTo>
                    <a:cubicBezTo>
                      <a:pt x="693" y="227"/>
                      <a:pt x="693" y="227"/>
                      <a:pt x="693" y="227"/>
                    </a:cubicBezTo>
                    <a:cubicBezTo>
                      <a:pt x="691" y="229"/>
                      <a:pt x="691" y="229"/>
                      <a:pt x="691" y="229"/>
                    </a:cubicBezTo>
                    <a:cubicBezTo>
                      <a:pt x="692" y="229"/>
                      <a:pt x="692" y="229"/>
                      <a:pt x="692" y="229"/>
                    </a:cubicBezTo>
                    <a:cubicBezTo>
                      <a:pt x="693" y="229"/>
                      <a:pt x="693" y="229"/>
                      <a:pt x="693" y="229"/>
                    </a:cubicBezTo>
                    <a:cubicBezTo>
                      <a:pt x="693" y="230"/>
                      <a:pt x="693" y="230"/>
                      <a:pt x="693" y="230"/>
                    </a:cubicBezTo>
                    <a:cubicBezTo>
                      <a:pt x="692" y="231"/>
                      <a:pt x="692" y="231"/>
                      <a:pt x="692" y="231"/>
                    </a:cubicBezTo>
                    <a:cubicBezTo>
                      <a:pt x="693" y="233"/>
                      <a:pt x="693" y="233"/>
                      <a:pt x="693" y="233"/>
                    </a:cubicBezTo>
                    <a:cubicBezTo>
                      <a:pt x="692" y="233"/>
                      <a:pt x="692" y="233"/>
                      <a:pt x="692" y="233"/>
                    </a:cubicBezTo>
                    <a:cubicBezTo>
                      <a:pt x="693" y="237"/>
                      <a:pt x="693" y="237"/>
                      <a:pt x="693" y="237"/>
                    </a:cubicBezTo>
                    <a:cubicBezTo>
                      <a:pt x="693" y="238"/>
                      <a:pt x="693" y="238"/>
                      <a:pt x="693" y="238"/>
                    </a:cubicBezTo>
                    <a:cubicBezTo>
                      <a:pt x="693" y="238"/>
                      <a:pt x="693" y="238"/>
                      <a:pt x="693" y="238"/>
                    </a:cubicBezTo>
                    <a:cubicBezTo>
                      <a:pt x="696" y="242"/>
                      <a:pt x="696" y="242"/>
                      <a:pt x="696" y="242"/>
                    </a:cubicBezTo>
                    <a:cubicBezTo>
                      <a:pt x="697" y="242"/>
                      <a:pt x="697" y="242"/>
                      <a:pt x="697" y="242"/>
                    </a:cubicBezTo>
                    <a:cubicBezTo>
                      <a:pt x="699" y="245"/>
                      <a:pt x="699" y="245"/>
                      <a:pt x="699" y="245"/>
                    </a:cubicBezTo>
                    <a:cubicBezTo>
                      <a:pt x="700" y="245"/>
                      <a:pt x="700" y="245"/>
                      <a:pt x="700" y="245"/>
                    </a:cubicBezTo>
                    <a:cubicBezTo>
                      <a:pt x="700" y="246"/>
                      <a:pt x="700" y="246"/>
                      <a:pt x="700" y="246"/>
                    </a:cubicBezTo>
                    <a:cubicBezTo>
                      <a:pt x="700" y="247"/>
                      <a:pt x="700" y="247"/>
                      <a:pt x="700" y="247"/>
                    </a:cubicBezTo>
                    <a:cubicBezTo>
                      <a:pt x="696" y="249"/>
                      <a:pt x="696" y="249"/>
                      <a:pt x="696" y="249"/>
                    </a:cubicBezTo>
                    <a:cubicBezTo>
                      <a:pt x="696" y="248"/>
                      <a:pt x="696" y="248"/>
                      <a:pt x="696" y="248"/>
                    </a:cubicBezTo>
                    <a:cubicBezTo>
                      <a:pt x="694" y="249"/>
                      <a:pt x="694" y="249"/>
                      <a:pt x="694" y="249"/>
                    </a:cubicBezTo>
                    <a:cubicBezTo>
                      <a:pt x="693" y="249"/>
                      <a:pt x="693" y="249"/>
                      <a:pt x="693" y="249"/>
                    </a:cubicBezTo>
                    <a:cubicBezTo>
                      <a:pt x="694" y="249"/>
                      <a:pt x="694" y="249"/>
                      <a:pt x="694" y="249"/>
                    </a:cubicBezTo>
                    <a:cubicBezTo>
                      <a:pt x="693" y="251"/>
                      <a:pt x="693" y="251"/>
                      <a:pt x="693" y="251"/>
                    </a:cubicBezTo>
                    <a:cubicBezTo>
                      <a:pt x="693" y="253"/>
                      <a:pt x="693" y="253"/>
                      <a:pt x="693" y="253"/>
                    </a:cubicBezTo>
                    <a:cubicBezTo>
                      <a:pt x="692" y="253"/>
                      <a:pt x="692" y="253"/>
                      <a:pt x="692" y="253"/>
                    </a:cubicBezTo>
                    <a:cubicBezTo>
                      <a:pt x="693" y="254"/>
                      <a:pt x="693" y="254"/>
                      <a:pt x="693" y="254"/>
                    </a:cubicBezTo>
                    <a:cubicBezTo>
                      <a:pt x="692" y="257"/>
                      <a:pt x="692" y="257"/>
                      <a:pt x="692" y="257"/>
                    </a:cubicBezTo>
                    <a:cubicBezTo>
                      <a:pt x="693" y="260"/>
                      <a:pt x="693" y="260"/>
                      <a:pt x="693" y="260"/>
                    </a:cubicBezTo>
                    <a:cubicBezTo>
                      <a:pt x="695" y="261"/>
                      <a:pt x="695" y="261"/>
                      <a:pt x="695" y="261"/>
                    </a:cubicBezTo>
                    <a:cubicBezTo>
                      <a:pt x="695" y="262"/>
                      <a:pt x="695" y="262"/>
                      <a:pt x="695" y="262"/>
                    </a:cubicBezTo>
                    <a:cubicBezTo>
                      <a:pt x="696" y="263"/>
                      <a:pt x="696" y="263"/>
                      <a:pt x="696" y="263"/>
                    </a:cubicBezTo>
                    <a:cubicBezTo>
                      <a:pt x="697" y="264"/>
                      <a:pt x="697" y="264"/>
                      <a:pt x="697" y="264"/>
                    </a:cubicBezTo>
                    <a:cubicBezTo>
                      <a:pt x="696" y="263"/>
                      <a:pt x="696" y="263"/>
                      <a:pt x="696" y="263"/>
                    </a:cubicBezTo>
                    <a:cubicBezTo>
                      <a:pt x="695" y="263"/>
                      <a:pt x="695" y="263"/>
                      <a:pt x="695" y="263"/>
                    </a:cubicBezTo>
                    <a:cubicBezTo>
                      <a:pt x="694" y="264"/>
                      <a:pt x="694" y="264"/>
                      <a:pt x="694" y="264"/>
                    </a:cubicBezTo>
                    <a:cubicBezTo>
                      <a:pt x="693" y="264"/>
                      <a:pt x="693" y="264"/>
                      <a:pt x="693" y="264"/>
                    </a:cubicBezTo>
                    <a:cubicBezTo>
                      <a:pt x="693" y="264"/>
                      <a:pt x="693" y="264"/>
                      <a:pt x="693" y="264"/>
                    </a:cubicBezTo>
                    <a:cubicBezTo>
                      <a:pt x="691" y="266"/>
                      <a:pt x="691" y="266"/>
                      <a:pt x="691" y="266"/>
                    </a:cubicBezTo>
                    <a:cubicBezTo>
                      <a:pt x="690" y="265"/>
                      <a:pt x="690" y="265"/>
                      <a:pt x="690" y="265"/>
                    </a:cubicBezTo>
                    <a:cubicBezTo>
                      <a:pt x="689" y="266"/>
                      <a:pt x="689" y="266"/>
                      <a:pt x="689" y="266"/>
                    </a:cubicBezTo>
                    <a:cubicBezTo>
                      <a:pt x="690" y="266"/>
                      <a:pt x="690" y="266"/>
                      <a:pt x="690" y="266"/>
                    </a:cubicBezTo>
                    <a:cubicBezTo>
                      <a:pt x="691" y="266"/>
                      <a:pt x="691" y="266"/>
                      <a:pt x="691" y="266"/>
                    </a:cubicBezTo>
                    <a:cubicBezTo>
                      <a:pt x="691" y="267"/>
                      <a:pt x="691" y="267"/>
                      <a:pt x="691" y="267"/>
                    </a:cubicBezTo>
                    <a:cubicBezTo>
                      <a:pt x="691" y="268"/>
                      <a:pt x="691" y="268"/>
                      <a:pt x="691" y="268"/>
                    </a:cubicBezTo>
                    <a:cubicBezTo>
                      <a:pt x="692" y="269"/>
                      <a:pt x="692" y="269"/>
                      <a:pt x="692" y="269"/>
                    </a:cubicBezTo>
                    <a:cubicBezTo>
                      <a:pt x="691" y="270"/>
                      <a:pt x="691" y="270"/>
                      <a:pt x="691" y="270"/>
                    </a:cubicBezTo>
                    <a:cubicBezTo>
                      <a:pt x="691" y="269"/>
                      <a:pt x="691" y="269"/>
                      <a:pt x="691" y="269"/>
                    </a:cubicBezTo>
                    <a:cubicBezTo>
                      <a:pt x="691" y="271"/>
                      <a:pt x="691" y="271"/>
                      <a:pt x="691" y="271"/>
                    </a:cubicBezTo>
                    <a:cubicBezTo>
                      <a:pt x="691" y="272"/>
                      <a:pt x="691" y="272"/>
                      <a:pt x="691" y="272"/>
                    </a:cubicBezTo>
                    <a:cubicBezTo>
                      <a:pt x="692" y="272"/>
                      <a:pt x="692" y="272"/>
                      <a:pt x="692" y="272"/>
                    </a:cubicBezTo>
                    <a:cubicBezTo>
                      <a:pt x="692" y="272"/>
                      <a:pt x="692" y="272"/>
                      <a:pt x="692" y="272"/>
                    </a:cubicBezTo>
                    <a:cubicBezTo>
                      <a:pt x="693" y="272"/>
                      <a:pt x="693" y="272"/>
                      <a:pt x="693" y="272"/>
                    </a:cubicBezTo>
                    <a:cubicBezTo>
                      <a:pt x="692" y="273"/>
                      <a:pt x="692" y="273"/>
                      <a:pt x="692" y="273"/>
                    </a:cubicBezTo>
                    <a:cubicBezTo>
                      <a:pt x="692" y="275"/>
                      <a:pt x="692" y="275"/>
                      <a:pt x="692" y="275"/>
                    </a:cubicBezTo>
                    <a:cubicBezTo>
                      <a:pt x="693" y="276"/>
                      <a:pt x="693" y="276"/>
                      <a:pt x="693" y="276"/>
                    </a:cubicBezTo>
                    <a:cubicBezTo>
                      <a:pt x="693" y="278"/>
                      <a:pt x="693" y="278"/>
                      <a:pt x="693" y="278"/>
                    </a:cubicBezTo>
                    <a:cubicBezTo>
                      <a:pt x="692" y="279"/>
                      <a:pt x="692" y="279"/>
                      <a:pt x="692" y="279"/>
                    </a:cubicBezTo>
                    <a:cubicBezTo>
                      <a:pt x="692" y="279"/>
                      <a:pt x="692" y="279"/>
                      <a:pt x="692" y="279"/>
                    </a:cubicBezTo>
                    <a:cubicBezTo>
                      <a:pt x="692" y="280"/>
                      <a:pt x="692" y="280"/>
                      <a:pt x="692" y="280"/>
                    </a:cubicBezTo>
                    <a:cubicBezTo>
                      <a:pt x="691" y="281"/>
                      <a:pt x="691" y="281"/>
                      <a:pt x="691" y="281"/>
                    </a:cubicBezTo>
                    <a:cubicBezTo>
                      <a:pt x="691" y="282"/>
                      <a:pt x="691" y="282"/>
                      <a:pt x="691" y="282"/>
                    </a:cubicBezTo>
                    <a:cubicBezTo>
                      <a:pt x="690" y="282"/>
                      <a:pt x="690" y="282"/>
                      <a:pt x="690" y="282"/>
                    </a:cubicBezTo>
                    <a:cubicBezTo>
                      <a:pt x="690" y="285"/>
                      <a:pt x="690" y="285"/>
                      <a:pt x="690" y="285"/>
                    </a:cubicBezTo>
                    <a:cubicBezTo>
                      <a:pt x="688" y="287"/>
                      <a:pt x="688" y="287"/>
                      <a:pt x="688" y="287"/>
                    </a:cubicBezTo>
                    <a:cubicBezTo>
                      <a:pt x="689" y="286"/>
                      <a:pt x="689" y="286"/>
                      <a:pt x="689" y="286"/>
                    </a:cubicBezTo>
                    <a:cubicBezTo>
                      <a:pt x="688" y="285"/>
                      <a:pt x="688" y="285"/>
                      <a:pt x="688" y="285"/>
                    </a:cubicBezTo>
                    <a:cubicBezTo>
                      <a:pt x="688" y="284"/>
                      <a:pt x="688" y="284"/>
                      <a:pt x="688" y="284"/>
                    </a:cubicBezTo>
                    <a:cubicBezTo>
                      <a:pt x="688" y="283"/>
                      <a:pt x="688" y="283"/>
                      <a:pt x="688" y="283"/>
                    </a:cubicBezTo>
                    <a:cubicBezTo>
                      <a:pt x="686" y="283"/>
                      <a:pt x="686" y="283"/>
                      <a:pt x="686" y="283"/>
                    </a:cubicBezTo>
                    <a:cubicBezTo>
                      <a:pt x="685" y="282"/>
                      <a:pt x="685" y="282"/>
                      <a:pt x="685" y="282"/>
                    </a:cubicBezTo>
                    <a:cubicBezTo>
                      <a:pt x="684" y="280"/>
                      <a:pt x="684" y="280"/>
                      <a:pt x="684" y="280"/>
                    </a:cubicBezTo>
                    <a:cubicBezTo>
                      <a:pt x="682" y="275"/>
                      <a:pt x="682" y="275"/>
                      <a:pt x="682" y="275"/>
                    </a:cubicBezTo>
                    <a:cubicBezTo>
                      <a:pt x="681" y="273"/>
                      <a:pt x="681" y="273"/>
                      <a:pt x="681" y="273"/>
                    </a:cubicBezTo>
                    <a:cubicBezTo>
                      <a:pt x="682" y="273"/>
                      <a:pt x="682" y="273"/>
                      <a:pt x="682" y="273"/>
                    </a:cubicBezTo>
                    <a:cubicBezTo>
                      <a:pt x="683" y="273"/>
                      <a:pt x="683" y="273"/>
                      <a:pt x="683" y="273"/>
                    </a:cubicBezTo>
                    <a:cubicBezTo>
                      <a:pt x="683" y="272"/>
                      <a:pt x="683" y="272"/>
                      <a:pt x="683" y="272"/>
                    </a:cubicBezTo>
                    <a:cubicBezTo>
                      <a:pt x="682" y="273"/>
                      <a:pt x="682" y="273"/>
                      <a:pt x="682" y="273"/>
                    </a:cubicBezTo>
                    <a:cubicBezTo>
                      <a:pt x="681" y="272"/>
                      <a:pt x="681" y="272"/>
                      <a:pt x="681" y="272"/>
                    </a:cubicBezTo>
                    <a:cubicBezTo>
                      <a:pt x="679" y="272"/>
                      <a:pt x="679" y="272"/>
                      <a:pt x="679" y="272"/>
                    </a:cubicBezTo>
                    <a:cubicBezTo>
                      <a:pt x="674" y="264"/>
                      <a:pt x="674" y="264"/>
                      <a:pt x="674" y="264"/>
                    </a:cubicBezTo>
                    <a:cubicBezTo>
                      <a:pt x="670" y="260"/>
                      <a:pt x="670" y="260"/>
                      <a:pt x="670" y="260"/>
                    </a:cubicBezTo>
                    <a:cubicBezTo>
                      <a:pt x="670" y="259"/>
                      <a:pt x="670" y="259"/>
                      <a:pt x="670" y="259"/>
                    </a:cubicBezTo>
                    <a:cubicBezTo>
                      <a:pt x="669" y="257"/>
                      <a:pt x="669" y="257"/>
                      <a:pt x="669" y="257"/>
                    </a:cubicBezTo>
                    <a:cubicBezTo>
                      <a:pt x="666" y="253"/>
                      <a:pt x="666" y="253"/>
                      <a:pt x="666" y="253"/>
                    </a:cubicBezTo>
                    <a:cubicBezTo>
                      <a:pt x="663" y="247"/>
                      <a:pt x="663" y="247"/>
                      <a:pt x="663" y="247"/>
                    </a:cubicBezTo>
                    <a:cubicBezTo>
                      <a:pt x="660" y="242"/>
                      <a:pt x="660" y="242"/>
                      <a:pt x="660" y="242"/>
                    </a:cubicBezTo>
                    <a:cubicBezTo>
                      <a:pt x="660" y="241"/>
                      <a:pt x="660" y="241"/>
                      <a:pt x="660" y="241"/>
                    </a:cubicBezTo>
                    <a:cubicBezTo>
                      <a:pt x="659" y="238"/>
                      <a:pt x="659" y="238"/>
                      <a:pt x="659" y="238"/>
                    </a:cubicBezTo>
                    <a:cubicBezTo>
                      <a:pt x="658" y="235"/>
                      <a:pt x="658" y="235"/>
                      <a:pt x="658" y="235"/>
                    </a:cubicBezTo>
                    <a:cubicBezTo>
                      <a:pt x="657" y="233"/>
                      <a:pt x="657" y="233"/>
                      <a:pt x="657" y="233"/>
                    </a:cubicBezTo>
                    <a:cubicBezTo>
                      <a:pt x="657" y="231"/>
                      <a:pt x="657" y="231"/>
                      <a:pt x="657" y="231"/>
                    </a:cubicBezTo>
                    <a:cubicBezTo>
                      <a:pt x="659" y="230"/>
                      <a:pt x="659" y="230"/>
                      <a:pt x="659" y="230"/>
                    </a:cubicBezTo>
                    <a:cubicBezTo>
                      <a:pt x="659" y="228"/>
                      <a:pt x="659" y="228"/>
                      <a:pt x="659" y="228"/>
                    </a:cubicBezTo>
                    <a:cubicBezTo>
                      <a:pt x="660" y="228"/>
                      <a:pt x="660" y="228"/>
                      <a:pt x="660" y="228"/>
                    </a:cubicBezTo>
                    <a:cubicBezTo>
                      <a:pt x="659" y="227"/>
                      <a:pt x="659" y="227"/>
                      <a:pt x="659" y="227"/>
                    </a:cubicBezTo>
                    <a:cubicBezTo>
                      <a:pt x="660" y="226"/>
                      <a:pt x="660" y="226"/>
                      <a:pt x="660" y="226"/>
                    </a:cubicBezTo>
                    <a:cubicBezTo>
                      <a:pt x="660" y="224"/>
                      <a:pt x="660" y="224"/>
                      <a:pt x="660" y="224"/>
                    </a:cubicBezTo>
                    <a:cubicBezTo>
                      <a:pt x="658" y="221"/>
                      <a:pt x="658" y="221"/>
                      <a:pt x="658" y="221"/>
                    </a:cubicBezTo>
                    <a:cubicBezTo>
                      <a:pt x="656" y="221"/>
                      <a:pt x="656" y="221"/>
                      <a:pt x="656" y="221"/>
                    </a:cubicBezTo>
                    <a:cubicBezTo>
                      <a:pt x="656" y="220"/>
                      <a:pt x="656" y="220"/>
                      <a:pt x="656" y="220"/>
                    </a:cubicBezTo>
                    <a:cubicBezTo>
                      <a:pt x="657" y="219"/>
                      <a:pt x="657" y="219"/>
                      <a:pt x="657" y="219"/>
                    </a:cubicBezTo>
                    <a:cubicBezTo>
                      <a:pt x="660" y="220"/>
                      <a:pt x="660" y="220"/>
                      <a:pt x="660" y="220"/>
                    </a:cubicBezTo>
                    <a:cubicBezTo>
                      <a:pt x="661" y="219"/>
                      <a:pt x="661" y="219"/>
                      <a:pt x="661" y="219"/>
                    </a:cubicBezTo>
                    <a:cubicBezTo>
                      <a:pt x="660" y="218"/>
                      <a:pt x="660" y="218"/>
                      <a:pt x="660" y="218"/>
                    </a:cubicBezTo>
                    <a:cubicBezTo>
                      <a:pt x="660" y="216"/>
                      <a:pt x="660" y="216"/>
                      <a:pt x="660" y="216"/>
                    </a:cubicBezTo>
                    <a:cubicBezTo>
                      <a:pt x="662" y="216"/>
                      <a:pt x="662" y="216"/>
                      <a:pt x="662" y="216"/>
                    </a:cubicBezTo>
                    <a:cubicBezTo>
                      <a:pt x="663" y="216"/>
                      <a:pt x="663" y="216"/>
                      <a:pt x="663" y="216"/>
                    </a:cubicBezTo>
                    <a:cubicBezTo>
                      <a:pt x="662" y="215"/>
                      <a:pt x="662" y="215"/>
                      <a:pt x="662" y="215"/>
                    </a:cubicBezTo>
                    <a:cubicBezTo>
                      <a:pt x="664" y="212"/>
                      <a:pt x="664" y="212"/>
                      <a:pt x="664" y="212"/>
                    </a:cubicBezTo>
                    <a:cubicBezTo>
                      <a:pt x="663" y="210"/>
                      <a:pt x="663" y="210"/>
                      <a:pt x="663" y="210"/>
                    </a:cubicBezTo>
                    <a:cubicBezTo>
                      <a:pt x="664" y="208"/>
                      <a:pt x="664" y="208"/>
                      <a:pt x="664" y="208"/>
                    </a:cubicBezTo>
                    <a:cubicBezTo>
                      <a:pt x="663" y="207"/>
                      <a:pt x="663" y="207"/>
                      <a:pt x="663" y="207"/>
                    </a:cubicBezTo>
                    <a:cubicBezTo>
                      <a:pt x="664" y="206"/>
                      <a:pt x="664" y="206"/>
                      <a:pt x="664" y="206"/>
                    </a:cubicBezTo>
                    <a:cubicBezTo>
                      <a:pt x="664" y="205"/>
                      <a:pt x="664" y="205"/>
                      <a:pt x="664" y="205"/>
                    </a:cubicBezTo>
                    <a:cubicBezTo>
                      <a:pt x="663" y="204"/>
                      <a:pt x="663" y="204"/>
                      <a:pt x="663" y="204"/>
                    </a:cubicBezTo>
                    <a:cubicBezTo>
                      <a:pt x="664" y="203"/>
                      <a:pt x="664" y="203"/>
                      <a:pt x="664" y="203"/>
                    </a:cubicBezTo>
                    <a:cubicBezTo>
                      <a:pt x="665" y="203"/>
                      <a:pt x="665" y="203"/>
                      <a:pt x="665" y="203"/>
                    </a:cubicBezTo>
                    <a:cubicBezTo>
                      <a:pt x="664" y="202"/>
                      <a:pt x="664" y="202"/>
                      <a:pt x="664" y="202"/>
                    </a:cubicBezTo>
                    <a:cubicBezTo>
                      <a:pt x="663" y="201"/>
                      <a:pt x="663" y="201"/>
                      <a:pt x="663" y="201"/>
                    </a:cubicBezTo>
                    <a:cubicBezTo>
                      <a:pt x="664" y="201"/>
                      <a:pt x="664" y="201"/>
                      <a:pt x="664" y="201"/>
                    </a:cubicBezTo>
                    <a:cubicBezTo>
                      <a:pt x="664" y="199"/>
                      <a:pt x="664" y="199"/>
                      <a:pt x="664" y="199"/>
                    </a:cubicBezTo>
                    <a:cubicBezTo>
                      <a:pt x="664" y="198"/>
                      <a:pt x="664" y="198"/>
                      <a:pt x="664" y="198"/>
                    </a:cubicBezTo>
                    <a:cubicBezTo>
                      <a:pt x="664" y="197"/>
                      <a:pt x="664" y="197"/>
                      <a:pt x="664" y="197"/>
                    </a:cubicBezTo>
                    <a:cubicBezTo>
                      <a:pt x="665" y="197"/>
                      <a:pt x="665" y="197"/>
                      <a:pt x="665" y="197"/>
                    </a:cubicBezTo>
                    <a:cubicBezTo>
                      <a:pt x="666" y="196"/>
                      <a:pt x="666" y="196"/>
                      <a:pt x="666" y="196"/>
                    </a:cubicBezTo>
                    <a:cubicBezTo>
                      <a:pt x="665" y="194"/>
                      <a:pt x="665" y="194"/>
                      <a:pt x="665" y="194"/>
                    </a:cubicBezTo>
                    <a:cubicBezTo>
                      <a:pt x="666" y="192"/>
                      <a:pt x="666" y="192"/>
                      <a:pt x="666" y="192"/>
                    </a:cubicBezTo>
                    <a:cubicBezTo>
                      <a:pt x="665" y="192"/>
                      <a:pt x="665" y="192"/>
                      <a:pt x="665" y="192"/>
                    </a:cubicBezTo>
                    <a:cubicBezTo>
                      <a:pt x="665" y="191"/>
                      <a:pt x="665" y="191"/>
                      <a:pt x="665" y="191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66" y="188"/>
                      <a:pt x="666" y="188"/>
                      <a:pt x="666" y="188"/>
                    </a:cubicBezTo>
                    <a:cubicBezTo>
                      <a:pt x="665" y="188"/>
                      <a:pt x="665" y="188"/>
                      <a:pt x="665" y="188"/>
                    </a:cubicBezTo>
                    <a:cubicBezTo>
                      <a:pt x="665" y="187"/>
                      <a:pt x="665" y="187"/>
                      <a:pt x="665" y="187"/>
                    </a:cubicBezTo>
                    <a:cubicBezTo>
                      <a:pt x="665" y="186"/>
                      <a:pt x="665" y="186"/>
                      <a:pt x="665" y="186"/>
                    </a:cubicBezTo>
                    <a:cubicBezTo>
                      <a:pt x="665" y="185"/>
                      <a:pt x="665" y="185"/>
                      <a:pt x="665" y="185"/>
                    </a:cubicBezTo>
                    <a:cubicBezTo>
                      <a:pt x="666" y="185"/>
                      <a:pt x="666" y="185"/>
                      <a:pt x="666" y="185"/>
                    </a:cubicBezTo>
                    <a:cubicBezTo>
                      <a:pt x="666" y="185"/>
                      <a:pt x="666" y="185"/>
                      <a:pt x="666" y="185"/>
                    </a:cubicBezTo>
                    <a:cubicBezTo>
                      <a:pt x="668" y="184"/>
                      <a:pt x="668" y="184"/>
                      <a:pt x="668" y="184"/>
                    </a:cubicBezTo>
                    <a:cubicBezTo>
                      <a:pt x="668" y="183"/>
                      <a:pt x="668" y="183"/>
                      <a:pt x="668" y="183"/>
                    </a:cubicBezTo>
                    <a:cubicBezTo>
                      <a:pt x="669" y="182"/>
                      <a:pt x="669" y="182"/>
                      <a:pt x="669" y="182"/>
                    </a:cubicBezTo>
                    <a:cubicBezTo>
                      <a:pt x="670" y="182"/>
                      <a:pt x="670" y="182"/>
                      <a:pt x="670" y="182"/>
                    </a:cubicBezTo>
                    <a:cubicBezTo>
                      <a:pt x="671" y="181"/>
                      <a:pt x="671" y="181"/>
                      <a:pt x="671" y="181"/>
                    </a:cubicBezTo>
                    <a:cubicBezTo>
                      <a:pt x="671" y="181"/>
                      <a:pt x="671" y="181"/>
                      <a:pt x="671" y="181"/>
                    </a:cubicBezTo>
                    <a:cubicBezTo>
                      <a:pt x="671" y="180"/>
                      <a:pt x="671" y="180"/>
                      <a:pt x="671" y="180"/>
                    </a:cubicBezTo>
                    <a:cubicBezTo>
                      <a:pt x="671" y="180"/>
                      <a:pt x="671" y="180"/>
                      <a:pt x="671" y="180"/>
                    </a:cubicBezTo>
                    <a:cubicBezTo>
                      <a:pt x="670" y="180"/>
                      <a:pt x="670" y="180"/>
                      <a:pt x="670" y="180"/>
                    </a:cubicBezTo>
                    <a:cubicBezTo>
                      <a:pt x="669" y="180"/>
                      <a:pt x="669" y="180"/>
                      <a:pt x="669" y="180"/>
                    </a:cubicBezTo>
                    <a:cubicBezTo>
                      <a:pt x="669" y="180"/>
                      <a:pt x="669" y="180"/>
                      <a:pt x="669" y="180"/>
                    </a:cubicBezTo>
                    <a:cubicBezTo>
                      <a:pt x="669" y="178"/>
                      <a:pt x="669" y="178"/>
                      <a:pt x="669" y="178"/>
                    </a:cubicBezTo>
                    <a:cubicBezTo>
                      <a:pt x="669" y="176"/>
                      <a:pt x="669" y="176"/>
                      <a:pt x="669" y="176"/>
                    </a:cubicBezTo>
                    <a:cubicBezTo>
                      <a:pt x="669" y="176"/>
                      <a:pt x="669" y="176"/>
                      <a:pt x="669" y="176"/>
                    </a:cubicBezTo>
                    <a:cubicBezTo>
                      <a:pt x="668" y="175"/>
                      <a:pt x="668" y="175"/>
                      <a:pt x="668" y="175"/>
                    </a:cubicBezTo>
                    <a:cubicBezTo>
                      <a:pt x="668" y="174"/>
                      <a:pt x="668" y="174"/>
                      <a:pt x="668" y="174"/>
                    </a:cubicBezTo>
                    <a:cubicBezTo>
                      <a:pt x="667" y="175"/>
                      <a:pt x="667" y="175"/>
                      <a:pt x="667" y="175"/>
                    </a:cubicBezTo>
                    <a:cubicBezTo>
                      <a:pt x="667" y="175"/>
                      <a:pt x="667" y="175"/>
                      <a:pt x="667" y="175"/>
                    </a:cubicBezTo>
                    <a:cubicBezTo>
                      <a:pt x="667" y="173"/>
                      <a:pt x="667" y="173"/>
                      <a:pt x="667" y="173"/>
                    </a:cubicBezTo>
                    <a:cubicBezTo>
                      <a:pt x="667" y="172"/>
                      <a:pt x="667" y="172"/>
                      <a:pt x="667" y="172"/>
                    </a:cubicBezTo>
                    <a:cubicBezTo>
                      <a:pt x="667" y="172"/>
                      <a:pt x="667" y="172"/>
                      <a:pt x="667" y="172"/>
                    </a:cubicBezTo>
                    <a:cubicBezTo>
                      <a:pt x="667" y="170"/>
                      <a:pt x="667" y="170"/>
                      <a:pt x="667" y="170"/>
                    </a:cubicBezTo>
                    <a:cubicBezTo>
                      <a:pt x="666" y="170"/>
                      <a:pt x="666" y="170"/>
                      <a:pt x="666" y="170"/>
                    </a:cubicBezTo>
                    <a:cubicBezTo>
                      <a:pt x="666" y="169"/>
                      <a:pt x="666" y="169"/>
                      <a:pt x="666" y="169"/>
                    </a:cubicBezTo>
                    <a:cubicBezTo>
                      <a:pt x="666" y="169"/>
                      <a:pt x="666" y="169"/>
                      <a:pt x="666" y="169"/>
                    </a:cubicBezTo>
                    <a:cubicBezTo>
                      <a:pt x="666" y="169"/>
                      <a:pt x="666" y="169"/>
                      <a:pt x="666" y="169"/>
                    </a:cubicBezTo>
                    <a:cubicBezTo>
                      <a:pt x="665" y="167"/>
                      <a:pt x="665" y="167"/>
                      <a:pt x="665" y="167"/>
                    </a:cubicBezTo>
                    <a:cubicBezTo>
                      <a:pt x="664" y="167"/>
                      <a:pt x="664" y="167"/>
                      <a:pt x="664" y="167"/>
                    </a:cubicBezTo>
                    <a:cubicBezTo>
                      <a:pt x="664" y="166"/>
                      <a:pt x="664" y="166"/>
                      <a:pt x="664" y="166"/>
                    </a:cubicBezTo>
                    <a:cubicBezTo>
                      <a:pt x="664" y="165"/>
                      <a:pt x="664" y="165"/>
                      <a:pt x="664" y="165"/>
                    </a:cubicBezTo>
                    <a:cubicBezTo>
                      <a:pt x="663" y="164"/>
                      <a:pt x="663" y="164"/>
                      <a:pt x="663" y="164"/>
                    </a:cubicBezTo>
                    <a:cubicBezTo>
                      <a:pt x="663" y="163"/>
                      <a:pt x="663" y="163"/>
                      <a:pt x="663" y="163"/>
                    </a:cubicBezTo>
                    <a:cubicBezTo>
                      <a:pt x="665" y="162"/>
                      <a:pt x="665" y="162"/>
                      <a:pt x="665" y="162"/>
                    </a:cubicBezTo>
                    <a:cubicBezTo>
                      <a:pt x="666" y="162"/>
                      <a:pt x="666" y="162"/>
                      <a:pt x="666" y="162"/>
                    </a:cubicBezTo>
                    <a:cubicBezTo>
                      <a:pt x="667" y="162"/>
                      <a:pt x="667" y="162"/>
                      <a:pt x="667" y="162"/>
                    </a:cubicBezTo>
                    <a:cubicBezTo>
                      <a:pt x="666" y="161"/>
                      <a:pt x="666" y="161"/>
                      <a:pt x="666" y="161"/>
                    </a:cubicBezTo>
                    <a:cubicBezTo>
                      <a:pt x="668" y="160"/>
                      <a:pt x="668" y="160"/>
                      <a:pt x="668" y="160"/>
                    </a:cubicBezTo>
                    <a:cubicBezTo>
                      <a:pt x="667" y="160"/>
                      <a:pt x="667" y="160"/>
                      <a:pt x="667" y="160"/>
                    </a:cubicBezTo>
                    <a:cubicBezTo>
                      <a:pt x="666" y="160"/>
                      <a:pt x="666" y="160"/>
                      <a:pt x="666" y="160"/>
                    </a:cubicBezTo>
                    <a:cubicBezTo>
                      <a:pt x="665" y="160"/>
                      <a:pt x="665" y="160"/>
                      <a:pt x="665" y="160"/>
                    </a:cubicBezTo>
                    <a:cubicBezTo>
                      <a:pt x="664" y="160"/>
                      <a:pt x="664" y="160"/>
                      <a:pt x="664" y="160"/>
                    </a:cubicBezTo>
                    <a:cubicBezTo>
                      <a:pt x="662" y="159"/>
                      <a:pt x="662" y="159"/>
                      <a:pt x="662" y="159"/>
                    </a:cubicBezTo>
                    <a:cubicBezTo>
                      <a:pt x="662" y="159"/>
                      <a:pt x="662" y="159"/>
                      <a:pt x="662" y="159"/>
                    </a:cubicBezTo>
                    <a:cubicBezTo>
                      <a:pt x="660" y="159"/>
                      <a:pt x="660" y="159"/>
                      <a:pt x="660" y="159"/>
                    </a:cubicBezTo>
                    <a:cubicBezTo>
                      <a:pt x="659" y="160"/>
                      <a:pt x="659" y="160"/>
                      <a:pt x="659" y="160"/>
                    </a:cubicBezTo>
                    <a:cubicBezTo>
                      <a:pt x="658" y="160"/>
                      <a:pt x="658" y="160"/>
                      <a:pt x="658" y="160"/>
                    </a:cubicBezTo>
                    <a:cubicBezTo>
                      <a:pt x="657" y="162"/>
                      <a:pt x="657" y="162"/>
                      <a:pt x="657" y="162"/>
                    </a:cubicBezTo>
                    <a:cubicBezTo>
                      <a:pt x="657" y="162"/>
                      <a:pt x="657" y="162"/>
                      <a:pt x="657" y="162"/>
                    </a:cubicBezTo>
                    <a:cubicBezTo>
                      <a:pt x="657" y="163"/>
                      <a:pt x="657" y="163"/>
                      <a:pt x="657" y="163"/>
                    </a:cubicBezTo>
                    <a:cubicBezTo>
                      <a:pt x="658" y="164"/>
                      <a:pt x="658" y="164"/>
                      <a:pt x="658" y="164"/>
                    </a:cubicBezTo>
                    <a:cubicBezTo>
                      <a:pt x="658" y="165"/>
                      <a:pt x="658" y="165"/>
                      <a:pt x="658" y="165"/>
                    </a:cubicBezTo>
                    <a:cubicBezTo>
                      <a:pt x="658" y="165"/>
                      <a:pt x="658" y="165"/>
                      <a:pt x="658" y="165"/>
                    </a:cubicBezTo>
                    <a:cubicBezTo>
                      <a:pt x="658" y="167"/>
                      <a:pt x="658" y="167"/>
                      <a:pt x="658" y="167"/>
                    </a:cubicBezTo>
                    <a:cubicBezTo>
                      <a:pt x="659" y="168"/>
                      <a:pt x="659" y="168"/>
                      <a:pt x="659" y="168"/>
                    </a:cubicBezTo>
                    <a:cubicBezTo>
                      <a:pt x="660" y="168"/>
                      <a:pt x="660" y="168"/>
                      <a:pt x="660" y="168"/>
                    </a:cubicBezTo>
                    <a:cubicBezTo>
                      <a:pt x="660" y="169"/>
                      <a:pt x="660" y="169"/>
                      <a:pt x="660" y="169"/>
                    </a:cubicBezTo>
                    <a:cubicBezTo>
                      <a:pt x="661" y="171"/>
                      <a:pt x="661" y="171"/>
                      <a:pt x="661" y="171"/>
                    </a:cubicBezTo>
                    <a:cubicBezTo>
                      <a:pt x="663" y="171"/>
                      <a:pt x="663" y="171"/>
                      <a:pt x="663" y="171"/>
                    </a:cubicBezTo>
                    <a:cubicBezTo>
                      <a:pt x="662" y="172"/>
                      <a:pt x="662" y="172"/>
                      <a:pt x="662" y="172"/>
                    </a:cubicBezTo>
                    <a:cubicBezTo>
                      <a:pt x="663" y="173"/>
                      <a:pt x="663" y="173"/>
                      <a:pt x="663" y="173"/>
                    </a:cubicBezTo>
                    <a:cubicBezTo>
                      <a:pt x="663" y="174"/>
                      <a:pt x="663" y="174"/>
                      <a:pt x="663" y="174"/>
                    </a:cubicBezTo>
                    <a:cubicBezTo>
                      <a:pt x="662" y="173"/>
                      <a:pt x="662" y="173"/>
                      <a:pt x="662" y="173"/>
                    </a:cubicBezTo>
                    <a:cubicBezTo>
                      <a:pt x="661" y="172"/>
                      <a:pt x="661" y="172"/>
                      <a:pt x="661" y="172"/>
                    </a:cubicBezTo>
                    <a:cubicBezTo>
                      <a:pt x="660" y="173"/>
                      <a:pt x="660" y="173"/>
                      <a:pt x="660" y="173"/>
                    </a:cubicBezTo>
                    <a:cubicBezTo>
                      <a:pt x="659" y="173"/>
                      <a:pt x="659" y="173"/>
                      <a:pt x="659" y="173"/>
                    </a:cubicBezTo>
                    <a:cubicBezTo>
                      <a:pt x="658" y="175"/>
                      <a:pt x="658" y="175"/>
                      <a:pt x="658" y="175"/>
                    </a:cubicBezTo>
                    <a:cubicBezTo>
                      <a:pt x="659" y="175"/>
                      <a:pt x="659" y="175"/>
                      <a:pt x="659" y="175"/>
                    </a:cubicBezTo>
                    <a:cubicBezTo>
                      <a:pt x="659" y="177"/>
                      <a:pt x="659" y="177"/>
                      <a:pt x="659" y="177"/>
                    </a:cubicBezTo>
                    <a:cubicBezTo>
                      <a:pt x="658" y="177"/>
                      <a:pt x="658" y="177"/>
                      <a:pt x="658" y="177"/>
                    </a:cubicBezTo>
                    <a:cubicBezTo>
                      <a:pt x="658" y="178"/>
                      <a:pt x="658" y="178"/>
                      <a:pt x="658" y="178"/>
                    </a:cubicBezTo>
                    <a:cubicBezTo>
                      <a:pt x="659" y="178"/>
                      <a:pt x="659" y="178"/>
                      <a:pt x="659" y="178"/>
                    </a:cubicBezTo>
                    <a:cubicBezTo>
                      <a:pt x="659" y="179"/>
                      <a:pt x="659" y="179"/>
                      <a:pt x="659" y="179"/>
                    </a:cubicBezTo>
                    <a:cubicBezTo>
                      <a:pt x="658" y="179"/>
                      <a:pt x="658" y="179"/>
                      <a:pt x="658" y="179"/>
                    </a:cubicBezTo>
                    <a:cubicBezTo>
                      <a:pt x="658" y="180"/>
                      <a:pt x="658" y="180"/>
                      <a:pt x="658" y="180"/>
                    </a:cubicBezTo>
                    <a:cubicBezTo>
                      <a:pt x="658" y="181"/>
                      <a:pt x="658" y="181"/>
                      <a:pt x="658" y="181"/>
                    </a:cubicBezTo>
                    <a:cubicBezTo>
                      <a:pt x="658" y="183"/>
                      <a:pt x="658" y="183"/>
                      <a:pt x="658" y="183"/>
                    </a:cubicBezTo>
                    <a:cubicBezTo>
                      <a:pt x="657" y="184"/>
                      <a:pt x="657" y="184"/>
                      <a:pt x="657" y="184"/>
                    </a:cubicBezTo>
                    <a:cubicBezTo>
                      <a:pt x="657" y="185"/>
                      <a:pt x="657" y="185"/>
                      <a:pt x="657" y="185"/>
                    </a:cubicBezTo>
                    <a:cubicBezTo>
                      <a:pt x="656" y="185"/>
                      <a:pt x="656" y="185"/>
                      <a:pt x="656" y="185"/>
                    </a:cubicBezTo>
                    <a:cubicBezTo>
                      <a:pt x="656" y="187"/>
                      <a:pt x="656" y="187"/>
                      <a:pt x="656" y="187"/>
                    </a:cubicBezTo>
                    <a:cubicBezTo>
                      <a:pt x="655" y="185"/>
                      <a:pt x="655" y="185"/>
                      <a:pt x="655" y="185"/>
                    </a:cubicBezTo>
                    <a:cubicBezTo>
                      <a:pt x="654" y="185"/>
                      <a:pt x="654" y="185"/>
                      <a:pt x="654" y="185"/>
                    </a:cubicBezTo>
                    <a:cubicBezTo>
                      <a:pt x="655" y="183"/>
                      <a:pt x="655" y="183"/>
                      <a:pt x="655" y="183"/>
                    </a:cubicBezTo>
                    <a:cubicBezTo>
                      <a:pt x="655" y="183"/>
                      <a:pt x="655" y="183"/>
                      <a:pt x="655" y="183"/>
                    </a:cubicBezTo>
                    <a:cubicBezTo>
                      <a:pt x="654" y="182"/>
                      <a:pt x="654" y="182"/>
                      <a:pt x="654" y="182"/>
                    </a:cubicBezTo>
                    <a:cubicBezTo>
                      <a:pt x="653" y="183"/>
                      <a:pt x="653" y="183"/>
                      <a:pt x="653" y="183"/>
                    </a:cubicBezTo>
                    <a:cubicBezTo>
                      <a:pt x="653" y="184"/>
                      <a:pt x="653" y="184"/>
                      <a:pt x="653" y="184"/>
                    </a:cubicBezTo>
                    <a:cubicBezTo>
                      <a:pt x="652" y="184"/>
                      <a:pt x="652" y="184"/>
                      <a:pt x="652" y="184"/>
                    </a:cubicBezTo>
                    <a:cubicBezTo>
                      <a:pt x="652" y="183"/>
                      <a:pt x="652" y="183"/>
                      <a:pt x="652" y="183"/>
                    </a:cubicBezTo>
                    <a:cubicBezTo>
                      <a:pt x="651" y="182"/>
                      <a:pt x="651" y="182"/>
                      <a:pt x="651" y="182"/>
                    </a:cubicBezTo>
                    <a:cubicBezTo>
                      <a:pt x="651" y="182"/>
                      <a:pt x="651" y="182"/>
                      <a:pt x="651" y="182"/>
                    </a:cubicBezTo>
                    <a:cubicBezTo>
                      <a:pt x="650" y="183"/>
                      <a:pt x="650" y="183"/>
                      <a:pt x="650" y="183"/>
                    </a:cubicBezTo>
                    <a:cubicBezTo>
                      <a:pt x="649" y="182"/>
                      <a:pt x="649" y="182"/>
                      <a:pt x="649" y="182"/>
                    </a:cubicBezTo>
                    <a:cubicBezTo>
                      <a:pt x="650" y="182"/>
                      <a:pt x="650" y="182"/>
                      <a:pt x="650" y="182"/>
                    </a:cubicBezTo>
                    <a:cubicBezTo>
                      <a:pt x="650" y="181"/>
                      <a:pt x="650" y="181"/>
                      <a:pt x="650" y="181"/>
                    </a:cubicBezTo>
                    <a:cubicBezTo>
                      <a:pt x="650" y="181"/>
                      <a:pt x="650" y="181"/>
                      <a:pt x="650" y="181"/>
                    </a:cubicBezTo>
                    <a:cubicBezTo>
                      <a:pt x="650" y="180"/>
                      <a:pt x="650" y="180"/>
                      <a:pt x="650" y="180"/>
                    </a:cubicBezTo>
                    <a:cubicBezTo>
                      <a:pt x="650" y="180"/>
                      <a:pt x="650" y="180"/>
                      <a:pt x="650" y="180"/>
                    </a:cubicBezTo>
                    <a:cubicBezTo>
                      <a:pt x="650" y="179"/>
                      <a:pt x="650" y="179"/>
                      <a:pt x="650" y="179"/>
                    </a:cubicBezTo>
                    <a:cubicBezTo>
                      <a:pt x="649" y="178"/>
                      <a:pt x="649" y="178"/>
                      <a:pt x="649" y="178"/>
                    </a:cubicBezTo>
                    <a:cubicBezTo>
                      <a:pt x="650" y="178"/>
                      <a:pt x="650" y="178"/>
                      <a:pt x="650" y="178"/>
                    </a:cubicBezTo>
                    <a:cubicBezTo>
                      <a:pt x="650" y="177"/>
                      <a:pt x="650" y="177"/>
                      <a:pt x="650" y="177"/>
                    </a:cubicBezTo>
                    <a:cubicBezTo>
                      <a:pt x="649" y="176"/>
                      <a:pt x="649" y="176"/>
                      <a:pt x="649" y="176"/>
                    </a:cubicBezTo>
                    <a:cubicBezTo>
                      <a:pt x="650" y="176"/>
                      <a:pt x="650" y="176"/>
                      <a:pt x="650" y="176"/>
                    </a:cubicBezTo>
                    <a:cubicBezTo>
                      <a:pt x="650" y="174"/>
                      <a:pt x="650" y="174"/>
                      <a:pt x="650" y="174"/>
                    </a:cubicBezTo>
                    <a:cubicBezTo>
                      <a:pt x="648" y="174"/>
                      <a:pt x="648" y="174"/>
                      <a:pt x="648" y="174"/>
                    </a:cubicBezTo>
                    <a:cubicBezTo>
                      <a:pt x="648" y="173"/>
                      <a:pt x="648" y="173"/>
                      <a:pt x="648" y="173"/>
                    </a:cubicBezTo>
                    <a:cubicBezTo>
                      <a:pt x="648" y="173"/>
                      <a:pt x="648" y="173"/>
                      <a:pt x="648" y="173"/>
                    </a:cubicBezTo>
                    <a:cubicBezTo>
                      <a:pt x="647" y="174"/>
                      <a:pt x="647" y="174"/>
                      <a:pt x="647" y="174"/>
                    </a:cubicBezTo>
                    <a:cubicBezTo>
                      <a:pt x="647" y="174"/>
                      <a:pt x="647" y="174"/>
                      <a:pt x="647" y="174"/>
                    </a:cubicBezTo>
                    <a:cubicBezTo>
                      <a:pt x="647" y="176"/>
                      <a:pt x="647" y="176"/>
                      <a:pt x="647" y="176"/>
                    </a:cubicBezTo>
                    <a:cubicBezTo>
                      <a:pt x="646" y="177"/>
                      <a:pt x="646" y="177"/>
                      <a:pt x="646" y="177"/>
                    </a:cubicBezTo>
                    <a:cubicBezTo>
                      <a:pt x="645" y="177"/>
                      <a:pt x="645" y="177"/>
                      <a:pt x="645" y="177"/>
                    </a:cubicBezTo>
                    <a:cubicBezTo>
                      <a:pt x="645" y="175"/>
                      <a:pt x="645" y="175"/>
                      <a:pt x="645" y="175"/>
                    </a:cubicBezTo>
                    <a:cubicBezTo>
                      <a:pt x="644" y="175"/>
                      <a:pt x="644" y="175"/>
                      <a:pt x="644" y="175"/>
                    </a:cubicBezTo>
                    <a:cubicBezTo>
                      <a:pt x="644" y="176"/>
                      <a:pt x="644" y="176"/>
                      <a:pt x="644" y="176"/>
                    </a:cubicBezTo>
                    <a:cubicBezTo>
                      <a:pt x="643" y="175"/>
                      <a:pt x="643" y="175"/>
                      <a:pt x="643" y="175"/>
                    </a:cubicBezTo>
                    <a:cubicBezTo>
                      <a:pt x="642" y="175"/>
                      <a:pt x="642" y="175"/>
                      <a:pt x="642" y="175"/>
                    </a:cubicBezTo>
                    <a:cubicBezTo>
                      <a:pt x="642" y="175"/>
                      <a:pt x="642" y="175"/>
                      <a:pt x="642" y="175"/>
                    </a:cubicBezTo>
                    <a:cubicBezTo>
                      <a:pt x="641" y="175"/>
                      <a:pt x="641" y="175"/>
                      <a:pt x="641" y="175"/>
                    </a:cubicBezTo>
                    <a:cubicBezTo>
                      <a:pt x="641" y="176"/>
                      <a:pt x="641" y="176"/>
                      <a:pt x="641" y="176"/>
                    </a:cubicBezTo>
                    <a:cubicBezTo>
                      <a:pt x="640" y="176"/>
                      <a:pt x="640" y="176"/>
                      <a:pt x="640" y="176"/>
                    </a:cubicBezTo>
                    <a:cubicBezTo>
                      <a:pt x="640" y="177"/>
                      <a:pt x="640" y="177"/>
                      <a:pt x="640" y="177"/>
                    </a:cubicBezTo>
                    <a:cubicBezTo>
                      <a:pt x="638" y="177"/>
                      <a:pt x="638" y="177"/>
                      <a:pt x="638" y="177"/>
                    </a:cubicBezTo>
                    <a:cubicBezTo>
                      <a:pt x="637" y="178"/>
                      <a:pt x="637" y="178"/>
                      <a:pt x="637" y="178"/>
                    </a:cubicBezTo>
                    <a:cubicBezTo>
                      <a:pt x="637" y="177"/>
                      <a:pt x="637" y="177"/>
                      <a:pt x="637" y="177"/>
                    </a:cubicBezTo>
                    <a:cubicBezTo>
                      <a:pt x="636" y="178"/>
                      <a:pt x="636" y="178"/>
                      <a:pt x="636" y="178"/>
                    </a:cubicBezTo>
                    <a:cubicBezTo>
                      <a:pt x="635" y="178"/>
                      <a:pt x="635" y="178"/>
                      <a:pt x="635" y="178"/>
                    </a:cubicBezTo>
                    <a:cubicBezTo>
                      <a:pt x="633" y="179"/>
                      <a:pt x="633" y="179"/>
                      <a:pt x="633" y="179"/>
                    </a:cubicBezTo>
                    <a:cubicBezTo>
                      <a:pt x="633" y="180"/>
                      <a:pt x="633" y="180"/>
                      <a:pt x="633" y="180"/>
                    </a:cubicBezTo>
                    <a:cubicBezTo>
                      <a:pt x="633" y="181"/>
                      <a:pt x="633" y="181"/>
                      <a:pt x="633" y="181"/>
                    </a:cubicBezTo>
                    <a:cubicBezTo>
                      <a:pt x="632" y="182"/>
                      <a:pt x="632" y="182"/>
                      <a:pt x="632" y="182"/>
                    </a:cubicBezTo>
                    <a:cubicBezTo>
                      <a:pt x="632" y="182"/>
                      <a:pt x="632" y="182"/>
                      <a:pt x="632" y="182"/>
                    </a:cubicBezTo>
                    <a:cubicBezTo>
                      <a:pt x="633" y="183"/>
                      <a:pt x="633" y="183"/>
                      <a:pt x="633" y="183"/>
                    </a:cubicBezTo>
                    <a:cubicBezTo>
                      <a:pt x="633" y="184"/>
                      <a:pt x="633" y="184"/>
                      <a:pt x="633" y="184"/>
                    </a:cubicBezTo>
                    <a:cubicBezTo>
                      <a:pt x="634" y="186"/>
                      <a:pt x="634" y="186"/>
                      <a:pt x="634" y="186"/>
                    </a:cubicBezTo>
                    <a:cubicBezTo>
                      <a:pt x="633" y="186"/>
                      <a:pt x="633" y="186"/>
                      <a:pt x="633" y="186"/>
                    </a:cubicBezTo>
                    <a:cubicBezTo>
                      <a:pt x="632" y="190"/>
                      <a:pt x="632" y="190"/>
                      <a:pt x="632" y="190"/>
                    </a:cubicBezTo>
                    <a:cubicBezTo>
                      <a:pt x="634" y="191"/>
                      <a:pt x="634" y="191"/>
                      <a:pt x="634" y="191"/>
                    </a:cubicBezTo>
                    <a:cubicBezTo>
                      <a:pt x="633" y="192"/>
                      <a:pt x="633" y="192"/>
                      <a:pt x="633" y="192"/>
                    </a:cubicBezTo>
                    <a:cubicBezTo>
                      <a:pt x="633" y="192"/>
                      <a:pt x="633" y="192"/>
                      <a:pt x="633" y="192"/>
                    </a:cubicBezTo>
                    <a:cubicBezTo>
                      <a:pt x="633" y="193"/>
                      <a:pt x="633" y="193"/>
                      <a:pt x="633" y="193"/>
                    </a:cubicBezTo>
                    <a:cubicBezTo>
                      <a:pt x="632" y="194"/>
                      <a:pt x="632" y="194"/>
                      <a:pt x="632" y="194"/>
                    </a:cubicBezTo>
                    <a:cubicBezTo>
                      <a:pt x="632" y="196"/>
                      <a:pt x="632" y="196"/>
                      <a:pt x="632" y="196"/>
                    </a:cubicBezTo>
                    <a:cubicBezTo>
                      <a:pt x="631" y="197"/>
                      <a:pt x="631" y="197"/>
                      <a:pt x="631" y="197"/>
                    </a:cubicBezTo>
                    <a:cubicBezTo>
                      <a:pt x="631" y="198"/>
                      <a:pt x="631" y="198"/>
                      <a:pt x="631" y="198"/>
                    </a:cubicBezTo>
                    <a:cubicBezTo>
                      <a:pt x="630" y="199"/>
                      <a:pt x="630" y="199"/>
                      <a:pt x="630" y="199"/>
                    </a:cubicBezTo>
                    <a:cubicBezTo>
                      <a:pt x="631" y="201"/>
                      <a:pt x="631" y="201"/>
                      <a:pt x="631" y="201"/>
                    </a:cubicBezTo>
                    <a:cubicBezTo>
                      <a:pt x="631" y="201"/>
                      <a:pt x="631" y="201"/>
                      <a:pt x="631" y="201"/>
                    </a:cubicBezTo>
                    <a:cubicBezTo>
                      <a:pt x="632" y="203"/>
                      <a:pt x="632" y="203"/>
                      <a:pt x="632" y="203"/>
                    </a:cubicBezTo>
                    <a:cubicBezTo>
                      <a:pt x="632" y="204"/>
                      <a:pt x="632" y="204"/>
                      <a:pt x="632" y="204"/>
                    </a:cubicBezTo>
                    <a:cubicBezTo>
                      <a:pt x="631" y="204"/>
                      <a:pt x="631" y="204"/>
                      <a:pt x="631" y="204"/>
                    </a:cubicBezTo>
                    <a:cubicBezTo>
                      <a:pt x="632" y="205"/>
                      <a:pt x="632" y="205"/>
                      <a:pt x="632" y="205"/>
                    </a:cubicBezTo>
                    <a:cubicBezTo>
                      <a:pt x="633" y="204"/>
                      <a:pt x="633" y="204"/>
                      <a:pt x="633" y="204"/>
                    </a:cubicBezTo>
                    <a:cubicBezTo>
                      <a:pt x="634" y="205"/>
                      <a:pt x="634" y="205"/>
                      <a:pt x="634" y="205"/>
                    </a:cubicBezTo>
                    <a:cubicBezTo>
                      <a:pt x="634" y="204"/>
                      <a:pt x="634" y="204"/>
                      <a:pt x="634" y="204"/>
                    </a:cubicBezTo>
                    <a:cubicBezTo>
                      <a:pt x="634" y="204"/>
                      <a:pt x="634" y="204"/>
                      <a:pt x="634" y="204"/>
                    </a:cubicBezTo>
                    <a:cubicBezTo>
                      <a:pt x="635" y="204"/>
                      <a:pt x="635" y="204"/>
                      <a:pt x="635" y="204"/>
                    </a:cubicBezTo>
                    <a:cubicBezTo>
                      <a:pt x="635" y="204"/>
                      <a:pt x="635" y="204"/>
                      <a:pt x="635" y="204"/>
                    </a:cubicBezTo>
                    <a:cubicBezTo>
                      <a:pt x="635" y="204"/>
                      <a:pt x="635" y="204"/>
                      <a:pt x="635" y="204"/>
                    </a:cubicBezTo>
                    <a:cubicBezTo>
                      <a:pt x="636" y="204"/>
                      <a:pt x="636" y="204"/>
                      <a:pt x="636" y="204"/>
                    </a:cubicBezTo>
                    <a:cubicBezTo>
                      <a:pt x="636" y="204"/>
                      <a:pt x="636" y="204"/>
                      <a:pt x="636" y="204"/>
                    </a:cubicBezTo>
                    <a:cubicBezTo>
                      <a:pt x="637" y="204"/>
                      <a:pt x="637" y="204"/>
                      <a:pt x="637" y="204"/>
                    </a:cubicBezTo>
                    <a:cubicBezTo>
                      <a:pt x="637" y="205"/>
                      <a:pt x="637" y="205"/>
                      <a:pt x="637" y="205"/>
                    </a:cubicBezTo>
                    <a:cubicBezTo>
                      <a:pt x="637" y="205"/>
                      <a:pt x="637" y="205"/>
                      <a:pt x="637" y="205"/>
                    </a:cubicBezTo>
                    <a:cubicBezTo>
                      <a:pt x="638" y="206"/>
                      <a:pt x="638" y="206"/>
                      <a:pt x="638" y="206"/>
                    </a:cubicBezTo>
                    <a:cubicBezTo>
                      <a:pt x="638" y="207"/>
                      <a:pt x="638" y="207"/>
                      <a:pt x="638" y="207"/>
                    </a:cubicBezTo>
                    <a:cubicBezTo>
                      <a:pt x="637" y="207"/>
                      <a:pt x="637" y="207"/>
                      <a:pt x="637" y="207"/>
                    </a:cubicBezTo>
                    <a:cubicBezTo>
                      <a:pt x="636" y="207"/>
                      <a:pt x="636" y="207"/>
                      <a:pt x="636" y="207"/>
                    </a:cubicBezTo>
                    <a:cubicBezTo>
                      <a:pt x="636" y="207"/>
                      <a:pt x="636" y="207"/>
                      <a:pt x="636" y="207"/>
                    </a:cubicBezTo>
                    <a:cubicBezTo>
                      <a:pt x="635" y="207"/>
                      <a:pt x="635" y="207"/>
                      <a:pt x="635" y="207"/>
                    </a:cubicBezTo>
                    <a:cubicBezTo>
                      <a:pt x="635" y="208"/>
                      <a:pt x="635" y="208"/>
                      <a:pt x="635" y="208"/>
                    </a:cubicBezTo>
                    <a:cubicBezTo>
                      <a:pt x="635" y="208"/>
                      <a:pt x="635" y="208"/>
                      <a:pt x="635" y="208"/>
                    </a:cubicBezTo>
                    <a:cubicBezTo>
                      <a:pt x="634" y="210"/>
                      <a:pt x="634" y="210"/>
                      <a:pt x="634" y="210"/>
                    </a:cubicBezTo>
                    <a:cubicBezTo>
                      <a:pt x="633" y="209"/>
                      <a:pt x="633" y="209"/>
                      <a:pt x="633" y="209"/>
                    </a:cubicBezTo>
                    <a:cubicBezTo>
                      <a:pt x="633" y="208"/>
                      <a:pt x="633" y="208"/>
                      <a:pt x="633" y="208"/>
                    </a:cubicBezTo>
                    <a:cubicBezTo>
                      <a:pt x="632" y="208"/>
                      <a:pt x="632" y="208"/>
                      <a:pt x="632" y="208"/>
                    </a:cubicBezTo>
                    <a:cubicBezTo>
                      <a:pt x="632" y="208"/>
                      <a:pt x="632" y="208"/>
                      <a:pt x="632" y="208"/>
                    </a:cubicBezTo>
                    <a:cubicBezTo>
                      <a:pt x="631" y="208"/>
                      <a:pt x="631" y="208"/>
                      <a:pt x="631" y="208"/>
                    </a:cubicBezTo>
                    <a:cubicBezTo>
                      <a:pt x="630" y="208"/>
                      <a:pt x="630" y="208"/>
                      <a:pt x="630" y="208"/>
                    </a:cubicBezTo>
                    <a:cubicBezTo>
                      <a:pt x="630" y="209"/>
                      <a:pt x="630" y="209"/>
                      <a:pt x="630" y="209"/>
                    </a:cubicBezTo>
                    <a:cubicBezTo>
                      <a:pt x="630" y="210"/>
                      <a:pt x="630" y="210"/>
                      <a:pt x="630" y="210"/>
                    </a:cubicBezTo>
                    <a:cubicBezTo>
                      <a:pt x="630" y="210"/>
                      <a:pt x="630" y="210"/>
                      <a:pt x="630" y="210"/>
                    </a:cubicBezTo>
                    <a:cubicBezTo>
                      <a:pt x="629" y="210"/>
                      <a:pt x="629" y="210"/>
                      <a:pt x="629" y="210"/>
                    </a:cubicBezTo>
                    <a:cubicBezTo>
                      <a:pt x="629" y="211"/>
                      <a:pt x="629" y="211"/>
                      <a:pt x="629" y="211"/>
                    </a:cubicBezTo>
                    <a:cubicBezTo>
                      <a:pt x="629" y="211"/>
                      <a:pt x="629" y="211"/>
                      <a:pt x="629" y="211"/>
                    </a:cubicBezTo>
                    <a:cubicBezTo>
                      <a:pt x="629" y="212"/>
                      <a:pt x="629" y="212"/>
                      <a:pt x="629" y="212"/>
                    </a:cubicBezTo>
                    <a:cubicBezTo>
                      <a:pt x="628" y="212"/>
                      <a:pt x="628" y="212"/>
                      <a:pt x="628" y="212"/>
                    </a:cubicBezTo>
                    <a:cubicBezTo>
                      <a:pt x="626" y="211"/>
                      <a:pt x="626" y="211"/>
                      <a:pt x="626" y="211"/>
                    </a:cubicBezTo>
                    <a:cubicBezTo>
                      <a:pt x="626" y="211"/>
                      <a:pt x="626" y="211"/>
                      <a:pt x="626" y="211"/>
                    </a:cubicBezTo>
                    <a:cubicBezTo>
                      <a:pt x="627" y="212"/>
                      <a:pt x="627" y="212"/>
                      <a:pt x="627" y="212"/>
                    </a:cubicBezTo>
                    <a:cubicBezTo>
                      <a:pt x="626" y="212"/>
                      <a:pt x="626" y="212"/>
                      <a:pt x="626" y="212"/>
                    </a:cubicBezTo>
                    <a:cubicBezTo>
                      <a:pt x="626" y="213"/>
                      <a:pt x="626" y="213"/>
                      <a:pt x="626" y="213"/>
                    </a:cubicBezTo>
                    <a:cubicBezTo>
                      <a:pt x="625" y="213"/>
                      <a:pt x="625" y="213"/>
                      <a:pt x="625" y="213"/>
                    </a:cubicBezTo>
                    <a:cubicBezTo>
                      <a:pt x="623" y="214"/>
                      <a:pt x="623" y="214"/>
                      <a:pt x="623" y="214"/>
                    </a:cubicBezTo>
                    <a:cubicBezTo>
                      <a:pt x="623" y="214"/>
                      <a:pt x="623" y="214"/>
                      <a:pt x="623" y="214"/>
                    </a:cubicBezTo>
                    <a:cubicBezTo>
                      <a:pt x="621" y="213"/>
                      <a:pt x="621" y="213"/>
                      <a:pt x="621" y="213"/>
                    </a:cubicBezTo>
                    <a:cubicBezTo>
                      <a:pt x="620" y="213"/>
                      <a:pt x="620" y="213"/>
                      <a:pt x="620" y="213"/>
                    </a:cubicBezTo>
                    <a:cubicBezTo>
                      <a:pt x="620" y="212"/>
                      <a:pt x="620" y="212"/>
                      <a:pt x="620" y="212"/>
                    </a:cubicBezTo>
                    <a:cubicBezTo>
                      <a:pt x="620" y="212"/>
                      <a:pt x="620" y="212"/>
                      <a:pt x="620" y="212"/>
                    </a:cubicBezTo>
                    <a:cubicBezTo>
                      <a:pt x="621" y="212"/>
                      <a:pt x="621" y="212"/>
                      <a:pt x="621" y="212"/>
                    </a:cubicBezTo>
                    <a:cubicBezTo>
                      <a:pt x="621" y="211"/>
                      <a:pt x="621" y="211"/>
                      <a:pt x="621" y="211"/>
                    </a:cubicBezTo>
                    <a:cubicBezTo>
                      <a:pt x="622" y="210"/>
                      <a:pt x="622" y="210"/>
                      <a:pt x="622" y="210"/>
                    </a:cubicBezTo>
                    <a:cubicBezTo>
                      <a:pt x="623" y="210"/>
                      <a:pt x="623" y="210"/>
                      <a:pt x="623" y="210"/>
                    </a:cubicBezTo>
                    <a:cubicBezTo>
                      <a:pt x="625" y="209"/>
                      <a:pt x="625" y="209"/>
                      <a:pt x="625" y="209"/>
                    </a:cubicBezTo>
                    <a:cubicBezTo>
                      <a:pt x="625" y="208"/>
                      <a:pt x="625" y="208"/>
                      <a:pt x="625" y="208"/>
                    </a:cubicBezTo>
                    <a:cubicBezTo>
                      <a:pt x="624" y="208"/>
                      <a:pt x="624" y="208"/>
                      <a:pt x="624" y="208"/>
                    </a:cubicBezTo>
                    <a:cubicBezTo>
                      <a:pt x="623" y="209"/>
                      <a:pt x="623" y="209"/>
                      <a:pt x="623" y="209"/>
                    </a:cubicBezTo>
                    <a:cubicBezTo>
                      <a:pt x="622" y="209"/>
                      <a:pt x="622" y="209"/>
                      <a:pt x="622" y="209"/>
                    </a:cubicBezTo>
                    <a:cubicBezTo>
                      <a:pt x="622" y="208"/>
                      <a:pt x="622" y="208"/>
                      <a:pt x="622" y="208"/>
                    </a:cubicBezTo>
                    <a:cubicBezTo>
                      <a:pt x="621" y="208"/>
                      <a:pt x="621" y="208"/>
                      <a:pt x="621" y="208"/>
                    </a:cubicBezTo>
                    <a:cubicBezTo>
                      <a:pt x="620" y="207"/>
                      <a:pt x="620" y="207"/>
                      <a:pt x="620" y="207"/>
                    </a:cubicBezTo>
                    <a:cubicBezTo>
                      <a:pt x="618" y="207"/>
                      <a:pt x="618" y="207"/>
                      <a:pt x="618" y="207"/>
                    </a:cubicBezTo>
                    <a:cubicBezTo>
                      <a:pt x="616" y="207"/>
                      <a:pt x="616" y="207"/>
                      <a:pt x="616" y="207"/>
                    </a:cubicBezTo>
                    <a:cubicBezTo>
                      <a:pt x="617" y="208"/>
                      <a:pt x="617" y="208"/>
                      <a:pt x="617" y="208"/>
                    </a:cubicBezTo>
                    <a:cubicBezTo>
                      <a:pt x="616" y="208"/>
                      <a:pt x="616" y="208"/>
                      <a:pt x="616" y="208"/>
                    </a:cubicBezTo>
                    <a:cubicBezTo>
                      <a:pt x="615" y="208"/>
                      <a:pt x="615" y="208"/>
                      <a:pt x="615" y="208"/>
                    </a:cubicBezTo>
                    <a:cubicBezTo>
                      <a:pt x="615" y="207"/>
                      <a:pt x="615" y="207"/>
                      <a:pt x="615" y="207"/>
                    </a:cubicBezTo>
                    <a:cubicBezTo>
                      <a:pt x="614" y="207"/>
                      <a:pt x="614" y="207"/>
                      <a:pt x="614" y="207"/>
                    </a:cubicBezTo>
                    <a:cubicBezTo>
                      <a:pt x="612" y="207"/>
                      <a:pt x="612" y="207"/>
                      <a:pt x="612" y="207"/>
                    </a:cubicBezTo>
                    <a:cubicBezTo>
                      <a:pt x="611" y="207"/>
                      <a:pt x="611" y="207"/>
                      <a:pt x="611" y="207"/>
                    </a:cubicBezTo>
                    <a:cubicBezTo>
                      <a:pt x="610" y="207"/>
                      <a:pt x="610" y="207"/>
                      <a:pt x="610" y="207"/>
                    </a:cubicBezTo>
                    <a:cubicBezTo>
                      <a:pt x="609" y="207"/>
                      <a:pt x="609" y="207"/>
                      <a:pt x="609" y="207"/>
                    </a:cubicBezTo>
                    <a:cubicBezTo>
                      <a:pt x="607" y="208"/>
                      <a:pt x="607" y="208"/>
                      <a:pt x="607" y="208"/>
                    </a:cubicBezTo>
                    <a:cubicBezTo>
                      <a:pt x="606" y="208"/>
                      <a:pt x="606" y="208"/>
                      <a:pt x="606" y="208"/>
                    </a:cubicBezTo>
                    <a:cubicBezTo>
                      <a:pt x="606" y="209"/>
                      <a:pt x="606" y="209"/>
                      <a:pt x="606" y="209"/>
                    </a:cubicBezTo>
                    <a:cubicBezTo>
                      <a:pt x="608" y="210"/>
                      <a:pt x="608" y="210"/>
                      <a:pt x="608" y="210"/>
                    </a:cubicBezTo>
                    <a:cubicBezTo>
                      <a:pt x="606" y="210"/>
                      <a:pt x="606" y="210"/>
                      <a:pt x="606" y="210"/>
                    </a:cubicBezTo>
                    <a:cubicBezTo>
                      <a:pt x="606" y="210"/>
                      <a:pt x="606" y="210"/>
                      <a:pt x="606" y="210"/>
                    </a:cubicBezTo>
                    <a:cubicBezTo>
                      <a:pt x="605" y="211"/>
                      <a:pt x="605" y="211"/>
                      <a:pt x="605" y="211"/>
                    </a:cubicBezTo>
                    <a:cubicBezTo>
                      <a:pt x="606" y="211"/>
                      <a:pt x="606" y="211"/>
                      <a:pt x="606" y="211"/>
                    </a:cubicBezTo>
                    <a:cubicBezTo>
                      <a:pt x="607" y="211"/>
                      <a:pt x="607" y="211"/>
                      <a:pt x="607" y="211"/>
                    </a:cubicBezTo>
                    <a:cubicBezTo>
                      <a:pt x="608" y="211"/>
                      <a:pt x="608" y="211"/>
                      <a:pt x="608" y="211"/>
                    </a:cubicBezTo>
                    <a:cubicBezTo>
                      <a:pt x="608" y="212"/>
                      <a:pt x="608" y="212"/>
                      <a:pt x="608" y="212"/>
                    </a:cubicBezTo>
                    <a:cubicBezTo>
                      <a:pt x="605" y="213"/>
                      <a:pt x="605" y="213"/>
                      <a:pt x="605" y="213"/>
                    </a:cubicBezTo>
                    <a:cubicBezTo>
                      <a:pt x="605" y="212"/>
                      <a:pt x="605" y="212"/>
                      <a:pt x="605" y="212"/>
                    </a:cubicBezTo>
                    <a:cubicBezTo>
                      <a:pt x="603" y="212"/>
                      <a:pt x="603" y="212"/>
                      <a:pt x="603" y="212"/>
                    </a:cubicBezTo>
                    <a:cubicBezTo>
                      <a:pt x="602" y="213"/>
                      <a:pt x="602" y="213"/>
                      <a:pt x="602" y="213"/>
                    </a:cubicBezTo>
                    <a:cubicBezTo>
                      <a:pt x="602" y="213"/>
                      <a:pt x="602" y="213"/>
                      <a:pt x="602" y="213"/>
                    </a:cubicBezTo>
                    <a:cubicBezTo>
                      <a:pt x="602" y="213"/>
                      <a:pt x="602" y="213"/>
                      <a:pt x="602" y="213"/>
                    </a:cubicBezTo>
                    <a:cubicBezTo>
                      <a:pt x="601" y="214"/>
                      <a:pt x="601" y="214"/>
                      <a:pt x="601" y="214"/>
                    </a:cubicBezTo>
                    <a:cubicBezTo>
                      <a:pt x="600" y="214"/>
                      <a:pt x="600" y="214"/>
                      <a:pt x="600" y="214"/>
                    </a:cubicBezTo>
                    <a:cubicBezTo>
                      <a:pt x="600" y="213"/>
                      <a:pt x="600" y="213"/>
                      <a:pt x="600" y="213"/>
                    </a:cubicBezTo>
                    <a:cubicBezTo>
                      <a:pt x="598" y="213"/>
                      <a:pt x="598" y="213"/>
                      <a:pt x="598" y="213"/>
                    </a:cubicBezTo>
                    <a:cubicBezTo>
                      <a:pt x="597" y="214"/>
                      <a:pt x="597" y="214"/>
                      <a:pt x="597" y="214"/>
                    </a:cubicBezTo>
                    <a:cubicBezTo>
                      <a:pt x="595" y="213"/>
                      <a:pt x="595" y="213"/>
                      <a:pt x="595" y="213"/>
                    </a:cubicBezTo>
                    <a:cubicBezTo>
                      <a:pt x="593" y="214"/>
                      <a:pt x="593" y="214"/>
                      <a:pt x="593" y="214"/>
                    </a:cubicBezTo>
                    <a:cubicBezTo>
                      <a:pt x="593" y="214"/>
                      <a:pt x="593" y="214"/>
                      <a:pt x="593" y="214"/>
                    </a:cubicBezTo>
                    <a:cubicBezTo>
                      <a:pt x="595" y="215"/>
                      <a:pt x="595" y="215"/>
                      <a:pt x="595" y="215"/>
                    </a:cubicBezTo>
                    <a:cubicBezTo>
                      <a:pt x="594" y="216"/>
                      <a:pt x="594" y="216"/>
                      <a:pt x="594" y="216"/>
                    </a:cubicBezTo>
                    <a:cubicBezTo>
                      <a:pt x="593" y="217"/>
                      <a:pt x="593" y="217"/>
                      <a:pt x="593" y="217"/>
                    </a:cubicBezTo>
                    <a:cubicBezTo>
                      <a:pt x="592" y="216"/>
                      <a:pt x="592" y="216"/>
                      <a:pt x="592" y="216"/>
                    </a:cubicBezTo>
                    <a:cubicBezTo>
                      <a:pt x="592" y="216"/>
                      <a:pt x="592" y="216"/>
                      <a:pt x="592" y="216"/>
                    </a:cubicBezTo>
                    <a:cubicBezTo>
                      <a:pt x="592" y="215"/>
                      <a:pt x="592" y="215"/>
                      <a:pt x="592" y="215"/>
                    </a:cubicBezTo>
                    <a:cubicBezTo>
                      <a:pt x="591" y="214"/>
                      <a:pt x="591" y="214"/>
                      <a:pt x="591" y="214"/>
                    </a:cubicBezTo>
                    <a:cubicBezTo>
                      <a:pt x="591" y="215"/>
                      <a:pt x="591" y="215"/>
                      <a:pt x="591" y="215"/>
                    </a:cubicBezTo>
                    <a:cubicBezTo>
                      <a:pt x="590" y="215"/>
                      <a:pt x="590" y="215"/>
                      <a:pt x="590" y="215"/>
                    </a:cubicBezTo>
                    <a:cubicBezTo>
                      <a:pt x="589" y="215"/>
                      <a:pt x="589" y="215"/>
                      <a:pt x="589" y="215"/>
                    </a:cubicBezTo>
                    <a:cubicBezTo>
                      <a:pt x="587" y="216"/>
                      <a:pt x="587" y="216"/>
                      <a:pt x="587" y="216"/>
                    </a:cubicBezTo>
                    <a:cubicBezTo>
                      <a:pt x="586" y="216"/>
                      <a:pt x="586" y="216"/>
                      <a:pt x="586" y="216"/>
                    </a:cubicBezTo>
                    <a:cubicBezTo>
                      <a:pt x="585" y="217"/>
                      <a:pt x="585" y="217"/>
                      <a:pt x="585" y="217"/>
                    </a:cubicBezTo>
                    <a:cubicBezTo>
                      <a:pt x="583" y="217"/>
                      <a:pt x="583" y="217"/>
                      <a:pt x="583" y="217"/>
                    </a:cubicBezTo>
                    <a:cubicBezTo>
                      <a:pt x="581" y="218"/>
                      <a:pt x="581" y="218"/>
                      <a:pt x="581" y="218"/>
                    </a:cubicBezTo>
                    <a:cubicBezTo>
                      <a:pt x="580" y="218"/>
                      <a:pt x="580" y="218"/>
                      <a:pt x="580" y="218"/>
                    </a:cubicBezTo>
                    <a:cubicBezTo>
                      <a:pt x="579" y="218"/>
                      <a:pt x="579" y="218"/>
                      <a:pt x="579" y="218"/>
                    </a:cubicBezTo>
                    <a:cubicBezTo>
                      <a:pt x="578" y="218"/>
                      <a:pt x="578" y="218"/>
                      <a:pt x="578" y="218"/>
                    </a:cubicBezTo>
                    <a:cubicBezTo>
                      <a:pt x="578" y="219"/>
                      <a:pt x="578" y="219"/>
                      <a:pt x="578" y="219"/>
                    </a:cubicBezTo>
                    <a:cubicBezTo>
                      <a:pt x="576" y="220"/>
                      <a:pt x="576" y="220"/>
                      <a:pt x="576" y="220"/>
                    </a:cubicBezTo>
                    <a:cubicBezTo>
                      <a:pt x="576" y="221"/>
                      <a:pt x="576" y="221"/>
                      <a:pt x="576" y="221"/>
                    </a:cubicBezTo>
                    <a:cubicBezTo>
                      <a:pt x="575" y="222"/>
                      <a:pt x="575" y="222"/>
                      <a:pt x="575" y="222"/>
                    </a:cubicBezTo>
                    <a:cubicBezTo>
                      <a:pt x="574" y="223"/>
                      <a:pt x="574" y="223"/>
                      <a:pt x="574" y="223"/>
                    </a:cubicBezTo>
                    <a:cubicBezTo>
                      <a:pt x="576" y="225"/>
                      <a:pt x="576" y="225"/>
                      <a:pt x="576" y="225"/>
                    </a:cubicBezTo>
                    <a:cubicBezTo>
                      <a:pt x="576" y="227"/>
                      <a:pt x="576" y="227"/>
                      <a:pt x="576" y="227"/>
                    </a:cubicBezTo>
                    <a:cubicBezTo>
                      <a:pt x="574" y="229"/>
                      <a:pt x="574" y="229"/>
                      <a:pt x="574" y="229"/>
                    </a:cubicBezTo>
                    <a:cubicBezTo>
                      <a:pt x="573" y="231"/>
                      <a:pt x="573" y="231"/>
                      <a:pt x="573" y="231"/>
                    </a:cubicBezTo>
                    <a:cubicBezTo>
                      <a:pt x="573" y="232"/>
                      <a:pt x="573" y="232"/>
                      <a:pt x="573" y="232"/>
                    </a:cubicBezTo>
                    <a:cubicBezTo>
                      <a:pt x="573" y="234"/>
                      <a:pt x="573" y="234"/>
                      <a:pt x="573" y="234"/>
                    </a:cubicBezTo>
                    <a:cubicBezTo>
                      <a:pt x="574" y="235"/>
                      <a:pt x="574" y="235"/>
                      <a:pt x="574" y="235"/>
                    </a:cubicBezTo>
                    <a:cubicBezTo>
                      <a:pt x="574" y="236"/>
                      <a:pt x="574" y="236"/>
                      <a:pt x="574" y="236"/>
                    </a:cubicBezTo>
                    <a:cubicBezTo>
                      <a:pt x="573" y="236"/>
                      <a:pt x="573" y="236"/>
                      <a:pt x="573" y="236"/>
                    </a:cubicBezTo>
                    <a:cubicBezTo>
                      <a:pt x="573" y="236"/>
                      <a:pt x="573" y="236"/>
                      <a:pt x="573" y="236"/>
                    </a:cubicBezTo>
                    <a:cubicBezTo>
                      <a:pt x="573" y="237"/>
                      <a:pt x="573" y="237"/>
                      <a:pt x="573" y="237"/>
                    </a:cubicBezTo>
                    <a:cubicBezTo>
                      <a:pt x="572" y="238"/>
                      <a:pt x="572" y="238"/>
                      <a:pt x="572" y="238"/>
                    </a:cubicBezTo>
                    <a:cubicBezTo>
                      <a:pt x="573" y="239"/>
                      <a:pt x="573" y="239"/>
                      <a:pt x="573" y="239"/>
                    </a:cubicBezTo>
                    <a:cubicBezTo>
                      <a:pt x="572" y="240"/>
                      <a:pt x="572" y="240"/>
                      <a:pt x="572" y="240"/>
                    </a:cubicBezTo>
                    <a:cubicBezTo>
                      <a:pt x="571" y="241"/>
                      <a:pt x="571" y="241"/>
                      <a:pt x="571" y="241"/>
                    </a:cubicBezTo>
                    <a:cubicBezTo>
                      <a:pt x="570" y="243"/>
                      <a:pt x="570" y="243"/>
                      <a:pt x="570" y="243"/>
                    </a:cubicBezTo>
                    <a:cubicBezTo>
                      <a:pt x="570" y="244"/>
                      <a:pt x="570" y="244"/>
                      <a:pt x="570" y="244"/>
                    </a:cubicBezTo>
                    <a:cubicBezTo>
                      <a:pt x="569" y="245"/>
                      <a:pt x="569" y="245"/>
                      <a:pt x="569" y="245"/>
                    </a:cubicBezTo>
                    <a:cubicBezTo>
                      <a:pt x="569" y="247"/>
                      <a:pt x="569" y="247"/>
                      <a:pt x="569" y="247"/>
                    </a:cubicBezTo>
                    <a:cubicBezTo>
                      <a:pt x="569" y="247"/>
                      <a:pt x="569" y="247"/>
                      <a:pt x="569" y="247"/>
                    </a:cubicBezTo>
                    <a:cubicBezTo>
                      <a:pt x="568" y="249"/>
                      <a:pt x="568" y="249"/>
                      <a:pt x="568" y="249"/>
                    </a:cubicBezTo>
                    <a:cubicBezTo>
                      <a:pt x="568" y="251"/>
                      <a:pt x="568" y="251"/>
                      <a:pt x="568" y="251"/>
                    </a:cubicBezTo>
                    <a:cubicBezTo>
                      <a:pt x="568" y="251"/>
                      <a:pt x="568" y="251"/>
                      <a:pt x="568" y="251"/>
                    </a:cubicBezTo>
                    <a:cubicBezTo>
                      <a:pt x="568" y="253"/>
                      <a:pt x="568" y="253"/>
                      <a:pt x="568" y="253"/>
                    </a:cubicBezTo>
                    <a:cubicBezTo>
                      <a:pt x="567" y="254"/>
                      <a:pt x="567" y="254"/>
                      <a:pt x="567" y="254"/>
                    </a:cubicBezTo>
                    <a:cubicBezTo>
                      <a:pt x="567" y="255"/>
                      <a:pt x="567" y="255"/>
                      <a:pt x="567" y="255"/>
                    </a:cubicBezTo>
                    <a:cubicBezTo>
                      <a:pt x="566" y="256"/>
                      <a:pt x="566" y="256"/>
                      <a:pt x="566" y="256"/>
                    </a:cubicBezTo>
                    <a:cubicBezTo>
                      <a:pt x="566" y="257"/>
                      <a:pt x="566" y="257"/>
                      <a:pt x="566" y="257"/>
                    </a:cubicBezTo>
                    <a:cubicBezTo>
                      <a:pt x="565" y="257"/>
                      <a:pt x="565" y="257"/>
                      <a:pt x="565" y="257"/>
                    </a:cubicBezTo>
                    <a:cubicBezTo>
                      <a:pt x="565" y="258"/>
                      <a:pt x="565" y="258"/>
                      <a:pt x="565" y="258"/>
                    </a:cubicBezTo>
                    <a:cubicBezTo>
                      <a:pt x="564" y="260"/>
                      <a:pt x="564" y="260"/>
                      <a:pt x="564" y="260"/>
                    </a:cubicBezTo>
                    <a:cubicBezTo>
                      <a:pt x="564" y="261"/>
                      <a:pt x="564" y="261"/>
                      <a:pt x="564" y="261"/>
                    </a:cubicBezTo>
                    <a:cubicBezTo>
                      <a:pt x="562" y="263"/>
                      <a:pt x="562" y="263"/>
                      <a:pt x="562" y="263"/>
                    </a:cubicBezTo>
                    <a:cubicBezTo>
                      <a:pt x="562" y="263"/>
                      <a:pt x="562" y="263"/>
                      <a:pt x="562" y="263"/>
                    </a:cubicBezTo>
                    <a:cubicBezTo>
                      <a:pt x="561" y="265"/>
                      <a:pt x="561" y="265"/>
                      <a:pt x="561" y="265"/>
                    </a:cubicBezTo>
                    <a:cubicBezTo>
                      <a:pt x="561" y="266"/>
                      <a:pt x="561" y="266"/>
                      <a:pt x="561" y="266"/>
                    </a:cubicBezTo>
                    <a:cubicBezTo>
                      <a:pt x="560" y="267"/>
                      <a:pt x="560" y="267"/>
                      <a:pt x="560" y="267"/>
                    </a:cubicBezTo>
                    <a:cubicBezTo>
                      <a:pt x="561" y="268"/>
                      <a:pt x="561" y="268"/>
                      <a:pt x="561" y="268"/>
                    </a:cubicBezTo>
                    <a:cubicBezTo>
                      <a:pt x="562" y="269"/>
                      <a:pt x="562" y="269"/>
                      <a:pt x="562" y="269"/>
                    </a:cubicBezTo>
                    <a:cubicBezTo>
                      <a:pt x="563" y="268"/>
                      <a:pt x="563" y="268"/>
                      <a:pt x="563" y="268"/>
                    </a:cubicBezTo>
                    <a:cubicBezTo>
                      <a:pt x="564" y="269"/>
                      <a:pt x="564" y="269"/>
                      <a:pt x="564" y="269"/>
                    </a:cubicBezTo>
                    <a:cubicBezTo>
                      <a:pt x="565" y="269"/>
                      <a:pt x="565" y="269"/>
                      <a:pt x="565" y="269"/>
                    </a:cubicBezTo>
                    <a:cubicBezTo>
                      <a:pt x="566" y="268"/>
                      <a:pt x="566" y="268"/>
                      <a:pt x="566" y="268"/>
                    </a:cubicBezTo>
                    <a:cubicBezTo>
                      <a:pt x="567" y="268"/>
                      <a:pt x="567" y="268"/>
                      <a:pt x="567" y="268"/>
                    </a:cubicBezTo>
                    <a:cubicBezTo>
                      <a:pt x="568" y="267"/>
                      <a:pt x="568" y="267"/>
                      <a:pt x="568" y="267"/>
                    </a:cubicBezTo>
                    <a:cubicBezTo>
                      <a:pt x="569" y="267"/>
                      <a:pt x="569" y="267"/>
                      <a:pt x="569" y="267"/>
                    </a:cubicBezTo>
                    <a:cubicBezTo>
                      <a:pt x="570" y="267"/>
                      <a:pt x="570" y="267"/>
                      <a:pt x="570" y="267"/>
                    </a:cubicBezTo>
                    <a:cubicBezTo>
                      <a:pt x="570" y="270"/>
                      <a:pt x="570" y="270"/>
                      <a:pt x="570" y="270"/>
                    </a:cubicBezTo>
                    <a:cubicBezTo>
                      <a:pt x="571" y="271"/>
                      <a:pt x="571" y="271"/>
                      <a:pt x="571" y="271"/>
                    </a:cubicBezTo>
                    <a:cubicBezTo>
                      <a:pt x="572" y="273"/>
                      <a:pt x="572" y="273"/>
                      <a:pt x="572" y="273"/>
                    </a:cubicBezTo>
                    <a:cubicBezTo>
                      <a:pt x="571" y="274"/>
                      <a:pt x="571" y="274"/>
                      <a:pt x="571" y="274"/>
                    </a:cubicBezTo>
                    <a:cubicBezTo>
                      <a:pt x="573" y="275"/>
                      <a:pt x="573" y="275"/>
                      <a:pt x="573" y="275"/>
                    </a:cubicBezTo>
                    <a:cubicBezTo>
                      <a:pt x="574" y="274"/>
                      <a:pt x="574" y="274"/>
                      <a:pt x="574" y="274"/>
                    </a:cubicBezTo>
                    <a:cubicBezTo>
                      <a:pt x="574" y="274"/>
                      <a:pt x="574" y="274"/>
                      <a:pt x="574" y="274"/>
                    </a:cubicBezTo>
                    <a:cubicBezTo>
                      <a:pt x="575" y="274"/>
                      <a:pt x="575" y="274"/>
                      <a:pt x="575" y="274"/>
                    </a:cubicBezTo>
                    <a:cubicBezTo>
                      <a:pt x="575" y="273"/>
                      <a:pt x="575" y="273"/>
                      <a:pt x="575" y="273"/>
                    </a:cubicBezTo>
                    <a:cubicBezTo>
                      <a:pt x="576" y="273"/>
                      <a:pt x="576" y="273"/>
                      <a:pt x="576" y="273"/>
                    </a:cubicBezTo>
                    <a:cubicBezTo>
                      <a:pt x="576" y="273"/>
                      <a:pt x="576" y="273"/>
                      <a:pt x="576" y="273"/>
                    </a:cubicBezTo>
                    <a:cubicBezTo>
                      <a:pt x="577" y="273"/>
                      <a:pt x="577" y="273"/>
                      <a:pt x="577" y="273"/>
                    </a:cubicBezTo>
                    <a:cubicBezTo>
                      <a:pt x="578" y="273"/>
                      <a:pt x="578" y="273"/>
                      <a:pt x="578" y="273"/>
                    </a:cubicBezTo>
                    <a:cubicBezTo>
                      <a:pt x="578" y="273"/>
                      <a:pt x="578" y="273"/>
                      <a:pt x="578" y="273"/>
                    </a:cubicBezTo>
                    <a:cubicBezTo>
                      <a:pt x="577" y="274"/>
                      <a:pt x="577" y="274"/>
                      <a:pt x="577" y="274"/>
                    </a:cubicBezTo>
                    <a:cubicBezTo>
                      <a:pt x="577" y="276"/>
                      <a:pt x="577" y="276"/>
                      <a:pt x="577" y="276"/>
                    </a:cubicBezTo>
                    <a:cubicBezTo>
                      <a:pt x="577" y="276"/>
                      <a:pt x="577" y="276"/>
                      <a:pt x="577" y="276"/>
                    </a:cubicBezTo>
                    <a:cubicBezTo>
                      <a:pt x="576" y="276"/>
                      <a:pt x="576" y="276"/>
                      <a:pt x="576" y="276"/>
                    </a:cubicBezTo>
                    <a:cubicBezTo>
                      <a:pt x="576" y="277"/>
                      <a:pt x="576" y="277"/>
                      <a:pt x="576" y="277"/>
                    </a:cubicBezTo>
                    <a:cubicBezTo>
                      <a:pt x="579" y="276"/>
                      <a:pt x="579" y="276"/>
                      <a:pt x="579" y="276"/>
                    </a:cubicBezTo>
                    <a:cubicBezTo>
                      <a:pt x="580" y="276"/>
                      <a:pt x="580" y="276"/>
                      <a:pt x="580" y="276"/>
                    </a:cubicBezTo>
                    <a:cubicBezTo>
                      <a:pt x="580" y="274"/>
                      <a:pt x="580" y="274"/>
                      <a:pt x="580" y="274"/>
                    </a:cubicBezTo>
                    <a:cubicBezTo>
                      <a:pt x="580" y="273"/>
                      <a:pt x="580" y="273"/>
                      <a:pt x="580" y="273"/>
                    </a:cubicBezTo>
                    <a:cubicBezTo>
                      <a:pt x="581" y="272"/>
                      <a:pt x="581" y="272"/>
                      <a:pt x="581" y="272"/>
                    </a:cubicBezTo>
                    <a:cubicBezTo>
                      <a:pt x="581" y="274"/>
                      <a:pt x="581" y="274"/>
                      <a:pt x="581" y="274"/>
                    </a:cubicBezTo>
                    <a:cubicBezTo>
                      <a:pt x="581" y="275"/>
                      <a:pt x="581" y="275"/>
                      <a:pt x="581" y="275"/>
                    </a:cubicBezTo>
                    <a:cubicBezTo>
                      <a:pt x="581" y="276"/>
                      <a:pt x="581" y="276"/>
                      <a:pt x="581" y="276"/>
                    </a:cubicBezTo>
                    <a:cubicBezTo>
                      <a:pt x="582" y="276"/>
                      <a:pt x="582" y="276"/>
                      <a:pt x="582" y="276"/>
                    </a:cubicBezTo>
                    <a:cubicBezTo>
                      <a:pt x="582" y="275"/>
                      <a:pt x="582" y="275"/>
                      <a:pt x="582" y="275"/>
                    </a:cubicBezTo>
                    <a:cubicBezTo>
                      <a:pt x="582" y="273"/>
                      <a:pt x="582" y="273"/>
                      <a:pt x="582" y="273"/>
                    </a:cubicBezTo>
                    <a:cubicBezTo>
                      <a:pt x="582" y="272"/>
                      <a:pt x="582" y="272"/>
                      <a:pt x="582" y="272"/>
                    </a:cubicBezTo>
                    <a:cubicBezTo>
                      <a:pt x="581" y="271"/>
                      <a:pt x="581" y="271"/>
                      <a:pt x="581" y="271"/>
                    </a:cubicBezTo>
                    <a:cubicBezTo>
                      <a:pt x="581" y="269"/>
                      <a:pt x="581" y="269"/>
                      <a:pt x="581" y="269"/>
                    </a:cubicBezTo>
                    <a:cubicBezTo>
                      <a:pt x="582" y="269"/>
                      <a:pt x="582" y="269"/>
                      <a:pt x="582" y="269"/>
                    </a:cubicBezTo>
                    <a:cubicBezTo>
                      <a:pt x="583" y="270"/>
                      <a:pt x="583" y="270"/>
                      <a:pt x="583" y="270"/>
                    </a:cubicBezTo>
                    <a:cubicBezTo>
                      <a:pt x="583" y="270"/>
                      <a:pt x="583" y="270"/>
                      <a:pt x="583" y="270"/>
                    </a:cubicBezTo>
                    <a:cubicBezTo>
                      <a:pt x="583" y="271"/>
                      <a:pt x="583" y="271"/>
                      <a:pt x="583" y="271"/>
                    </a:cubicBezTo>
                    <a:cubicBezTo>
                      <a:pt x="584" y="271"/>
                      <a:pt x="584" y="271"/>
                      <a:pt x="584" y="271"/>
                    </a:cubicBezTo>
                    <a:cubicBezTo>
                      <a:pt x="584" y="270"/>
                      <a:pt x="584" y="270"/>
                      <a:pt x="584" y="270"/>
                    </a:cubicBezTo>
                    <a:cubicBezTo>
                      <a:pt x="585" y="270"/>
                      <a:pt x="585" y="270"/>
                      <a:pt x="585" y="270"/>
                    </a:cubicBezTo>
                    <a:cubicBezTo>
                      <a:pt x="587" y="269"/>
                      <a:pt x="587" y="269"/>
                      <a:pt x="587" y="269"/>
                    </a:cubicBezTo>
                    <a:cubicBezTo>
                      <a:pt x="588" y="270"/>
                      <a:pt x="588" y="270"/>
                      <a:pt x="588" y="270"/>
                    </a:cubicBezTo>
                    <a:cubicBezTo>
                      <a:pt x="589" y="270"/>
                      <a:pt x="589" y="270"/>
                      <a:pt x="589" y="270"/>
                    </a:cubicBezTo>
                    <a:cubicBezTo>
                      <a:pt x="590" y="271"/>
                      <a:pt x="590" y="271"/>
                      <a:pt x="590" y="271"/>
                    </a:cubicBezTo>
                    <a:cubicBezTo>
                      <a:pt x="591" y="272"/>
                      <a:pt x="591" y="272"/>
                      <a:pt x="591" y="272"/>
                    </a:cubicBezTo>
                    <a:cubicBezTo>
                      <a:pt x="591" y="272"/>
                      <a:pt x="591" y="272"/>
                      <a:pt x="591" y="272"/>
                    </a:cubicBezTo>
                    <a:cubicBezTo>
                      <a:pt x="593" y="273"/>
                      <a:pt x="593" y="273"/>
                      <a:pt x="593" y="273"/>
                    </a:cubicBezTo>
                    <a:cubicBezTo>
                      <a:pt x="593" y="273"/>
                      <a:pt x="593" y="273"/>
                      <a:pt x="593" y="273"/>
                    </a:cubicBezTo>
                    <a:cubicBezTo>
                      <a:pt x="596" y="274"/>
                      <a:pt x="596" y="274"/>
                      <a:pt x="596" y="274"/>
                    </a:cubicBezTo>
                    <a:cubicBezTo>
                      <a:pt x="596" y="275"/>
                      <a:pt x="596" y="275"/>
                      <a:pt x="596" y="275"/>
                    </a:cubicBezTo>
                    <a:cubicBezTo>
                      <a:pt x="597" y="275"/>
                      <a:pt x="597" y="275"/>
                      <a:pt x="597" y="275"/>
                    </a:cubicBezTo>
                    <a:cubicBezTo>
                      <a:pt x="598" y="276"/>
                      <a:pt x="598" y="276"/>
                      <a:pt x="598" y="276"/>
                    </a:cubicBezTo>
                    <a:cubicBezTo>
                      <a:pt x="599" y="276"/>
                      <a:pt x="599" y="276"/>
                      <a:pt x="599" y="276"/>
                    </a:cubicBezTo>
                    <a:cubicBezTo>
                      <a:pt x="599" y="277"/>
                      <a:pt x="599" y="277"/>
                      <a:pt x="599" y="277"/>
                    </a:cubicBezTo>
                    <a:cubicBezTo>
                      <a:pt x="599" y="278"/>
                      <a:pt x="599" y="278"/>
                      <a:pt x="599" y="278"/>
                    </a:cubicBezTo>
                    <a:cubicBezTo>
                      <a:pt x="599" y="279"/>
                      <a:pt x="599" y="279"/>
                      <a:pt x="599" y="279"/>
                    </a:cubicBezTo>
                    <a:cubicBezTo>
                      <a:pt x="598" y="279"/>
                      <a:pt x="598" y="279"/>
                      <a:pt x="598" y="279"/>
                    </a:cubicBezTo>
                    <a:cubicBezTo>
                      <a:pt x="599" y="281"/>
                      <a:pt x="599" y="281"/>
                      <a:pt x="599" y="281"/>
                    </a:cubicBezTo>
                    <a:cubicBezTo>
                      <a:pt x="600" y="281"/>
                      <a:pt x="600" y="281"/>
                      <a:pt x="600" y="281"/>
                    </a:cubicBezTo>
                    <a:cubicBezTo>
                      <a:pt x="601" y="282"/>
                      <a:pt x="601" y="282"/>
                      <a:pt x="601" y="282"/>
                    </a:cubicBezTo>
                    <a:cubicBezTo>
                      <a:pt x="601" y="283"/>
                      <a:pt x="601" y="283"/>
                      <a:pt x="601" y="283"/>
                    </a:cubicBezTo>
                    <a:cubicBezTo>
                      <a:pt x="601" y="284"/>
                      <a:pt x="601" y="284"/>
                      <a:pt x="601" y="284"/>
                    </a:cubicBezTo>
                    <a:cubicBezTo>
                      <a:pt x="601" y="285"/>
                      <a:pt x="601" y="285"/>
                      <a:pt x="601" y="285"/>
                    </a:cubicBezTo>
                    <a:cubicBezTo>
                      <a:pt x="602" y="286"/>
                      <a:pt x="602" y="286"/>
                      <a:pt x="602" y="286"/>
                    </a:cubicBezTo>
                    <a:cubicBezTo>
                      <a:pt x="603" y="286"/>
                      <a:pt x="603" y="286"/>
                      <a:pt x="603" y="286"/>
                    </a:cubicBezTo>
                    <a:cubicBezTo>
                      <a:pt x="604" y="286"/>
                      <a:pt x="604" y="286"/>
                      <a:pt x="604" y="286"/>
                    </a:cubicBezTo>
                    <a:cubicBezTo>
                      <a:pt x="604" y="286"/>
                      <a:pt x="604" y="286"/>
                      <a:pt x="604" y="286"/>
                    </a:cubicBezTo>
                    <a:cubicBezTo>
                      <a:pt x="603" y="287"/>
                      <a:pt x="603" y="287"/>
                      <a:pt x="603" y="287"/>
                    </a:cubicBezTo>
                    <a:cubicBezTo>
                      <a:pt x="604" y="288"/>
                      <a:pt x="604" y="288"/>
                      <a:pt x="604" y="288"/>
                    </a:cubicBezTo>
                    <a:cubicBezTo>
                      <a:pt x="604" y="289"/>
                      <a:pt x="604" y="289"/>
                      <a:pt x="604" y="289"/>
                    </a:cubicBezTo>
                    <a:cubicBezTo>
                      <a:pt x="604" y="290"/>
                      <a:pt x="604" y="290"/>
                      <a:pt x="604" y="290"/>
                    </a:cubicBezTo>
                    <a:cubicBezTo>
                      <a:pt x="604" y="290"/>
                      <a:pt x="604" y="290"/>
                      <a:pt x="604" y="290"/>
                    </a:cubicBezTo>
                    <a:cubicBezTo>
                      <a:pt x="604" y="291"/>
                      <a:pt x="604" y="291"/>
                      <a:pt x="604" y="291"/>
                    </a:cubicBezTo>
                    <a:cubicBezTo>
                      <a:pt x="604" y="292"/>
                      <a:pt x="604" y="292"/>
                      <a:pt x="604" y="292"/>
                    </a:cubicBezTo>
                    <a:cubicBezTo>
                      <a:pt x="604" y="293"/>
                      <a:pt x="604" y="293"/>
                      <a:pt x="604" y="293"/>
                    </a:cubicBezTo>
                    <a:cubicBezTo>
                      <a:pt x="604" y="293"/>
                      <a:pt x="604" y="293"/>
                      <a:pt x="604" y="293"/>
                    </a:cubicBezTo>
                    <a:cubicBezTo>
                      <a:pt x="604" y="294"/>
                      <a:pt x="604" y="294"/>
                      <a:pt x="604" y="294"/>
                    </a:cubicBezTo>
                    <a:cubicBezTo>
                      <a:pt x="604" y="294"/>
                      <a:pt x="604" y="294"/>
                      <a:pt x="604" y="294"/>
                    </a:cubicBezTo>
                    <a:cubicBezTo>
                      <a:pt x="604" y="295"/>
                      <a:pt x="604" y="295"/>
                      <a:pt x="604" y="295"/>
                    </a:cubicBezTo>
                    <a:cubicBezTo>
                      <a:pt x="604" y="297"/>
                      <a:pt x="604" y="297"/>
                      <a:pt x="604" y="297"/>
                    </a:cubicBezTo>
                    <a:cubicBezTo>
                      <a:pt x="604" y="298"/>
                      <a:pt x="604" y="298"/>
                      <a:pt x="604" y="298"/>
                    </a:cubicBezTo>
                    <a:cubicBezTo>
                      <a:pt x="604" y="300"/>
                      <a:pt x="604" y="300"/>
                      <a:pt x="604" y="300"/>
                    </a:cubicBezTo>
                    <a:cubicBezTo>
                      <a:pt x="604" y="301"/>
                      <a:pt x="604" y="301"/>
                      <a:pt x="604" y="301"/>
                    </a:cubicBezTo>
                    <a:cubicBezTo>
                      <a:pt x="604" y="301"/>
                      <a:pt x="604" y="301"/>
                      <a:pt x="604" y="301"/>
                    </a:cubicBezTo>
                    <a:cubicBezTo>
                      <a:pt x="606" y="305"/>
                      <a:pt x="606" y="305"/>
                      <a:pt x="606" y="305"/>
                    </a:cubicBezTo>
                    <a:cubicBezTo>
                      <a:pt x="606" y="305"/>
                      <a:pt x="606" y="305"/>
                      <a:pt x="606" y="305"/>
                    </a:cubicBezTo>
                    <a:cubicBezTo>
                      <a:pt x="607" y="304"/>
                      <a:pt x="607" y="304"/>
                      <a:pt x="607" y="304"/>
                    </a:cubicBezTo>
                    <a:cubicBezTo>
                      <a:pt x="608" y="305"/>
                      <a:pt x="608" y="305"/>
                      <a:pt x="608" y="305"/>
                    </a:cubicBezTo>
                    <a:cubicBezTo>
                      <a:pt x="607" y="306"/>
                      <a:pt x="607" y="306"/>
                      <a:pt x="607" y="306"/>
                    </a:cubicBezTo>
                    <a:cubicBezTo>
                      <a:pt x="606" y="306"/>
                      <a:pt x="606" y="306"/>
                      <a:pt x="606" y="306"/>
                    </a:cubicBezTo>
                    <a:cubicBezTo>
                      <a:pt x="607" y="307"/>
                      <a:pt x="607" y="307"/>
                      <a:pt x="607" y="307"/>
                    </a:cubicBezTo>
                    <a:cubicBezTo>
                      <a:pt x="607" y="307"/>
                      <a:pt x="607" y="307"/>
                      <a:pt x="607" y="307"/>
                    </a:cubicBezTo>
                    <a:cubicBezTo>
                      <a:pt x="609" y="309"/>
                      <a:pt x="609" y="309"/>
                      <a:pt x="609" y="309"/>
                    </a:cubicBezTo>
                    <a:cubicBezTo>
                      <a:pt x="609" y="311"/>
                      <a:pt x="609" y="311"/>
                      <a:pt x="609" y="311"/>
                    </a:cubicBezTo>
                    <a:cubicBezTo>
                      <a:pt x="609" y="312"/>
                      <a:pt x="609" y="312"/>
                      <a:pt x="609" y="312"/>
                    </a:cubicBezTo>
                    <a:cubicBezTo>
                      <a:pt x="609" y="312"/>
                      <a:pt x="609" y="312"/>
                      <a:pt x="609" y="312"/>
                    </a:cubicBezTo>
                    <a:cubicBezTo>
                      <a:pt x="609" y="315"/>
                      <a:pt x="609" y="315"/>
                      <a:pt x="609" y="315"/>
                    </a:cubicBezTo>
                    <a:cubicBezTo>
                      <a:pt x="610" y="315"/>
                      <a:pt x="610" y="315"/>
                      <a:pt x="610" y="315"/>
                    </a:cubicBezTo>
                    <a:cubicBezTo>
                      <a:pt x="610" y="316"/>
                      <a:pt x="610" y="316"/>
                      <a:pt x="610" y="316"/>
                    </a:cubicBezTo>
                    <a:cubicBezTo>
                      <a:pt x="610" y="316"/>
                      <a:pt x="610" y="316"/>
                      <a:pt x="610" y="316"/>
                    </a:cubicBezTo>
                    <a:cubicBezTo>
                      <a:pt x="610" y="318"/>
                      <a:pt x="610" y="318"/>
                      <a:pt x="610" y="318"/>
                    </a:cubicBezTo>
                    <a:cubicBezTo>
                      <a:pt x="610" y="319"/>
                      <a:pt x="610" y="319"/>
                      <a:pt x="610" y="319"/>
                    </a:cubicBezTo>
                    <a:cubicBezTo>
                      <a:pt x="611" y="320"/>
                      <a:pt x="611" y="320"/>
                      <a:pt x="611" y="320"/>
                    </a:cubicBezTo>
                    <a:cubicBezTo>
                      <a:pt x="609" y="322"/>
                      <a:pt x="609" y="322"/>
                      <a:pt x="609" y="322"/>
                    </a:cubicBezTo>
                    <a:cubicBezTo>
                      <a:pt x="609" y="323"/>
                      <a:pt x="609" y="323"/>
                      <a:pt x="609" y="323"/>
                    </a:cubicBezTo>
                    <a:cubicBezTo>
                      <a:pt x="608" y="325"/>
                      <a:pt x="608" y="325"/>
                      <a:pt x="608" y="325"/>
                    </a:cubicBezTo>
                    <a:cubicBezTo>
                      <a:pt x="608" y="326"/>
                      <a:pt x="608" y="326"/>
                      <a:pt x="608" y="326"/>
                    </a:cubicBezTo>
                    <a:cubicBezTo>
                      <a:pt x="609" y="326"/>
                      <a:pt x="609" y="326"/>
                      <a:pt x="609" y="326"/>
                    </a:cubicBezTo>
                    <a:cubicBezTo>
                      <a:pt x="608" y="328"/>
                      <a:pt x="608" y="328"/>
                      <a:pt x="608" y="328"/>
                    </a:cubicBezTo>
                    <a:cubicBezTo>
                      <a:pt x="607" y="329"/>
                      <a:pt x="607" y="329"/>
                      <a:pt x="607" y="329"/>
                    </a:cubicBezTo>
                    <a:cubicBezTo>
                      <a:pt x="607" y="330"/>
                      <a:pt x="607" y="330"/>
                      <a:pt x="607" y="330"/>
                    </a:cubicBezTo>
                    <a:cubicBezTo>
                      <a:pt x="607" y="332"/>
                      <a:pt x="607" y="332"/>
                      <a:pt x="607" y="332"/>
                    </a:cubicBezTo>
                    <a:cubicBezTo>
                      <a:pt x="607" y="332"/>
                      <a:pt x="607" y="332"/>
                      <a:pt x="607" y="332"/>
                    </a:cubicBezTo>
                    <a:cubicBezTo>
                      <a:pt x="607" y="333"/>
                      <a:pt x="607" y="333"/>
                      <a:pt x="607" y="333"/>
                    </a:cubicBezTo>
                    <a:cubicBezTo>
                      <a:pt x="606" y="334"/>
                      <a:pt x="606" y="334"/>
                      <a:pt x="606" y="334"/>
                    </a:cubicBezTo>
                    <a:cubicBezTo>
                      <a:pt x="607" y="336"/>
                      <a:pt x="607" y="336"/>
                      <a:pt x="607" y="336"/>
                    </a:cubicBezTo>
                    <a:cubicBezTo>
                      <a:pt x="606" y="337"/>
                      <a:pt x="606" y="337"/>
                      <a:pt x="606" y="337"/>
                    </a:cubicBezTo>
                    <a:cubicBezTo>
                      <a:pt x="606" y="338"/>
                      <a:pt x="606" y="338"/>
                      <a:pt x="606" y="338"/>
                    </a:cubicBezTo>
                    <a:cubicBezTo>
                      <a:pt x="607" y="339"/>
                      <a:pt x="607" y="339"/>
                      <a:pt x="607" y="339"/>
                    </a:cubicBezTo>
                    <a:cubicBezTo>
                      <a:pt x="606" y="340"/>
                      <a:pt x="606" y="340"/>
                      <a:pt x="606" y="340"/>
                    </a:cubicBezTo>
                    <a:cubicBezTo>
                      <a:pt x="605" y="341"/>
                      <a:pt x="605" y="341"/>
                      <a:pt x="605" y="341"/>
                    </a:cubicBezTo>
                    <a:cubicBezTo>
                      <a:pt x="605" y="342"/>
                      <a:pt x="605" y="342"/>
                      <a:pt x="605" y="342"/>
                    </a:cubicBezTo>
                    <a:cubicBezTo>
                      <a:pt x="604" y="343"/>
                      <a:pt x="604" y="343"/>
                      <a:pt x="604" y="343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2" y="346"/>
                      <a:pt x="602" y="346"/>
                      <a:pt x="602" y="346"/>
                    </a:cubicBezTo>
                    <a:cubicBezTo>
                      <a:pt x="601" y="350"/>
                      <a:pt x="601" y="350"/>
                      <a:pt x="601" y="350"/>
                    </a:cubicBezTo>
                    <a:cubicBezTo>
                      <a:pt x="601" y="350"/>
                      <a:pt x="601" y="350"/>
                      <a:pt x="601" y="350"/>
                    </a:cubicBezTo>
                    <a:cubicBezTo>
                      <a:pt x="601" y="351"/>
                      <a:pt x="601" y="351"/>
                      <a:pt x="601" y="351"/>
                    </a:cubicBezTo>
                    <a:cubicBezTo>
                      <a:pt x="601" y="352"/>
                      <a:pt x="601" y="352"/>
                      <a:pt x="601" y="352"/>
                    </a:cubicBezTo>
                    <a:cubicBezTo>
                      <a:pt x="601" y="352"/>
                      <a:pt x="601" y="352"/>
                      <a:pt x="601" y="352"/>
                    </a:cubicBezTo>
                    <a:cubicBezTo>
                      <a:pt x="599" y="353"/>
                      <a:pt x="599" y="353"/>
                      <a:pt x="599" y="353"/>
                    </a:cubicBezTo>
                    <a:cubicBezTo>
                      <a:pt x="599" y="354"/>
                      <a:pt x="599" y="354"/>
                      <a:pt x="599" y="354"/>
                    </a:cubicBezTo>
                    <a:cubicBezTo>
                      <a:pt x="598" y="355"/>
                      <a:pt x="598" y="355"/>
                      <a:pt x="598" y="355"/>
                    </a:cubicBezTo>
                    <a:cubicBezTo>
                      <a:pt x="598" y="356"/>
                      <a:pt x="598" y="356"/>
                      <a:pt x="598" y="356"/>
                    </a:cubicBezTo>
                    <a:cubicBezTo>
                      <a:pt x="598" y="357"/>
                      <a:pt x="598" y="357"/>
                      <a:pt x="598" y="357"/>
                    </a:cubicBezTo>
                    <a:cubicBezTo>
                      <a:pt x="598" y="357"/>
                      <a:pt x="598" y="357"/>
                      <a:pt x="598" y="357"/>
                    </a:cubicBezTo>
                    <a:cubicBezTo>
                      <a:pt x="597" y="359"/>
                      <a:pt x="597" y="359"/>
                      <a:pt x="597" y="359"/>
                    </a:cubicBezTo>
                    <a:cubicBezTo>
                      <a:pt x="597" y="359"/>
                      <a:pt x="597" y="359"/>
                      <a:pt x="597" y="359"/>
                    </a:cubicBezTo>
                    <a:cubicBezTo>
                      <a:pt x="596" y="359"/>
                      <a:pt x="596" y="359"/>
                      <a:pt x="596" y="359"/>
                    </a:cubicBezTo>
                    <a:cubicBezTo>
                      <a:pt x="596" y="360"/>
                      <a:pt x="596" y="360"/>
                      <a:pt x="596" y="360"/>
                    </a:cubicBezTo>
                    <a:cubicBezTo>
                      <a:pt x="596" y="361"/>
                      <a:pt x="596" y="361"/>
                      <a:pt x="596" y="361"/>
                    </a:cubicBezTo>
                    <a:cubicBezTo>
                      <a:pt x="595" y="361"/>
                      <a:pt x="595" y="361"/>
                      <a:pt x="595" y="361"/>
                    </a:cubicBezTo>
                    <a:cubicBezTo>
                      <a:pt x="595" y="362"/>
                      <a:pt x="595" y="362"/>
                      <a:pt x="595" y="362"/>
                    </a:cubicBezTo>
                    <a:cubicBezTo>
                      <a:pt x="594" y="364"/>
                      <a:pt x="594" y="364"/>
                      <a:pt x="594" y="364"/>
                    </a:cubicBezTo>
                    <a:cubicBezTo>
                      <a:pt x="593" y="365"/>
                      <a:pt x="593" y="365"/>
                      <a:pt x="593" y="365"/>
                    </a:cubicBezTo>
                    <a:cubicBezTo>
                      <a:pt x="592" y="365"/>
                      <a:pt x="592" y="365"/>
                      <a:pt x="592" y="365"/>
                    </a:cubicBezTo>
                    <a:cubicBezTo>
                      <a:pt x="592" y="366"/>
                      <a:pt x="592" y="366"/>
                      <a:pt x="592" y="366"/>
                    </a:cubicBezTo>
                    <a:cubicBezTo>
                      <a:pt x="590" y="366"/>
                      <a:pt x="590" y="366"/>
                      <a:pt x="590" y="366"/>
                    </a:cubicBezTo>
                    <a:cubicBezTo>
                      <a:pt x="589" y="368"/>
                      <a:pt x="589" y="368"/>
                      <a:pt x="589" y="368"/>
                    </a:cubicBezTo>
                    <a:cubicBezTo>
                      <a:pt x="588" y="367"/>
                      <a:pt x="588" y="367"/>
                      <a:pt x="588" y="367"/>
                    </a:cubicBezTo>
                    <a:cubicBezTo>
                      <a:pt x="588" y="367"/>
                      <a:pt x="588" y="367"/>
                      <a:pt x="588" y="367"/>
                    </a:cubicBezTo>
                    <a:cubicBezTo>
                      <a:pt x="586" y="366"/>
                      <a:pt x="586" y="366"/>
                      <a:pt x="586" y="366"/>
                    </a:cubicBezTo>
                    <a:cubicBezTo>
                      <a:pt x="584" y="366"/>
                      <a:pt x="584" y="366"/>
                      <a:pt x="584" y="366"/>
                    </a:cubicBezTo>
                    <a:cubicBezTo>
                      <a:pt x="584" y="364"/>
                      <a:pt x="584" y="364"/>
                      <a:pt x="584" y="364"/>
                    </a:cubicBezTo>
                    <a:cubicBezTo>
                      <a:pt x="583" y="364"/>
                      <a:pt x="583" y="364"/>
                      <a:pt x="583" y="364"/>
                    </a:cubicBezTo>
                    <a:cubicBezTo>
                      <a:pt x="582" y="364"/>
                      <a:pt x="582" y="364"/>
                      <a:pt x="582" y="364"/>
                    </a:cubicBezTo>
                    <a:cubicBezTo>
                      <a:pt x="581" y="364"/>
                      <a:pt x="581" y="364"/>
                      <a:pt x="581" y="364"/>
                    </a:cubicBezTo>
                    <a:cubicBezTo>
                      <a:pt x="580" y="364"/>
                      <a:pt x="580" y="364"/>
                      <a:pt x="580" y="364"/>
                    </a:cubicBezTo>
                    <a:cubicBezTo>
                      <a:pt x="580" y="365"/>
                      <a:pt x="580" y="365"/>
                      <a:pt x="580" y="365"/>
                    </a:cubicBezTo>
                    <a:cubicBezTo>
                      <a:pt x="579" y="366"/>
                      <a:pt x="579" y="366"/>
                      <a:pt x="579" y="366"/>
                    </a:cubicBezTo>
                    <a:cubicBezTo>
                      <a:pt x="579" y="368"/>
                      <a:pt x="579" y="368"/>
                      <a:pt x="579" y="368"/>
                    </a:cubicBezTo>
                    <a:cubicBezTo>
                      <a:pt x="579" y="368"/>
                      <a:pt x="579" y="368"/>
                      <a:pt x="579" y="368"/>
                    </a:cubicBezTo>
                    <a:cubicBezTo>
                      <a:pt x="578" y="370"/>
                      <a:pt x="578" y="370"/>
                      <a:pt x="578" y="370"/>
                    </a:cubicBezTo>
                    <a:cubicBezTo>
                      <a:pt x="578" y="369"/>
                      <a:pt x="578" y="369"/>
                      <a:pt x="578" y="369"/>
                    </a:cubicBezTo>
                    <a:cubicBezTo>
                      <a:pt x="576" y="370"/>
                      <a:pt x="576" y="370"/>
                      <a:pt x="576" y="370"/>
                    </a:cubicBezTo>
                    <a:cubicBezTo>
                      <a:pt x="576" y="371"/>
                      <a:pt x="576" y="371"/>
                      <a:pt x="576" y="371"/>
                    </a:cubicBezTo>
                    <a:cubicBezTo>
                      <a:pt x="575" y="371"/>
                      <a:pt x="575" y="371"/>
                      <a:pt x="575" y="371"/>
                    </a:cubicBezTo>
                    <a:close/>
                    <a:moveTo>
                      <a:pt x="187" y="375"/>
                    </a:moveTo>
                    <a:cubicBezTo>
                      <a:pt x="186" y="374"/>
                      <a:pt x="186" y="374"/>
                      <a:pt x="186" y="374"/>
                    </a:cubicBezTo>
                    <a:cubicBezTo>
                      <a:pt x="179" y="375"/>
                      <a:pt x="179" y="375"/>
                      <a:pt x="179" y="375"/>
                    </a:cubicBezTo>
                    <a:cubicBezTo>
                      <a:pt x="187" y="375"/>
                      <a:pt x="187" y="375"/>
                      <a:pt x="187" y="375"/>
                    </a:cubicBezTo>
                    <a:close/>
                    <a:moveTo>
                      <a:pt x="658" y="353"/>
                    </a:moveTo>
                    <a:cubicBezTo>
                      <a:pt x="659" y="353"/>
                      <a:pt x="659" y="353"/>
                      <a:pt x="659" y="353"/>
                    </a:cubicBezTo>
                    <a:cubicBezTo>
                      <a:pt x="660" y="353"/>
                      <a:pt x="660" y="353"/>
                      <a:pt x="660" y="353"/>
                    </a:cubicBezTo>
                    <a:cubicBezTo>
                      <a:pt x="660" y="352"/>
                      <a:pt x="660" y="352"/>
                      <a:pt x="660" y="352"/>
                    </a:cubicBezTo>
                    <a:cubicBezTo>
                      <a:pt x="659" y="352"/>
                      <a:pt x="659" y="352"/>
                      <a:pt x="659" y="352"/>
                    </a:cubicBezTo>
                    <a:cubicBezTo>
                      <a:pt x="658" y="353"/>
                      <a:pt x="658" y="353"/>
                      <a:pt x="658" y="353"/>
                    </a:cubicBezTo>
                    <a:close/>
                    <a:moveTo>
                      <a:pt x="37" y="52"/>
                    </a:moveTo>
                    <a:cubicBezTo>
                      <a:pt x="37" y="51"/>
                      <a:pt x="37" y="51"/>
                      <a:pt x="37" y="51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6"/>
                      <a:pt x="44" y="46"/>
                      <a:pt x="44" y="46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2" y="45"/>
                      <a:pt x="42" y="45"/>
                      <a:pt x="42" y="45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6"/>
                      <a:pt x="31" y="46"/>
                      <a:pt x="31" y="46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lose/>
                    <a:moveTo>
                      <a:pt x="46" y="37"/>
                    </a:moveTo>
                    <a:cubicBezTo>
                      <a:pt x="46" y="36"/>
                      <a:pt x="46" y="36"/>
                      <a:pt x="46" y="36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7"/>
                      <a:pt x="48" y="37"/>
                      <a:pt x="48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lose/>
                    <a:moveTo>
                      <a:pt x="44" y="57"/>
                    </a:moveTo>
                    <a:cubicBezTo>
                      <a:pt x="44" y="57"/>
                      <a:pt x="44" y="57"/>
                      <a:pt x="44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6"/>
                      <a:pt x="45" y="56"/>
                      <a:pt x="45" y="56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4" y="46"/>
                      <a:pt x="44" y="46"/>
                      <a:pt x="44" y="46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4" y="57"/>
                      <a:pt x="44" y="57"/>
                      <a:pt x="44" y="57"/>
                    </a:cubicBezTo>
                    <a:close/>
                    <a:moveTo>
                      <a:pt x="51" y="55"/>
                    </a:moveTo>
                    <a:cubicBezTo>
                      <a:pt x="51" y="54"/>
                      <a:pt x="51" y="54"/>
                      <a:pt x="51" y="54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1" y="55"/>
                      <a:pt x="51" y="55"/>
                      <a:pt x="51" y="55"/>
                    </a:cubicBezTo>
                    <a:close/>
                    <a:moveTo>
                      <a:pt x="53" y="58"/>
                    </a:moveTo>
                    <a:cubicBezTo>
                      <a:pt x="53" y="58"/>
                      <a:pt x="54" y="58"/>
                      <a:pt x="54" y="58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3" y="56"/>
                      <a:pt x="53" y="56"/>
                      <a:pt x="53" y="56"/>
                    </a:cubicBezTo>
                    <a:cubicBezTo>
                      <a:pt x="52" y="56"/>
                      <a:pt x="52" y="56"/>
                      <a:pt x="52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8"/>
                      <a:pt x="53" y="58"/>
                      <a:pt x="53" y="58"/>
                    </a:cubicBezTo>
                    <a:close/>
                    <a:moveTo>
                      <a:pt x="67" y="22"/>
                    </a:moveTo>
                    <a:cubicBezTo>
                      <a:pt x="68" y="21"/>
                      <a:pt x="68" y="21"/>
                      <a:pt x="68" y="21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21"/>
                      <a:pt x="67" y="22"/>
                      <a:pt x="67" y="22"/>
                    </a:cubicBezTo>
                    <a:close/>
                    <a:moveTo>
                      <a:pt x="68" y="24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4"/>
                      <a:pt x="68" y="24"/>
                      <a:pt x="68" y="24"/>
                    </a:cubicBezTo>
                    <a:close/>
                    <a:moveTo>
                      <a:pt x="69" y="27"/>
                    </a:moveTo>
                    <a:cubicBezTo>
                      <a:pt x="69" y="26"/>
                      <a:pt x="69" y="26"/>
                      <a:pt x="69" y="26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68" y="25"/>
                      <a:pt x="68" y="25"/>
                      <a:pt x="68" y="25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9" y="27"/>
                      <a:pt x="69" y="27"/>
                      <a:pt x="69" y="27"/>
                    </a:cubicBezTo>
                    <a:close/>
                    <a:moveTo>
                      <a:pt x="71" y="27"/>
                    </a:moveTo>
                    <a:cubicBezTo>
                      <a:pt x="71" y="26"/>
                      <a:pt x="71" y="26"/>
                      <a:pt x="71" y="26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7"/>
                      <a:pt x="71" y="27"/>
                      <a:pt x="71" y="27"/>
                    </a:cubicBezTo>
                    <a:close/>
                    <a:moveTo>
                      <a:pt x="67" y="32"/>
                    </a:move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70" y="29"/>
                      <a:pt x="70" y="29"/>
                      <a:pt x="70" y="29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9" y="28"/>
                      <a:pt x="69" y="28"/>
                      <a:pt x="69" y="28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6" y="28"/>
                      <a:pt x="66" y="28"/>
                      <a:pt x="66" y="28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6" y="31"/>
                      <a:pt x="66" y="31"/>
                      <a:pt x="66" y="31"/>
                    </a:cubicBezTo>
                    <a:cubicBezTo>
                      <a:pt x="66" y="31"/>
                      <a:pt x="66" y="31"/>
                      <a:pt x="66" y="31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33"/>
                      <a:pt x="67" y="32"/>
                      <a:pt x="67" y="32"/>
                    </a:cubicBezTo>
                    <a:close/>
                    <a:moveTo>
                      <a:pt x="70" y="32"/>
                    </a:moveTo>
                    <a:cubicBezTo>
                      <a:pt x="69" y="32"/>
                      <a:pt x="69" y="32"/>
                      <a:pt x="69" y="32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0" y="32"/>
                      <a:pt x="70" y="32"/>
                      <a:pt x="70" y="32"/>
                    </a:cubicBezTo>
                    <a:close/>
                    <a:moveTo>
                      <a:pt x="73" y="34"/>
                    </a:moveTo>
                    <a:cubicBezTo>
                      <a:pt x="72" y="33"/>
                      <a:pt x="72" y="33"/>
                      <a:pt x="72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2" y="32"/>
                      <a:pt x="72" y="32"/>
                      <a:pt x="72" y="32"/>
                    </a:cubicBezTo>
                    <a:cubicBezTo>
                      <a:pt x="72" y="32"/>
                      <a:pt x="72" y="32"/>
                      <a:pt x="72" y="32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3" y="34"/>
                      <a:pt x="73" y="34"/>
                      <a:pt x="73" y="34"/>
                    </a:cubicBezTo>
                    <a:close/>
                    <a:moveTo>
                      <a:pt x="72" y="37"/>
                    </a:moveTo>
                    <a:cubicBezTo>
                      <a:pt x="71" y="36"/>
                      <a:pt x="71" y="36"/>
                      <a:pt x="71" y="36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7"/>
                      <a:pt x="73" y="37"/>
                      <a:pt x="73" y="37"/>
                    </a:cubicBezTo>
                    <a:cubicBezTo>
                      <a:pt x="72" y="37"/>
                      <a:pt x="72" y="37"/>
                      <a:pt x="72" y="37"/>
                    </a:cubicBezTo>
                    <a:close/>
                    <a:moveTo>
                      <a:pt x="73" y="40"/>
                    </a:move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69" y="37"/>
                      <a:pt x="69" y="37"/>
                      <a:pt x="69" y="37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0" y="35"/>
                      <a:pt x="60" y="35"/>
                      <a:pt x="60" y="35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65" y="38"/>
                      <a:pt x="65" y="38"/>
                      <a:pt x="65" y="38"/>
                    </a:cubicBezTo>
                    <a:cubicBezTo>
                      <a:pt x="65" y="38"/>
                      <a:pt x="65" y="38"/>
                      <a:pt x="65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3" y="40"/>
                      <a:pt x="73" y="40"/>
                      <a:pt x="73" y="40"/>
                    </a:cubicBezTo>
                    <a:close/>
                    <a:moveTo>
                      <a:pt x="64" y="42"/>
                    </a:moveTo>
                    <a:cubicBezTo>
                      <a:pt x="64" y="42"/>
                      <a:pt x="64" y="42"/>
                      <a:pt x="64" y="42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6" y="40"/>
                      <a:pt x="66" y="40"/>
                      <a:pt x="66" y="40"/>
                    </a:cubicBezTo>
                    <a:cubicBezTo>
                      <a:pt x="66" y="40"/>
                      <a:pt x="66" y="40"/>
                      <a:pt x="66" y="40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4" y="42"/>
                      <a:pt x="64" y="42"/>
                      <a:pt x="64" y="42"/>
                    </a:cubicBezTo>
                    <a:close/>
                    <a:moveTo>
                      <a:pt x="62" y="47"/>
                    </a:moveTo>
                    <a:cubicBezTo>
                      <a:pt x="61" y="46"/>
                      <a:pt x="61" y="46"/>
                      <a:pt x="61" y="46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0" y="46"/>
                      <a:pt x="60" y="46"/>
                      <a:pt x="60" y="46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2" y="47"/>
                      <a:pt x="62" y="47"/>
                      <a:pt x="62" y="47"/>
                    </a:cubicBezTo>
                    <a:close/>
                    <a:moveTo>
                      <a:pt x="63" y="47"/>
                    </a:move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63" y="47"/>
                      <a:pt x="63" y="47"/>
                      <a:pt x="63" y="47"/>
                    </a:cubicBezTo>
                    <a:close/>
                    <a:moveTo>
                      <a:pt x="65" y="46"/>
                    </a:moveTo>
                    <a:cubicBezTo>
                      <a:pt x="65" y="46"/>
                      <a:pt x="66" y="46"/>
                      <a:pt x="66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4" y="45"/>
                      <a:pt x="64" y="45"/>
                      <a:pt x="64" y="45"/>
                    </a:cubicBezTo>
                    <a:cubicBezTo>
                      <a:pt x="65" y="46"/>
                      <a:pt x="65" y="46"/>
                      <a:pt x="65" y="46"/>
                    </a:cubicBezTo>
                    <a:close/>
                    <a:moveTo>
                      <a:pt x="65" y="48"/>
                    </a:moveTo>
                    <a:cubicBezTo>
                      <a:pt x="65" y="48"/>
                      <a:pt x="65" y="48"/>
                      <a:pt x="65" y="48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8"/>
                      <a:pt x="65" y="48"/>
                      <a:pt x="65" y="48"/>
                    </a:cubicBezTo>
                    <a:close/>
                    <a:moveTo>
                      <a:pt x="63" y="51"/>
                    </a:moveTo>
                    <a:cubicBezTo>
                      <a:pt x="63" y="50"/>
                      <a:pt x="63" y="50"/>
                      <a:pt x="63" y="50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1"/>
                      <a:pt x="63" y="51"/>
                      <a:pt x="63" y="51"/>
                    </a:cubicBezTo>
                    <a:close/>
                    <a:moveTo>
                      <a:pt x="64" y="49"/>
                    </a:moveTo>
                    <a:cubicBezTo>
                      <a:pt x="64" y="50"/>
                      <a:pt x="64" y="50"/>
                      <a:pt x="64" y="50"/>
                    </a:cubicBezTo>
                    <a:cubicBezTo>
                      <a:pt x="65" y="51"/>
                      <a:pt x="65" y="51"/>
                      <a:pt x="65" y="51"/>
                    </a:cubicBezTo>
                    <a:cubicBezTo>
                      <a:pt x="65" y="51"/>
                      <a:pt x="65" y="51"/>
                      <a:pt x="65" y="51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4" y="49"/>
                      <a:pt x="64" y="49"/>
                      <a:pt x="64" y="49"/>
                    </a:cubicBezTo>
                    <a:close/>
                    <a:moveTo>
                      <a:pt x="73" y="38"/>
                    </a:moveTo>
                    <a:cubicBezTo>
                      <a:pt x="73" y="37"/>
                      <a:pt x="73" y="37"/>
                      <a:pt x="73" y="37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5" y="38"/>
                      <a:pt x="75" y="38"/>
                      <a:pt x="75" y="38"/>
                    </a:cubicBezTo>
                    <a:cubicBezTo>
                      <a:pt x="75" y="38"/>
                      <a:pt x="75" y="38"/>
                      <a:pt x="75" y="38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8"/>
                      <a:pt x="73" y="38"/>
                      <a:pt x="73" y="38"/>
                    </a:cubicBezTo>
                    <a:close/>
                    <a:moveTo>
                      <a:pt x="67" y="49"/>
                    </a:moveTo>
                    <a:cubicBezTo>
                      <a:pt x="67" y="50"/>
                      <a:pt x="67" y="50"/>
                      <a:pt x="67" y="50"/>
                    </a:cubicBezTo>
                    <a:cubicBezTo>
                      <a:pt x="68" y="50"/>
                      <a:pt x="68" y="50"/>
                      <a:pt x="68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7" y="49"/>
                      <a:pt x="67" y="49"/>
                      <a:pt x="67" y="49"/>
                    </a:cubicBezTo>
                    <a:close/>
                    <a:moveTo>
                      <a:pt x="67" y="47"/>
                    </a:moveTo>
                    <a:cubicBezTo>
                      <a:pt x="68" y="47"/>
                      <a:pt x="68" y="47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67" y="47"/>
                      <a:pt x="67" y="47"/>
                      <a:pt x="67" y="47"/>
                    </a:cubicBezTo>
                    <a:close/>
                    <a:moveTo>
                      <a:pt x="69" y="46"/>
                    </a:moveTo>
                    <a:cubicBezTo>
                      <a:pt x="69" y="47"/>
                      <a:pt x="69" y="47"/>
                      <a:pt x="69" y="47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71" y="46"/>
                      <a:pt x="71" y="46"/>
                      <a:pt x="71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9" y="46"/>
                      <a:pt x="69" y="46"/>
                      <a:pt x="69" y="46"/>
                    </a:cubicBezTo>
                    <a:close/>
                    <a:moveTo>
                      <a:pt x="69" y="42"/>
                    </a:moveTo>
                    <a:cubicBezTo>
                      <a:pt x="68" y="43"/>
                      <a:pt x="68" y="43"/>
                      <a:pt x="68" y="43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3"/>
                      <a:pt x="71" y="43"/>
                      <a:pt x="71" y="43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69" y="42"/>
                      <a:pt x="69" y="42"/>
                      <a:pt x="69" y="42"/>
                    </a:cubicBezTo>
                    <a:close/>
                    <a:moveTo>
                      <a:pt x="73" y="42"/>
                    </a:move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75" y="41"/>
                      <a:pt x="75" y="41"/>
                      <a:pt x="75" y="41"/>
                    </a:cubicBezTo>
                    <a:cubicBezTo>
                      <a:pt x="74" y="42"/>
                      <a:pt x="74" y="42"/>
                      <a:pt x="74" y="42"/>
                    </a:cubicBezTo>
                    <a:cubicBezTo>
                      <a:pt x="73" y="42"/>
                      <a:pt x="73" y="42"/>
                      <a:pt x="73" y="42"/>
                    </a:cubicBezTo>
                    <a:close/>
                    <a:moveTo>
                      <a:pt x="76" y="51"/>
                    </a:moveTo>
                    <a:cubicBezTo>
                      <a:pt x="76" y="51"/>
                      <a:pt x="76" y="51"/>
                      <a:pt x="76" y="51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4" y="51"/>
                      <a:pt x="74" y="51"/>
                      <a:pt x="74" y="51"/>
                    </a:cubicBezTo>
                    <a:cubicBezTo>
                      <a:pt x="76" y="51"/>
                      <a:pt x="76" y="51"/>
                      <a:pt x="76" y="51"/>
                    </a:cubicBezTo>
                    <a:close/>
                    <a:moveTo>
                      <a:pt x="79" y="51"/>
                    </a:moveTo>
                    <a:cubicBezTo>
                      <a:pt x="79" y="50"/>
                      <a:pt x="79" y="50"/>
                      <a:pt x="79" y="50"/>
                    </a:cubicBezTo>
                    <a:cubicBezTo>
                      <a:pt x="78" y="49"/>
                      <a:pt x="78" y="49"/>
                      <a:pt x="78" y="49"/>
                    </a:cubicBezTo>
                    <a:cubicBezTo>
                      <a:pt x="78" y="49"/>
                      <a:pt x="78" y="49"/>
                      <a:pt x="78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7"/>
                      <a:pt x="79" y="47"/>
                      <a:pt x="79" y="47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2" y="46"/>
                      <a:pt x="82" y="46"/>
                      <a:pt x="82" y="46"/>
                    </a:cubicBezTo>
                    <a:cubicBezTo>
                      <a:pt x="82" y="46"/>
                      <a:pt x="82" y="46"/>
                      <a:pt x="82" y="46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8" y="44"/>
                      <a:pt x="78" y="44"/>
                      <a:pt x="78" y="44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5" y="44"/>
                      <a:pt x="75" y="44"/>
                      <a:pt x="75" y="44"/>
                    </a:cubicBezTo>
                    <a:cubicBezTo>
                      <a:pt x="75" y="44"/>
                      <a:pt x="75" y="44"/>
                      <a:pt x="75" y="44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50"/>
                      <a:pt x="76" y="50"/>
                      <a:pt x="76" y="50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79" y="51"/>
                      <a:pt x="79" y="51"/>
                      <a:pt x="79" y="51"/>
                    </a:cubicBezTo>
                    <a:close/>
                    <a:moveTo>
                      <a:pt x="82" y="51"/>
                    </a:moveTo>
                    <a:cubicBezTo>
                      <a:pt x="82" y="51"/>
                      <a:pt x="82" y="51"/>
                      <a:pt x="82" y="51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82" y="51"/>
                      <a:pt x="82" y="51"/>
                      <a:pt x="82" y="51"/>
                    </a:cubicBezTo>
                    <a:close/>
                    <a:moveTo>
                      <a:pt x="82" y="53"/>
                    </a:moveTo>
                    <a:cubicBezTo>
                      <a:pt x="82" y="53"/>
                      <a:pt x="82" y="53"/>
                      <a:pt x="82" y="53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84" y="54"/>
                      <a:pt x="84" y="54"/>
                      <a:pt x="84" y="54"/>
                    </a:cubicBezTo>
                    <a:cubicBezTo>
                      <a:pt x="83" y="53"/>
                      <a:pt x="83" y="53"/>
                      <a:pt x="83" y="53"/>
                    </a:cubicBezTo>
                    <a:cubicBezTo>
                      <a:pt x="82" y="53"/>
                      <a:pt x="82" y="53"/>
                      <a:pt x="82" y="53"/>
                    </a:cubicBezTo>
                    <a:close/>
                    <a:moveTo>
                      <a:pt x="82" y="20"/>
                    </a:moveTo>
                    <a:cubicBezTo>
                      <a:pt x="83" y="20"/>
                      <a:pt x="83" y="20"/>
                      <a:pt x="83" y="20"/>
                    </a:cubicBezTo>
                    <a:cubicBezTo>
                      <a:pt x="83" y="20"/>
                      <a:pt x="83" y="20"/>
                      <a:pt x="83" y="20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4" y="21"/>
                      <a:pt x="84" y="21"/>
                      <a:pt x="84" y="21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2" y="20"/>
                      <a:pt x="82" y="20"/>
                      <a:pt x="82" y="20"/>
                    </a:cubicBezTo>
                    <a:close/>
                    <a:moveTo>
                      <a:pt x="84" y="34"/>
                    </a:moveTo>
                    <a:cubicBezTo>
                      <a:pt x="85" y="33"/>
                      <a:pt x="85" y="33"/>
                      <a:pt x="85" y="33"/>
                    </a:cubicBezTo>
                    <a:cubicBezTo>
                      <a:pt x="85" y="33"/>
                      <a:pt x="85" y="33"/>
                      <a:pt x="85" y="3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84" y="34"/>
                      <a:pt x="84" y="34"/>
                      <a:pt x="84" y="34"/>
                    </a:cubicBezTo>
                    <a:close/>
                    <a:moveTo>
                      <a:pt x="87" y="33"/>
                    </a:moveTo>
                    <a:cubicBezTo>
                      <a:pt x="87" y="33"/>
                      <a:pt x="87" y="33"/>
                      <a:pt x="87" y="33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3" y="36"/>
                      <a:pt x="83" y="36"/>
                      <a:pt x="83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8" y="40"/>
                      <a:pt x="88" y="40"/>
                      <a:pt x="88" y="40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9" y="35"/>
                      <a:pt x="89" y="35"/>
                      <a:pt x="89" y="35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7" y="33"/>
                      <a:pt x="87" y="33"/>
                      <a:pt x="87" y="33"/>
                    </a:cubicBezTo>
                    <a:close/>
                    <a:moveTo>
                      <a:pt x="92" y="35"/>
                    </a:moveTo>
                    <a:cubicBezTo>
                      <a:pt x="91" y="34"/>
                      <a:pt x="91" y="34"/>
                      <a:pt x="91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89" y="33"/>
                      <a:pt x="89" y="33"/>
                      <a:pt x="89" y="33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9" y="26"/>
                      <a:pt x="89" y="26"/>
                      <a:pt x="89" y="26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4"/>
                      <a:pt x="90" y="24"/>
                      <a:pt x="90" y="24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93" y="24"/>
                      <a:pt x="93" y="24"/>
                      <a:pt x="93" y="24"/>
                    </a:cubicBezTo>
                    <a:cubicBezTo>
                      <a:pt x="94" y="25"/>
                      <a:pt x="94" y="25"/>
                      <a:pt x="94" y="25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7" y="29"/>
                      <a:pt x="97" y="29"/>
                      <a:pt x="97" y="29"/>
                    </a:cubicBezTo>
                    <a:cubicBezTo>
                      <a:pt x="97" y="29"/>
                      <a:pt x="97" y="29"/>
                      <a:pt x="97" y="29"/>
                    </a:cubicBezTo>
                    <a:cubicBezTo>
                      <a:pt x="95" y="30"/>
                      <a:pt x="95" y="30"/>
                      <a:pt x="95" y="30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3" y="32"/>
                      <a:pt x="93" y="32"/>
                      <a:pt x="93" y="32"/>
                    </a:cubicBezTo>
                    <a:cubicBezTo>
                      <a:pt x="93" y="32"/>
                      <a:pt x="93" y="32"/>
                      <a:pt x="93" y="32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5"/>
                      <a:pt x="92" y="35"/>
                      <a:pt x="92" y="35"/>
                    </a:cubicBezTo>
                    <a:close/>
                    <a:moveTo>
                      <a:pt x="575" y="63"/>
                    </a:moveTo>
                    <a:cubicBezTo>
                      <a:pt x="575" y="63"/>
                      <a:pt x="575" y="63"/>
                      <a:pt x="575" y="63"/>
                    </a:cubicBezTo>
                    <a:cubicBezTo>
                      <a:pt x="576" y="63"/>
                      <a:pt x="576" y="63"/>
                      <a:pt x="576" y="63"/>
                    </a:cubicBezTo>
                    <a:cubicBezTo>
                      <a:pt x="575" y="62"/>
                      <a:pt x="575" y="62"/>
                      <a:pt x="575" y="62"/>
                    </a:cubicBezTo>
                    <a:cubicBezTo>
                      <a:pt x="575" y="63"/>
                      <a:pt x="575" y="63"/>
                      <a:pt x="575" y="63"/>
                    </a:cubicBezTo>
                    <a:cubicBezTo>
                      <a:pt x="575" y="63"/>
                      <a:pt x="575" y="63"/>
                      <a:pt x="575" y="63"/>
                    </a:cubicBezTo>
                    <a:close/>
                    <a:moveTo>
                      <a:pt x="571" y="63"/>
                    </a:moveTo>
                    <a:cubicBezTo>
                      <a:pt x="571" y="63"/>
                      <a:pt x="571" y="63"/>
                      <a:pt x="571" y="63"/>
                    </a:cubicBezTo>
                    <a:cubicBezTo>
                      <a:pt x="572" y="62"/>
                      <a:pt x="572" y="62"/>
                      <a:pt x="572" y="62"/>
                    </a:cubicBezTo>
                    <a:cubicBezTo>
                      <a:pt x="570" y="62"/>
                      <a:pt x="570" y="62"/>
                      <a:pt x="570" y="62"/>
                    </a:cubicBezTo>
                    <a:cubicBezTo>
                      <a:pt x="570" y="62"/>
                      <a:pt x="570" y="62"/>
                      <a:pt x="570" y="62"/>
                    </a:cubicBezTo>
                    <a:cubicBezTo>
                      <a:pt x="571" y="63"/>
                      <a:pt x="571" y="63"/>
                      <a:pt x="571" y="63"/>
                    </a:cubicBezTo>
                    <a:close/>
                    <a:moveTo>
                      <a:pt x="567" y="64"/>
                    </a:moveTo>
                    <a:cubicBezTo>
                      <a:pt x="567" y="64"/>
                      <a:pt x="567" y="64"/>
                      <a:pt x="567" y="64"/>
                    </a:cubicBezTo>
                    <a:cubicBezTo>
                      <a:pt x="567" y="64"/>
                      <a:pt x="567" y="64"/>
                      <a:pt x="567" y="64"/>
                    </a:cubicBezTo>
                    <a:cubicBezTo>
                      <a:pt x="567" y="63"/>
                      <a:pt x="567" y="63"/>
                      <a:pt x="567" y="63"/>
                    </a:cubicBezTo>
                    <a:cubicBezTo>
                      <a:pt x="566" y="63"/>
                      <a:pt x="566" y="63"/>
                      <a:pt x="566" y="63"/>
                    </a:cubicBezTo>
                    <a:cubicBezTo>
                      <a:pt x="566" y="63"/>
                      <a:pt x="566" y="63"/>
                      <a:pt x="566" y="63"/>
                    </a:cubicBezTo>
                    <a:cubicBezTo>
                      <a:pt x="567" y="64"/>
                      <a:pt x="567" y="64"/>
                      <a:pt x="567" y="64"/>
                    </a:cubicBezTo>
                    <a:close/>
                    <a:moveTo>
                      <a:pt x="664" y="172"/>
                    </a:moveTo>
                    <a:cubicBezTo>
                      <a:pt x="664" y="172"/>
                      <a:pt x="664" y="172"/>
                      <a:pt x="664" y="172"/>
                    </a:cubicBezTo>
                    <a:cubicBezTo>
                      <a:pt x="664" y="173"/>
                      <a:pt x="664" y="173"/>
                      <a:pt x="664" y="173"/>
                    </a:cubicBezTo>
                    <a:cubicBezTo>
                      <a:pt x="665" y="173"/>
                      <a:pt x="665" y="173"/>
                      <a:pt x="665" y="173"/>
                    </a:cubicBezTo>
                    <a:cubicBezTo>
                      <a:pt x="665" y="172"/>
                      <a:pt x="665" y="172"/>
                      <a:pt x="665" y="172"/>
                    </a:cubicBezTo>
                    <a:cubicBezTo>
                      <a:pt x="664" y="172"/>
                      <a:pt x="664" y="172"/>
                      <a:pt x="664" y="172"/>
                    </a:cubicBezTo>
                    <a:cubicBezTo>
                      <a:pt x="664" y="172"/>
                      <a:pt x="664" y="172"/>
                      <a:pt x="664" y="172"/>
                    </a:cubicBezTo>
                    <a:close/>
                    <a:moveTo>
                      <a:pt x="663" y="170"/>
                    </a:moveTo>
                    <a:cubicBezTo>
                      <a:pt x="664" y="171"/>
                      <a:pt x="664" y="171"/>
                      <a:pt x="664" y="171"/>
                    </a:cubicBezTo>
                    <a:cubicBezTo>
                      <a:pt x="664" y="171"/>
                      <a:pt x="664" y="171"/>
                      <a:pt x="664" y="171"/>
                    </a:cubicBezTo>
                    <a:cubicBezTo>
                      <a:pt x="664" y="170"/>
                      <a:pt x="664" y="170"/>
                      <a:pt x="664" y="170"/>
                    </a:cubicBezTo>
                    <a:cubicBezTo>
                      <a:pt x="664" y="170"/>
                      <a:pt x="664" y="170"/>
                      <a:pt x="664" y="170"/>
                    </a:cubicBezTo>
                    <a:cubicBezTo>
                      <a:pt x="663" y="170"/>
                      <a:pt x="663" y="170"/>
                      <a:pt x="663" y="170"/>
                    </a:cubicBezTo>
                    <a:cubicBezTo>
                      <a:pt x="663" y="170"/>
                      <a:pt x="663" y="170"/>
                      <a:pt x="663" y="170"/>
                    </a:cubicBezTo>
                    <a:close/>
                    <a:moveTo>
                      <a:pt x="106" y="108"/>
                    </a:moveTo>
                    <a:cubicBezTo>
                      <a:pt x="106" y="108"/>
                      <a:pt x="106" y="108"/>
                      <a:pt x="106" y="108"/>
                    </a:cubicBezTo>
                    <a:cubicBezTo>
                      <a:pt x="107" y="108"/>
                      <a:pt x="107" y="108"/>
                      <a:pt x="107" y="108"/>
                    </a:cubicBezTo>
                    <a:cubicBezTo>
                      <a:pt x="108" y="107"/>
                      <a:pt x="108" y="107"/>
                      <a:pt x="108" y="107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7" y="107"/>
                      <a:pt x="107" y="107"/>
                      <a:pt x="107" y="107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5" y="108"/>
                      <a:pt x="105" y="108"/>
                      <a:pt x="105" y="108"/>
                    </a:cubicBezTo>
                    <a:cubicBezTo>
                      <a:pt x="106" y="108"/>
                      <a:pt x="106" y="108"/>
                      <a:pt x="106" y="108"/>
                    </a:cubicBezTo>
                    <a:close/>
                    <a:moveTo>
                      <a:pt x="99" y="141"/>
                    </a:moveTo>
                    <a:cubicBezTo>
                      <a:pt x="101" y="141"/>
                      <a:pt x="101" y="141"/>
                      <a:pt x="101" y="141"/>
                    </a:cubicBezTo>
                    <a:cubicBezTo>
                      <a:pt x="102" y="140"/>
                      <a:pt x="102" y="140"/>
                      <a:pt x="102" y="140"/>
                    </a:cubicBezTo>
                    <a:cubicBezTo>
                      <a:pt x="104" y="140"/>
                      <a:pt x="104" y="140"/>
                      <a:pt x="104" y="140"/>
                    </a:cubicBezTo>
                    <a:cubicBezTo>
                      <a:pt x="105" y="140"/>
                      <a:pt x="105" y="140"/>
                      <a:pt x="105" y="140"/>
                    </a:cubicBezTo>
                    <a:cubicBezTo>
                      <a:pt x="105" y="140"/>
                      <a:pt x="105" y="140"/>
                      <a:pt x="105" y="140"/>
                    </a:cubicBezTo>
                    <a:cubicBezTo>
                      <a:pt x="106" y="141"/>
                      <a:pt x="106" y="141"/>
                      <a:pt x="106" y="141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7" y="139"/>
                      <a:pt x="107" y="139"/>
                      <a:pt x="107" y="139"/>
                    </a:cubicBezTo>
                    <a:cubicBezTo>
                      <a:pt x="107" y="139"/>
                      <a:pt x="107" y="139"/>
                      <a:pt x="107" y="139"/>
                    </a:cubicBezTo>
                    <a:cubicBezTo>
                      <a:pt x="108" y="140"/>
                      <a:pt x="108" y="140"/>
                      <a:pt x="108" y="140"/>
                    </a:cubicBezTo>
                    <a:cubicBezTo>
                      <a:pt x="109" y="141"/>
                      <a:pt x="109" y="141"/>
                      <a:pt x="109" y="141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11" y="140"/>
                      <a:pt x="111" y="140"/>
                      <a:pt x="111" y="140"/>
                    </a:cubicBezTo>
                    <a:cubicBezTo>
                      <a:pt x="112" y="140"/>
                      <a:pt x="112" y="140"/>
                      <a:pt x="112" y="140"/>
                    </a:cubicBezTo>
                    <a:cubicBezTo>
                      <a:pt x="112" y="139"/>
                      <a:pt x="112" y="139"/>
                      <a:pt x="112" y="139"/>
                    </a:cubicBezTo>
                    <a:cubicBezTo>
                      <a:pt x="112" y="138"/>
                      <a:pt x="112" y="138"/>
                      <a:pt x="112" y="138"/>
                    </a:cubicBezTo>
                    <a:cubicBezTo>
                      <a:pt x="113" y="136"/>
                      <a:pt x="113" y="136"/>
                      <a:pt x="113" y="136"/>
                    </a:cubicBezTo>
                    <a:cubicBezTo>
                      <a:pt x="113" y="135"/>
                      <a:pt x="113" y="135"/>
                      <a:pt x="113" y="135"/>
                    </a:cubicBezTo>
                    <a:cubicBezTo>
                      <a:pt x="112" y="135"/>
                      <a:pt x="112" y="135"/>
                      <a:pt x="112" y="135"/>
                    </a:cubicBezTo>
                    <a:cubicBezTo>
                      <a:pt x="112" y="134"/>
                      <a:pt x="112" y="134"/>
                      <a:pt x="112" y="134"/>
                    </a:cubicBezTo>
                    <a:cubicBezTo>
                      <a:pt x="110" y="133"/>
                      <a:pt x="110" y="133"/>
                      <a:pt x="110" y="133"/>
                    </a:cubicBezTo>
                    <a:cubicBezTo>
                      <a:pt x="110" y="133"/>
                      <a:pt x="110" y="133"/>
                      <a:pt x="110" y="133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10" y="133"/>
                      <a:pt x="110" y="133"/>
                      <a:pt x="110" y="133"/>
                    </a:cubicBezTo>
                    <a:cubicBezTo>
                      <a:pt x="111" y="133"/>
                      <a:pt x="111" y="133"/>
                      <a:pt x="111" y="133"/>
                    </a:cubicBezTo>
                    <a:cubicBezTo>
                      <a:pt x="112" y="133"/>
                      <a:pt x="112" y="133"/>
                      <a:pt x="112" y="133"/>
                    </a:cubicBezTo>
                    <a:cubicBezTo>
                      <a:pt x="112" y="133"/>
                      <a:pt x="112" y="133"/>
                      <a:pt x="112" y="133"/>
                    </a:cubicBezTo>
                    <a:cubicBezTo>
                      <a:pt x="112" y="134"/>
                      <a:pt x="112" y="134"/>
                      <a:pt x="112" y="134"/>
                    </a:cubicBezTo>
                    <a:cubicBezTo>
                      <a:pt x="113" y="134"/>
                      <a:pt x="113" y="134"/>
                      <a:pt x="113" y="134"/>
                    </a:cubicBezTo>
                    <a:cubicBezTo>
                      <a:pt x="113" y="134"/>
                      <a:pt x="113" y="134"/>
                      <a:pt x="113" y="134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11" y="129"/>
                      <a:pt x="111" y="129"/>
                      <a:pt x="111" y="129"/>
                    </a:cubicBezTo>
                    <a:cubicBezTo>
                      <a:pt x="111" y="129"/>
                      <a:pt x="111" y="129"/>
                      <a:pt x="111" y="129"/>
                    </a:cubicBezTo>
                    <a:cubicBezTo>
                      <a:pt x="112" y="130"/>
                      <a:pt x="112" y="130"/>
                      <a:pt x="112" y="130"/>
                    </a:cubicBezTo>
                    <a:cubicBezTo>
                      <a:pt x="112" y="130"/>
                      <a:pt x="112" y="130"/>
                      <a:pt x="112" y="130"/>
                    </a:cubicBezTo>
                    <a:cubicBezTo>
                      <a:pt x="113" y="131"/>
                      <a:pt x="113" y="131"/>
                      <a:pt x="113" y="131"/>
                    </a:cubicBezTo>
                    <a:cubicBezTo>
                      <a:pt x="114" y="131"/>
                      <a:pt x="114" y="131"/>
                      <a:pt x="114" y="131"/>
                    </a:cubicBezTo>
                    <a:cubicBezTo>
                      <a:pt x="114" y="130"/>
                      <a:pt x="114" y="130"/>
                      <a:pt x="114" y="130"/>
                    </a:cubicBezTo>
                    <a:cubicBezTo>
                      <a:pt x="114" y="130"/>
                      <a:pt x="114" y="130"/>
                      <a:pt x="114" y="130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14" y="128"/>
                      <a:pt x="114" y="128"/>
                      <a:pt x="114" y="128"/>
                    </a:cubicBezTo>
                    <a:cubicBezTo>
                      <a:pt x="114" y="127"/>
                      <a:pt x="114" y="127"/>
                      <a:pt x="114" y="127"/>
                    </a:cubicBezTo>
                    <a:cubicBezTo>
                      <a:pt x="113" y="126"/>
                      <a:pt x="113" y="126"/>
                      <a:pt x="113" y="126"/>
                    </a:cubicBezTo>
                    <a:cubicBezTo>
                      <a:pt x="112" y="125"/>
                      <a:pt x="112" y="125"/>
                      <a:pt x="112" y="125"/>
                    </a:cubicBezTo>
                    <a:cubicBezTo>
                      <a:pt x="113" y="124"/>
                      <a:pt x="113" y="124"/>
                      <a:pt x="113" y="124"/>
                    </a:cubicBezTo>
                    <a:cubicBezTo>
                      <a:pt x="114" y="125"/>
                      <a:pt x="114" y="125"/>
                      <a:pt x="114" y="125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115" y="124"/>
                      <a:pt x="115" y="124"/>
                      <a:pt x="115" y="124"/>
                    </a:cubicBezTo>
                    <a:cubicBezTo>
                      <a:pt x="115" y="124"/>
                      <a:pt x="115" y="124"/>
                      <a:pt x="115" y="124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122"/>
                      <a:pt x="114" y="122"/>
                      <a:pt x="114" y="122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6" y="123"/>
                      <a:pt x="116" y="123"/>
                      <a:pt x="116" y="123"/>
                    </a:cubicBezTo>
                    <a:cubicBezTo>
                      <a:pt x="117" y="123"/>
                      <a:pt x="117" y="123"/>
                      <a:pt x="117" y="123"/>
                    </a:cubicBezTo>
                    <a:cubicBezTo>
                      <a:pt x="118" y="123"/>
                      <a:pt x="118" y="123"/>
                      <a:pt x="118" y="123"/>
                    </a:cubicBezTo>
                    <a:cubicBezTo>
                      <a:pt x="117" y="122"/>
                      <a:pt x="117" y="122"/>
                      <a:pt x="117" y="122"/>
                    </a:cubicBezTo>
                    <a:cubicBezTo>
                      <a:pt x="117" y="122"/>
                      <a:pt x="117" y="122"/>
                      <a:pt x="117" y="122"/>
                    </a:cubicBezTo>
                    <a:cubicBezTo>
                      <a:pt x="118" y="122"/>
                      <a:pt x="118" y="122"/>
                      <a:pt x="118" y="122"/>
                    </a:cubicBezTo>
                    <a:cubicBezTo>
                      <a:pt x="118" y="122"/>
                      <a:pt x="118" y="122"/>
                      <a:pt x="118" y="122"/>
                    </a:cubicBezTo>
                    <a:cubicBezTo>
                      <a:pt x="119" y="121"/>
                      <a:pt x="119" y="121"/>
                      <a:pt x="119" y="121"/>
                    </a:cubicBezTo>
                    <a:cubicBezTo>
                      <a:pt x="119" y="120"/>
                      <a:pt x="119" y="120"/>
                      <a:pt x="119" y="120"/>
                    </a:cubicBezTo>
                    <a:cubicBezTo>
                      <a:pt x="119" y="120"/>
                      <a:pt x="119" y="120"/>
                      <a:pt x="119" y="120"/>
                    </a:cubicBezTo>
                    <a:cubicBezTo>
                      <a:pt x="119" y="119"/>
                      <a:pt x="119" y="119"/>
                      <a:pt x="119" y="119"/>
                    </a:cubicBezTo>
                    <a:cubicBezTo>
                      <a:pt x="120" y="119"/>
                      <a:pt x="120" y="119"/>
                      <a:pt x="120" y="119"/>
                    </a:cubicBezTo>
                    <a:cubicBezTo>
                      <a:pt x="121" y="118"/>
                      <a:pt x="121" y="118"/>
                      <a:pt x="121" y="118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19" y="117"/>
                      <a:pt x="119" y="117"/>
                      <a:pt x="119" y="117"/>
                    </a:cubicBezTo>
                    <a:cubicBezTo>
                      <a:pt x="120" y="116"/>
                      <a:pt x="120" y="116"/>
                      <a:pt x="120" y="116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1" y="116"/>
                      <a:pt x="121" y="116"/>
                      <a:pt x="121" y="116"/>
                    </a:cubicBezTo>
                    <a:cubicBezTo>
                      <a:pt x="123" y="114"/>
                      <a:pt x="123" y="114"/>
                      <a:pt x="123" y="114"/>
                    </a:cubicBezTo>
                    <a:cubicBezTo>
                      <a:pt x="123" y="113"/>
                      <a:pt x="123" y="113"/>
                      <a:pt x="123" y="113"/>
                    </a:cubicBezTo>
                    <a:cubicBezTo>
                      <a:pt x="124" y="113"/>
                      <a:pt x="124" y="113"/>
                      <a:pt x="124" y="113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26" y="109"/>
                      <a:pt x="126" y="109"/>
                      <a:pt x="126" y="109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7"/>
                      <a:pt x="128" y="107"/>
                      <a:pt x="128" y="107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4" y="102"/>
                      <a:pt x="134" y="102"/>
                      <a:pt x="134" y="102"/>
                    </a:cubicBezTo>
                    <a:cubicBezTo>
                      <a:pt x="135" y="102"/>
                      <a:pt x="135" y="102"/>
                      <a:pt x="135" y="102"/>
                    </a:cubicBezTo>
                    <a:cubicBezTo>
                      <a:pt x="136" y="101"/>
                      <a:pt x="136" y="101"/>
                      <a:pt x="136" y="101"/>
                    </a:cubicBezTo>
                    <a:cubicBezTo>
                      <a:pt x="138" y="100"/>
                      <a:pt x="138" y="100"/>
                      <a:pt x="138" y="100"/>
                    </a:cubicBezTo>
                    <a:cubicBezTo>
                      <a:pt x="139" y="100"/>
                      <a:pt x="139" y="100"/>
                      <a:pt x="139" y="100"/>
                    </a:cubicBezTo>
                    <a:cubicBezTo>
                      <a:pt x="141" y="98"/>
                      <a:pt x="141" y="98"/>
                      <a:pt x="141" y="98"/>
                    </a:cubicBezTo>
                    <a:cubicBezTo>
                      <a:pt x="142" y="97"/>
                      <a:pt x="142" y="97"/>
                      <a:pt x="142" y="97"/>
                    </a:cubicBezTo>
                    <a:cubicBezTo>
                      <a:pt x="142" y="98"/>
                      <a:pt x="142" y="98"/>
                      <a:pt x="142" y="98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43" y="96"/>
                      <a:pt x="143" y="96"/>
                      <a:pt x="143" y="96"/>
                    </a:cubicBezTo>
                    <a:cubicBezTo>
                      <a:pt x="143" y="95"/>
                      <a:pt x="143" y="95"/>
                      <a:pt x="143" y="95"/>
                    </a:cubicBezTo>
                    <a:cubicBezTo>
                      <a:pt x="143" y="94"/>
                      <a:pt x="143" y="94"/>
                      <a:pt x="143" y="94"/>
                    </a:cubicBezTo>
                    <a:cubicBezTo>
                      <a:pt x="143" y="93"/>
                      <a:pt x="143" y="93"/>
                      <a:pt x="143" y="93"/>
                    </a:cubicBezTo>
                    <a:cubicBezTo>
                      <a:pt x="143" y="93"/>
                      <a:pt x="143" y="93"/>
                      <a:pt x="143" y="93"/>
                    </a:cubicBez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3" y="90"/>
                      <a:pt x="143" y="90"/>
                      <a:pt x="143" y="90"/>
                    </a:cubicBezTo>
                    <a:cubicBezTo>
                      <a:pt x="142" y="90"/>
                      <a:pt x="142" y="90"/>
                      <a:pt x="142" y="90"/>
                    </a:cubicBezTo>
                    <a:cubicBezTo>
                      <a:pt x="141" y="89"/>
                      <a:pt x="141" y="89"/>
                      <a:pt x="141" y="89"/>
                    </a:cubicBezTo>
                    <a:cubicBezTo>
                      <a:pt x="141" y="89"/>
                      <a:pt x="141" y="89"/>
                      <a:pt x="141" y="89"/>
                    </a:cubicBezTo>
                    <a:cubicBezTo>
                      <a:pt x="140" y="89"/>
                      <a:pt x="140" y="89"/>
                      <a:pt x="140" y="89"/>
                    </a:cubicBezTo>
                    <a:cubicBezTo>
                      <a:pt x="139" y="88"/>
                      <a:pt x="139" y="88"/>
                      <a:pt x="139" y="88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38" y="87"/>
                      <a:pt x="138" y="87"/>
                      <a:pt x="138" y="87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37" y="88"/>
                      <a:pt x="137" y="88"/>
                      <a:pt x="137" y="88"/>
                    </a:cubicBezTo>
                    <a:cubicBezTo>
                      <a:pt x="136" y="88"/>
                      <a:pt x="136" y="88"/>
                      <a:pt x="136" y="88"/>
                    </a:cubicBezTo>
                    <a:cubicBezTo>
                      <a:pt x="135" y="87"/>
                      <a:pt x="135" y="87"/>
                      <a:pt x="135" y="87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3" y="88"/>
                      <a:pt x="133" y="88"/>
                      <a:pt x="133" y="88"/>
                    </a:cubicBezTo>
                    <a:cubicBezTo>
                      <a:pt x="133" y="89"/>
                      <a:pt x="133" y="89"/>
                      <a:pt x="133" y="89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30" y="92"/>
                      <a:pt x="130" y="92"/>
                      <a:pt x="130" y="92"/>
                    </a:cubicBezTo>
                    <a:cubicBezTo>
                      <a:pt x="130" y="93"/>
                      <a:pt x="130" y="93"/>
                      <a:pt x="130" y="93"/>
                    </a:cubicBezTo>
                    <a:cubicBezTo>
                      <a:pt x="130" y="94"/>
                      <a:pt x="130" y="94"/>
                      <a:pt x="130" y="94"/>
                    </a:cubicBezTo>
                    <a:cubicBezTo>
                      <a:pt x="130" y="94"/>
                      <a:pt x="130" y="94"/>
                      <a:pt x="130" y="94"/>
                    </a:cubicBezTo>
                    <a:cubicBezTo>
                      <a:pt x="129" y="94"/>
                      <a:pt x="129" y="94"/>
                      <a:pt x="129" y="94"/>
                    </a:cubicBezTo>
                    <a:cubicBezTo>
                      <a:pt x="129" y="95"/>
                      <a:pt x="129" y="95"/>
                      <a:pt x="129" y="95"/>
                    </a:cubicBezTo>
                    <a:cubicBezTo>
                      <a:pt x="129" y="95"/>
                      <a:pt x="129" y="95"/>
                      <a:pt x="129" y="95"/>
                    </a:cubicBezTo>
                    <a:cubicBezTo>
                      <a:pt x="128" y="96"/>
                      <a:pt x="128" y="96"/>
                      <a:pt x="128" y="96"/>
                    </a:cubicBezTo>
                    <a:cubicBezTo>
                      <a:pt x="128" y="97"/>
                      <a:pt x="128" y="97"/>
                      <a:pt x="128" y="97"/>
                    </a:cubicBezTo>
                    <a:cubicBezTo>
                      <a:pt x="126" y="98"/>
                      <a:pt x="126" y="98"/>
                      <a:pt x="126" y="98"/>
                    </a:cubicBezTo>
                    <a:cubicBezTo>
                      <a:pt x="125" y="98"/>
                      <a:pt x="125" y="98"/>
                      <a:pt x="125" y="98"/>
                    </a:cubicBezTo>
                    <a:cubicBezTo>
                      <a:pt x="125" y="98"/>
                      <a:pt x="125" y="98"/>
                      <a:pt x="125" y="98"/>
                    </a:cubicBezTo>
                    <a:cubicBezTo>
                      <a:pt x="124" y="98"/>
                      <a:pt x="124" y="98"/>
                      <a:pt x="124" y="98"/>
                    </a:cubicBezTo>
                    <a:cubicBezTo>
                      <a:pt x="123" y="99"/>
                      <a:pt x="123" y="99"/>
                      <a:pt x="123" y="99"/>
                    </a:cubicBezTo>
                    <a:cubicBezTo>
                      <a:pt x="122" y="100"/>
                      <a:pt x="122" y="100"/>
                      <a:pt x="122" y="100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0" y="100"/>
                      <a:pt x="120" y="100"/>
                      <a:pt x="120" y="100"/>
                    </a:cubicBezTo>
                    <a:cubicBezTo>
                      <a:pt x="120" y="101"/>
                      <a:pt x="120" y="101"/>
                      <a:pt x="120" y="101"/>
                    </a:cubicBezTo>
                    <a:cubicBezTo>
                      <a:pt x="119" y="102"/>
                      <a:pt x="119" y="102"/>
                      <a:pt x="119" y="102"/>
                    </a:cubicBezTo>
                    <a:cubicBezTo>
                      <a:pt x="119" y="101"/>
                      <a:pt x="119" y="101"/>
                      <a:pt x="119" y="101"/>
                    </a:cubicBezTo>
                    <a:cubicBezTo>
                      <a:pt x="119" y="100"/>
                      <a:pt x="119" y="100"/>
                      <a:pt x="119" y="100"/>
                    </a:cubicBezTo>
                    <a:cubicBezTo>
                      <a:pt x="117" y="100"/>
                      <a:pt x="117" y="100"/>
                      <a:pt x="117" y="100"/>
                    </a:cubicBezTo>
                    <a:cubicBezTo>
                      <a:pt x="115" y="100"/>
                      <a:pt x="115" y="100"/>
                      <a:pt x="115" y="100"/>
                    </a:cubicBezTo>
                    <a:cubicBezTo>
                      <a:pt x="114" y="101"/>
                      <a:pt x="114" y="101"/>
                      <a:pt x="114" y="101"/>
                    </a:cubicBezTo>
                    <a:cubicBezTo>
                      <a:pt x="113" y="101"/>
                      <a:pt x="113" y="101"/>
                      <a:pt x="113" y="101"/>
                    </a:cubicBezTo>
                    <a:cubicBezTo>
                      <a:pt x="113" y="101"/>
                      <a:pt x="113" y="101"/>
                      <a:pt x="113" y="101"/>
                    </a:cubicBezTo>
                    <a:cubicBezTo>
                      <a:pt x="114" y="103"/>
                      <a:pt x="114" y="103"/>
                      <a:pt x="114" y="103"/>
                    </a:cubicBezTo>
                    <a:cubicBezTo>
                      <a:pt x="114" y="103"/>
                      <a:pt x="114" y="103"/>
                      <a:pt x="114" y="103"/>
                    </a:cubicBezTo>
                    <a:cubicBezTo>
                      <a:pt x="114" y="104"/>
                      <a:pt x="114" y="104"/>
                      <a:pt x="114" y="104"/>
                    </a:cubicBezTo>
                    <a:cubicBezTo>
                      <a:pt x="114" y="104"/>
                      <a:pt x="114" y="104"/>
                      <a:pt x="114" y="104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2" y="105"/>
                      <a:pt x="112" y="105"/>
                      <a:pt x="112" y="105"/>
                    </a:cubicBezTo>
                    <a:cubicBezTo>
                      <a:pt x="112" y="104"/>
                      <a:pt x="112" y="104"/>
                      <a:pt x="112" y="104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3" y="103"/>
                      <a:pt x="113" y="103"/>
                      <a:pt x="113" y="103"/>
                    </a:cubicBezTo>
                    <a:cubicBezTo>
                      <a:pt x="112" y="103"/>
                      <a:pt x="112" y="103"/>
                      <a:pt x="112" y="103"/>
                    </a:cubicBezTo>
                    <a:cubicBezTo>
                      <a:pt x="111" y="104"/>
                      <a:pt x="111" y="104"/>
                      <a:pt x="111" y="104"/>
                    </a:cubicBezTo>
                    <a:cubicBezTo>
                      <a:pt x="110" y="105"/>
                      <a:pt x="110" y="105"/>
                      <a:pt x="110" y="105"/>
                    </a:cubicBezTo>
                    <a:cubicBezTo>
                      <a:pt x="110" y="105"/>
                      <a:pt x="110" y="105"/>
                      <a:pt x="110" y="105"/>
                    </a:cubicBezTo>
                    <a:cubicBezTo>
                      <a:pt x="111" y="106"/>
                      <a:pt x="111" y="106"/>
                      <a:pt x="111" y="106"/>
                    </a:cubicBezTo>
                    <a:cubicBezTo>
                      <a:pt x="111" y="106"/>
                      <a:pt x="111" y="106"/>
                      <a:pt x="111" y="106"/>
                    </a:cubicBezTo>
                    <a:cubicBezTo>
                      <a:pt x="110" y="107"/>
                      <a:pt x="110" y="107"/>
                      <a:pt x="110" y="107"/>
                    </a:cubicBezTo>
                    <a:cubicBezTo>
                      <a:pt x="109" y="107"/>
                      <a:pt x="109" y="107"/>
                      <a:pt x="109" y="107"/>
                    </a:cubicBezTo>
                    <a:cubicBezTo>
                      <a:pt x="108" y="107"/>
                      <a:pt x="108" y="107"/>
                      <a:pt x="108" y="107"/>
                    </a:cubicBezTo>
                    <a:cubicBezTo>
                      <a:pt x="108" y="108"/>
                      <a:pt x="108" y="108"/>
                      <a:pt x="108" y="108"/>
                    </a:cubicBezTo>
                    <a:cubicBezTo>
                      <a:pt x="107" y="108"/>
                      <a:pt x="107" y="108"/>
                      <a:pt x="107" y="108"/>
                    </a:cubicBezTo>
                    <a:cubicBezTo>
                      <a:pt x="106" y="109"/>
                      <a:pt x="106" y="109"/>
                      <a:pt x="106" y="109"/>
                    </a:cubicBezTo>
                    <a:cubicBezTo>
                      <a:pt x="106" y="110"/>
                      <a:pt x="106" y="110"/>
                      <a:pt x="106" y="110"/>
                    </a:cubicBezTo>
                    <a:cubicBezTo>
                      <a:pt x="107" y="111"/>
                      <a:pt x="107" y="111"/>
                      <a:pt x="107" y="111"/>
                    </a:cubicBezTo>
                    <a:cubicBezTo>
                      <a:pt x="107" y="111"/>
                      <a:pt x="107" y="111"/>
                      <a:pt x="107" y="111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5" y="111"/>
                      <a:pt x="105" y="111"/>
                      <a:pt x="105" y="111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04" y="114"/>
                      <a:pt x="104" y="114"/>
                      <a:pt x="104" y="114"/>
                    </a:cubicBezTo>
                    <a:cubicBezTo>
                      <a:pt x="105" y="114"/>
                      <a:pt x="105" y="114"/>
                      <a:pt x="105" y="114"/>
                    </a:cubicBezTo>
                    <a:cubicBezTo>
                      <a:pt x="105" y="114"/>
                      <a:pt x="105" y="114"/>
                      <a:pt x="105" y="114"/>
                    </a:cubicBezTo>
                    <a:cubicBezTo>
                      <a:pt x="106" y="114"/>
                      <a:pt x="106" y="114"/>
                      <a:pt x="106" y="114"/>
                    </a:cubicBezTo>
                    <a:cubicBezTo>
                      <a:pt x="106" y="115"/>
                      <a:pt x="106" y="115"/>
                      <a:pt x="106" y="115"/>
                    </a:cubicBezTo>
                    <a:cubicBezTo>
                      <a:pt x="106" y="116"/>
                      <a:pt x="106" y="116"/>
                      <a:pt x="106" y="116"/>
                    </a:cubicBezTo>
                    <a:cubicBezTo>
                      <a:pt x="105" y="116"/>
                      <a:pt x="105" y="116"/>
                      <a:pt x="105" y="116"/>
                    </a:cubicBezTo>
                    <a:cubicBezTo>
                      <a:pt x="104" y="116"/>
                      <a:pt x="104" y="116"/>
                      <a:pt x="104" y="116"/>
                    </a:cubicBezTo>
                    <a:cubicBezTo>
                      <a:pt x="103" y="116"/>
                      <a:pt x="103" y="116"/>
                      <a:pt x="103" y="116"/>
                    </a:cubicBezTo>
                    <a:cubicBezTo>
                      <a:pt x="102" y="116"/>
                      <a:pt x="102" y="116"/>
                      <a:pt x="102" y="116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101" y="118"/>
                      <a:pt x="101" y="118"/>
                      <a:pt x="101" y="118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99" y="119"/>
                      <a:pt x="99" y="119"/>
                      <a:pt x="99" y="119"/>
                    </a:cubicBezTo>
                    <a:cubicBezTo>
                      <a:pt x="99" y="118"/>
                      <a:pt x="99" y="118"/>
                      <a:pt x="99" y="118"/>
                    </a:cubicBezTo>
                    <a:cubicBezTo>
                      <a:pt x="98" y="118"/>
                      <a:pt x="98" y="118"/>
                      <a:pt x="98" y="118"/>
                    </a:cubicBezTo>
                    <a:cubicBezTo>
                      <a:pt x="98" y="118"/>
                      <a:pt x="98" y="118"/>
                      <a:pt x="98" y="118"/>
                    </a:cubicBezTo>
                    <a:cubicBezTo>
                      <a:pt x="98" y="119"/>
                      <a:pt x="98" y="119"/>
                      <a:pt x="98" y="119"/>
                    </a:cubicBezTo>
                    <a:cubicBezTo>
                      <a:pt x="98" y="120"/>
                      <a:pt x="98" y="120"/>
                      <a:pt x="98" y="120"/>
                    </a:cubicBezTo>
                    <a:cubicBezTo>
                      <a:pt x="99" y="121"/>
                      <a:pt x="99" y="121"/>
                      <a:pt x="99" y="121"/>
                    </a:cubicBezTo>
                    <a:cubicBezTo>
                      <a:pt x="99" y="121"/>
                      <a:pt x="99" y="121"/>
                      <a:pt x="99" y="121"/>
                    </a:cubicBezTo>
                    <a:cubicBezTo>
                      <a:pt x="100" y="121"/>
                      <a:pt x="100" y="121"/>
                      <a:pt x="100" y="121"/>
                    </a:cubicBezTo>
                    <a:cubicBezTo>
                      <a:pt x="100" y="121"/>
                      <a:pt x="100" y="121"/>
                      <a:pt x="100" y="121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100" y="123"/>
                      <a:pt x="100" y="123"/>
                      <a:pt x="100" y="123"/>
                    </a:cubicBezTo>
                    <a:cubicBezTo>
                      <a:pt x="100" y="123"/>
                      <a:pt x="100" y="123"/>
                      <a:pt x="100" y="123"/>
                    </a:cubicBezTo>
                    <a:cubicBezTo>
                      <a:pt x="101" y="123"/>
                      <a:pt x="101" y="123"/>
                      <a:pt x="101" y="123"/>
                    </a:cubicBezTo>
                    <a:cubicBezTo>
                      <a:pt x="101" y="123"/>
                      <a:pt x="101" y="123"/>
                      <a:pt x="101" y="123"/>
                    </a:cubicBezTo>
                    <a:cubicBezTo>
                      <a:pt x="102" y="123"/>
                      <a:pt x="102" y="123"/>
                      <a:pt x="102" y="123"/>
                    </a:cubicBezTo>
                    <a:cubicBezTo>
                      <a:pt x="103" y="123"/>
                      <a:pt x="103" y="123"/>
                      <a:pt x="103" y="123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103" y="124"/>
                      <a:pt x="103" y="124"/>
                      <a:pt x="103" y="124"/>
                    </a:cubicBezTo>
                    <a:cubicBezTo>
                      <a:pt x="103" y="124"/>
                      <a:pt x="103" y="124"/>
                      <a:pt x="103" y="124"/>
                    </a:cubicBezTo>
                    <a:cubicBezTo>
                      <a:pt x="101" y="124"/>
                      <a:pt x="101" y="124"/>
                      <a:pt x="101" y="124"/>
                    </a:cubicBezTo>
                    <a:cubicBezTo>
                      <a:pt x="101" y="124"/>
                      <a:pt x="101" y="124"/>
                      <a:pt x="101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125"/>
                      <a:pt x="100" y="125"/>
                      <a:pt x="100" y="125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101" y="126"/>
                      <a:pt x="101" y="126"/>
                      <a:pt x="101" y="126"/>
                    </a:cubicBezTo>
                    <a:cubicBezTo>
                      <a:pt x="102" y="126"/>
                      <a:pt x="102" y="126"/>
                      <a:pt x="102" y="126"/>
                    </a:cubicBezTo>
                    <a:cubicBezTo>
                      <a:pt x="102" y="126"/>
                      <a:pt x="102" y="126"/>
                      <a:pt x="102" y="12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102" y="127"/>
                      <a:pt x="102" y="127"/>
                      <a:pt x="102" y="127"/>
                    </a:cubicBezTo>
                    <a:cubicBezTo>
                      <a:pt x="101" y="127"/>
                      <a:pt x="101" y="127"/>
                      <a:pt x="101" y="127"/>
                    </a:cubicBezTo>
                    <a:cubicBezTo>
                      <a:pt x="100" y="127"/>
                      <a:pt x="100" y="127"/>
                      <a:pt x="100" y="127"/>
                    </a:cubicBezTo>
                    <a:cubicBezTo>
                      <a:pt x="99" y="128"/>
                      <a:pt x="99" y="128"/>
                      <a:pt x="99" y="128"/>
                    </a:cubicBezTo>
                    <a:cubicBezTo>
                      <a:pt x="99" y="128"/>
                      <a:pt x="99" y="128"/>
                      <a:pt x="99" y="128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1" y="128"/>
                      <a:pt x="101" y="128"/>
                      <a:pt x="101" y="128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1" y="129"/>
                      <a:pt x="101" y="129"/>
                      <a:pt x="101" y="129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0" y="130"/>
                      <a:pt x="100" y="130"/>
                      <a:pt x="100" y="130"/>
                    </a:cubicBezTo>
                    <a:cubicBezTo>
                      <a:pt x="100" y="130"/>
                      <a:pt x="100" y="130"/>
                      <a:pt x="100" y="130"/>
                    </a:cubicBezTo>
                    <a:cubicBezTo>
                      <a:pt x="102" y="130"/>
                      <a:pt x="102" y="130"/>
                      <a:pt x="102" y="130"/>
                    </a:cubicBezTo>
                    <a:cubicBezTo>
                      <a:pt x="103" y="131"/>
                      <a:pt x="103" y="131"/>
                      <a:pt x="103" y="131"/>
                    </a:cubicBezTo>
                    <a:cubicBezTo>
                      <a:pt x="104" y="131"/>
                      <a:pt x="104" y="131"/>
                      <a:pt x="104" y="131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1" y="131"/>
                      <a:pt x="101" y="131"/>
                      <a:pt x="101" y="131"/>
                    </a:cubicBezTo>
                    <a:cubicBezTo>
                      <a:pt x="101" y="131"/>
                      <a:pt x="101" y="131"/>
                      <a:pt x="101" y="131"/>
                    </a:cubicBezTo>
                    <a:cubicBezTo>
                      <a:pt x="100" y="131"/>
                      <a:pt x="100" y="131"/>
                      <a:pt x="100" y="131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98" y="132"/>
                      <a:pt x="98" y="132"/>
                      <a:pt x="98" y="132"/>
                    </a:cubicBezTo>
                    <a:cubicBezTo>
                      <a:pt x="98" y="133"/>
                      <a:pt x="98" y="133"/>
                      <a:pt x="98" y="133"/>
                    </a:cubicBezTo>
                    <a:cubicBezTo>
                      <a:pt x="99" y="133"/>
                      <a:pt x="99" y="133"/>
                      <a:pt x="99" y="133"/>
                    </a:cubicBezTo>
                    <a:cubicBezTo>
                      <a:pt x="99" y="134"/>
                      <a:pt x="99" y="134"/>
                      <a:pt x="99" y="134"/>
                    </a:cubicBezTo>
                    <a:cubicBezTo>
                      <a:pt x="98" y="134"/>
                      <a:pt x="98" y="134"/>
                      <a:pt x="98" y="134"/>
                    </a:cubicBezTo>
                    <a:cubicBezTo>
                      <a:pt x="98" y="134"/>
                      <a:pt x="98" y="134"/>
                      <a:pt x="98" y="134"/>
                    </a:cubicBezTo>
                    <a:cubicBezTo>
                      <a:pt x="97" y="134"/>
                      <a:pt x="97" y="134"/>
                      <a:pt x="97" y="134"/>
                    </a:cubicBezTo>
                    <a:cubicBezTo>
                      <a:pt x="97" y="135"/>
                      <a:pt x="97" y="135"/>
                      <a:pt x="97" y="135"/>
                    </a:cubicBezTo>
                    <a:cubicBezTo>
                      <a:pt x="97" y="136"/>
                      <a:pt x="97" y="136"/>
                      <a:pt x="97" y="136"/>
                    </a:cubicBezTo>
                    <a:cubicBezTo>
                      <a:pt x="96" y="136"/>
                      <a:pt x="96" y="136"/>
                      <a:pt x="96" y="136"/>
                    </a:cubicBezTo>
                    <a:cubicBezTo>
                      <a:pt x="96" y="136"/>
                      <a:pt x="96" y="136"/>
                      <a:pt x="96" y="136"/>
                    </a:cubicBezTo>
                    <a:cubicBezTo>
                      <a:pt x="95" y="137"/>
                      <a:pt x="95" y="137"/>
                      <a:pt x="95" y="137"/>
                    </a:cubicBezTo>
                    <a:cubicBezTo>
                      <a:pt x="97" y="138"/>
                      <a:pt x="97" y="138"/>
                      <a:pt x="97" y="138"/>
                    </a:cubicBezTo>
                    <a:cubicBezTo>
                      <a:pt x="98" y="138"/>
                      <a:pt x="98" y="138"/>
                      <a:pt x="98" y="138"/>
                    </a:cubicBezTo>
                    <a:cubicBezTo>
                      <a:pt x="98" y="138"/>
                      <a:pt x="98" y="138"/>
                      <a:pt x="98" y="138"/>
                    </a:cubicBezTo>
                    <a:cubicBezTo>
                      <a:pt x="98" y="137"/>
                      <a:pt x="98" y="137"/>
                      <a:pt x="98" y="137"/>
                    </a:cubicBezTo>
                    <a:cubicBezTo>
                      <a:pt x="99" y="137"/>
                      <a:pt x="99" y="137"/>
                      <a:pt x="99" y="137"/>
                    </a:cubicBezTo>
                    <a:cubicBezTo>
                      <a:pt x="101" y="136"/>
                      <a:pt x="101" y="136"/>
                      <a:pt x="101" y="136"/>
                    </a:cubicBezTo>
                    <a:cubicBezTo>
                      <a:pt x="102" y="135"/>
                      <a:pt x="102" y="135"/>
                      <a:pt x="102" y="135"/>
                    </a:cubicBezTo>
                    <a:cubicBezTo>
                      <a:pt x="103" y="136"/>
                      <a:pt x="103" y="136"/>
                      <a:pt x="103" y="136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03" y="137"/>
                      <a:pt x="103" y="137"/>
                      <a:pt x="103" y="137"/>
                    </a:cubicBezTo>
                    <a:cubicBezTo>
                      <a:pt x="103" y="137"/>
                      <a:pt x="103" y="137"/>
                      <a:pt x="103" y="137"/>
                    </a:cubicBezTo>
                    <a:cubicBezTo>
                      <a:pt x="102" y="136"/>
                      <a:pt x="102" y="136"/>
                      <a:pt x="102" y="136"/>
                    </a:cubicBezTo>
                    <a:cubicBezTo>
                      <a:pt x="102" y="136"/>
                      <a:pt x="102" y="136"/>
                      <a:pt x="102" y="136"/>
                    </a:cubicBezTo>
                    <a:cubicBezTo>
                      <a:pt x="101" y="137"/>
                      <a:pt x="101" y="137"/>
                      <a:pt x="101" y="137"/>
                    </a:cubicBezTo>
                    <a:cubicBezTo>
                      <a:pt x="100" y="137"/>
                      <a:pt x="100" y="137"/>
                      <a:pt x="100" y="137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99" y="139"/>
                      <a:pt x="99" y="139"/>
                      <a:pt x="99" y="139"/>
                    </a:cubicBezTo>
                    <a:cubicBezTo>
                      <a:pt x="99" y="140"/>
                      <a:pt x="99" y="140"/>
                      <a:pt x="99" y="140"/>
                    </a:cubicBezTo>
                    <a:cubicBezTo>
                      <a:pt x="99" y="140"/>
                      <a:pt x="99" y="140"/>
                      <a:pt x="99" y="140"/>
                    </a:cubicBezTo>
                    <a:cubicBezTo>
                      <a:pt x="99" y="140"/>
                      <a:pt x="99" y="141"/>
                      <a:pt x="99" y="141"/>
                    </a:cubicBezTo>
                    <a:close/>
                    <a:moveTo>
                      <a:pt x="104" y="168"/>
                    </a:moveTo>
                    <a:cubicBezTo>
                      <a:pt x="104" y="169"/>
                      <a:pt x="104" y="169"/>
                      <a:pt x="104" y="169"/>
                    </a:cubicBezTo>
                    <a:cubicBezTo>
                      <a:pt x="105" y="168"/>
                      <a:pt x="105" y="168"/>
                      <a:pt x="105" y="168"/>
                    </a:cubicBezTo>
                    <a:cubicBezTo>
                      <a:pt x="104" y="167"/>
                      <a:pt x="104" y="167"/>
                      <a:pt x="104" y="167"/>
                    </a:cubicBezTo>
                    <a:cubicBezTo>
                      <a:pt x="105" y="167"/>
                      <a:pt x="105" y="167"/>
                      <a:pt x="105" y="167"/>
                    </a:cubicBezTo>
                    <a:cubicBezTo>
                      <a:pt x="104" y="166"/>
                      <a:pt x="104" y="166"/>
                      <a:pt x="104" y="166"/>
                    </a:cubicBezTo>
                    <a:cubicBezTo>
                      <a:pt x="103" y="165"/>
                      <a:pt x="103" y="165"/>
                      <a:pt x="103" y="165"/>
                    </a:cubicBezTo>
                    <a:cubicBezTo>
                      <a:pt x="103" y="165"/>
                      <a:pt x="103" y="165"/>
                      <a:pt x="103" y="165"/>
                    </a:cubicBezTo>
                    <a:cubicBezTo>
                      <a:pt x="102" y="164"/>
                      <a:pt x="102" y="164"/>
                      <a:pt x="102" y="164"/>
                    </a:cubicBezTo>
                    <a:cubicBezTo>
                      <a:pt x="101" y="165"/>
                      <a:pt x="101" y="165"/>
                      <a:pt x="101" y="165"/>
                    </a:cubicBezTo>
                    <a:cubicBezTo>
                      <a:pt x="100" y="165"/>
                      <a:pt x="100" y="165"/>
                      <a:pt x="100" y="165"/>
                    </a:cubicBezTo>
                    <a:cubicBezTo>
                      <a:pt x="100" y="166"/>
                      <a:pt x="100" y="166"/>
                      <a:pt x="100" y="166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102" y="166"/>
                      <a:pt x="102" y="166"/>
                      <a:pt x="102" y="166"/>
                    </a:cubicBezTo>
                    <a:cubicBezTo>
                      <a:pt x="102" y="167"/>
                      <a:pt x="102" y="167"/>
                      <a:pt x="102" y="167"/>
                    </a:cubicBezTo>
                    <a:cubicBezTo>
                      <a:pt x="103" y="167"/>
                      <a:pt x="103" y="167"/>
                      <a:pt x="103" y="167"/>
                    </a:cubicBezTo>
                    <a:cubicBezTo>
                      <a:pt x="104" y="168"/>
                      <a:pt x="104" y="168"/>
                      <a:pt x="104" y="168"/>
                    </a:cubicBezTo>
                    <a:close/>
                    <a:moveTo>
                      <a:pt x="124" y="168"/>
                    </a:moveTo>
                    <a:cubicBezTo>
                      <a:pt x="123" y="168"/>
                      <a:pt x="123" y="168"/>
                      <a:pt x="123" y="168"/>
                    </a:cubicBezTo>
                    <a:cubicBezTo>
                      <a:pt x="122" y="168"/>
                      <a:pt x="122" y="168"/>
                      <a:pt x="122" y="168"/>
                    </a:cubicBezTo>
                    <a:cubicBezTo>
                      <a:pt x="121" y="168"/>
                      <a:pt x="121" y="168"/>
                      <a:pt x="121" y="168"/>
                    </a:cubicBezTo>
                    <a:cubicBezTo>
                      <a:pt x="121" y="166"/>
                      <a:pt x="121" y="166"/>
                      <a:pt x="121" y="166"/>
                    </a:cubicBezTo>
                    <a:cubicBezTo>
                      <a:pt x="119" y="166"/>
                      <a:pt x="119" y="166"/>
                      <a:pt x="119" y="166"/>
                    </a:cubicBezTo>
                    <a:cubicBezTo>
                      <a:pt x="118" y="165"/>
                      <a:pt x="118" y="165"/>
                      <a:pt x="118" y="165"/>
                    </a:cubicBezTo>
                    <a:cubicBezTo>
                      <a:pt x="117" y="164"/>
                      <a:pt x="117" y="164"/>
                      <a:pt x="117" y="164"/>
                    </a:cubicBezTo>
                    <a:cubicBezTo>
                      <a:pt x="116" y="164"/>
                      <a:pt x="116" y="164"/>
                      <a:pt x="116" y="164"/>
                    </a:cubicBezTo>
                    <a:cubicBezTo>
                      <a:pt x="114" y="162"/>
                      <a:pt x="114" y="162"/>
                      <a:pt x="114" y="162"/>
                    </a:cubicBezTo>
                    <a:cubicBezTo>
                      <a:pt x="112" y="160"/>
                      <a:pt x="112" y="160"/>
                      <a:pt x="112" y="160"/>
                    </a:cubicBezTo>
                    <a:cubicBezTo>
                      <a:pt x="112" y="157"/>
                      <a:pt x="112" y="157"/>
                      <a:pt x="112" y="157"/>
                    </a:cubicBezTo>
                    <a:cubicBezTo>
                      <a:pt x="111" y="156"/>
                      <a:pt x="111" y="156"/>
                      <a:pt x="111" y="156"/>
                    </a:cubicBezTo>
                    <a:cubicBezTo>
                      <a:pt x="111" y="153"/>
                      <a:pt x="111" y="153"/>
                      <a:pt x="111" y="153"/>
                    </a:cubicBezTo>
                    <a:cubicBezTo>
                      <a:pt x="110" y="152"/>
                      <a:pt x="110" y="152"/>
                      <a:pt x="110" y="152"/>
                    </a:cubicBezTo>
                    <a:cubicBezTo>
                      <a:pt x="109" y="149"/>
                      <a:pt x="109" y="149"/>
                      <a:pt x="109" y="149"/>
                    </a:cubicBezTo>
                    <a:cubicBezTo>
                      <a:pt x="109" y="148"/>
                      <a:pt x="109" y="148"/>
                      <a:pt x="109" y="148"/>
                    </a:cubicBezTo>
                    <a:cubicBezTo>
                      <a:pt x="110" y="148"/>
                      <a:pt x="110" y="148"/>
                      <a:pt x="110" y="148"/>
                    </a:cubicBezTo>
                    <a:cubicBezTo>
                      <a:pt x="109" y="147"/>
                      <a:pt x="109" y="147"/>
                      <a:pt x="109" y="147"/>
                    </a:cubicBezTo>
                    <a:cubicBezTo>
                      <a:pt x="108" y="147"/>
                      <a:pt x="108" y="147"/>
                      <a:pt x="108" y="147"/>
                    </a:cubicBezTo>
                    <a:cubicBezTo>
                      <a:pt x="108" y="147"/>
                      <a:pt x="108" y="147"/>
                      <a:pt x="108" y="147"/>
                    </a:cubicBezTo>
                    <a:cubicBezTo>
                      <a:pt x="107" y="147"/>
                      <a:pt x="107" y="147"/>
                      <a:pt x="107" y="147"/>
                    </a:cubicBezTo>
                    <a:cubicBezTo>
                      <a:pt x="107" y="146"/>
                      <a:pt x="107" y="146"/>
                      <a:pt x="107" y="146"/>
                    </a:cubicBezTo>
                    <a:cubicBezTo>
                      <a:pt x="109" y="146"/>
                      <a:pt x="109" y="146"/>
                      <a:pt x="109" y="146"/>
                    </a:cubicBezTo>
                    <a:cubicBezTo>
                      <a:pt x="110" y="146"/>
                      <a:pt x="110" y="146"/>
                      <a:pt x="110" y="146"/>
                    </a:cubicBezTo>
                    <a:cubicBezTo>
                      <a:pt x="110" y="144"/>
                      <a:pt x="110" y="144"/>
                      <a:pt x="110" y="144"/>
                    </a:cubicBezTo>
                    <a:cubicBezTo>
                      <a:pt x="110" y="143"/>
                      <a:pt x="110" y="143"/>
                      <a:pt x="110" y="143"/>
                    </a:cubicBezTo>
                    <a:cubicBezTo>
                      <a:pt x="109" y="143"/>
                      <a:pt x="109" y="143"/>
                      <a:pt x="109" y="143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08" y="141"/>
                      <a:pt x="108" y="141"/>
                      <a:pt x="108" y="141"/>
                    </a:cubicBezTo>
                    <a:cubicBezTo>
                      <a:pt x="105" y="141"/>
                      <a:pt x="105" y="141"/>
                      <a:pt x="105" y="141"/>
                    </a:cubicBezTo>
                    <a:cubicBezTo>
                      <a:pt x="104" y="140"/>
                      <a:pt x="104" y="140"/>
                      <a:pt x="104" y="140"/>
                    </a:cubicBezTo>
                    <a:cubicBezTo>
                      <a:pt x="103" y="140"/>
                      <a:pt x="103" y="140"/>
                      <a:pt x="103" y="140"/>
                    </a:cubicBezTo>
                    <a:cubicBezTo>
                      <a:pt x="101" y="141"/>
                      <a:pt x="101" y="141"/>
                      <a:pt x="101" y="141"/>
                    </a:cubicBezTo>
                    <a:cubicBezTo>
                      <a:pt x="99" y="141"/>
                      <a:pt x="99" y="141"/>
                      <a:pt x="99" y="141"/>
                    </a:cubicBezTo>
                    <a:cubicBezTo>
                      <a:pt x="98" y="142"/>
                      <a:pt x="98" y="142"/>
                      <a:pt x="98" y="142"/>
                    </a:cubicBezTo>
                    <a:cubicBezTo>
                      <a:pt x="97" y="143"/>
                      <a:pt x="97" y="143"/>
                      <a:pt x="97" y="143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6" y="145"/>
                      <a:pt x="96" y="145"/>
                      <a:pt x="96" y="145"/>
                    </a:cubicBezTo>
                    <a:cubicBezTo>
                      <a:pt x="97" y="146"/>
                      <a:pt x="97" y="146"/>
                      <a:pt x="97" y="146"/>
                    </a:cubicBezTo>
                    <a:cubicBezTo>
                      <a:pt x="98" y="146"/>
                      <a:pt x="98" y="146"/>
                      <a:pt x="98" y="146"/>
                    </a:cubicBezTo>
                    <a:cubicBezTo>
                      <a:pt x="98" y="146"/>
                      <a:pt x="98" y="146"/>
                      <a:pt x="98" y="146"/>
                    </a:cubicBezTo>
                    <a:cubicBezTo>
                      <a:pt x="98" y="147"/>
                      <a:pt x="98" y="147"/>
                      <a:pt x="98" y="147"/>
                    </a:cubicBezTo>
                    <a:cubicBezTo>
                      <a:pt x="97" y="147"/>
                      <a:pt x="97" y="147"/>
                      <a:pt x="97" y="147"/>
                    </a:cubicBezTo>
                    <a:cubicBezTo>
                      <a:pt x="96" y="147"/>
                      <a:pt x="96" y="147"/>
                      <a:pt x="96" y="147"/>
                    </a:cubicBezTo>
                    <a:cubicBezTo>
                      <a:pt x="95" y="149"/>
                      <a:pt x="95" y="149"/>
                      <a:pt x="95" y="149"/>
                    </a:cubicBezTo>
                    <a:cubicBezTo>
                      <a:pt x="95" y="150"/>
                      <a:pt x="95" y="150"/>
                      <a:pt x="95" y="150"/>
                    </a:cubicBezTo>
                    <a:cubicBezTo>
                      <a:pt x="95" y="150"/>
                      <a:pt x="95" y="150"/>
                      <a:pt x="95" y="150"/>
                    </a:cubicBezTo>
                    <a:cubicBezTo>
                      <a:pt x="96" y="150"/>
                      <a:pt x="96" y="150"/>
                      <a:pt x="96" y="150"/>
                    </a:cubicBezTo>
                    <a:cubicBezTo>
                      <a:pt x="97" y="149"/>
                      <a:pt x="97" y="149"/>
                      <a:pt x="97" y="149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7" y="150"/>
                      <a:pt x="97" y="150"/>
                      <a:pt x="97" y="150"/>
                    </a:cubicBezTo>
                    <a:cubicBezTo>
                      <a:pt x="96" y="151"/>
                      <a:pt x="96" y="151"/>
                      <a:pt x="96" y="151"/>
                    </a:cubicBezTo>
                    <a:cubicBezTo>
                      <a:pt x="97" y="151"/>
                      <a:pt x="97" y="151"/>
                      <a:pt x="97" y="151"/>
                    </a:cubicBezTo>
                    <a:cubicBezTo>
                      <a:pt x="98" y="151"/>
                      <a:pt x="98" y="151"/>
                      <a:pt x="98" y="151"/>
                    </a:cubicBezTo>
                    <a:cubicBezTo>
                      <a:pt x="99" y="150"/>
                      <a:pt x="99" y="150"/>
                      <a:pt x="99" y="150"/>
                    </a:cubicBezTo>
                    <a:cubicBezTo>
                      <a:pt x="99" y="151"/>
                      <a:pt x="99" y="151"/>
                      <a:pt x="99" y="151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98" y="153"/>
                      <a:pt x="98" y="153"/>
                      <a:pt x="98" y="153"/>
                    </a:cubicBezTo>
                    <a:cubicBezTo>
                      <a:pt x="100" y="153"/>
                      <a:pt x="100" y="153"/>
                      <a:pt x="100" y="153"/>
                    </a:cubicBezTo>
                    <a:cubicBezTo>
                      <a:pt x="99" y="153"/>
                      <a:pt x="99" y="153"/>
                      <a:pt x="99" y="153"/>
                    </a:cubicBezTo>
                    <a:cubicBezTo>
                      <a:pt x="98" y="153"/>
                      <a:pt x="98" y="153"/>
                      <a:pt x="98" y="153"/>
                    </a:cubicBezTo>
                    <a:cubicBezTo>
                      <a:pt x="97" y="154"/>
                      <a:pt x="97" y="154"/>
                      <a:pt x="97" y="154"/>
                    </a:cubicBezTo>
                    <a:cubicBezTo>
                      <a:pt x="97" y="155"/>
                      <a:pt x="97" y="155"/>
                      <a:pt x="97" y="155"/>
                    </a:cubicBezTo>
                    <a:cubicBezTo>
                      <a:pt x="98" y="156"/>
                      <a:pt x="98" y="156"/>
                      <a:pt x="98" y="156"/>
                    </a:cubicBezTo>
                    <a:cubicBezTo>
                      <a:pt x="98" y="156"/>
                      <a:pt x="98" y="156"/>
                      <a:pt x="98" y="156"/>
                    </a:cubicBezTo>
                    <a:cubicBezTo>
                      <a:pt x="97" y="156"/>
                      <a:pt x="97" y="156"/>
                      <a:pt x="97" y="156"/>
                    </a:cubicBezTo>
                    <a:cubicBezTo>
                      <a:pt x="96" y="156"/>
                      <a:pt x="96" y="156"/>
                      <a:pt x="96" y="156"/>
                    </a:cubicBezTo>
                    <a:cubicBezTo>
                      <a:pt x="95" y="156"/>
                      <a:pt x="95" y="156"/>
                      <a:pt x="95" y="156"/>
                    </a:cubicBezTo>
                    <a:cubicBezTo>
                      <a:pt x="94" y="156"/>
                      <a:pt x="94" y="156"/>
                      <a:pt x="94" y="156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4" y="158"/>
                      <a:pt x="94" y="158"/>
                      <a:pt x="94" y="158"/>
                    </a:cubicBezTo>
                    <a:cubicBezTo>
                      <a:pt x="94" y="159"/>
                      <a:pt x="94" y="159"/>
                      <a:pt x="94" y="159"/>
                    </a:cubicBezTo>
                    <a:cubicBezTo>
                      <a:pt x="94" y="160"/>
                      <a:pt x="94" y="160"/>
                      <a:pt x="94" y="160"/>
                    </a:cubicBezTo>
                    <a:cubicBezTo>
                      <a:pt x="94" y="161"/>
                      <a:pt x="94" y="161"/>
                      <a:pt x="94" y="161"/>
                    </a:cubicBezTo>
                    <a:cubicBezTo>
                      <a:pt x="95" y="162"/>
                      <a:pt x="95" y="162"/>
                      <a:pt x="95" y="162"/>
                    </a:cubicBezTo>
                    <a:cubicBezTo>
                      <a:pt x="95" y="163"/>
                      <a:pt x="95" y="163"/>
                      <a:pt x="95" y="163"/>
                    </a:cubicBezTo>
                    <a:cubicBezTo>
                      <a:pt x="97" y="164"/>
                      <a:pt x="97" y="164"/>
                      <a:pt x="97" y="164"/>
                    </a:cubicBezTo>
                    <a:cubicBezTo>
                      <a:pt x="98" y="164"/>
                      <a:pt x="98" y="164"/>
                      <a:pt x="98" y="164"/>
                    </a:cubicBezTo>
                    <a:cubicBezTo>
                      <a:pt x="99" y="164"/>
                      <a:pt x="99" y="164"/>
                      <a:pt x="99" y="164"/>
                    </a:cubicBezTo>
                    <a:cubicBezTo>
                      <a:pt x="99" y="164"/>
                      <a:pt x="99" y="164"/>
                      <a:pt x="99" y="164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100" y="160"/>
                      <a:pt x="100" y="160"/>
                      <a:pt x="100" y="160"/>
                    </a:cubicBezTo>
                    <a:cubicBezTo>
                      <a:pt x="101" y="159"/>
                      <a:pt x="101" y="159"/>
                      <a:pt x="101" y="159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101" y="162"/>
                      <a:pt x="101" y="162"/>
                      <a:pt x="101" y="162"/>
                    </a:cubicBezTo>
                    <a:cubicBezTo>
                      <a:pt x="101" y="163"/>
                      <a:pt x="101" y="163"/>
                      <a:pt x="101" y="163"/>
                    </a:cubicBezTo>
                    <a:cubicBezTo>
                      <a:pt x="102" y="163"/>
                      <a:pt x="102" y="163"/>
                      <a:pt x="102" y="163"/>
                    </a:cubicBezTo>
                    <a:cubicBezTo>
                      <a:pt x="103" y="163"/>
                      <a:pt x="103" y="163"/>
                      <a:pt x="103" y="163"/>
                    </a:cubicBezTo>
                    <a:cubicBezTo>
                      <a:pt x="103" y="162"/>
                      <a:pt x="103" y="162"/>
                      <a:pt x="103" y="162"/>
                    </a:cubicBezTo>
                    <a:cubicBezTo>
                      <a:pt x="103" y="161"/>
                      <a:pt x="103" y="161"/>
                      <a:pt x="103" y="161"/>
                    </a:cubicBezTo>
                    <a:cubicBezTo>
                      <a:pt x="104" y="162"/>
                      <a:pt x="104" y="162"/>
                      <a:pt x="104" y="162"/>
                    </a:cubicBezTo>
                    <a:cubicBezTo>
                      <a:pt x="103" y="162"/>
                      <a:pt x="103" y="162"/>
                      <a:pt x="103" y="162"/>
                    </a:cubicBezTo>
                    <a:cubicBezTo>
                      <a:pt x="103" y="163"/>
                      <a:pt x="103" y="163"/>
                      <a:pt x="103" y="163"/>
                    </a:cubicBezTo>
                    <a:cubicBezTo>
                      <a:pt x="105" y="165"/>
                      <a:pt x="105" y="165"/>
                      <a:pt x="105" y="165"/>
                    </a:cubicBezTo>
                    <a:cubicBezTo>
                      <a:pt x="106" y="165"/>
                      <a:pt x="106" y="165"/>
                      <a:pt x="106" y="165"/>
                    </a:cubicBezTo>
                    <a:cubicBezTo>
                      <a:pt x="107" y="165"/>
                      <a:pt x="107" y="165"/>
                      <a:pt x="107" y="165"/>
                    </a:cubicBezTo>
                    <a:cubicBezTo>
                      <a:pt x="108" y="165"/>
                      <a:pt x="108" y="165"/>
                      <a:pt x="108" y="165"/>
                    </a:cubicBezTo>
                    <a:cubicBezTo>
                      <a:pt x="108" y="165"/>
                      <a:pt x="108" y="165"/>
                      <a:pt x="108" y="165"/>
                    </a:cubicBez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07" y="166"/>
                      <a:pt x="107" y="166"/>
                      <a:pt x="107" y="166"/>
                    </a:cubicBezTo>
                    <a:cubicBezTo>
                      <a:pt x="107" y="166"/>
                      <a:pt x="107" y="166"/>
                      <a:pt x="107" y="166"/>
                    </a:cubicBezTo>
                    <a:cubicBezTo>
                      <a:pt x="106" y="167"/>
                      <a:pt x="106" y="167"/>
                      <a:pt x="106" y="167"/>
                    </a:cubicBezTo>
                    <a:cubicBezTo>
                      <a:pt x="106" y="167"/>
                      <a:pt x="106" y="167"/>
                      <a:pt x="106" y="167"/>
                    </a:cubicBezTo>
                    <a:cubicBezTo>
                      <a:pt x="107" y="168"/>
                      <a:pt x="107" y="168"/>
                      <a:pt x="107" y="168"/>
                    </a:cubicBezTo>
                    <a:cubicBezTo>
                      <a:pt x="107" y="169"/>
                      <a:pt x="107" y="169"/>
                      <a:pt x="107" y="169"/>
                    </a:cubicBezTo>
                    <a:cubicBezTo>
                      <a:pt x="106" y="169"/>
                      <a:pt x="106" y="169"/>
                      <a:pt x="106" y="169"/>
                    </a:cubicBezTo>
                    <a:cubicBezTo>
                      <a:pt x="106" y="169"/>
                      <a:pt x="106" y="169"/>
                      <a:pt x="106" y="169"/>
                    </a:cubicBezTo>
                    <a:cubicBezTo>
                      <a:pt x="106" y="169"/>
                      <a:pt x="106" y="169"/>
                      <a:pt x="106" y="169"/>
                    </a:cubicBezTo>
                    <a:cubicBezTo>
                      <a:pt x="106" y="170"/>
                      <a:pt x="106" y="170"/>
                      <a:pt x="106" y="170"/>
                    </a:cubicBezTo>
                    <a:cubicBezTo>
                      <a:pt x="108" y="170"/>
                      <a:pt x="108" y="170"/>
                      <a:pt x="108" y="170"/>
                    </a:cubicBezTo>
                    <a:cubicBezTo>
                      <a:pt x="109" y="170"/>
                      <a:pt x="109" y="170"/>
                      <a:pt x="109" y="170"/>
                    </a:cubicBezTo>
                    <a:cubicBezTo>
                      <a:pt x="110" y="170"/>
                      <a:pt x="110" y="170"/>
                      <a:pt x="110" y="170"/>
                    </a:cubicBezTo>
                    <a:cubicBezTo>
                      <a:pt x="112" y="171"/>
                      <a:pt x="112" y="171"/>
                      <a:pt x="112" y="171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13" y="171"/>
                      <a:pt x="113" y="171"/>
                      <a:pt x="113" y="171"/>
                    </a:cubicBez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4" y="173"/>
                      <a:pt x="114" y="173"/>
                      <a:pt x="114" y="173"/>
                    </a:cubicBezTo>
                    <a:cubicBezTo>
                      <a:pt x="115" y="173"/>
                      <a:pt x="115" y="173"/>
                      <a:pt x="115" y="173"/>
                    </a:cubicBezTo>
                    <a:cubicBezTo>
                      <a:pt x="115" y="172"/>
                      <a:pt x="115" y="172"/>
                      <a:pt x="115" y="172"/>
                    </a:cubicBezTo>
                    <a:cubicBezTo>
                      <a:pt x="115" y="171"/>
                      <a:pt x="115" y="171"/>
                      <a:pt x="115" y="171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13" y="170"/>
                      <a:pt x="113" y="170"/>
                      <a:pt x="113" y="170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16" y="170"/>
                      <a:pt x="116" y="170"/>
                      <a:pt x="116" y="170"/>
                    </a:cubicBezTo>
                    <a:cubicBezTo>
                      <a:pt x="116" y="171"/>
                      <a:pt x="116" y="171"/>
                      <a:pt x="116" y="171"/>
                    </a:cubicBezTo>
                    <a:cubicBezTo>
                      <a:pt x="117" y="172"/>
                      <a:pt x="117" y="172"/>
                      <a:pt x="117" y="172"/>
                    </a:cubicBezTo>
                    <a:cubicBezTo>
                      <a:pt x="117" y="172"/>
                      <a:pt x="117" y="172"/>
                      <a:pt x="117" y="172"/>
                    </a:cubicBezTo>
                    <a:cubicBezTo>
                      <a:pt x="117" y="171"/>
                      <a:pt x="117" y="171"/>
                      <a:pt x="117" y="171"/>
                    </a:cubicBezTo>
                    <a:cubicBezTo>
                      <a:pt x="118" y="171"/>
                      <a:pt x="118" y="171"/>
                      <a:pt x="118" y="171"/>
                    </a:cubicBezTo>
                    <a:cubicBezTo>
                      <a:pt x="118" y="172"/>
                      <a:pt x="118" y="172"/>
                      <a:pt x="118" y="172"/>
                    </a:cubicBezTo>
                    <a:cubicBezTo>
                      <a:pt x="120" y="172"/>
                      <a:pt x="120" y="172"/>
                      <a:pt x="120" y="172"/>
                    </a:cubicBezTo>
                    <a:cubicBezTo>
                      <a:pt x="120" y="172"/>
                      <a:pt x="120" y="172"/>
                      <a:pt x="120" y="172"/>
                    </a:cubicBezTo>
                    <a:cubicBezTo>
                      <a:pt x="120" y="172"/>
                      <a:pt x="120" y="172"/>
                      <a:pt x="120" y="172"/>
                    </a:cubicBezTo>
                    <a:cubicBezTo>
                      <a:pt x="119" y="171"/>
                      <a:pt x="119" y="171"/>
                      <a:pt x="119" y="171"/>
                    </a:cubicBezTo>
                    <a:cubicBezTo>
                      <a:pt x="119" y="171"/>
                      <a:pt x="119" y="171"/>
                      <a:pt x="119" y="171"/>
                    </a:cubicBezTo>
                    <a:cubicBezTo>
                      <a:pt x="120" y="170"/>
                      <a:pt x="120" y="170"/>
                      <a:pt x="120" y="17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2" y="171"/>
                      <a:pt x="122" y="171"/>
                      <a:pt x="122" y="171"/>
                    </a:cubicBezTo>
                    <a:cubicBezTo>
                      <a:pt x="122" y="172"/>
                      <a:pt x="122" y="172"/>
                      <a:pt x="122" y="172"/>
                    </a:cubicBezTo>
                    <a:cubicBezTo>
                      <a:pt x="123" y="173"/>
                      <a:pt x="123" y="173"/>
                      <a:pt x="123" y="173"/>
                    </a:cubicBezTo>
                    <a:cubicBezTo>
                      <a:pt x="123" y="173"/>
                      <a:pt x="123" y="173"/>
                      <a:pt x="123" y="173"/>
                    </a:cubicBezTo>
                    <a:cubicBezTo>
                      <a:pt x="124" y="172"/>
                      <a:pt x="124" y="172"/>
                      <a:pt x="124" y="172"/>
                    </a:cubicBezTo>
                    <a:cubicBezTo>
                      <a:pt x="123" y="171"/>
                      <a:pt x="123" y="171"/>
                      <a:pt x="123" y="171"/>
                    </a:cubicBezTo>
                    <a:cubicBezTo>
                      <a:pt x="122" y="171"/>
                      <a:pt x="122" y="171"/>
                      <a:pt x="122" y="171"/>
                    </a:cubicBezTo>
                    <a:cubicBezTo>
                      <a:pt x="122" y="170"/>
                      <a:pt x="122" y="170"/>
                      <a:pt x="122" y="170"/>
                    </a:cubicBezTo>
                    <a:cubicBezTo>
                      <a:pt x="122" y="170"/>
                      <a:pt x="122" y="170"/>
                      <a:pt x="122" y="170"/>
                    </a:cubicBezTo>
                    <a:cubicBezTo>
                      <a:pt x="123" y="170"/>
                      <a:pt x="123" y="170"/>
                      <a:pt x="123" y="170"/>
                    </a:cubicBezTo>
                    <a:cubicBezTo>
                      <a:pt x="123" y="170"/>
                      <a:pt x="123" y="170"/>
                      <a:pt x="123" y="170"/>
                    </a:cubicBezTo>
                    <a:cubicBezTo>
                      <a:pt x="124" y="170"/>
                      <a:pt x="124" y="170"/>
                      <a:pt x="124" y="170"/>
                    </a:cubicBezTo>
                    <a:cubicBezTo>
                      <a:pt x="124" y="169"/>
                      <a:pt x="124" y="169"/>
                      <a:pt x="124" y="169"/>
                    </a:cubicBezTo>
                    <a:cubicBezTo>
                      <a:pt x="124" y="168"/>
                      <a:pt x="124" y="168"/>
                      <a:pt x="124" y="168"/>
                    </a:cubicBezTo>
                    <a:close/>
                    <a:moveTo>
                      <a:pt x="40" y="232"/>
                    </a:moveTo>
                    <a:cubicBezTo>
                      <a:pt x="39" y="231"/>
                      <a:pt x="39" y="231"/>
                      <a:pt x="39" y="231"/>
                    </a:cubicBezTo>
                    <a:cubicBezTo>
                      <a:pt x="39" y="231"/>
                      <a:pt x="39" y="231"/>
                      <a:pt x="39" y="231"/>
                    </a:cubicBezTo>
                    <a:cubicBezTo>
                      <a:pt x="39" y="230"/>
                      <a:pt x="39" y="230"/>
                      <a:pt x="39" y="230"/>
                    </a:cubicBezTo>
                    <a:cubicBezTo>
                      <a:pt x="39" y="230"/>
                      <a:pt x="39" y="230"/>
                      <a:pt x="39" y="230"/>
                    </a:cubicBezTo>
                    <a:cubicBezTo>
                      <a:pt x="38" y="231"/>
                      <a:pt x="38" y="231"/>
                      <a:pt x="38" y="231"/>
                    </a:cubicBezTo>
                    <a:cubicBezTo>
                      <a:pt x="38" y="231"/>
                      <a:pt x="38" y="231"/>
                      <a:pt x="38" y="231"/>
                    </a:cubicBezTo>
                    <a:cubicBezTo>
                      <a:pt x="39" y="232"/>
                      <a:pt x="39" y="232"/>
                      <a:pt x="39" y="232"/>
                    </a:cubicBezTo>
                    <a:cubicBezTo>
                      <a:pt x="39" y="232"/>
                      <a:pt x="39" y="232"/>
                      <a:pt x="39" y="232"/>
                    </a:cubicBezTo>
                    <a:cubicBezTo>
                      <a:pt x="39" y="232"/>
                      <a:pt x="39" y="232"/>
                      <a:pt x="39" y="232"/>
                    </a:cubicBezTo>
                    <a:cubicBezTo>
                      <a:pt x="40" y="232"/>
                      <a:pt x="40" y="232"/>
                      <a:pt x="40" y="232"/>
                    </a:cubicBezTo>
                    <a:close/>
                    <a:moveTo>
                      <a:pt x="69" y="215"/>
                    </a:moveTo>
                    <a:cubicBezTo>
                      <a:pt x="69" y="215"/>
                      <a:pt x="69" y="215"/>
                      <a:pt x="69" y="215"/>
                    </a:cubicBezTo>
                    <a:cubicBezTo>
                      <a:pt x="69" y="215"/>
                      <a:pt x="69" y="215"/>
                      <a:pt x="69" y="215"/>
                    </a:cubicBezTo>
                    <a:cubicBezTo>
                      <a:pt x="69" y="214"/>
                      <a:pt x="69" y="214"/>
                      <a:pt x="69" y="214"/>
                    </a:cubicBezTo>
                    <a:cubicBezTo>
                      <a:pt x="68" y="214"/>
                      <a:pt x="68" y="214"/>
                      <a:pt x="68" y="214"/>
                    </a:cubicBezTo>
                    <a:cubicBezTo>
                      <a:pt x="68" y="215"/>
                      <a:pt x="68" y="215"/>
                      <a:pt x="68" y="215"/>
                    </a:cubicBezTo>
                    <a:cubicBezTo>
                      <a:pt x="69" y="215"/>
                      <a:pt x="69" y="215"/>
                      <a:pt x="69" y="215"/>
                    </a:cubicBezTo>
                    <a:close/>
                    <a:moveTo>
                      <a:pt x="91" y="193"/>
                    </a:moveTo>
                    <a:cubicBezTo>
                      <a:pt x="93" y="193"/>
                      <a:pt x="93" y="193"/>
                      <a:pt x="93" y="193"/>
                    </a:cubicBezTo>
                    <a:cubicBezTo>
                      <a:pt x="94" y="192"/>
                      <a:pt x="94" y="192"/>
                      <a:pt x="94" y="192"/>
                    </a:cubicBezTo>
                    <a:cubicBezTo>
                      <a:pt x="95" y="191"/>
                      <a:pt x="95" y="191"/>
                      <a:pt x="95" y="191"/>
                    </a:cubicBezTo>
                    <a:cubicBezTo>
                      <a:pt x="95" y="189"/>
                      <a:pt x="95" y="189"/>
                      <a:pt x="95" y="189"/>
                    </a:cubicBezTo>
                    <a:cubicBezTo>
                      <a:pt x="96" y="188"/>
                      <a:pt x="96" y="188"/>
                      <a:pt x="96" y="188"/>
                    </a:cubicBezTo>
                    <a:cubicBezTo>
                      <a:pt x="96" y="189"/>
                      <a:pt x="96" y="189"/>
                      <a:pt x="96" y="189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7" y="189"/>
                      <a:pt x="97" y="189"/>
                      <a:pt x="97" y="189"/>
                    </a:cubicBezTo>
                    <a:cubicBezTo>
                      <a:pt x="97" y="188"/>
                      <a:pt x="97" y="188"/>
                      <a:pt x="97" y="188"/>
                    </a:cubicBezTo>
                    <a:cubicBezTo>
                      <a:pt x="96" y="187"/>
                      <a:pt x="96" y="187"/>
                      <a:pt x="96" y="187"/>
                    </a:cubicBezTo>
                    <a:cubicBezTo>
                      <a:pt x="92" y="186"/>
                      <a:pt x="92" y="186"/>
                      <a:pt x="92" y="186"/>
                    </a:cubicBezTo>
                    <a:cubicBezTo>
                      <a:pt x="90" y="185"/>
                      <a:pt x="90" y="185"/>
                      <a:pt x="90" y="185"/>
                    </a:cubicBezTo>
                    <a:cubicBezTo>
                      <a:pt x="88" y="186"/>
                      <a:pt x="88" y="186"/>
                      <a:pt x="88" y="186"/>
                    </a:cubicBezTo>
                    <a:cubicBezTo>
                      <a:pt x="88" y="188"/>
                      <a:pt x="88" y="188"/>
                      <a:pt x="88" y="188"/>
                    </a:cubicBezTo>
                    <a:cubicBezTo>
                      <a:pt x="88" y="191"/>
                      <a:pt x="88" y="191"/>
                      <a:pt x="88" y="191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9" y="193"/>
                      <a:pt x="89" y="193"/>
                      <a:pt x="89" y="193"/>
                    </a:cubicBezTo>
                    <a:cubicBezTo>
                      <a:pt x="89" y="193"/>
                      <a:pt x="89" y="193"/>
                      <a:pt x="89" y="193"/>
                    </a:cubicBezTo>
                    <a:cubicBezTo>
                      <a:pt x="90" y="193"/>
                      <a:pt x="90" y="193"/>
                      <a:pt x="90" y="193"/>
                    </a:cubicBezTo>
                    <a:cubicBezTo>
                      <a:pt x="90" y="194"/>
                      <a:pt x="90" y="194"/>
                      <a:pt x="90" y="194"/>
                    </a:cubicBezTo>
                    <a:cubicBezTo>
                      <a:pt x="91" y="194"/>
                      <a:pt x="91" y="194"/>
                      <a:pt x="91" y="194"/>
                    </a:cubicBezTo>
                    <a:cubicBezTo>
                      <a:pt x="91" y="193"/>
                      <a:pt x="91" y="193"/>
                      <a:pt x="91" y="193"/>
                    </a:cubicBezTo>
                    <a:close/>
                    <a:moveTo>
                      <a:pt x="101" y="195"/>
                    </a:moveTo>
                    <a:cubicBezTo>
                      <a:pt x="102" y="195"/>
                      <a:pt x="102" y="195"/>
                      <a:pt x="102" y="195"/>
                    </a:cubicBezTo>
                    <a:cubicBezTo>
                      <a:pt x="102" y="195"/>
                      <a:pt x="102" y="195"/>
                      <a:pt x="102" y="195"/>
                    </a:cubicBezTo>
                    <a:cubicBezTo>
                      <a:pt x="103" y="195"/>
                      <a:pt x="103" y="195"/>
                      <a:pt x="103" y="195"/>
                    </a:cubicBezTo>
                    <a:cubicBezTo>
                      <a:pt x="104" y="194"/>
                      <a:pt x="104" y="194"/>
                      <a:pt x="104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2" y="195"/>
                      <a:pt x="102" y="195"/>
                      <a:pt x="102" y="195"/>
                    </a:cubicBezTo>
                    <a:cubicBezTo>
                      <a:pt x="101" y="195"/>
                      <a:pt x="101" y="195"/>
                      <a:pt x="101" y="195"/>
                    </a:cubicBezTo>
                    <a:close/>
                    <a:moveTo>
                      <a:pt x="118" y="195"/>
                    </a:moveTo>
                    <a:cubicBezTo>
                      <a:pt x="118" y="195"/>
                      <a:pt x="118" y="195"/>
                      <a:pt x="118" y="195"/>
                    </a:cubicBezTo>
                    <a:cubicBezTo>
                      <a:pt x="119" y="194"/>
                      <a:pt x="119" y="194"/>
                      <a:pt x="119" y="194"/>
                    </a:cubicBezTo>
                    <a:cubicBezTo>
                      <a:pt x="119" y="193"/>
                      <a:pt x="119" y="193"/>
                      <a:pt x="119" y="193"/>
                    </a:cubicBezTo>
                    <a:cubicBezTo>
                      <a:pt x="118" y="194"/>
                      <a:pt x="118" y="194"/>
                      <a:pt x="118" y="194"/>
                    </a:cubicBezTo>
                    <a:cubicBezTo>
                      <a:pt x="118" y="194"/>
                      <a:pt x="118" y="194"/>
                      <a:pt x="118" y="194"/>
                    </a:cubicBezTo>
                    <a:cubicBezTo>
                      <a:pt x="118" y="195"/>
                      <a:pt x="118" y="195"/>
                      <a:pt x="118" y="195"/>
                    </a:cubicBezTo>
                    <a:close/>
                    <a:moveTo>
                      <a:pt x="116" y="195"/>
                    </a:moveTo>
                    <a:cubicBezTo>
                      <a:pt x="116" y="195"/>
                      <a:pt x="116" y="195"/>
                      <a:pt x="116" y="195"/>
                    </a:cubicBezTo>
                    <a:cubicBezTo>
                      <a:pt x="117" y="194"/>
                      <a:pt x="117" y="194"/>
                      <a:pt x="117" y="194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16" y="195"/>
                      <a:pt x="116" y="195"/>
                      <a:pt x="116" y="195"/>
                    </a:cubicBezTo>
                    <a:close/>
                    <a:moveTo>
                      <a:pt x="129" y="190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30" y="190"/>
                      <a:pt x="130" y="190"/>
                      <a:pt x="130" y="190"/>
                    </a:cubicBezTo>
                    <a:cubicBezTo>
                      <a:pt x="132" y="189"/>
                      <a:pt x="132" y="189"/>
                      <a:pt x="132" y="189"/>
                    </a:cubicBezTo>
                    <a:cubicBezTo>
                      <a:pt x="132" y="189"/>
                      <a:pt x="132" y="189"/>
                      <a:pt x="132" y="189"/>
                    </a:cubicBezTo>
                    <a:cubicBezTo>
                      <a:pt x="131" y="188"/>
                      <a:pt x="131" y="188"/>
                      <a:pt x="131" y="188"/>
                    </a:cubicBezTo>
                    <a:cubicBezTo>
                      <a:pt x="130" y="189"/>
                      <a:pt x="130" y="189"/>
                      <a:pt x="130" y="189"/>
                    </a:cubicBezTo>
                    <a:cubicBezTo>
                      <a:pt x="129" y="190"/>
                      <a:pt x="129" y="190"/>
                      <a:pt x="129" y="190"/>
                    </a:cubicBezTo>
                    <a:close/>
                    <a:moveTo>
                      <a:pt x="124" y="189"/>
                    </a:moveTo>
                    <a:cubicBezTo>
                      <a:pt x="124" y="189"/>
                      <a:pt x="124" y="189"/>
                      <a:pt x="124" y="189"/>
                    </a:cubicBezTo>
                    <a:cubicBezTo>
                      <a:pt x="125" y="189"/>
                      <a:pt x="125" y="189"/>
                      <a:pt x="125" y="189"/>
                    </a:cubicBezTo>
                    <a:cubicBezTo>
                      <a:pt x="125" y="189"/>
                      <a:pt x="125" y="189"/>
                      <a:pt x="125" y="189"/>
                    </a:cubicBezTo>
                    <a:cubicBezTo>
                      <a:pt x="124" y="188"/>
                      <a:pt x="124" y="188"/>
                      <a:pt x="124" y="188"/>
                    </a:cubicBezTo>
                    <a:cubicBezTo>
                      <a:pt x="124" y="189"/>
                      <a:pt x="124" y="189"/>
                      <a:pt x="124" y="189"/>
                    </a:cubicBezTo>
                    <a:close/>
                    <a:moveTo>
                      <a:pt x="120" y="189"/>
                    </a:moveTo>
                    <a:cubicBezTo>
                      <a:pt x="121" y="189"/>
                      <a:pt x="121" y="189"/>
                      <a:pt x="121" y="189"/>
                    </a:cubicBezTo>
                    <a:cubicBezTo>
                      <a:pt x="121" y="189"/>
                      <a:pt x="121" y="189"/>
                      <a:pt x="121" y="189"/>
                    </a:cubicBezTo>
                    <a:cubicBezTo>
                      <a:pt x="122" y="189"/>
                      <a:pt x="122" y="189"/>
                      <a:pt x="122" y="189"/>
                    </a:cubicBezTo>
                    <a:cubicBezTo>
                      <a:pt x="122" y="188"/>
                      <a:pt x="122" y="188"/>
                      <a:pt x="122" y="188"/>
                    </a:cubicBezTo>
                    <a:cubicBezTo>
                      <a:pt x="121" y="188"/>
                      <a:pt x="121" y="188"/>
                      <a:pt x="121" y="188"/>
                    </a:cubicBezTo>
                    <a:cubicBezTo>
                      <a:pt x="120" y="189"/>
                      <a:pt x="120" y="189"/>
                      <a:pt x="120" y="189"/>
                    </a:cubicBezTo>
                    <a:close/>
                    <a:moveTo>
                      <a:pt x="118" y="189"/>
                    </a:move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20" y="188"/>
                      <a:pt x="120" y="188"/>
                      <a:pt x="120" y="188"/>
                    </a:cubicBezTo>
                    <a:cubicBezTo>
                      <a:pt x="119" y="188"/>
                      <a:pt x="119" y="188"/>
                      <a:pt x="119" y="188"/>
                    </a:cubicBezTo>
                    <a:cubicBezTo>
                      <a:pt x="118" y="189"/>
                      <a:pt x="118" y="189"/>
                      <a:pt x="118" y="189"/>
                    </a:cubicBezTo>
                    <a:close/>
                    <a:moveTo>
                      <a:pt x="239" y="156"/>
                    </a:moveTo>
                    <a:cubicBezTo>
                      <a:pt x="239" y="157"/>
                      <a:pt x="239" y="157"/>
                      <a:pt x="239" y="157"/>
                    </a:cubicBezTo>
                    <a:cubicBezTo>
                      <a:pt x="239" y="157"/>
                      <a:pt x="239" y="157"/>
                      <a:pt x="239" y="157"/>
                    </a:cubicBezTo>
                    <a:cubicBezTo>
                      <a:pt x="240" y="156"/>
                      <a:pt x="240" y="156"/>
                      <a:pt x="240" y="156"/>
                    </a:cubicBezTo>
                    <a:cubicBezTo>
                      <a:pt x="239" y="156"/>
                      <a:pt x="239" y="156"/>
                      <a:pt x="239" y="156"/>
                    </a:cubicBezTo>
                    <a:cubicBezTo>
                      <a:pt x="239" y="156"/>
                      <a:pt x="239" y="156"/>
                      <a:pt x="239" y="156"/>
                    </a:cubicBezTo>
                    <a:close/>
                    <a:moveTo>
                      <a:pt x="237" y="152"/>
                    </a:moveTo>
                    <a:cubicBezTo>
                      <a:pt x="237" y="154"/>
                      <a:pt x="237" y="154"/>
                      <a:pt x="237" y="154"/>
                    </a:cubicBezTo>
                    <a:cubicBezTo>
                      <a:pt x="237" y="155"/>
                      <a:pt x="237" y="155"/>
                      <a:pt x="237" y="155"/>
                    </a:cubicBezTo>
                    <a:cubicBezTo>
                      <a:pt x="237" y="157"/>
                      <a:pt x="237" y="157"/>
                      <a:pt x="237" y="157"/>
                    </a:cubicBezTo>
                    <a:cubicBezTo>
                      <a:pt x="237" y="157"/>
                      <a:pt x="237" y="157"/>
                      <a:pt x="237" y="157"/>
                    </a:cubicBezTo>
                    <a:cubicBezTo>
                      <a:pt x="238" y="156"/>
                      <a:pt x="238" y="156"/>
                      <a:pt x="238" y="156"/>
                    </a:cubicBezTo>
                    <a:cubicBezTo>
                      <a:pt x="238" y="154"/>
                      <a:pt x="238" y="154"/>
                      <a:pt x="238" y="154"/>
                    </a:cubicBezTo>
                    <a:cubicBezTo>
                      <a:pt x="237" y="152"/>
                      <a:pt x="237" y="152"/>
                      <a:pt x="237" y="152"/>
                    </a:cubicBezTo>
                    <a:cubicBezTo>
                      <a:pt x="237" y="152"/>
                      <a:pt x="237" y="152"/>
                      <a:pt x="237" y="152"/>
                    </a:cubicBezTo>
                    <a:close/>
                    <a:moveTo>
                      <a:pt x="235" y="151"/>
                    </a:moveTo>
                    <a:cubicBezTo>
                      <a:pt x="236" y="152"/>
                      <a:pt x="236" y="152"/>
                      <a:pt x="236" y="152"/>
                    </a:cubicBezTo>
                    <a:cubicBezTo>
                      <a:pt x="236" y="152"/>
                      <a:pt x="236" y="152"/>
                      <a:pt x="236" y="152"/>
                    </a:cubicBezTo>
                    <a:cubicBezTo>
                      <a:pt x="236" y="151"/>
                      <a:pt x="236" y="151"/>
                      <a:pt x="236" y="151"/>
                    </a:cubicBezTo>
                    <a:cubicBezTo>
                      <a:pt x="235" y="150"/>
                      <a:pt x="235" y="150"/>
                      <a:pt x="235" y="150"/>
                    </a:cubicBezTo>
                    <a:cubicBezTo>
                      <a:pt x="235" y="151"/>
                      <a:pt x="235" y="151"/>
                      <a:pt x="235" y="151"/>
                    </a:cubicBezTo>
                    <a:close/>
                    <a:moveTo>
                      <a:pt x="133" y="181"/>
                    </a:moveTo>
                    <a:cubicBezTo>
                      <a:pt x="133" y="181"/>
                      <a:pt x="133" y="181"/>
                      <a:pt x="133" y="181"/>
                    </a:cubicBezTo>
                    <a:cubicBezTo>
                      <a:pt x="133" y="180"/>
                      <a:pt x="133" y="180"/>
                      <a:pt x="133" y="180"/>
                    </a:cubicBezTo>
                    <a:cubicBezTo>
                      <a:pt x="133" y="180"/>
                      <a:pt x="133" y="180"/>
                      <a:pt x="133" y="180"/>
                    </a:cubicBezTo>
                    <a:cubicBezTo>
                      <a:pt x="133" y="181"/>
                      <a:pt x="133" y="181"/>
                      <a:pt x="133" y="181"/>
                    </a:cubicBezTo>
                    <a:close/>
                    <a:moveTo>
                      <a:pt x="138" y="185"/>
                    </a:moveTo>
                    <a:cubicBezTo>
                      <a:pt x="138" y="185"/>
                      <a:pt x="139" y="185"/>
                      <a:pt x="139" y="185"/>
                    </a:cubicBezTo>
                    <a:cubicBezTo>
                      <a:pt x="138" y="185"/>
                      <a:pt x="138" y="185"/>
                      <a:pt x="138" y="185"/>
                    </a:cubicBezTo>
                    <a:cubicBezTo>
                      <a:pt x="138" y="185"/>
                      <a:pt x="138" y="185"/>
                      <a:pt x="138" y="185"/>
                    </a:cubicBezTo>
                    <a:close/>
                    <a:moveTo>
                      <a:pt x="137" y="184"/>
                    </a:move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35" y="182"/>
                      <a:pt x="135" y="182"/>
                      <a:pt x="135" y="182"/>
                    </a:cubicBezTo>
                    <a:cubicBezTo>
                      <a:pt x="134" y="181"/>
                      <a:pt x="134" y="181"/>
                      <a:pt x="134" y="181"/>
                    </a:cubicBezTo>
                    <a:cubicBezTo>
                      <a:pt x="134" y="182"/>
                      <a:pt x="134" y="182"/>
                      <a:pt x="134" y="182"/>
                    </a:cubicBezTo>
                    <a:cubicBezTo>
                      <a:pt x="135" y="183"/>
                      <a:pt x="135" y="183"/>
                      <a:pt x="135" y="183"/>
                    </a:cubicBezTo>
                    <a:cubicBezTo>
                      <a:pt x="137" y="184"/>
                      <a:pt x="137" y="184"/>
                      <a:pt x="137" y="184"/>
                    </a:cubicBezTo>
                    <a:close/>
                    <a:moveTo>
                      <a:pt x="140" y="179"/>
                    </a:moveTo>
                    <a:cubicBezTo>
                      <a:pt x="141" y="178"/>
                      <a:pt x="141" y="178"/>
                      <a:pt x="141" y="178"/>
                    </a:cubicBezTo>
                    <a:cubicBezTo>
                      <a:pt x="140" y="176"/>
                      <a:pt x="140" y="176"/>
                      <a:pt x="140" y="176"/>
                    </a:cubicBezTo>
                    <a:cubicBezTo>
                      <a:pt x="138" y="175"/>
                      <a:pt x="138" y="175"/>
                      <a:pt x="138" y="175"/>
                    </a:cubicBezTo>
                    <a:cubicBezTo>
                      <a:pt x="137" y="174"/>
                      <a:pt x="137" y="174"/>
                      <a:pt x="137" y="174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35" y="173"/>
                      <a:pt x="135" y="173"/>
                      <a:pt x="135" y="173"/>
                    </a:cubicBezTo>
                    <a:cubicBezTo>
                      <a:pt x="133" y="172"/>
                      <a:pt x="133" y="172"/>
                      <a:pt x="133" y="172"/>
                    </a:cubicBezTo>
                    <a:cubicBezTo>
                      <a:pt x="133" y="171"/>
                      <a:pt x="133" y="171"/>
                      <a:pt x="133" y="171"/>
                    </a:cubicBezTo>
                    <a:cubicBezTo>
                      <a:pt x="132" y="170"/>
                      <a:pt x="132" y="170"/>
                      <a:pt x="132" y="170"/>
                    </a:cubicBezTo>
                    <a:cubicBezTo>
                      <a:pt x="131" y="170"/>
                      <a:pt x="131" y="170"/>
                      <a:pt x="131" y="170"/>
                    </a:cubicBezTo>
                    <a:cubicBezTo>
                      <a:pt x="130" y="171"/>
                      <a:pt x="130" y="171"/>
                      <a:pt x="130" y="171"/>
                    </a:cubicBezTo>
                    <a:cubicBezTo>
                      <a:pt x="130" y="171"/>
                      <a:pt x="130" y="171"/>
                      <a:pt x="130" y="171"/>
                    </a:cubicBezTo>
                    <a:cubicBezTo>
                      <a:pt x="129" y="172"/>
                      <a:pt x="129" y="172"/>
                      <a:pt x="129" y="172"/>
                    </a:cubicBezTo>
                    <a:cubicBezTo>
                      <a:pt x="130" y="173"/>
                      <a:pt x="130" y="173"/>
                      <a:pt x="130" y="173"/>
                    </a:cubicBezTo>
                    <a:cubicBezTo>
                      <a:pt x="131" y="173"/>
                      <a:pt x="131" y="173"/>
                      <a:pt x="131" y="173"/>
                    </a:cubicBezTo>
                    <a:cubicBezTo>
                      <a:pt x="131" y="173"/>
                      <a:pt x="131" y="173"/>
                      <a:pt x="131" y="173"/>
                    </a:cubicBezTo>
                    <a:cubicBezTo>
                      <a:pt x="130" y="174"/>
                      <a:pt x="130" y="174"/>
                      <a:pt x="130" y="174"/>
                    </a:cubicBezTo>
                    <a:cubicBezTo>
                      <a:pt x="129" y="173"/>
                      <a:pt x="129" y="173"/>
                      <a:pt x="129" y="173"/>
                    </a:cubicBezTo>
                    <a:cubicBezTo>
                      <a:pt x="129" y="173"/>
                      <a:pt x="129" y="173"/>
                      <a:pt x="129" y="173"/>
                    </a:cubicBezTo>
                    <a:cubicBezTo>
                      <a:pt x="129" y="174"/>
                      <a:pt x="129" y="174"/>
                      <a:pt x="129" y="174"/>
                    </a:cubicBezTo>
                    <a:cubicBezTo>
                      <a:pt x="131" y="176"/>
                      <a:pt x="131" y="176"/>
                      <a:pt x="131" y="176"/>
                    </a:cubicBezTo>
                    <a:cubicBezTo>
                      <a:pt x="132" y="176"/>
                      <a:pt x="132" y="176"/>
                      <a:pt x="132" y="176"/>
                    </a:cubicBezTo>
                    <a:cubicBezTo>
                      <a:pt x="133" y="177"/>
                      <a:pt x="133" y="177"/>
                      <a:pt x="133" y="177"/>
                    </a:cubicBezTo>
                    <a:cubicBezTo>
                      <a:pt x="134" y="177"/>
                      <a:pt x="134" y="177"/>
                      <a:pt x="134" y="177"/>
                    </a:cubicBezTo>
                    <a:cubicBezTo>
                      <a:pt x="134" y="176"/>
                      <a:pt x="134" y="176"/>
                      <a:pt x="134" y="176"/>
                    </a:cubicBezTo>
                    <a:cubicBezTo>
                      <a:pt x="135" y="177"/>
                      <a:pt x="135" y="177"/>
                      <a:pt x="135" y="177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6" y="177"/>
                      <a:pt x="136" y="177"/>
                      <a:pt x="136" y="177"/>
                    </a:cubicBezTo>
                    <a:cubicBezTo>
                      <a:pt x="136" y="178"/>
                      <a:pt x="136" y="178"/>
                      <a:pt x="136" y="178"/>
                    </a:cubicBezTo>
                    <a:cubicBezTo>
                      <a:pt x="136" y="178"/>
                      <a:pt x="136" y="178"/>
                      <a:pt x="136" y="178"/>
                    </a:cubicBezTo>
                    <a:cubicBezTo>
                      <a:pt x="137" y="179"/>
                      <a:pt x="137" y="179"/>
                      <a:pt x="137" y="179"/>
                    </a:cubicBezTo>
                    <a:cubicBezTo>
                      <a:pt x="138" y="179"/>
                      <a:pt x="138" y="179"/>
                      <a:pt x="138" y="179"/>
                    </a:cubicBezTo>
                    <a:cubicBezTo>
                      <a:pt x="139" y="179"/>
                      <a:pt x="139" y="179"/>
                      <a:pt x="139" y="179"/>
                    </a:cubicBezTo>
                    <a:cubicBezTo>
                      <a:pt x="140" y="179"/>
                      <a:pt x="140" y="179"/>
                      <a:pt x="140" y="179"/>
                    </a:cubicBezTo>
                    <a:close/>
                    <a:moveTo>
                      <a:pt x="167" y="136"/>
                    </a:moveTo>
                    <a:cubicBezTo>
                      <a:pt x="167" y="136"/>
                      <a:pt x="167" y="136"/>
                      <a:pt x="167" y="136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8" y="135"/>
                      <a:pt x="168" y="135"/>
                      <a:pt x="168" y="135"/>
                    </a:cubicBezTo>
                    <a:cubicBezTo>
                      <a:pt x="168" y="135"/>
                      <a:pt x="168" y="135"/>
                      <a:pt x="168" y="135"/>
                    </a:cubicBezTo>
                    <a:cubicBezTo>
                      <a:pt x="169" y="135"/>
                      <a:pt x="169" y="135"/>
                      <a:pt x="169" y="135"/>
                    </a:cubicBezTo>
                    <a:cubicBezTo>
                      <a:pt x="169" y="135"/>
                      <a:pt x="169" y="135"/>
                      <a:pt x="169" y="135"/>
                    </a:cubicBezTo>
                    <a:cubicBezTo>
                      <a:pt x="170" y="135"/>
                      <a:pt x="170" y="135"/>
                      <a:pt x="170" y="135"/>
                    </a:cubicBezTo>
                    <a:cubicBezTo>
                      <a:pt x="170" y="134"/>
                      <a:pt x="170" y="134"/>
                      <a:pt x="170" y="134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33"/>
                      <a:pt x="173" y="133"/>
                      <a:pt x="173" y="133"/>
                    </a:cubicBezTo>
                    <a:cubicBezTo>
                      <a:pt x="173" y="133"/>
                      <a:pt x="173" y="133"/>
                      <a:pt x="173" y="133"/>
                    </a:cubicBezTo>
                    <a:cubicBezTo>
                      <a:pt x="172" y="132"/>
                      <a:pt x="172" y="132"/>
                      <a:pt x="172" y="132"/>
                    </a:cubicBezTo>
                    <a:cubicBezTo>
                      <a:pt x="171" y="131"/>
                      <a:pt x="171" y="131"/>
                      <a:pt x="171" y="131"/>
                    </a:cubicBezTo>
                    <a:cubicBezTo>
                      <a:pt x="170" y="130"/>
                      <a:pt x="170" y="130"/>
                      <a:pt x="170" y="130"/>
                    </a:cubicBezTo>
                    <a:cubicBezTo>
                      <a:pt x="169" y="129"/>
                      <a:pt x="169" y="129"/>
                      <a:pt x="169" y="129"/>
                    </a:cubicBezTo>
                    <a:cubicBezTo>
                      <a:pt x="169" y="129"/>
                      <a:pt x="169" y="129"/>
                      <a:pt x="169" y="129"/>
                    </a:cubicBezTo>
                    <a:cubicBezTo>
                      <a:pt x="168" y="129"/>
                      <a:pt x="168" y="129"/>
                      <a:pt x="168" y="129"/>
                    </a:cubicBezTo>
                    <a:cubicBezTo>
                      <a:pt x="167" y="130"/>
                      <a:pt x="167" y="130"/>
                      <a:pt x="167" y="130"/>
                    </a:cubicBezTo>
                    <a:cubicBezTo>
                      <a:pt x="166" y="130"/>
                      <a:pt x="166" y="130"/>
                      <a:pt x="166" y="130"/>
                    </a:cubicBezTo>
                    <a:cubicBezTo>
                      <a:pt x="165" y="131"/>
                      <a:pt x="165" y="131"/>
                      <a:pt x="165" y="131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6" y="133"/>
                      <a:pt x="166" y="133"/>
                      <a:pt x="166" y="133"/>
                    </a:cubicBezTo>
                    <a:cubicBezTo>
                      <a:pt x="166" y="134"/>
                      <a:pt x="166" y="134"/>
                      <a:pt x="166" y="134"/>
                    </a:cubicBezTo>
                    <a:cubicBezTo>
                      <a:pt x="166" y="135"/>
                      <a:pt x="166" y="135"/>
                      <a:pt x="166" y="135"/>
                    </a:cubicBezTo>
                    <a:cubicBezTo>
                      <a:pt x="167" y="136"/>
                      <a:pt x="167" y="136"/>
                      <a:pt x="167" y="136"/>
                    </a:cubicBezTo>
                    <a:close/>
                    <a:moveTo>
                      <a:pt x="170" y="178"/>
                    </a:moveTo>
                    <a:cubicBezTo>
                      <a:pt x="170" y="178"/>
                      <a:pt x="170" y="179"/>
                      <a:pt x="170" y="179"/>
                    </a:cubicBezTo>
                    <a:cubicBezTo>
                      <a:pt x="171" y="179"/>
                      <a:pt x="171" y="179"/>
                      <a:pt x="171" y="179"/>
                    </a:cubicBezTo>
                    <a:cubicBezTo>
                      <a:pt x="172" y="178"/>
                      <a:pt x="172" y="178"/>
                      <a:pt x="172" y="178"/>
                    </a:cubicBezTo>
                    <a:cubicBezTo>
                      <a:pt x="172" y="178"/>
                      <a:pt x="172" y="178"/>
                      <a:pt x="172" y="178"/>
                    </a:cubicBezTo>
                    <a:cubicBezTo>
                      <a:pt x="171" y="177"/>
                      <a:pt x="171" y="177"/>
                      <a:pt x="171" y="177"/>
                    </a:cubicBezTo>
                    <a:cubicBezTo>
                      <a:pt x="170" y="178"/>
                      <a:pt x="170" y="178"/>
                      <a:pt x="170" y="178"/>
                    </a:cubicBezTo>
                    <a:cubicBezTo>
                      <a:pt x="170" y="178"/>
                      <a:pt x="170" y="178"/>
                      <a:pt x="170" y="178"/>
                    </a:cubicBezTo>
                    <a:cubicBezTo>
                      <a:pt x="170" y="178"/>
                      <a:pt x="170" y="178"/>
                      <a:pt x="170" y="178"/>
                    </a:cubicBezTo>
                    <a:close/>
                    <a:moveTo>
                      <a:pt x="191" y="203"/>
                    </a:moveTo>
                    <a:cubicBezTo>
                      <a:pt x="191" y="203"/>
                      <a:pt x="191" y="203"/>
                      <a:pt x="191" y="203"/>
                    </a:cubicBezTo>
                    <a:cubicBezTo>
                      <a:pt x="192" y="203"/>
                      <a:pt x="192" y="203"/>
                      <a:pt x="192" y="203"/>
                    </a:cubicBezTo>
                    <a:cubicBezTo>
                      <a:pt x="192" y="204"/>
                      <a:pt x="192" y="204"/>
                      <a:pt x="192" y="204"/>
                    </a:cubicBezTo>
                    <a:cubicBezTo>
                      <a:pt x="193" y="205"/>
                      <a:pt x="193" y="205"/>
                      <a:pt x="193" y="205"/>
                    </a:cubicBezTo>
                    <a:cubicBezTo>
                      <a:pt x="194" y="204"/>
                      <a:pt x="194" y="204"/>
                      <a:pt x="194" y="204"/>
                    </a:cubicBezTo>
                    <a:cubicBezTo>
                      <a:pt x="195" y="204"/>
                      <a:pt x="195" y="204"/>
                      <a:pt x="195" y="204"/>
                    </a:cubicBezTo>
                    <a:cubicBezTo>
                      <a:pt x="194" y="203"/>
                      <a:pt x="194" y="203"/>
                      <a:pt x="194" y="203"/>
                    </a:cubicBezTo>
                    <a:cubicBezTo>
                      <a:pt x="194" y="203"/>
                      <a:pt x="194" y="203"/>
                      <a:pt x="194" y="203"/>
                    </a:cubicBezTo>
                    <a:cubicBezTo>
                      <a:pt x="193" y="203"/>
                      <a:pt x="193" y="203"/>
                      <a:pt x="193" y="203"/>
                    </a:cubicBezTo>
                    <a:cubicBezTo>
                      <a:pt x="192" y="203"/>
                      <a:pt x="192" y="203"/>
                      <a:pt x="192" y="203"/>
                    </a:cubicBezTo>
                    <a:cubicBezTo>
                      <a:pt x="191" y="203"/>
                      <a:pt x="191" y="203"/>
                      <a:pt x="191" y="203"/>
                    </a:cubicBezTo>
                    <a:close/>
                    <a:moveTo>
                      <a:pt x="187" y="135"/>
                    </a:move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3"/>
                      <a:pt x="187" y="133"/>
                      <a:pt x="187" y="133"/>
                    </a:cubicBezTo>
                    <a:cubicBezTo>
                      <a:pt x="187" y="132"/>
                      <a:pt x="187" y="132"/>
                      <a:pt x="187" y="132"/>
                    </a:cubicBezTo>
                    <a:cubicBezTo>
                      <a:pt x="187" y="132"/>
                      <a:pt x="187" y="132"/>
                      <a:pt x="187" y="132"/>
                    </a:cubicBezTo>
                    <a:cubicBezTo>
                      <a:pt x="186" y="131"/>
                      <a:pt x="186" y="131"/>
                      <a:pt x="186" y="131"/>
                    </a:cubicBezTo>
                    <a:cubicBezTo>
                      <a:pt x="185" y="132"/>
                      <a:pt x="185" y="132"/>
                      <a:pt x="185" y="132"/>
                    </a:cubicBezTo>
                    <a:cubicBezTo>
                      <a:pt x="185" y="134"/>
                      <a:pt x="185" y="134"/>
                      <a:pt x="185" y="134"/>
                    </a:cubicBezTo>
                    <a:cubicBezTo>
                      <a:pt x="185" y="134"/>
                      <a:pt x="185" y="134"/>
                      <a:pt x="185" y="134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187" y="135"/>
                      <a:pt x="187" y="135"/>
                      <a:pt x="187" y="135"/>
                    </a:cubicBezTo>
                    <a:cubicBezTo>
                      <a:pt x="187" y="135"/>
                      <a:pt x="187" y="135"/>
                      <a:pt x="187" y="135"/>
                    </a:cubicBezTo>
                    <a:close/>
                    <a:moveTo>
                      <a:pt x="185" y="128"/>
                    </a:moveTo>
                    <a:cubicBezTo>
                      <a:pt x="186" y="127"/>
                      <a:pt x="186" y="127"/>
                      <a:pt x="186" y="127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8" y="126"/>
                      <a:pt x="188" y="126"/>
                      <a:pt x="188" y="126"/>
                    </a:cubicBezTo>
                    <a:cubicBezTo>
                      <a:pt x="188" y="126"/>
                      <a:pt x="188" y="126"/>
                      <a:pt x="188" y="126"/>
                    </a:cubicBezTo>
                    <a:cubicBezTo>
                      <a:pt x="188" y="125"/>
                      <a:pt x="188" y="125"/>
                      <a:pt x="188" y="125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88" y="125"/>
                      <a:pt x="188" y="125"/>
                      <a:pt x="188" y="125"/>
                    </a:cubicBezTo>
                    <a:cubicBezTo>
                      <a:pt x="188" y="125"/>
                      <a:pt x="188" y="125"/>
                      <a:pt x="188" y="125"/>
                    </a:cubicBezTo>
                    <a:cubicBezTo>
                      <a:pt x="186" y="126"/>
                      <a:pt x="186" y="126"/>
                      <a:pt x="186" y="126"/>
                    </a:cubicBezTo>
                    <a:cubicBezTo>
                      <a:pt x="185" y="127"/>
                      <a:pt x="185" y="127"/>
                      <a:pt x="185" y="127"/>
                    </a:cubicBezTo>
                    <a:cubicBezTo>
                      <a:pt x="185" y="128"/>
                      <a:pt x="185" y="128"/>
                      <a:pt x="185" y="128"/>
                    </a:cubicBezTo>
                    <a:close/>
                    <a:moveTo>
                      <a:pt x="190" y="129"/>
                    </a:moveTo>
                    <a:cubicBezTo>
                      <a:pt x="192" y="130"/>
                      <a:pt x="192" y="130"/>
                      <a:pt x="192" y="130"/>
                    </a:cubicBezTo>
                    <a:cubicBezTo>
                      <a:pt x="193" y="130"/>
                      <a:pt x="193" y="130"/>
                      <a:pt x="193" y="130"/>
                    </a:cubicBezTo>
                    <a:cubicBezTo>
                      <a:pt x="194" y="130"/>
                      <a:pt x="194" y="130"/>
                      <a:pt x="194" y="130"/>
                    </a:cubicBezTo>
                    <a:cubicBezTo>
                      <a:pt x="194" y="129"/>
                      <a:pt x="194" y="129"/>
                      <a:pt x="194" y="129"/>
                    </a:cubicBezTo>
                    <a:cubicBezTo>
                      <a:pt x="192" y="129"/>
                      <a:pt x="192" y="129"/>
                      <a:pt x="192" y="129"/>
                    </a:cubicBezTo>
                    <a:cubicBezTo>
                      <a:pt x="191" y="129"/>
                      <a:pt x="191" y="129"/>
                      <a:pt x="191" y="129"/>
                    </a:cubicBezTo>
                    <a:cubicBezTo>
                      <a:pt x="190" y="129"/>
                      <a:pt x="190" y="129"/>
                      <a:pt x="190" y="129"/>
                    </a:cubicBezTo>
                    <a:close/>
                    <a:moveTo>
                      <a:pt x="201" y="136"/>
                    </a:moveTo>
                    <a:cubicBezTo>
                      <a:pt x="201" y="137"/>
                      <a:pt x="201" y="137"/>
                      <a:pt x="201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00" y="138"/>
                      <a:pt x="200" y="138"/>
                      <a:pt x="200" y="138"/>
                    </a:cubicBezTo>
                    <a:cubicBezTo>
                      <a:pt x="200" y="139"/>
                      <a:pt x="200" y="139"/>
                      <a:pt x="200" y="139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1" y="140"/>
                      <a:pt x="201" y="140"/>
                      <a:pt x="201" y="140"/>
                    </a:cubicBezTo>
                    <a:cubicBezTo>
                      <a:pt x="202" y="139"/>
                      <a:pt x="202" y="139"/>
                      <a:pt x="202" y="139"/>
                    </a:cubicBezTo>
                    <a:cubicBezTo>
                      <a:pt x="203" y="139"/>
                      <a:pt x="203" y="139"/>
                      <a:pt x="203" y="139"/>
                    </a:cubicBezTo>
                    <a:cubicBezTo>
                      <a:pt x="204" y="138"/>
                      <a:pt x="204" y="138"/>
                      <a:pt x="204" y="138"/>
                    </a:cubicBezTo>
                    <a:cubicBezTo>
                      <a:pt x="204" y="137"/>
                      <a:pt x="204" y="137"/>
                      <a:pt x="204" y="137"/>
                    </a:cubicBezTo>
                    <a:cubicBezTo>
                      <a:pt x="205" y="136"/>
                      <a:pt x="205" y="136"/>
                      <a:pt x="205" y="136"/>
                    </a:cubicBezTo>
                    <a:cubicBezTo>
                      <a:pt x="205" y="135"/>
                      <a:pt x="205" y="135"/>
                      <a:pt x="205" y="135"/>
                    </a:cubicBezTo>
                    <a:cubicBezTo>
                      <a:pt x="205" y="135"/>
                      <a:pt x="205" y="135"/>
                      <a:pt x="205" y="135"/>
                    </a:cubicBezTo>
                    <a:cubicBezTo>
                      <a:pt x="204" y="135"/>
                      <a:pt x="204" y="135"/>
                      <a:pt x="204" y="135"/>
                    </a:cubicBezTo>
                    <a:cubicBezTo>
                      <a:pt x="202" y="135"/>
                      <a:pt x="202" y="135"/>
                      <a:pt x="202" y="135"/>
                    </a:cubicBezTo>
                    <a:cubicBezTo>
                      <a:pt x="201" y="136"/>
                      <a:pt x="201" y="136"/>
                      <a:pt x="201" y="136"/>
                    </a:cubicBezTo>
                    <a:close/>
                    <a:moveTo>
                      <a:pt x="205" y="127"/>
                    </a:moveTo>
                    <a:cubicBezTo>
                      <a:pt x="204" y="128"/>
                      <a:pt x="204" y="128"/>
                      <a:pt x="204" y="128"/>
                    </a:cubicBezTo>
                    <a:cubicBezTo>
                      <a:pt x="204" y="130"/>
                      <a:pt x="204" y="130"/>
                      <a:pt x="204" y="130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3" y="132"/>
                      <a:pt x="203" y="132"/>
                      <a:pt x="203" y="132"/>
                    </a:cubicBezTo>
                    <a:cubicBezTo>
                      <a:pt x="205" y="132"/>
                      <a:pt x="205" y="132"/>
                      <a:pt x="205" y="132"/>
                    </a:cubicBezTo>
                    <a:cubicBezTo>
                      <a:pt x="205" y="132"/>
                      <a:pt x="205" y="132"/>
                      <a:pt x="205" y="132"/>
                    </a:cubicBezTo>
                    <a:cubicBezTo>
                      <a:pt x="206" y="132"/>
                      <a:pt x="206" y="132"/>
                      <a:pt x="206" y="132"/>
                    </a:cubicBezTo>
                    <a:cubicBezTo>
                      <a:pt x="207" y="133"/>
                      <a:pt x="207" y="133"/>
                      <a:pt x="207" y="133"/>
                    </a:cubicBezTo>
                    <a:cubicBezTo>
                      <a:pt x="208" y="133"/>
                      <a:pt x="208" y="133"/>
                      <a:pt x="208" y="133"/>
                    </a:cubicBezTo>
                    <a:cubicBezTo>
                      <a:pt x="208" y="132"/>
                      <a:pt x="208" y="132"/>
                      <a:pt x="208" y="132"/>
                    </a:cubicBezTo>
                    <a:cubicBezTo>
                      <a:pt x="207" y="130"/>
                      <a:pt x="207" y="130"/>
                      <a:pt x="207" y="130"/>
                    </a:cubicBezTo>
                    <a:cubicBezTo>
                      <a:pt x="207" y="129"/>
                      <a:pt x="207" y="129"/>
                      <a:pt x="207" y="129"/>
                    </a:cubicBezTo>
                    <a:cubicBezTo>
                      <a:pt x="206" y="128"/>
                      <a:pt x="206" y="128"/>
                      <a:pt x="206" y="128"/>
                    </a:cubicBezTo>
                    <a:cubicBezTo>
                      <a:pt x="205" y="127"/>
                      <a:pt x="205" y="127"/>
                      <a:pt x="205" y="127"/>
                    </a:cubicBezTo>
                    <a:close/>
                    <a:moveTo>
                      <a:pt x="198" y="110"/>
                    </a:moveTo>
                    <a:cubicBezTo>
                      <a:pt x="197" y="109"/>
                      <a:pt x="197" y="109"/>
                      <a:pt x="197" y="109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5" y="108"/>
                      <a:pt x="195" y="108"/>
                      <a:pt x="195" y="108"/>
                    </a:cubicBezTo>
                    <a:cubicBezTo>
                      <a:pt x="195" y="109"/>
                      <a:pt x="195" y="109"/>
                      <a:pt x="195" y="109"/>
                    </a:cubicBezTo>
                    <a:cubicBezTo>
                      <a:pt x="196" y="109"/>
                      <a:pt x="196" y="109"/>
                      <a:pt x="196" y="109"/>
                    </a:cubicBezTo>
                    <a:cubicBezTo>
                      <a:pt x="196" y="110"/>
                      <a:pt x="196" y="110"/>
                      <a:pt x="196" y="110"/>
                    </a:cubicBezTo>
                    <a:cubicBezTo>
                      <a:pt x="197" y="110"/>
                      <a:pt x="197" y="110"/>
                      <a:pt x="197" y="110"/>
                    </a:cubicBezTo>
                    <a:cubicBezTo>
                      <a:pt x="198" y="110"/>
                      <a:pt x="198" y="110"/>
                      <a:pt x="198" y="110"/>
                    </a:cubicBezTo>
                    <a:close/>
                    <a:moveTo>
                      <a:pt x="201" y="97"/>
                    </a:moveTo>
                    <a:cubicBezTo>
                      <a:pt x="200" y="97"/>
                      <a:pt x="200" y="97"/>
                      <a:pt x="200" y="97"/>
                    </a:cubicBezTo>
                    <a:cubicBezTo>
                      <a:pt x="200" y="96"/>
                      <a:pt x="200" y="96"/>
                      <a:pt x="200" y="96"/>
                    </a:cubicBezTo>
                    <a:cubicBezTo>
                      <a:pt x="200" y="98"/>
                      <a:pt x="200" y="98"/>
                      <a:pt x="200" y="98"/>
                    </a:cubicBezTo>
                    <a:cubicBezTo>
                      <a:pt x="201" y="99"/>
                      <a:pt x="201" y="99"/>
                      <a:pt x="201" y="99"/>
                    </a:cubicBezTo>
                    <a:cubicBezTo>
                      <a:pt x="201" y="98"/>
                      <a:pt x="201" y="98"/>
                      <a:pt x="201" y="98"/>
                    </a:cubicBezTo>
                    <a:cubicBezTo>
                      <a:pt x="202" y="98"/>
                      <a:pt x="202" y="98"/>
                      <a:pt x="202" y="98"/>
                    </a:cubicBezTo>
                    <a:cubicBezTo>
                      <a:pt x="202" y="100"/>
                      <a:pt x="202" y="100"/>
                      <a:pt x="202" y="100"/>
                    </a:cubicBezTo>
                    <a:cubicBezTo>
                      <a:pt x="202" y="100"/>
                      <a:pt x="202" y="100"/>
                      <a:pt x="202" y="10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202" y="98"/>
                      <a:pt x="202" y="98"/>
                      <a:pt x="202" y="98"/>
                    </a:cubicBezTo>
                    <a:cubicBezTo>
                      <a:pt x="203" y="97"/>
                      <a:pt x="203" y="97"/>
                      <a:pt x="203" y="97"/>
                    </a:cubicBezTo>
                    <a:cubicBezTo>
                      <a:pt x="203" y="97"/>
                      <a:pt x="203" y="97"/>
                      <a:pt x="203" y="97"/>
                    </a:cubicBezTo>
                    <a:cubicBezTo>
                      <a:pt x="202" y="96"/>
                      <a:pt x="202" y="96"/>
                      <a:pt x="202" y="96"/>
                    </a:cubicBezTo>
                    <a:cubicBezTo>
                      <a:pt x="202" y="96"/>
                      <a:pt x="202" y="96"/>
                      <a:pt x="202" y="96"/>
                    </a:cubicBezTo>
                    <a:cubicBezTo>
                      <a:pt x="202" y="95"/>
                      <a:pt x="202" y="95"/>
                      <a:pt x="202" y="95"/>
                    </a:cubicBezTo>
                    <a:cubicBezTo>
                      <a:pt x="201" y="95"/>
                      <a:pt x="201" y="95"/>
                      <a:pt x="201" y="95"/>
                    </a:cubicBezTo>
                    <a:cubicBezTo>
                      <a:pt x="201" y="95"/>
                      <a:pt x="201" y="95"/>
                      <a:pt x="201" y="95"/>
                    </a:cubicBezTo>
                    <a:cubicBezTo>
                      <a:pt x="200" y="96"/>
                      <a:pt x="200" y="96"/>
                      <a:pt x="200" y="96"/>
                    </a:cubicBezTo>
                    <a:cubicBezTo>
                      <a:pt x="201" y="96"/>
                      <a:pt x="201" y="96"/>
                      <a:pt x="201" y="96"/>
                    </a:cubicBezTo>
                    <a:cubicBezTo>
                      <a:pt x="201" y="97"/>
                      <a:pt x="201" y="97"/>
                      <a:pt x="201" y="97"/>
                    </a:cubicBezTo>
                    <a:close/>
                    <a:moveTo>
                      <a:pt x="199" y="91"/>
                    </a:moveTo>
                    <a:cubicBezTo>
                      <a:pt x="198" y="91"/>
                      <a:pt x="198" y="91"/>
                      <a:pt x="198" y="91"/>
                    </a:cubicBezTo>
                    <a:cubicBezTo>
                      <a:pt x="197" y="90"/>
                      <a:pt x="197" y="90"/>
                      <a:pt x="197" y="90"/>
                    </a:cubicBezTo>
                    <a:cubicBezTo>
                      <a:pt x="197" y="90"/>
                      <a:pt x="197" y="90"/>
                      <a:pt x="197" y="90"/>
                    </a:cubicBezTo>
                    <a:cubicBezTo>
                      <a:pt x="196" y="90"/>
                      <a:pt x="196" y="90"/>
                      <a:pt x="196" y="90"/>
                    </a:cubicBezTo>
                    <a:cubicBezTo>
                      <a:pt x="196" y="91"/>
                      <a:pt x="196" y="91"/>
                      <a:pt x="196" y="91"/>
                    </a:cubicBezTo>
                    <a:cubicBezTo>
                      <a:pt x="198" y="92"/>
                      <a:pt x="198" y="92"/>
                      <a:pt x="198" y="92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9" y="91"/>
                      <a:pt x="199" y="91"/>
                      <a:pt x="199" y="91"/>
                    </a:cubicBezTo>
                    <a:close/>
                    <a:moveTo>
                      <a:pt x="199" y="90"/>
                    </a:moveTo>
                    <a:cubicBezTo>
                      <a:pt x="199" y="90"/>
                      <a:pt x="200" y="90"/>
                      <a:pt x="200" y="90"/>
                    </a:cubicBezTo>
                    <a:cubicBezTo>
                      <a:pt x="201" y="90"/>
                      <a:pt x="201" y="90"/>
                      <a:pt x="201" y="90"/>
                    </a:cubicBezTo>
                    <a:cubicBezTo>
                      <a:pt x="202" y="90"/>
                      <a:pt x="202" y="90"/>
                      <a:pt x="202" y="90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203" y="89"/>
                      <a:pt x="203" y="89"/>
                      <a:pt x="203" y="89"/>
                    </a:cubicBezTo>
                    <a:cubicBezTo>
                      <a:pt x="201" y="89"/>
                      <a:pt x="201" y="89"/>
                      <a:pt x="201" y="89"/>
                    </a:cubicBezTo>
                    <a:cubicBezTo>
                      <a:pt x="201" y="89"/>
                      <a:pt x="201" y="89"/>
                      <a:pt x="201" y="89"/>
                    </a:cubicBezTo>
                    <a:cubicBezTo>
                      <a:pt x="200" y="89"/>
                      <a:pt x="200" y="89"/>
                      <a:pt x="200" y="89"/>
                    </a:cubicBezTo>
                    <a:cubicBezTo>
                      <a:pt x="199" y="90"/>
                      <a:pt x="199" y="90"/>
                      <a:pt x="199" y="90"/>
                    </a:cubicBezTo>
                    <a:close/>
                    <a:moveTo>
                      <a:pt x="212" y="115"/>
                    </a:moveTo>
                    <a:cubicBezTo>
                      <a:pt x="213" y="113"/>
                      <a:pt x="213" y="113"/>
                      <a:pt x="213" y="113"/>
                    </a:cubicBezTo>
                    <a:cubicBezTo>
                      <a:pt x="213" y="113"/>
                      <a:pt x="213" y="113"/>
                      <a:pt x="213" y="113"/>
                    </a:cubicBezTo>
                    <a:cubicBezTo>
                      <a:pt x="212" y="113"/>
                      <a:pt x="212" y="113"/>
                      <a:pt x="212" y="113"/>
                    </a:cubicBezTo>
                    <a:cubicBezTo>
                      <a:pt x="211" y="114"/>
                      <a:pt x="211" y="114"/>
                      <a:pt x="211" y="114"/>
                    </a:cubicBezTo>
                    <a:cubicBezTo>
                      <a:pt x="211" y="114"/>
                      <a:pt x="211" y="114"/>
                      <a:pt x="211" y="114"/>
                    </a:cubicBezTo>
                    <a:cubicBezTo>
                      <a:pt x="212" y="115"/>
                      <a:pt x="212" y="115"/>
                      <a:pt x="212" y="115"/>
                    </a:cubicBezTo>
                    <a:close/>
                    <a:moveTo>
                      <a:pt x="215" y="114"/>
                    </a:moveTo>
                    <a:cubicBezTo>
                      <a:pt x="216" y="113"/>
                      <a:pt x="216" y="113"/>
                      <a:pt x="216" y="113"/>
                    </a:cubicBezTo>
                    <a:cubicBezTo>
                      <a:pt x="216" y="112"/>
                      <a:pt x="216" y="112"/>
                      <a:pt x="216" y="112"/>
                    </a:cubicBezTo>
                    <a:cubicBezTo>
                      <a:pt x="215" y="112"/>
                      <a:pt x="215" y="112"/>
                      <a:pt x="215" y="112"/>
                    </a:cubicBezTo>
                    <a:cubicBezTo>
                      <a:pt x="215" y="113"/>
                      <a:pt x="215" y="113"/>
                      <a:pt x="215" y="113"/>
                    </a:cubicBezTo>
                    <a:cubicBezTo>
                      <a:pt x="214" y="113"/>
                      <a:pt x="214" y="113"/>
                      <a:pt x="214" y="113"/>
                    </a:cubicBezTo>
                    <a:cubicBezTo>
                      <a:pt x="214" y="113"/>
                      <a:pt x="214" y="113"/>
                      <a:pt x="214" y="113"/>
                    </a:cubicBezTo>
                    <a:cubicBezTo>
                      <a:pt x="215" y="114"/>
                      <a:pt x="215" y="114"/>
                      <a:pt x="215" y="114"/>
                    </a:cubicBezTo>
                    <a:close/>
                    <a:moveTo>
                      <a:pt x="220" y="114"/>
                    </a:moveTo>
                    <a:cubicBezTo>
                      <a:pt x="221" y="114"/>
                      <a:pt x="221" y="114"/>
                      <a:pt x="221" y="114"/>
                    </a:cubicBezTo>
                    <a:cubicBezTo>
                      <a:pt x="220" y="114"/>
                      <a:pt x="220" y="114"/>
                      <a:pt x="220" y="114"/>
                    </a:cubicBezTo>
                    <a:cubicBezTo>
                      <a:pt x="218" y="114"/>
                      <a:pt x="218" y="114"/>
                      <a:pt x="218" y="114"/>
                    </a:cubicBezTo>
                    <a:cubicBezTo>
                      <a:pt x="219" y="114"/>
                      <a:pt x="219" y="114"/>
                      <a:pt x="219" y="114"/>
                    </a:cubicBezTo>
                    <a:cubicBezTo>
                      <a:pt x="220" y="114"/>
                      <a:pt x="220" y="114"/>
                      <a:pt x="220" y="114"/>
                    </a:cubicBezTo>
                    <a:close/>
                    <a:moveTo>
                      <a:pt x="229" y="112"/>
                    </a:moveTo>
                    <a:cubicBezTo>
                      <a:pt x="229" y="113"/>
                      <a:pt x="229" y="113"/>
                      <a:pt x="229" y="113"/>
                    </a:cubicBezTo>
                    <a:cubicBezTo>
                      <a:pt x="230" y="114"/>
                      <a:pt x="230" y="114"/>
                      <a:pt x="230" y="114"/>
                    </a:cubicBezTo>
                    <a:cubicBezTo>
                      <a:pt x="230" y="113"/>
                      <a:pt x="230" y="113"/>
                      <a:pt x="230" y="113"/>
                    </a:cubicBezTo>
                    <a:cubicBezTo>
                      <a:pt x="229" y="112"/>
                      <a:pt x="229" y="112"/>
                      <a:pt x="229" y="112"/>
                    </a:cubicBezTo>
                    <a:cubicBezTo>
                      <a:pt x="229" y="112"/>
                      <a:pt x="229" y="112"/>
                      <a:pt x="229" y="112"/>
                    </a:cubicBezTo>
                    <a:close/>
                    <a:moveTo>
                      <a:pt x="224" y="111"/>
                    </a:moveTo>
                    <a:cubicBezTo>
                      <a:pt x="225" y="111"/>
                      <a:pt x="225" y="111"/>
                      <a:pt x="225" y="111"/>
                    </a:cubicBezTo>
                    <a:cubicBezTo>
                      <a:pt x="226" y="111"/>
                      <a:pt x="226" y="111"/>
                      <a:pt x="226" y="111"/>
                    </a:cubicBezTo>
                    <a:cubicBezTo>
                      <a:pt x="225" y="110"/>
                      <a:pt x="225" y="110"/>
                      <a:pt x="225" y="110"/>
                    </a:cubicBezTo>
                    <a:cubicBezTo>
                      <a:pt x="224" y="110"/>
                      <a:pt x="224" y="110"/>
                      <a:pt x="224" y="110"/>
                    </a:cubicBezTo>
                    <a:cubicBezTo>
                      <a:pt x="224" y="111"/>
                      <a:pt x="224" y="111"/>
                      <a:pt x="224" y="111"/>
                    </a:cubicBezTo>
                    <a:cubicBezTo>
                      <a:pt x="224" y="111"/>
                      <a:pt x="224" y="111"/>
                      <a:pt x="224" y="111"/>
                    </a:cubicBezTo>
                    <a:close/>
                    <a:moveTo>
                      <a:pt x="220" y="107"/>
                    </a:moveTo>
                    <a:cubicBezTo>
                      <a:pt x="220" y="107"/>
                      <a:pt x="220" y="107"/>
                      <a:pt x="220" y="107"/>
                    </a:cubicBezTo>
                    <a:cubicBezTo>
                      <a:pt x="220" y="107"/>
                      <a:pt x="220" y="107"/>
                      <a:pt x="220" y="107"/>
                    </a:cubicBezTo>
                    <a:cubicBezTo>
                      <a:pt x="218" y="107"/>
                      <a:pt x="218" y="107"/>
                      <a:pt x="218" y="107"/>
                    </a:cubicBezTo>
                    <a:cubicBezTo>
                      <a:pt x="218" y="108"/>
                      <a:pt x="218" y="108"/>
                      <a:pt x="218" y="108"/>
                    </a:cubicBezTo>
                    <a:cubicBezTo>
                      <a:pt x="219" y="108"/>
                      <a:pt x="219" y="108"/>
                      <a:pt x="219" y="108"/>
                    </a:cubicBezTo>
                    <a:cubicBezTo>
                      <a:pt x="220" y="108"/>
                      <a:pt x="220" y="108"/>
                      <a:pt x="220" y="108"/>
                    </a:cubicBezTo>
                    <a:cubicBezTo>
                      <a:pt x="219" y="108"/>
                      <a:pt x="219" y="108"/>
                      <a:pt x="219" y="108"/>
                    </a:cubicBezTo>
                    <a:cubicBezTo>
                      <a:pt x="219" y="107"/>
                      <a:pt x="219" y="107"/>
                      <a:pt x="219" y="107"/>
                    </a:cubicBezTo>
                    <a:cubicBezTo>
                      <a:pt x="220" y="107"/>
                      <a:pt x="220" y="107"/>
                      <a:pt x="220" y="107"/>
                    </a:cubicBezTo>
                    <a:close/>
                    <a:moveTo>
                      <a:pt x="223" y="106"/>
                    </a:move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2" y="106"/>
                      <a:pt x="222" y="106"/>
                      <a:pt x="222" y="106"/>
                    </a:cubicBezTo>
                    <a:cubicBezTo>
                      <a:pt x="221" y="106"/>
                      <a:pt x="221" y="106"/>
                      <a:pt x="221" y="106"/>
                    </a:cubicBezTo>
                    <a:cubicBezTo>
                      <a:pt x="222" y="107"/>
                      <a:pt x="222" y="107"/>
                      <a:pt x="222" y="107"/>
                    </a:cubicBezTo>
                    <a:cubicBezTo>
                      <a:pt x="222" y="107"/>
                      <a:pt x="222" y="107"/>
                      <a:pt x="222" y="107"/>
                    </a:cubicBezTo>
                    <a:cubicBezTo>
                      <a:pt x="223" y="107"/>
                      <a:pt x="223" y="107"/>
                      <a:pt x="223" y="107"/>
                    </a:cubicBezTo>
                    <a:cubicBezTo>
                      <a:pt x="223" y="106"/>
                      <a:pt x="223" y="106"/>
                      <a:pt x="223" y="106"/>
                    </a:cubicBezTo>
                    <a:close/>
                    <a:moveTo>
                      <a:pt x="224" y="107"/>
                    </a:moveTo>
                    <a:cubicBezTo>
                      <a:pt x="224" y="107"/>
                      <a:pt x="224" y="107"/>
                      <a:pt x="224" y="107"/>
                    </a:cubicBezTo>
                    <a:cubicBezTo>
                      <a:pt x="224" y="107"/>
                      <a:pt x="224" y="107"/>
                      <a:pt x="224" y="107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5" y="105"/>
                      <a:pt x="225" y="105"/>
                      <a:pt x="225" y="105"/>
                    </a:cubicBezTo>
                    <a:cubicBezTo>
                      <a:pt x="225" y="105"/>
                      <a:pt x="225" y="105"/>
                      <a:pt x="225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6"/>
                      <a:pt x="224" y="106"/>
                      <a:pt x="224" y="106"/>
                    </a:cubicBezTo>
                    <a:cubicBezTo>
                      <a:pt x="224" y="106"/>
                      <a:pt x="224" y="106"/>
                      <a:pt x="224" y="106"/>
                    </a:cubicBezTo>
                    <a:cubicBezTo>
                      <a:pt x="224" y="107"/>
                      <a:pt x="224" y="107"/>
                      <a:pt x="224" y="107"/>
                    </a:cubicBezTo>
                    <a:close/>
                    <a:moveTo>
                      <a:pt x="220" y="104"/>
                    </a:moveTo>
                    <a:cubicBezTo>
                      <a:pt x="221" y="103"/>
                      <a:pt x="221" y="103"/>
                      <a:pt x="221" y="103"/>
                    </a:cubicBezTo>
                    <a:cubicBezTo>
                      <a:pt x="221" y="102"/>
                      <a:pt x="221" y="102"/>
                      <a:pt x="221" y="102"/>
                    </a:cubicBezTo>
                    <a:cubicBezTo>
                      <a:pt x="220" y="102"/>
                      <a:pt x="220" y="102"/>
                      <a:pt x="220" y="102"/>
                    </a:cubicBezTo>
                    <a:cubicBezTo>
                      <a:pt x="219" y="103"/>
                      <a:pt x="219" y="103"/>
                      <a:pt x="219" y="103"/>
                    </a:cubicBezTo>
                    <a:cubicBezTo>
                      <a:pt x="218" y="103"/>
                      <a:pt x="218" y="103"/>
                      <a:pt x="218" y="103"/>
                    </a:cubicBezTo>
                    <a:cubicBezTo>
                      <a:pt x="218" y="103"/>
                      <a:pt x="218" y="103"/>
                      <a:pt x="218" y="103"/>
                    </a:cubicBezTo>
                    <a:cubicBezTo>
                      <a:pt x="220" y="103"/>
                      <a:pt x="220" y="103"/>
                      <a:pt x="220" y="103"/>
                    </a:cubicBezTo>
                    <a:cubicBezTo>
                      <a:pt x="220" y="104"/>
                      <a:pt x="220" y="104"/>
                      <a:pt x="220" y="104"/>
                    </a:cubicBezTo>
                    <a:close/>
                    <a:moveTo>
                      <a:pt x="225" y="101"/>
                    </a:moveTo>
                    <a:cubicBezTo>
                      <a:pt x="226" y="101"/>
                      <a:pt x="226" y="101"/>
                      <a:pt x="226" y="101"/>
                    </a:cubicBezTo>
                    <a:cubicBezTo>
                      <a:pt x="226" y="101"/>
                      <a:pt x="226" y="101"/>
                      <a:pt x="226" y="101"/>
                    </a:cubicBezTo>
                    <a:cubicBezTo>
                      <a:pt x="225" y="100"/>
                      <a:pt x="225" y="100"/>
                      <a:pt x="225" y="100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6" y="99"/>
                      <a:pt x="226" y="99"/>
                      <a:pt x="226" y="99"/>
                    </a:cubicBezTo>
                    <a:cubicBezTo>
                      <a:pt x="224" y="99"/>
                      <a:pt x="224" y="99"/>
                      <a:pt x="224" y="99"/>
                    </a:cubicBezTo>
                    <a:cubicBezTo>
                      <a:pt x="224" y="99"/>
                      <a:pt x="224" y="99"/>
                      <a:pt x="224" y="99"/>
                    </a:cubicBezTo>
                    <a:cubicBezTo>
                      <a:pt x="224" y="100"/>
                      <a:pt x="224" y="100"/>
                      <a:pt x="224" y="100"/>
                    </a:cubicBezTo>
                    <a:cubicBezTo>
                      <a:pt x="224" y="100"/>
                      <a:pt x="224" y="100"/>
                      <a:pt x="224" y="100"/>
                    </a:cubicBezTo>
                    <a:cubicBezTo>
                      <a:pt x="223" y="99"/>
                      <a:pt x="223" y="99"/>
                      <a:pt x="223" y="99"/>
                    </a:cubicBezTo>
                    <a:cubicBezTo>
                      <a:pt x="222" y="100"/>
                      <a:pt x="222" y="100"/>
                      <a:pt x="222" y="100"/>
                    </a:cubicBezTo>
                    <a:cubicBezTo>
                      <a:pt x="223" y="100"/>
                      <a:pt x="223" y="100"/>
                      <a:pt x="223" y="100"/>
                    </a:cubicBezTo>
                    <a:cubicBezTo>
                      <a:pt x="224" y="101"/>
                      <a:pt x="224" y="101"/>
                      <a:pt x="224" y="101"/>
                    </a:cubicBezTo>
                    <a:cubicBezTo>
                      <a:pt x="225" y="101"/>
                      <a:pt x="225" y="101"/>
                      <a:pt x="225" y="101"/>
                    </a:cubicBezTo>
                    <a:cubicBezTo>
                      <a:pt x="225" y="101"/>
                      <a:pt x="225" y="101"/>
                      <a:pt x="225" y="101"/>
                    </a:cubicBezTo>
                    <a:close/>
                    <a:moveTo>
                      <a:pt x="221" y="58"/>
                    </a:moveTo>
                    <a:cubicBezTo>
                      <a:pt x="222" y="58"/>
                      <a:pt x="222" y="58"/>
                      <a:pt x="222" y="58"/>
                    </a:cubicBezTo>
                    <a:cubicBezTo>
                      <a:pt x="222" y="57"/>
                      <a:pt x="222" y="57"/>
                      <a:pt x="222" y="57"/>
                    </a:cubicBezTo>
                    <a:cubicBezTo>
                      <a:pt x="221" y="57"/>
                      <a:pt x="221" y="57"/>
                      <a:pt x="221" y="57"/>
                    </a:cubicBezTo>
                    <a:cubicBezTo>
                      <a:pt x="221" y="57"/>
                      <a:pt x="221" y="57"/>
                      <a:pt x="221" y="57"/>
                    </a:cubicBezTo>
                    <a:cubicBezTo>
                      <a:pt x="221" y="58"/>
                      <a:pt x="221" y="58"/>
                      <a:pt x="221" y="58"/>
                    </a:cubicBezTo>
                    <a:close/>
                    <a:moveTo>
                      <a:pt x="215" y="67"/>
                    </a:moveTo>
                    <a:cubicBezTo>
                      <a:pt x="215" y="67"/>
                      <a:pt x="215" y="67"/>
                      <a:pt x="215" y="67"/>
                    </a:cubicBezTo>
                    <a:cubicBezTo>
                      <a:pt x="216" y="67"/>
                      <a:pt x="216" y="67"/>
                      <a:pt x="216" y="67"/>
                    </a:cubicBezTo>
                    <a:cubicBezTo>
                      <a:pt x="217" y="67"/>
                      <a:pt x="217" y="67"/>
                      <a:pt x="217" y="67"/>
                    </a:cubicBezTo>
                    <a:cubicBezTo>
                      <a:pt x="217" y="66"/>
                      <a:pt x="217" y="66"/>
                      <a:pt x="217" y="66"/>
                    </a:cubicBezTo>
                    <a:cubicBezTo>
                      <a:pt x="217" y="65"/>
                      <a:pt x="217" y="65"/>
                      <a:pt x="217" y="65"/>
                    </a:cubicBezTo>
                    <a:cubicBezTo>
                      <a:pt x="216" y="64"/>
                      <a:pt x="216" y="64"/>
                      <a:pt x="216" y="64"/>
                    </a:cubicBezTo>
                    <a:cubicBezTo>
                      <a:pt x="216" y="64"/>
                      <a:pt x="216" y="64"/>
                      <a:pt x="216" y="64"/>
                    </a:cubicBezTo>
                    <a:cubicBezTo>
                      <a:pt x="215" y="65"/>
                      <a:pt x="215" y="65"/>
                      <a:pt x="215" y="65"/>
                    </a:cubicBezTo>
                    <a:cubicBezTo>
                      <a:pt x="215" y="66"/>
                      <a:pt x="215" y="66"/>
                      <a:pt x="215" y="66"/>
                    </a:cubicBezTo>
                    <a:cubicBezTo>
                      <a:pt x="215" y="67"/>
                      <a:pt x="215" y="67"/>
                      <a:pt x="215" y="67"/>
                    </a:cubicBezTo>
                    <a:close/>
                    <a:moveTo>
                      <a:pt x="240" y="65"/>
                    </a:moveTo>
                    <a:cubicBezTo>
                      <a:pt x="241" y="65"/>
                      <a:pt x="241" y="65"/>
                      <a:pt x="241" y="65"/>
                    </a:cubicBezTo>
                    <a:cubicBezTo>
                      <a:pt x="242" y="64"/>
                      <a:pt x="242" y="64"/>
                      <a:pt x="242" y="64"/>
                    </a:cubicBezTo>
                    <a:cubicBezTo>
                      <a:pt x="242" y="64"/>
                      <a:pt x="242" y="64"/>
                      <a:pt x="242" y="64"/>
                    </a:cubicBezTo>
                    <a:cubicBezTo>
                      <a:pt x="243" y="64"/>
                      <a:pt x="243" y="64"/>
                      <a:pt x="243" y="64"/>
                    </a:cubicBezTo>
                    <a:cubicBezTo>
                      <a:pt x="243" y="64"/>
                      <a:pt x="243" y="64"/>
                      <a:pt x="243" y="64"/>
                    </a:cubicBezTo>
                    <a:cubicBezTo>
                      <a:pt x="243" y="65"/>
                      <a:pt x="243" y="65"/>
                      <a:pt x="243" y="65"/>
                    </a:cubicBezTo>
                    <a:cubicBezTo>
                      <a:pt x="244" y="64"/>
                      <a:pt x="244" y="64"/>
                      <a:pt x="244" y="64"/>
                    </a:cubicBezTo>
                    <a:cubicBezTo>
                      <a:pt x="245" y="63"/>
                      <a:pt x="245" y="63"/>
                      <a:pt x="245" y="63"/>
                    </a:cubicBezTo>
                    <a:cubicBezTo>
                      <a:pt x="245" y="62"/>
                      <a:pt x="245" y="62"/>
                      <a:pt x="245" y="62"/>
                    </a:cubicBezTo>
                    <a:cubicBezTo>
                      <a:pt x="246" y="62"/>
                      <a:pt x="246" y="62"/>
                      <a:pt x="246" y="62"/>
                    </a:cubicBezTo>
                    <a:cubicBezTo>
                      <a:pt x="245" y="60"/>
                      <a:pt x="245" y="60"/>
                      <a:pt x="245" y="60"/>
                    </a:cubicBezTo>
                    <a:cubicBezTo>
                      <a:pt x="245" y="60"/>
                      <a:pt x="245" y="60"/>
                      <a:pt x="245" y="60"/>
                    </a:cubicBezTo>
                    <a:cubicBezTo>
                      <a:pt x="245" y="60"/>
                      <a:pt x="245" y="60"/>
                      <a:pt x="245" y="60"/>
                    </a:cubicBezTo>
                    <a:cubicBezTo>
                      <a:pt x="244" y="61"/>
                      <a:pt x="244" y="61"/>
                      <a:pt x="244" y="61"/>
                    </a:cubicBezTo>
                    <a:cubicBezTo>
                      <a:pt x="243" y="62"/>
                      <a:pt x="243" y="62"/>
                      <a:pt x="243" y="62"/>
                    </a:cubicBezTo>
                    <a:cubicBezTo>
                      <a:pt x="242" y="62"/>
                      <a:pt x="242" y="62"/>
                      <a:pt x="242" y="62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40" y="65"/>
                      <a:pt x="240" y="65"/>
                      <a:pt x="240" y="65"/>
                    </a:cubicBezTo>
                    <a:close/>
                    <a:moveTo>
                      <a:pt x="251" y="65"/>
                    </a:moveTo>
                    <a:cubicBezTo>
                      <a:pt x="252" y="65"/>
                      <a:pt x="252" y="65"/>
                      <a:pt x="252" y="65"/>
                    </a:cubicBezTo>
                    <a:cubicBezTo>
                      <a:pt x="253" y="65"/>
                      <a:pt x="253" y="65"/>
                      <a:pt x="253" y="65"/>
                    </a:cubicBezTo>
                    <a:cubicBezTo>
                      <a:pt x="252" y="64"/>
                      <a:pt x="252" y="64"/>
                      <a:pt x="252" y="64"/>
                    </a:cubicBezTo>
                    <a:cubicBezTo>
                      <a:pt x="251" y="65"/>
                      <a:pt x="251" y="65"/>
                      <a:pt x="251" y="65"/>
                    </a:cubicBezTo>
                    <a:cubicBezTo>
                      <a:pt x="251" y="65"/>
                      <a:pt x="251" y="65"/>
                      <a:pt x="251" y="65"/>
                    </a:cubicBezTo>
                    <a:cubicBezTo>
                      <a:pt x="251" y="65"/>
                      <a:pt x="251" y="65"/>
                      <a:pt x="251" y="65"/>
                    </a:cubicBezTo>
                    <a:close/>
                    <a:moveTo>
                      <a:pt x="253" y="68"/>
                    </a:moveTo>
                    <a:cubicBezTo>
                      <a:pt x="253" y="68"/>
                      <a:pt x="253" y="68"/>
                      <a:pt x="253" y="68"/>
                    </a:cubicBezTo>
                    <a:cubicBezTo>
                      <a:pt x="254" y="67"/>
                      <a:pt x="254" y="67"/>
                      <a:pt x="254" y="67"/>
                    </a:cubicBezTo>
                    <a:cubicBezTo>
                      <a:pt x="254" y="67"/>
                      <a:pt x="254" y="67"/>
                      <a:pt x="254" y="67"/>
                    </a:cubicBezTo>
                    <a:cubicBezTo>
                      <a:pt x="253" y="67"/>
                      <a:pt x="253" y="67"/>
                      <a:pt x="253" y="67"/>
                    </a:cubicBezTo>
                    <a:cubicBezTo>
                      <a:pt x="253" y="66"/>
                      <a:pt x="253" y="66"/>
                      <a:pt x="253" y="66"/>
                    </a:cubicBezTo>
                    <a:cubicBezTo>
                      <a:pt x="252" y="66"/>
                      <a:pt x="252" y="66"/>
                      <a:pt x="252" y="66"/>
                    </a:cubicBezTo>
                    <a:cubicBezTo>
                      <a:pt x="252" y="66"/>
                      <a:pt x="252" y="66"/>
                      <a:pt x="252" y="66"/>
                    </a:cubicBezTo>
                    <a:cubicBezTo>
                      <a:pt x="253" y="67"/>
                      <a:pt x="253" y="67"/>
                      <a:pt x="253" y="67"/>
                    </a:cubicBezTo>
                    <a:cubicBezTo>
                      <a:pt x="253" y="68"/>
                      <a:pt x="253" y="68"/>
                      <a:pt x="253" y="68"/>
                    </a:cubicBezTo>
                    <a:close/>
                    <a:moveTo>
                      <a:pt x="243" y="70"/>
                    </a:moveTo>
                    <a:cubicBezTo>
                      <a:pt x="244" y="70"/>
                      <a:pt x="244" y="70"/>
                      <a:pt x="244" y="70"/>
                    </a:cubicBezTo>
                    <a:cubicBezTo>
                      <a:pt x="244" y="69"/>
                      <a:pt x="244" y="69"/>
                      <a:pt x="244" y="69"/>
                    </a:cubicBezTo>
                    <a:cubicBezTo>
                      <a:pt x="244" y="69"/>
                      <a:pt x="244" y="69"/>
                      <a:pt x="244" y="69"/>
                    </a:cubicBezTo>
                    <a:cubicBezTo>
                      <a:pt x="243" y="69"/>
                      <a:pt x="243" y="69"/>
                      <a:pt x="243" y="69"/>
                    </a:cubicBezTo>
                    <a:cubicBezTo>
                      <a:pt x="242" y="70"/>
                      <a:pt x="242" y="70"/>
                      <a:pt x="242" y="70"/>
                    </a:cubicBezTo>
                    <a:cubicBezTo>
                      <a:pt x="242" y="70"/>
                      <a:pt x="242" y="70"/>
                      <a:pt x="242" y="70"/>
                    </a:cubicBezTo>
                    <a:cubicBezTo>
                      <a:pt x="243" y="70"/>
                      <a:pt x="243" y="70"/>
                      <a:pt x="243" y="70"/>
                    </a:cubicBezTo>
                    <a:close/>
                    <a:moveTo>
                      <a:pt x="249" y="70"/>
                    </a:moveTo>
                    <a:cubicBezTo>
                      <a:pt x="249" y="70"/>
                      <a:pt x="249" y="70"/>
                      <a:pt x="249" y="70"/>
                    </a:cubicBezTo>
                    <a:cubicBezTo>
                      <a:pt x="249" y="69"/>
                      <a:pt x="249" y="69"/>
                      <a:pt x="249" y="69"/>
                    </a:cubicBezTo>
                    <a:cubicBezTo>
                      <a:pt x="249" y="69"/>
                      <a:pt x="249" y="69"/>
                      <a:pt x="249" y="69"/>
                    </a:cubicBezTo>
                    <a:cubicBezTo>
                      <a:pt x="249" y="68"/>
                      <a:pt x="249" y="68"/>
                      <a:pt x="249" y="68"/>
                    </a:cubicBezTo>
                    <a:cubicBezTo>
                      <a:pt x="248" y="68"/>
                      <a:pt x="248" y="68"/>
                      <a:pt x="248" y="68"/>
                    </a:cubicBezTo>
                    <a:cubicBezTo>
                      <a:pt x="248" y="68"/>
                      <a:pt x="248" y="68"/>
                      <a:pt x="248" y="68"/>
                    </a:cubicBezTo>
                    <a:cubicBezTo>
                      <a:pt x="248" y="69"/>
                      <a:pt x="248" y="69"/>
                      <a:pt x="248" y="69"/>
                    </a:cubicBezTo>
                    <a:cubicBezTo>
                      <a:pt x="247" y="69"/>
                      <a:pt x="247" y="69"/>
                      <a:pt x="247" y="69"/>
                    </a:cubicBezTo>
                    <a:cubicBezTo>
                      <a:pt x="247" y="70"/>
                      <a:pt x="247" y="70"/>
                      <a:pt x="247" y="70"/>
                    </a:cubicBezTo>
                    <a:cubicBezTo>
                      <a:pt x="247" y="70"/>
                      <a:pt x="247" y="70"/>
                      <a:pt x="247" y="70"/>
                    </a:cubicBezTo>
                    <a:cubicBezTo>
                      <a:pt x="248" y="69"/>
                      <a:pt x="248" y="69"/>
                      <a:pt x="248" y="69"/>
                    </a:cubicBezTo>
                    <a:cubicBezTo>
                      <a:pt x="248" y="69"/>
                      <a:pt x="248" y="69"/>
                      <a:pt x="248" y="69"/>
                    </a:cubicBezTo>
                    <a:cubicBezTo>
                      <a:pt x="249" y="70"/>
                      <a:pt x="249" y="70"/>
                      <a:pt x="249" y="70"/>
                    </a:cubicBezTo>
                    <a:close/>
                    <a:moveTo>
                      <a:pt x="249" y="75"/>
                    </a:moveTo>
                    <a:cubicBezTo>
                      <a:pt x="250" y="75"/>
                      <a:pt x="250" y="75"/>
                      <a:pt x="250" y="75"/>
                    </a:cubicBezTo>
                    <a:cubicBezTo>
                      <a:pt x="251" y="76"/>
                      <a:pt x="251" y="76"/>
                      <a:pt x="251" y="76"/>
                    </a:cubicBezTo>
                    <a:cubicBezTo>
                      <a:pt x="252" y="76"/>
                      <a:pt x="252" y="76"/>
                      <a:pt x="252" y="76"/>
                    </a:cubicBezTo>
                    <a:cubicBezTo>
                      <a:pt x="252" y="75"/>
                      <a:pt x="252" y="75"/>
                      <a:pt x="252" y="75"/>
                    </a:cubicBezTo>
                    <a:cubicBezTo>
                      <a:pt x="254" y="76"/>
                      <a:pt x="254" y="76"/>
                      <a:pt x="254" y="76"/>
                    </a:cubicBezTo>
                    <a:cubicBezTo>
                      <a:pt x="254" y="75"/>
                      <a:pt x="254" y="75"/>
                      <a:pt x="254" y="75"/>
                    </a:cubicBezTo>
                    <a:cubicBezTo>
                      <a:pt x="255" y="75"/>
                      <a:pt x="255" y="75"/>
                      <a:pt x="255" y="75"/>
                    </a:cubicBezTo>
                    <a:cubicBezTo>
                      <a:pt x="255" y="74"/>
                      <a:pt x="255" y="74"/>
                      <a:pt x="255" y="74"/>
                    </a:cubicBezTo>
                    <a:cubicBezTo>
                      <a:pt x="254" y="74"/>
                      <a:pt x="254" y="74"/>
                      <a:pt x="254" y="74"/>
                    </a:cubicBezTo>
                    <a:cubicBezTo>
                      <a:pt x="255" y="74"/>
                      <a:pt x="255" y="74"/>
                      <a:pt x="255" y="74"/>
                    </a:cubicBezTo>
                    <a:cubicBezTo>
                      <a:pt x="254" y="73"/>
                      <a:pt x="254" y="73"/>
                      <a:pt x="254" y="73"/>
                    </a:cubicBezTo>
                    <a:cubicBezTo>
                      <a:pt x="253" y="73"/>
                      <a:pt x="253" y="73"/>
                      <a:pt x="253" y="73"/>
                    </a:cubicBezTo>
                    <a:cubicBezTo>
                      <a:pt x="253" y="73"/>
                      <a:pt x="253" y="73"/>
                      <a:pt x="253" y="73"/>
                    </a:cubicBezTo>
                    <a:cubicBezTo>
                      <a:pt x="253" y="74"/>
                      <a:pt x="253" y="74"/>
                      <a:pt x="253" y="74"/>
                    </a:cubicBezTo>
                    <a:cubicBezTo>
                      <a:pt x="253" y="74"/>
                      <a:pt x="253" y="74"/>
                      <a:pt x="253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2" y="74"/>
                      <a:pt x="252" y="74"/>
                      <a:pt x="252" y="74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50" y="74"/>
                      <a:pt x="250" y="74"/>
                      <a:pt x="250" y="74"/>
                    </a:cubicBezTo>
                    <a:cubicBezTo>
                      <a:pt x="249" y="74"/>
                      <a:pt x="249" y="74"/>
                      <a:pt x="249" y="74"/>
                    </a:cubicBezTo>
                    <a:cubicBezTo>
                      <a:pt x="249" y="75"/>
                      <a:pt x="249" y="75"/>
                      <a:pt x="249" y="75"/>
                    </a:cubicBezTo>
                    <a:cubicBezTo>
                      <a:pt x="249" y="75"/>
                      <a:pt x="249" y="75"/>
                      <a:pt x="249" y="75"/>
                    </a:cubicBezTo>
                    <a:close/>
                    <a:moveTo>
                      <a:pt x="148" y="45"/>
                    </a:moveTo>
                    <a:cubicBezTo>
                      <a:pt x="149" y="45"/>
                      <a:pt x="149" y="45"/>
                      <a:pt x="149" y="45"/>
                    </a:cubicBezTo>
                    <a:cubicBezTo>
                      <a:pt x="150" y="46"/>
                      <a:pt x="150" y="46"/>
                      <a:pt x="150" y="46"/>
                    </a:cubicBezTo>
                    <a:cubicBezTo>
                      <a:pt x="151" y="46"/>
                      <a:pt x="151" y="46"/>
                      <a:pt x="151" y="46"/>
                    </a:cubicBezTo>
                    <a:cubicBezTo>
                      <a:pt x="152" y="45"/>
                      <a:pt x="152" y="45"/>
                      <a:pt x="152" y="45"/>
                    </a:cubicBezTo>
                    <a:cubicBezTo>
                      <a:pt x="152" y="45"/>
                      <a:pt x="152" y="45"/>
                      <a:pt x="152" y="45"/>
                    </a:cubicBezTo>
                    <a:cubicBezTo>
                      <a:pt x="152" y="45"/>
                      <a:pt x="152" y="45"/>
                      <a:pt x="152" y="45"/>
                    </a:cubicBezTo>
                    <a:cubicBezTo>
                      <a:pt x="150" y="45"/>
                      <a:pt x="150" y="45"/>
                      <a:pt x="150" y="45"/>
                    </a:cubicBezTo>
                    <a:cubicBezTo>
                      <a:pt x="149" y="45"/>
                      <a:pt x="149" y="45"/>
                      <a:pt x="149" y="45"/>
                    </a:cubicBezTo>
                    <a:cubicBezTo>
                      <a:pt x="149" y="44"/>
                      <a:pt x="149" y="44"/>
                      <a:pt x="149" y="44"/>
                    </a:cubicBezTo>
                    <a:cubicBezTo>
                      <a:pt x="148" y="44"/>
                      <a:pt x="148" y="44"/>
                      <a:pt x="148" y="44"/>
                    </a:cubicBezTo>
                    <a:cubicBezTo>
                      <a:pt x="148" y="45"/>
                      <a:pt x="148" y="45"/>
                      <a:pt x="148" y="45"/>
                    </a:cubicBezTo>
                    <a:cubicBezTo>
                      <a:pt x="148" y="45"/>
                      <a:pt x="148" y="45"/>
                      <a:pt x="148" y="45"/>
                    </a:cubicBezTo>
                    <a:close/>
                    <a:moveTo>
                      <a:pt x="146" y="24"/>
                    </a:moveTo>
                    <a:cubicBezTo>
                      <a:pt x="145" y="23"/>
                      <a:pt x="145" y="23"/>
                      <a:pt x="145" y="23"/>
                    </a:cubicBezTo>
                    <a:cubicBezTo>
                      <a:pt x="145" y="22"/>
                      <a:pt x="145" y="22"/>
                      <a:pt x="145" y="22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50" y="22"/>
                      <a:pt x="150" y="22"/>
                      <a:pt x="150" y="22"/>
                    </a:cubicBezTo>
                    <a:cubicBezTo>
                      <a:pt x="150" y="23"/>
                      <a:pt x="150" y="23"/>
                      <a:pt x="150" y="23"/>
                    </a:cubicBezTo>
                    <a:cubicBezTo>
                      <a:pt x="150" y="23"/>
                      <a:pt x="150" y="23"/>
                      <a:pt x="150" y="23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46" y="24"/>
                      <a:pt x="146" y="24"/>
                      <a:pt x="146" y="24"/>
                    </a:cubicBezTo>
                    <a:cubicBezTo>
                      <a:pt x="146" y="24"/>
                      <a:pt x="145" y="24"/>
                      <a:pt x="146" y="24"/>
                    </a:cubicBezTo>
                    <a:close/>
                    <a:moveTo>
                      <a:pt x="181" y="7"/>
                    </a:moveTo>
                    <a:cubicBezTo>
                      <a:pt x="182" y="6"/>
                      <a:pt x="182" y="6"/>
                      <a:pt x="182" y="6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4" y="5"/>
                      <a:pt x="184" y="5"/>
                      <a:pt x="184" y="5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7"/>
                      <a:pt x="185" y="7"/>
                      <a:pt x="185" y="7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2" y="8"/>
                      <a:pt x="182" y="8"/>
                      <a:pt x="182" y="8"/>
                    </a:cubicBezTo>
                    <a:cubicBezTo>
                      <a:pt x="181" y="8"/>
                      <a:pt x="181" y="8"/>
                      <a:pt x="181" y="8"/>
                    </a:cubicBezTo>
                    <a:cubicBezTo>
                      <a:pt x="181" y="7"/>
                      <a:pt x="181" y="7"/>
                      <a:pt x="181" y="7"/>
                    </a:cubicBezTo>
                    <a:close/>
                    <a:moveTo>
                      <a:pt x="206" y="22"/>
                    </a:moveTo>
                    <a:cubicBezTo>
                      <a:pt x="208" y="21"/>
                      <a:pt x="208" y="21"/>
                      <a:pt x="208" y="21"/>
                    </a:cubicBezTo>
                    <a:cubicBezTo>
                      <a:pt x="208" y="20"/>
                      <a:pt x="208" y="20"/>
                      <a:pt x="208" y="20"/>
                    </a:cubicBezTo>
                    <a:cubicBezTo>
                      <a:pt x="208" y="19"/>
                      <a:pt x="208" y="19"/>
                      <a:pt x="208" y="19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2" y="16"/>
                      <a:pt x="212" y="16"/>
                      <a:pt x="212" y="16"/>
                    </a:cubicBezTo>
                    <a:cubicBezTo>
                      <a:pt x="214" y="15"/>
                      <a:pt x="214" y="15"/>
                      <a:pt x="214" y="15"/>
                    </a:cubicBezTo>
                    <a:cubicBezTo>
                      <a:pt x="214" y="14"/>
                      <a:pt x="214" y="14"/>
                      <a:pt x="214" y="14"/>
                    </a:cubicBezTo>
                    <a:cubicBezTo>
                      <a:pt x="214" y="13"/>
                      <a:pt x="214" y="13"/>
                      <a:pt x="214" y="13"/>
                    </a:cubicBezTo>
                    <a:cubicBezTo>
                      <a:pt x="212" y="12"/>
                      <a:pt x="212" y="12"/>
                      <a:pt x="212" y="12"/>
                    </a:cubicBezTo>
                    <a:cubicBezTo>
                      <a:pt x="210" y="11"/>
                      <a:pt x="210" y="11"/>
                      <a:pt x="210" y="11"/>
                    </a:cubicBezTo>
                    <a:cubicBezTo>
                      <a:pt x="209" y="9"/>
                      <a:pt x="209" y="9"/>
                      <a:pt x="209" y="9"/>
                    </a:cubicBezTo>
                    <a:cubicBezTo>
                      <a:pt x="209" y="8"/>
                      <a:pt x="209" y="8"/>
                      <a:pt x="209" y="8"/>
                    </a:cubicBezTo>
                    <a:cubicBezTo>
                      <a:pt x="210" y="7"/>
                      <a:pt x="210" y="7"/>
                      <a:pt x="210" y="7"/>
                    </a:cubicBezTo>
                    <a:cubicBezTo>
                      <a:pt x="210" y="6"/>
                      <a:pt x="210" y="6"/>
                      <a:pt x="210" y="6"/>
                    </a:cubicBezTo>
                    <a:cubicBezTo>
                      <a:pt x="210" y="6"/>
                      <a:pt x="210" y="6"/>
                      <a:pt x="210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5" y="5"/>
                      <a:pt x="205" y="5"/>
                      <a:pt x="205" y="5"/>
                    </a:cubicBezTo>
                    <a:cubicBezTo>
                      <a:pt x="203" y="4"/>
                      <a:pt x="203" y="4"/>
                      <a:pt x="203" y="4"/>
                    </a:cubicBezTo>
                    <a:cubicBezTo>
                      <a:pt x="201" y="2"/>
                      <a:pt x="201" y="2"/>
                      <a:pt x="201" y="2"/>
                    </a:cubicBezTo>
                    <a:cubicBezTo>
                      <a:pt x="199" y="1"/>
                      <a:pt x="199" y="1"/>
                      <a:pt x="199" y="1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196" y="0"/>
                      <a:pt x="196" y="0"/>
                      <a:pt x="196" y="0"/>
                    </a:cubicBezTo>
                    <a:cubicBezTo>
                      <a:pt x="196" y="1"/>
                      <a:pt x="196" y="1"/>
                      <a:pt x="196" y="1"/>
                    </a:cubicBezTo>
                    <a:cubicBezTo>
                      <a:pt x="196" y="2"/>
                      <a:pt x="196" y="2"/>
                      <a:pt x="196" y="2"/>
                    </a:cubicBezTo>
                    <a:cubicBezTo>
                      <a:pt x="196" y="3"/>
                      <a:pt x="196" y="3"/>
                      <a:pt x="196" y="3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6"/>
                      <a:pt x="194" y="6"/>
                      <a:pt x="194" y="6"/>
                    </a:cubicBezTo>
                    <a:cubicBezTo>
                      <a:pt x="193" y="7"/>
                      <a:pt x="193" y="7"/>
                      <a:pt x="193" y="7"/>
                    </a:cubicBezTo>
                    <a:cubicBezTo>
                      <a:pt x="193" y="8"/>
                      <a:pt x="193" y="8"/>
                      <a:pt x="193" y="8"/>
                    </a:cubicBezTo>
                    <a:cubicBezTo>
                      <a:pt x="193" y="12"/>
                      <a:pt x="193" y="12"/>
                      <a:pt x="193" y="12"/>
                    </a:cubicBezTo>
                    <a:cubicBezTo>
                      <a:pt x="194" y="13"/>
                      <a:pt x="194" y="13"/>
                      <a:pt x="194" y="13"/>
                    </a:cubicBezTo>
                    <a:cubicBezTo>
                      <a:pt x="195" y="14"/>
                      <a:pt x="195" y="14"/>
                      <a:pt x="195" y="14"/>
                    </a:cubicBezTo>
                    <a:cubicBezTo>
                      <a:pt x="195" y="15"/>
                      <a:pt x="195" y="15"/>
                      <a:pt x="195" y="15"/>
                    </a:cubicBezTo>
                    <a:cubicBezTo>
                      <a:pt x="195" y="18"/>
                      <a:pt x="195" y="18"/>
                      <a:pt x="195" y="18"/>
                    </a:cubicBezTo>
                    <a:cubicBezTo>
                      <a:pt x="194" y="19"/>
                      <a:pt x="194" y="19"/>
                      <a:pt x="194" y="19"/>
                    </a:cubicBezTo>
                    <a:cubicBezTo>
                      <a:pt x="194" y="20"/>
                      <a:pt x="194" y="20"/>
                      <a:pt x="194" y="20"/>
                    </a:cubicBezTo>
                    <a:cubicBezTo>
                      <a:pt x="194" y="20"/>
                      <a:pt x="194" y="20"/>
                      <a:pt x="194" y="20"/>
                    </a:cubicBezTo>
                    <a:cubicBezTo>
                      <a:pt x="195" y="20"/>
                      <a:pt x="195" y="20"/>
                      <a:pt x="195" y="20"/>
                    </a:cubicBezTo>
                    <a:cubicBezTo>
                      <a:pt x="195" y="19"/>
                      <a:pt x="195" y="19"/>
                      <a:pt x="195" y="19"/>
                    </a:cubicBezTo>
                    <a:cubicBezTo>
                      <a:pt x="197" y="19"/>
                      <a:pt x="197" y="19"/>
                      <a:pt x="197" y="19"/>
                    </a:cubicBezTo>
                    <a:cubicBezTo>
                      <a:pt x="197" y="19"/>
                      <a:pt x="197" y="19"/>
                      <a:pt x="197" y="19"/>
                    </a:cubicBezTo>
                    <a:cubicBezTo>
                      <a:pt x="198" y="20"/>
                      <a:pt x="198" y="20"/>
                      <a:pt x="198" y="20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200" y="21"/>
                      <a:pt x="200" y="21"/>
                      <a:pt x="200" y="21"/>
                    </a:cubicBezTo>
                    <a:cubicBezTo>
                      <a:pt x="201" y="21"/>
                      <a:pt x="201" y="21"/>
                      <a:pt x="201" y="21"/>
                    </a:cubicBezTo>
                    <a:cubicBezTo>
                      <a:pt x="202" y="21"/>
                      <a:pt x="202" y="21"/>
                      <a:pt x="202" y="21"/>
                    </a:cubicBezTo>
                    <a:cubicBezTo>
                      <a:pt x="203" y="22"/>
                      <a:pt x="203" y="22"/>
                      <a:pt x="203" y="22"/>
                    </a:cubicBezTo>
                    <a:cubicBezTo>
                      <a:pt x="204" y="22"/>
                      <a:pt x="204" y="22"/>
                      <a:pt x="204" y="22"/>
                    </a:cubicBezTo>
                    <a:cubicBezTo>
                      <a:pt x="206" y="22"/>
                      <a:pt x="206" y="22"/>
                      <a:pt x="206" y="22"/>
                    </a:cubicBezTo>
                    <a:close/>
                    <a:moveTo>
                      <a:pt x="200" y="29"/>
                    </a:moveTo>
                    <a:cubicBezTo>
                      <a:pt x="201" y="29"/>
                      <a:pt x="201" y="29"/>
                      <a:pt x="201" y="29"/>
                    </a:cubicBezTo>
                    <a:cubicBezTo>
                      <a:pt x="202" y="30"/>
                      <a:pt x="202" y="30"/>
                      <a:pt x="202" y="30"/>
                    </a:cubicBezTo>
                    <a:cubicBezTo>
                      <a:pt x="203" y="30"/>
                      <a:pt x="203" y="30"/>
                      <a:pt x="203" y="30"/>
                    </a:cubicBezTo>
                    <a:cubicBezTo>
                      <a:pt x="204" y="29"/>
                      <a:pt x="204" y="29"/>
                      <a:pt x="204" y="29"/>
                    </a:cubicBezTo>
                    <a:cubicBezTo>
                      <a:pt x="205" y="28"/>
                      <a:pt x="205" y="28"/>
                      <a:pt x="205" y="28"/>
                    </a:cubicBezTo>
                    <a:cubicBezTo>
                      <a:pt x="206" y="28"/>
                      <a:pt x="206" y="28"/>
                      <a:pt x="206" y="28"/>
                    </a:cubicBezTo>
                    <a:cubicBezTo>
                      <a:pt x="206" y="26"/>
                      <a:pt x="206" y="26"/>
                      <a:pt x="206" y="26"/>
                    </a:cubicBezTo>
                    <a:cubicBezTo>
                      <a:pt x="207" y="25"/>
                      <a:pt x="207" y="25"/>
                      <a:pt x="207" y="25"/>
                    </a:cubicBezTo>
                    <a:cubicBezTo>
                      <a:pt x="207" y="24"/>
                      <a:pt x="207" y="24"/>
                      <a:pt x="207" y="24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202" y="23"/>
                      <a:pt x="202" y="23"/>
                      <a:pt x="202" y="23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0" y="23"/>
                      <a:pt x="200" y="23"/>
                      <a:pt x="200" y="23"/>
                    </a:cubicBezTo>
                    <a:cubicBezTo>
                      <a:pt x="199" y="23"/>
                      <a:pt x="199" y="23"/>
                      <a:pt x="199" y="23"/>
                    </a:cubicBezTo>
                    <a:cubicBezTo>
                      <a:pt x="198" y="23"/>
                      <a:pt x="198" y="23"/>
                      <a:pt x="198" y="23"/>
                    </a:cubicBezTo>
                    <a:cubicBezTo>
                      <a:pt x="197" y="24"/>
                      <a:pt x="197" y="24"/>
                      <a:pt x="197" y="24"/>
                    </a:cubicBezTo>
                    <a:cubicBezTo>
                      <a:pt x="196" y="24"/>
                      <a:pt x="196" y="24"/>
                      <a:pt x="196" y="24"/>
                    </a:cubicBezTo>
                    <a:cubicBezTo>
                      <a:pt x="195" y="24"/>
                      <a:pt x="195" y="24"/>
                      <a:pt x="195" y="24"/>
                    </a:cubicBezTo>
                    <a:cubicBezTo>
                      <a:pt x="196" y="25"/>
                      <a:pt x="196" y="25"/>
                      <a:pt x="196" y="25"/>
                    </a:cubicBezTo>
                    <a:cubicBezTo>
                      <a:pt x="197" y="25"/>
                      <a:pt x="197" y="25"/>
                      <a:pt x="197" y="2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199" y="26"/>
                      <a:pt x="199" y="26"/>
                      <a:pt x="199" y="26"/>
                    </a:cubicBezTo>
                    <a:cubicBezTo>
                      <a:pt x="200" y="27"/>
                      <a:pt x="200" y="27"/>
                      <a:pt x="200" y="27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3" y="28"/>
                      <a:pt x="203" y="28"/>
                      <a:pt x="203" y="28"/>
                    </a:cubicBezTo>
                    <a:cubicBezTo>
                      <a:pt x="204" y="28"/>
                      <a:pt x="204" y="28"/>
                      <a:pt x="204" y="28"/>
                    </a:cubicBezTo>
                    <a:cubicBezTo>
                      <a:pt x="203" y="28"/>
                      <a:pt x="203" y="28"/>
                      <a:pt x="203" y="28"/>
                    </a:cubicBezTo>
                    <a:cubicBezTo>
                      <a:pt x="202" y="29"/>
                      <a:pt x="202" y="29"/>
                      <a:pt x="202" y="29"/>
                    </a:cubicBezTo>
                    <a:cubicBezTo>
                      <a:pt x="200" y="29"/>
                      <a:pt x="200" y="29"/>
                      <a:pt x="200" y="29"/>
                    </a:cubicBezTo>
                    <a:close/>
                    <a:moveTo>
                      <a:pt x="239" y="32"/>
                    </a:moveTo>
                    <a:cubicBezTo>
                      <a:pt x="239" y="33"/>
                      <a:pt x="239" y="33"/>
                      <a:pt x="239" y="33"/>
                    </a:cubicBezTo>
                    <a:cubicBezTo>
                      <a:pt x="237" y="34"/>
                      <a:pt x="237" y="34"/>
                      <a:pt x="237" y="34"/>
                    </a:cubicBezTo>
                    <a:cubicBezTo>
                      <a:pt x="236" y="35"/>
                      <a:pt x="236" y="35"/>
                      <a:pt x="236" y="35"/>
                    </a:cubicBezTo>
                    <a:cubicBezTo>
                      <a:pt x="234" y="36"/>
                      <a:pt x="234" y="36"/>
                      <a:pt x="234" y="36"/>
                    </a:cubicBezTo>
                    <a:cubicBezTo>
                      <a:pt x="233" y="37"/>
                      <a:pt x="233" y="37"/>
                      <a:pt x="233" y="37"/>
                    </a:cubicBezTo>
                    <a:cubicBezTo>
                      <a:pt x="232" y="37"/>
                      <a:pt x="232" y="37"/>
                      <a:pt x="232" y="37"/>
                    </a:cubicBezTo>
                    <a:cubicBezTo>
                      <a:pt x="231" y="36"/>
                      <a:pt x="231" y="36"/>
                      <a:pt x="231" y="36"/>
                    </a:cubicBezTo>
                    <a:cubicBezTo>
                      <a:pt x="230" y="35"/>
                      <a:pt x="230" y="35"/>
                      <a:pt x="230" y="35"/>
                    </a:cubicBezTo>
                    <a:cubicBezTo>
                      <a:pt x="229" y="35"/>
                      <a:pt x="229" y="35"/>
                      <a:pt x="229" y="35"/>
                    </a:cubicBezTo>
                    <a:cubicBezTo>
                      <a:pt x="228" y="35"/>
                      <a:pt x="228" y="35"/>
                      <a:pt x="228" y="35"/>
                    </a:cubicBezTo>
                    <a:cubicBezTo>
                      <a:pt x="227" y="35"/>
                      <a:pt x="227" y="35"/>
                      <a:pt x="227" y="35"/>
                    </a:cubicBezTo>
                    <a:cubicBezTo>
                      <a:pt x="225" y="35"/>
                      <a:pt x="225" y="35"/>
                      <a:pt x="225" y="35"/>
                    </a:cubicBezTo>
                    <a:cubicBezTo>
                      <a:pt x="223" y="34"/>
                      <a:pt x="223" y="34"/>
                      <a:pt x="223" y="34"/>
                    </a:cubicBezTo>
                    <a:cubicBezTo>
                      <a:pt x="222" y="34"/>
                      <a:pt x="222" y="34"/>
                      <a:pt x="222" y="34"/>
                    </a:cubicBezTo>
                    <a:cubicBezTo>
                      <a:pt x="221" y="34"/>
                      <a:pt x="221" y="34"/>
                      <a:pt x="221" y="34"/>
                    </a:cubicBezTo>
                    <a:cubicBezTo>
                      <a:pt x="220" y="35"/>
                      <a:pt x="220" y="35"/>
                      <a:pt x="220" y="35"/>
                    </a:cubicBezTo>
                    <a:cubicBezTo>
                      <a:pt x="219" y="35"/>
                      <a:pt x="219" y="35"/>
                      <a:pt x="219" y="35"/>
                    </a:cubicBezTo>
                    <a:cubicBezTo>
                      <a:pt x="217" y="34"/>
                      <a:pt x="217" y="34"/>
                      <a:pt x="217" y="34"/>
                    </a:cubicBezTo>
                    <a:cubicBezTo>
                      <a:pt x="216" y="34"/>
                      <a:pt x="216" y="34"/>
                      <a:pt x="216" y="34"/>
                    </a:cubicBezTo>
                    <a:cubicBezTo>
                      <a:pt x="215" y="33"/>
                      <a:pt x="215" y="33"/>
                      <a:pt x="215" y="33"/>
                    </a:cubicBezTo>
                    <a:cubicBezTo>
                      <a:pt x="214" y="31"/>
                      <a:pt x="214" y="31"/>
                      <a:pt x="214" y="31"/>
                    </a:cubicBezTo>
                    <a:cubicBezTo>
                      <a:pt x="214" y="30"/>
                      <a:pt x="214" y="30"/>
                      <a:pt x="214" y="30"/>
                    </a:cubicBezTo>
                    <a:cubicBezTo>
                      <a:pt x="213" y="30"/>
                      <a:pt x="213" y="30"/>
                      <a:pt x="213" y="30"/>
                    </a:cubicBezTo>
                    <a:cubicBezTo>
                      <a:pt x="212" y="31"/>
                      <a:pt x="212" y="31"/>
                      <a:pt x="212" y="31"/>
                    </a:cubicBezTo>
                    <a:cubicBezTo>
                      <a:pt x="211" y="30"/>
                      <a:pt x="211" y="30"/>
                      <a:pt x="211" y="30"/>
                    </a:cubicBezTo>
                    <a:cubicBezTo>
                      <a:pt x="210" y="30"/>
                      <a:pt x="210" y="30"/>
                      <a:pt x="210" y="30"/>
                    </a:cubicBezTo>
                    <a:cubicBezTo>
                      <a:pt x="210" y="30"/>
                      <a:pt x="210" y="30"/>
                      <a:pt x="210" y="30"/>
                    </a:cubicBezTo>
                    <a:cubicBezTo>
                      <a:pt x="210" y="31"/>
                      <a:pt x="210" y="31"/>
                      <a:pt x="210" y="31"/>
                    </a:cubicBezTo>
                    <a:cubicBezTo>
                      <a:pt x="209" y="31"/>
                      <a:pt x="209" y="31"/>
                      <a:pt x="209" y="31"/>
                    </a:cubicBezTo>
                    <a:cubicBezTo>
                      <a:pt x="209" y="31"/>
                      <a:pt x="209" y="31"/>
                      <a:pt x="209" y="31"/>
                    </a:cubicBezTo>
                    <a:cubicBezTo>
                      <a:pt x="208" y="30"/>
                      <a:pt x="208" y="30"/>
                      <a:pt x="208" y="30"/>
                    </a:cubicBezTo>
                    <a:cubicBezTo>
                      <a:pt x="208" y="29"/>
                      <a:pt x="208" y="29"/>
                      <a:pt x="208" y="29"/>
                    </a:cubicBezTo>
                    <a:cubicBezTo>
                      <a:pt x="209" y="29"/>
                      <a:pt x="209" y="29"/>
                      <a:pt x="209" y="29"/>
                    </a:cubicBezTo>
                    <a:cubicBezTo>
                      <a:pt x="210" y="28"/>
                      <a:pt x="210" y="28"/>
                      <a:pt x="210" y="28"/>
                    </a:cubicBezTo>
                    <a:cubicBezTo>
                      <a:pt x="209" y="27"/>
                      <a:pt x="209" y="27"/>
                      <a:pt x="209" y="27"/>
                    </a:cubicBezTo>
                    <a:cubicBezTo>
                      <a:pt x="209" y="26"/>
                      <a:pt x="209" y="26"/>
                      <a:pt x="209" y="26"/>
                    </a:cubicBezTo>
                    <a:cubicBezTo>
                      <a:pt x="211" y="25"/>
                      <a:pt x="211" y="25"/>
                      <a:pt x="211" y="25"/>
                    </a:cubicBezTo>
                    <a:cubicBezTo>
                      <a:pt x="210" y="24"/>
                      <a:pt x="210" y="24"/>
                      <a:pt x="210" y="24"/>
                    </a:cubicBezTo>
                    <a:cubicBezTo>
                      <a:pt x="210" y="24"/>
                      <a:pt x="210" y="24"/>
                      <a:pt x="210" y="24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208" y="22"/>
                      <a:pt x="208" y="22"/>
                      <a:pt x="208" y="22"/>
                    </a:cubicBezTo>
                    <a:cubicBezTo>
                      <a:pt x="209" y="21"/>
                      <a:pt x="209" y="21"/>
                      <a:pt x="209" y="21"/>
                    </a:cubicBezTo>
                    <a:cubicBezTo>
                      <a:pt x="210" y="20"/>
                      <a:pt x="210" y="20"/>
                      <a:pt x="210" y="20"/>
                    </a:cubicBezTo>
                    <a:cubicBezTo>
                      <a:pt x="211" y="20"/>
                      <a:pt x="211" y="20"/>
                      <a:pt x="211" y="20"/>
                    </a:cubicBezTo>
                    <a:cubicBezTo>
                      <a:pt x="212" y="19"/>
                      <a:pt x="212" y="19"/>
                      <a:pt x="212" y="19"/>
                    </a:cubicBezTo>
                    <a:cubicBezTo>
                      <a:pt x="212" y="18"/>
                      <a:pt x="212" y="18"/>
                      <a:pt x="212" y="18"/>
                    </a:cubicBezTo>
                    <a:cubicBezTo>
                      <a:pt x="213" y="18"/>
                      <a:pt x="213" y="18"/>
                      <a:pt x="213" y="18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16" y="15"/>
                      <a:pt x="216" y="15"/>
                      <a:pt x="216" y="15"/>
                    </a:cubicBezTo>
                    <a:cubicBezTo>
                      <a:pt x="216" y="15"/>
                      <a:pt x="216" y="15"/>
                      <a:pt x="216" y="15"/>
                    </a:cubicBezTo>
                    <a:cubicBezTo>
                      <a:pt x="218" y="15"/>
                      <a:pt x="218" y="15"/>
                      <a:pt x="218" y="15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2" y="19"/>
                      <a:pt x="222" y="19"/>
                      <a:pt x="222" y="19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22" y="22"/>
                      <a:pt x="222" y="22"/>
                      <a:pt x="222" y="22"/>
                    </a:cubicBezTo>
                    <a:cubicBezTo>
                      <a:pt x="222" y="22"/>
                      <a:pt x="222" y="22"/>
                      <a:pt x="222" y="22"/>
                    </a:cubicBezTo>
                    <a:cubicBezTo>
                      <a:pt x="221" y="23"/>
                      <a:pt x="221" y="23"/>
                      <a:pt x="221" y="23"/>
                    </a:cubicBezTo>
                    <a:cubicBezTo>
                      <a:pt x="221" y="24"/>
                      <a:pt x="221" y="24"/>
                      <a:pt x="221" y="24"/>
                    </a:cubicBezTo>
                    <a:cubicBezTo>
                      <a:pt x="222" y="24"/>
                      <a:pt x="222" y="24"/>
                      <a:pt x="222" y="24"/>
                    </a:cubicBezTo>
                    <a:cubicBezTo>
                      <a:pt x="223" y="22"/>
                      <a:pt x="223" y="22"/>
                      <a:pt x="223" y="22"/>
                    </a:cubicBezTo>
                    <a:cubicBezTo>
                      <a:pt x="223" y="21"/>
                      <a:pt x="223" y="21"/>
                      <a:pt x="223" y="21"/>
                    </a:cubicBezTo>
                    <a:cubicBezTo>
                      <a:pt x="223" y="20"/>
                      <a:pt x="223" y="20"/>
                      <a:pt x="223" y="20"/>
                    </a:cubicBezTo>
                    <a:cubicBezTo>
                      <a:pt x="223" y="19"/>
                      <a:pt x="223" y="19"/>
                      <a:pt x="223" y="19"/>
                    </a:cubicBezTo>
                    <a:cubicBezTo>
                      <a:pt x="223" y="19"/>
                      <a:pt x="223" y="19"/>
                      <a:pt x="223" y="19"/>
                    </a:cubicBezTo>
                    <a:cubicBezTo>
                      <a:pt x="222" y="17"/>
                      <a:pt x="222" y="17"/>
                      <a:pt x="222" y="17"/>
                    </a:cubicBezTo>
                    <a:cubicBezTo>
                      <a:pt x="222" y="17"/>
                      <a:pt x="222" y="17"/>
                      <a:pt x="222" y="17"/>
                    </a:cubicBezTo>
                    <a:cubicBezTo>
                      <a:pt x="222" y="16"/>
                      <a:pt x="222" y="16"/>
                      <a:pt x="222" y="16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6" y="16"/>
                      <a:pt x="226" y="16"/>
                      <a:pt x="226" y="16"/>
                    </a:cubicBezTo>
                    <a:cubicBezTo>
                      <a:pt x="229" y="18"/>
                      <a:pt x="229" y="18"/>
                      <a:pt x="229" y="18"/>
                    </a:cubicBezTo>
                    <a:cubicBezTo>
                      <a:pt x="230" y="19"/>
                      <a:pt x="230" y="19"/>
                      <a:pt x="230" y="19"/>
                    </a:cubicBezTo>
                    <a:cubicBezTo>
                      <a:pt x="230" y="19"/>
                      <a:pt x="230" y="19"/>
                      <a:pt x="230" y="19"/>
                    </a:cubicBezTo>
                    <a:cubicBezTo>
                      <a:pt x="231" y="20"/>
                      <a:pt x="231" y="20"/>
                      <a:pt x="231" y="20"/>
                    </a:cubicBezTo>
                    <a:cubicBezTo>
                      <a:pt x="231" y="21"/>
                      <a:pt x="231" y="21"/>
                      <a:pt x="231" y="21"/>
                    </a:cubicBezTo>
                    <a:cubicBezTo>
                      <a:pt x="232" y="22"/>
                      <a:pt x="232" y="22"/>
                      <a:pt x="232" y="22"/>
                    </a:cubicBezTo>
                    <a:cubicBezTo>
                      <a:pt x="232" y="23"/>
                      <a:pt x="232" y="23"/>
                      <a:pt x="232" y="23"/>
                    </a:cubicBezTo>
                    <a:cubicBezTo>
                      <a:pt x="233" y="25"/>
                      <a:pt x="233" y="25"/>
                      <a:pt x="233" y="25"/>
                    </a:cubicBezTo>
                    <a:cubicBezTo>
                      <a:pt x="235" y="26"/>
                      <a:pt x="235" y="26"/>
                      <a:pt x="235" y="26"/>
                    </a:cubicBezTo>
                    <a:cubicBezTo>
                      <a:pt x="235" y="27"/>
                      <a:pt x="235" y="27"/>
                      <a:pt x="235" y="27"/>
                    </a:cubicBezTo>
                    <a:cubicBezTo>
                      <a:pt x="234" y="27"/>
                      <a:pt x="234" y="27"/>
                      <a:pt x="234" y="27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32" y="27"/>
                      <a:pt x="232" y="27"/>
                      <a:pt x="232" y="27"/>
                    </a:cubicBezTo>
                    <a:cubicBezTo>
                      <a:pt x="232" y="28"/>
                      <a:pt x="232" y="28"/>
                      <a:pt x="232" y="28"/>
                    </a:cubicBezTo>
                    <a:cubicBezTo>
                      <a:pt x="234" y="29"/>
                      <a:pt x="234" y="29"/>
                      <a:pt x="234" y="29"/>
                    </a:cubicBezTo>
                    <a:cubicBezTo>
                      <a:pt x="235" y="29"/>
                      <a:pt x="235" y="29"/>
                      <a:pt x="235" y="29"/>
                    </a:cubicBezTo>
                    <a:cubicBezTo>
                      <a:pt x="236" y="30"/>
                      <a:pt x="236" y="30"/>
                      <a:pt x="236" y="30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9" y="32"/>
                      <a:pt x="239" y="32"/>
                      <a:pt x="239" y="32"/>
                    </a:cubicBezTo>
                    <a:close/>
                    <a:moveTo>
                      <a:pt x="444" y="3"/>
                    </a:moveTo>
                    <a:cubicBezTo>
                      <a:pt x="445" y="1"/>
                      <a:pt x="445" y="1"/>
                      <a:pt x="445" y="1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7" y="0"/>
                      <a:pt x="447" y="0"/>
                      <a:pt x="447" y="0"/>
                    </a:cubicBezTo>
                    <a:cubicBezTo>
                      <a:pt x="447" y="1"/>
                      <a:pt x="447" y="1"/>
                      <a:pt x="447" y="1"/>
                    </a:cubicBezTo>
                    <a:cubicBezTo>
                      <a:pt x="447" y="2"/>
                      <a:pt x="447" y="2"/>
                      <a:pt x="447" y="2"/>
                    </a:cubicBezTo>
                    <a:cubicBezTo>
                      <a:pt x="446" y="2"/>
                      <a:pt x="446" y="2"/>
                      <a:pt x="446" y="2"/>
                    </a:cubicBezTo>
                    <a:cubicBezTo>
                      <a:pt x="446" y="3"/>
                      <a:pt x="446" y="3"/>
                      <a:pt x="446" y="3"/>
                    </a:cubicBezTo>
                    <a:cubicBezTo>
                      <a:pt x="444" y="3"/>
                      <a:pt x="444" y="3"/>
                      <a:pt x="444" y="3"/>
                    </a:cubicBezTo>
                    <a:close/>
                    <a:moveTo>
                      <a:pt x="457" y="21"/>
                    </a:moveTo>
                    <a:cubicBezTo>
                      <a:pt x="457" y="23"/>
                      <a:pt x="457" y="23"/>
                      <a:pt x="457" y="23"/>
                    </a:cubicBezTo>
                    <a:cubicBezTo>
                      <a:pt x="459" y="25"/>
                      <a:pt x="459" y="25"/>
                      <a:pt x="459" y="25"/>
                    </a:cubicBezTo>
                    <a:cubicBezTo>
                      <a:pt x="460" y="26"/>
                      <a:pt x="460" y="26"/>
                      <a:pt x="460" y="26"/>
                    </a:cubicBezTo>
                    <a:cubicBezTo>
                      <a:pt x="463" y="27"/>
                      <a:pt x="463" y="27"/>
                      <a:pt x="463" y="27"/>
                    </a:cubicBezTo>
                    <a:cubicBezTo>
                      <a:pt x="466" y="27"/>
                      <a:pt x="466" y="27"/>
                      <a:pt x="466" y="27"/>
                    </a:cubicBezTo>
                    <a:cubicBezTo>
                      <a:pt x="468" y="28"/>
                      <a:pt x="468" y="28"/>
                      <a:pt x="468" y="28"/>
                    </a:cubicBezTo>
                    <a:cubicBezTo>
                      <a:pt x="470" y="28"/>
                      <a:pt x="470" y="28"/>
                      <a:pt x="470" y="28"/>
                    </a:cubicBezTo>
                    <a:cubicBezTo>
                      <a:pt x="472" y="28"/>
                      <a:pt x="472" y="28"/>
                      <a:pt x="472" y="28"/>
                    </a:cubicBezTo>
                    <a:cubicBezTo>
                      <a:pt x="473" y="28"/>
                      <a:pt x="473" y="28"/>
                      <a:pt x="473" y="28"/>
                    </a:cubicBezTo>
                    <a:cubicBezTo>
                      <a:pt x="474" y="28"/>
                      <a:pt x="474" y="28"/>
                      <a:pt x="474" y="28"/>
                    </a:cubicBezTo>
                    <a:cubicBezTo>
                      <a:pt x="476" y="27"/>
                      <a:pt x="476" y="27"/>
                      <a:pt x="476" y="27"/>
                    </a:cubicBezTo>
                    <a:cubicBezTo>
                      <a:pt x="477" y="25"/>
                      <a:pt x="477" y="25"/>
                      <a:pt x="477" y="25"/>
                    </a:cubicBezTo>
                    <a:cubicBezTo>
                      <a:pt x="478" y="24"/>
                      <a:pt x="478" y="24"/>
                      <a:pt x="478" y="24"/>
                    </a:cubicBezTo>
                    <a:cubicBezTo>
                      <a:pt x="477" y="23"/>
                      <a:pt x="477" y="23"/>
                      <a:pt x="477" y="23"/>
                    </a:cubicBezTo>
                    <a:cubicBezTo>
                      <a:pt x="476" y="23"/>
                      <a:pt x="476" y="23"/>
                      <a:pt x="476" y="23"/>
                    </a:cubicBezTo>
                    <a:cubicBezTo>
                      <a:pt x="476" y="23"/>
                      <a:pt x="476" y="23"/>
                      <a:pt x="476" y="23"/>
                    </a:cubicBezTo>
                    <a:cubicBezTo>
                      <a:pt x="475" y="22"/>
                      <a:pt x="475" y="22"/>
                      <a:pt x="475" y="22"/>
                    </a:cubicBezTo>
                    <a:cubicBezTo>
                      <a:pt x="475" y="21"/>
                      <a:pt x="475" y="21"/>
                      <a:pt x="475" y="21"/>
                    </a:cubicBezTo>
                    <a:cubicBezTo>
                      <a:pt x="475" y="21"/>
                      <a:pt x="475" y="21"/>
                      <a:pt x="475" y="21"/>
                    </a:cubicBezTo>
                    <a:cubicBezTo>
                      <a:pt x="474" y="21"/>
                      <a:pt x="474" y="21"/>
                      <a:pt x="474" y="21"/>
                    </a:cubicBezTo>
                    <a:cubicBezTo>
                      <a:pt x="472" y="21"/>
                      <a:pt x="472" y="21"/>
                      <a:pt x="472" y="21"/>
                    </a:cubicBezTo>
                    <a:cubicBezTo>
                      <a:pt x="469" y="21"/>
                      <a:pt x="469" y="21"/>
                      <a:pt x="469" y="21"/>
                    </a:cubicBezTo>
                    <a:cubicBezTo>
                      <a:pt x="468" y="22"/>
                      <a:pt x="468" y="22"/>
                      <a:pt x="468" y="22"/>
                    </a:cubicBezTo>
                    <a:cubicBezTo>
                      <a:pt x="467" y="23"/>
                      <a:pt x="467" y="23"/>
                      <a:pt x="467" y="23"/>
                    </a:cubicBezTo>
                    <a:cubicBezTo>
                      <a:pt x="466" y="22"/>
                      <a:pt x="466" y="22"/>
                      <a:pt x="466" y="22"/>
                    </a:cubicBezTo>
                    <a:cubicBezTo>
                      <a:pt x="466" y="21"/>
                      <a:pt x="466" y="21"/>
                      <a:pt x="466" y="21"/>
                    </a:cubicBezTo>
                    <a:cubicBezTo>
                      <a:pt x="465" y="21"/>
                      <a:pt x="465" y="21"/>
                      <a:pt x="465" y="21"/>
                    </a:cubicBezTo>
                    <a:cubicBezTo>
                      <a:pt x="464" y="22"/>
                      <a:pt x="464" y="22"/>
                      <a:pt x="464" y="22"/>
                    </a:cubicBezTo>
                    <a:cubicBezTo>
                      <a:pt x="462" y="22"/>
                      <a:pt x="462" y="22"/>
                      <a:pt x="462" y="22"/>
                    </a:cubicBezTo>
                    <a:cubicBezTo>
                      <a:pt x="461" y="21"/>
                      <a:pt x="461" y="21"/>
                      <a:pt x="461" y="21"/>
                    </a:cubicBezTo>
                    <a:cubicBezTo>
                      <a:pt x="461" y="22"/>
                      <a:pt x="461" y="22"/>
                      <a:pt x="461" y="22"/>
                    </a:cubicBezTo>
                    <a:cubicBezTo>
                      <a:pt x="460" y="23"/>
                      <a:pt x="460" y="23"/>
                      <a:pt x="460" y="23"/>
                    </a:cubicBezTo>
                    <a:cubicBezTo>
                      <a:pt x="458" y="22"/>
                      <a:pt x="458" y="22"/>
                      <a:pt x="458" y="22"/>
                    </a:cubicBezTo>
                    <a:cubicBezTo>
                      <a:pt x="458" y="22"/>
                      <a:pt x="458" y="22"/>
                      <a:pt x="458" y="22"/>
                    </a:cubicBezTo>
                    <a:cubicBezTo>
                      <a:pt x="457" y="21"/>
                      <a:pt x="457" y="21"/>
                      <a:pt x="457" y="21"/>
                    </a:cubicBezTo>
                    <a:cubicBezTo>
                      <a:pt x="457" y="21"/>
                      <a:pt x="457" y="21"/>
                      <a:pt x="457" y="21"/>
                    </a:cubicBezTo>
                    <a:close/>
                    <a:moveTo>
                      <a:pt x="413" y="38"/>
                    </a:moveTo>
                    <a:cubicBezTo>
                      <a:pt x="412" y="36"/>
                      <a:pt x="412" y="36"/>
                      <a:pt x="412" y="36"/>
                    </a:cubicBezTo>
                    <a:cubicBezTo>
                      <a:pt x="412" y="35"/>
                      <a:pt x="412" y="35"/>
                      <a:pt x="412" y="35"/>
                    </a:cubicBezTo>
                    <a:cubicBezTo>
                      <a:pt x="411" y="34"/>
                      <a:pt x="411" y="34"/>
                      <a:pt x="411" y="34"/>
                    </a:cubicBezTo>
                    <a:cubicBezTo>
                      <a:pt x="409" y="34"/>
                      <a:pt x="409" y="34"/>
                      <a:pt x="409" y="34"/>
                    </a:cubicBezTo>
                    <a:cubicBezTo>
                      <a:pt x="408" y="32"/>
                      <a:pt x="408" y="32"/>
                      <a:pt x="408" y="32"/>
                    </a:cubicBezTo>
                    <a:cubicBezTo>
                      <a:pt x="407" y="32"/>
                      <a:pt x="407" y="32"/>
                      <a:pt x="407" y="32"/>
                    </a:cubicBezTo>
                    <a:cubicBezTo>
                      <a:pt x="406" y="32"/>
                      <a:pt x="406" y="32"/>
                      <a:pt x="406" y="32"/>
                    </a:cubicBezTo>
                    <a:cubicBezTo>
                      <a:pt x="406" y="32"/>
                      <a:pt x="406" y="32"/>
                      <a:pt x="406" y="32"/>
                    </a:cubicBezTo>
                    <a:cubicBezTo>
                      <a:pt x="407" y="34"/>
                      <a:pt x="407" y="34"/>
                      <a:pt x="407" y="34"/>
                    </a:cubicBezTo>
                    <a:cubicBezTo>
                      <a:pt x="409" y="35"/>
                      <a:pt x="409" y="35"/>
                      <a:pt x="409" y="35"/>
                    </a:cubicBezTo>
                    <a:cubicBezTo>
                      <a:pt x="411" y="37"/>
                      <a:pt x="411" y="37"/>
                      <a:pt x="411" y="37"/>
                    </a:cubicBezTo>
                    <a:cubicBezTo>
                      <a:pt x="411" y="39"/>
                      <a:pt x="411" y="39"/>
                      <a:pt x="411" y="39"/>
                    </a:cubicBezTo>
                    <a:cubicBezTo>
                      <a:pt x="413" y="40"/>
                      <a:pt x="413" y="40"/>
                      <a:pt x="413" y="40"/>
                    </a:cubicBezTo>
                    <a:cubicBezTo>
                      <a:pt x="413" y="39"/>
                      <a:pt x="413" y="39"/>
                      <a:pt x="413" y="39"/>
                    </a:cubicBezTo>
                    <a:cubicBezTo>
                      <a:pt x="413" y="38"/>
                      <a:pt x="413" y="38"/>
                      <a:pt x="413" y="38"/>
                    </a:cubicBezTo>
                    <a:close/>
                    <a:moveTo>
                      <a:pt x="435" y="41"/>
                    </a:moveTo>
                    <a:cubicBezTo>
                      <a:pt x="434" y="41"/>
                      <a:pt x="434" y="41"/>
                      <a:pt x="434" y="41"/>
                    </a:cubicBezTo>
                    <a:cubicBezTo>
                      <a:pt x="434" y="40"/>
                      <a:pt x="434" y="40"/>
                      <a:pt x="434" y="40"/>
                    </a:cubicBezTo>
                    <a:cubicBezTo>
                      <a:pt x="434" y="39"/>
                      <a:pt x="434" y="39"/>
                      <a:pt x="434" y="39"/>
                    </a:cubicBezTo>
                    <a:cubicBezTo>
                      <a:pt x="434" y="39"/>
                      <a:pt x="434" y="39"/>
                      <a:pt x="434" y="39"/>
                    </a:cubicBezTo>
                    <a:cubicBezTo>
                      <a:pt x="434" y="39"/>
                      <a:pt x="434" y="39"/>
                      <a:pt x="434" y="39"/>
                    </a:cubicBezTo>
                    <a:cubicBezTo>
                      <a:pt x="435" y="40"/>
                      <a:pt x="435" y="40"/>
                      <a:pt x="435" y="40"/>
                    </a:cubicBezTo>
                    <a:cubicBezTo>
                      <a:pt x="436" y="40"/>
                      <a:pt x="436" y="40"/>
                      <a:pt x="436" y="40"/>
                    </a:cubicBezTo>
                    <a:cubicBezTo>
                      <a:pt x="436" y="41"/>
                      <a:pt x="436" y="41"/>
                      <a:pt x="436" y="41"/>
                    </a:cubicBezTo>
                    <a:cubicBezTo>
                      <a:pt x="436" y="41"/>
                      <a:pt x="436" y="41"/>
                      <a:pt x="436" y="41"/>
                    </a:cubicBezTo>
                    <a:cubicBezTo>
                      <a:pt x="437" y="41"/>
                      <a:pt x="437" y="41"/>
                      <a:pt x="437" y="41"/>
                    </a:cubicBezTo>
                    <a:cubicBezTo>
                      <a:pt x="438" y="40"/>
                      <a:pt x="438" y="40"/>
                      <a:pt x="438" y="40"/>
                    </a:cubicBezTo>
                    <a:cubicBezTo>
                      <a:pt x="439" y="38"/>
                      <a:pt x="439" y="38"/>
                      <a:pt x="439" y="38"/>
                    </a:cubicBezTo>
                    <a:cubicBezTo>
                      <a:pt x="441" y="36"/>
                      <a:pt x="441" y="36"/>
                      <a:pt x="441" y="36"/>
                    </a:cubicBezTo>
                    <a:cubicBezTo>
                      <a:pt x="443" y="36"/>
                      <a:pt x="443" y="36"/>
                      <a:pt x="443" y="36"/>
                    </a:cubicBezTo>
                    <a:cubicBezTo>
                      <a:pt x="444" y="35"/>
                      <a:pt x="444" y="35"/>
                      <a:pt x="444" y="35"/>
                    </a:cubicBezTo>
                    <a:cubicBezTo>
                      <a:pt x="444" y="36"/>
                      <a:pt x="444" y="36"/>
                      <a:pt x="444" y="36"/>
                    </a:cubicBezTo>
                    <a:cubicBezTo>
                      <a:pt x="444" y="36"/>
                      <a:pt x="444" y="36"/>
                      <a:pt x="444" y="36"/>
                    </a:cubicBezTo>
                    <a:cubicBezTo>
                      <a:pt x="445" y="37"/>
                      <a:pt x="445" y="37"/>
                      <a:pt x="445" y="37"/>
                    </a:cubicBezTo>
                    <a:cubicBezTo>
                      <a:pt x="446" y="37"/>
                      <a:pt x="446" y="37"/>
                      <a:pt x="446" y="37"/>
                    </a:cubicBezTo>
                    <a:cubicBezTo>
                      <a:pt x="446" y="37"/>
                      <a:pt x="446" y="37"/>
                      <a:pt x="446" y="37"/>
                    </a:cubicBezTo>
                    <a:cubicBezTo>
                      <a:pt x="446" y="36"/>
                      <a:pt x="446" y="36"/>
                      <a:pt x="446" y="36"/>
                    </a:cubicBezTo>
                    <a:cubicBezTo>
                      <a:pt x="448" y="35"/>
                      <a:pt x="448" y="35"/>
                      <a:pt x="448" y="35"/>
                    </a:cubicBezTo>
                    <a:cubicBezTo>
                      <a:pt x="449" y="34"/>
                      <a:pt x="449" y="34"/>
                      <a:pt x="449" y="34"/>
                    </a:cubicBezTo>
                    <a:cubicBezTo>
                      <a:pt x="449" y="34"/>
                      <a:pt x="449" y="34"/>
                      <a:pt x="449" y="34"/>
                    </a:cubicBezTo>
                    <a:cubicBezTo>
                      <a:pt x="447" y="34"/>
                      <a:pt x="447" y="34"/>
                      <a:pt x="447" y="34"/>
                    </a:cubicBezTo>
                    <a:cubicBezTo>
                      <a:pt x="445" y="34"/>
                      <a:pt x="445" y="34"/>
                      <a:pt x="445" y="34"/>
                    </a:cubicBezTo>
                    <a:cubicBezTo>
                      <a:pt x="444" y="33"/>
                      <a:pt x="444" y="33"/>
                      <a:pt x="444" y="33"/>
                    </a:cubicBezTo>
                    <a:cubicBezTo>
                      <a:pt x="442" y="33"/>
                      <a:pt x="442" y="33"/>
                      <a:pt x="442" y="33"/>
                    </a:cubicBezTo>
                    <a:cubicBezTo>
                      <a:pt x="441" y="32"/>
                      <a:pt x="441" y="32"/>
                      <a:pt x="441" y="32"/>
                    </a:cubicBezTo>
                    <a:cubicBezTo>
                      <a:pt x="440" y="32"/>
                      <a:pt x="440" y="32"/>
                      <a:pt x="440" y="32"/>
                    </a:cubicBezTo>
                    <a:cubicBezTo>
                      <a:pt x="440" y="32"/>
                      <a:pt x="440" y="32"/>
                      <a:pt x="440" y="32"/>
                    </a:cubicBezTo>
                    <a:cubicBezTo>
                      <a:pt x="438" y="30"/>
                      <a:pt x="438" y="30"/>
                      <a:pt x="438" y="30"/>
                    </a:cubicBezTo>
                    <a:cubicBezTo>
                      <a:pt x="437" y="30"/>
                      <a:pt x="437" y="30"/>
                      <a:pt x="437" y="30"/>
                    </a:cubicBezTo>
                    <a:cubicBezTo>
                      <a:pt x="437" y="28"/>
                      <a:pt x="437" y="28"/>
                      <a:pt x="437" y="28"/>
                    </a:cubicBezTo>
                    <a:cubicBezTo>
                      <a:pt x="436" y="27"/>
                      <a:pt x="436" y="27"/>
                      <a:pt x="436" y="27"/>
                    </a:cubicBezTo>
                    <a:cubicBezTo>
                      <a:pt x="436" y="26"/>
                      <a:pt x="436" y="26"/>
                      <a:pt x="436" y="26"/>
                    </a:cubicBezTo>
                    <a:cubicBezTo>
                      <a:pt x="435" y="25"/>
                      <a:pt x="435" y="25"/>
                      <a:pt x="435" y="25"/>
                    </a:cubicBezTo>
                    <a:cubicBezTo>
                      <a:pt x="434" y="25"/>
                      <a:pt x="434" y="25"/>
                      <a:pt x="434" y="25"/>
                    </a:cubicBezTo>
                    <a:cubicBezTo>
                      <a:pt x="434" y="24"/>
                      <a:pt x="434" y="24"/>
                      <a:pt x="434" y="24"/>
                    </a:cubicBezTo>
                    <a:cubicBezTo>
                      <a:pt x="435" y="24"/>
                      <a:pt x="435" y="24"/>
                      <a:pt x="435" y="24"/>
                    </a:cubicBezTo>
                    <a:cubicBezTo>
                      <a:pt x="434" y="23"/>
                      <a:pt x="434" y="23"/>
                      <a:pt x="434" y="23"/>
                    </a:cubicBezTo>
                    <a:cubicBezTo>
                      <a:pt x="435" y="23"/>
                      <a:pt x="435" y="23"/>
                      <a:pt x="435" y="23"/>
                    </a:cubicBezTo>
                    <a:cubicBezTo>
                      <a:pt x="435" y="23"/>
                      <a:pt x="435" y="23"/>
                      <a:pt x="435" y="23"/>
                    </a:cubicBezTo>
                    <a:cubicBezTo>
                      <a:pt x="435" y="22"/>
                      <a:pt x="435" y="22"/>
                      <a:pt x="435" y="22"/>
                    </a:cubicBezTo>
                    <a:cubicBezTo>
                      <a:pt x="435" y="22"/>
                      <a:pt x="435" y="22"/>
                      <a:pt x="435" y="22"/>
                    </a:cubicBezTo>
                    <a:cubicBezTo>
                      <a:pt x="434" y="21"/>
                      <a:pt x="434" y="21"/>
                      <a:pt x="434" y="21"/>
                    </a:cubicBezTo>
                    <a:cubicBezTo>
                      <a:pt x="432" y="21"/>
                      <a:pt x="432" y="21"/>
                      <a:pt x="432" y="21"/>
                    </a:cubicBezTo>
                    <a:cubicBezTo>
                      <a:pt x="430" y="21"/>
                      <a:pt x="430" y="21"/>
                      <a:pt x="430" y="21"/>
                    </a:cubicBezTo>
                    <a:cubicBezTo>
                      <a:pt x="429" y="20"/>
                      <a:pt x="429" y="20"/>
                      <a:pt x="429" y="20"/>
                    </a:cubicBezTo>
                    <a:cubicBezTo>
                      <a:pt x="428" y="20"/>
                      <a:pt x="428" y="20"/>
                      <a:pt x="428" y="20"/>
                    </a:cubicBezTo>
                    <a:cubicBezTo>
                      <a:pt x="427" y="19"/>
                      <a:pt x="427" y="19"/>
                      <a:pt x="427" y="19"/>
                    </a:cubicBezTo>
                    <a:cubicBezTo>
                      <a:pt x="427" y="20"/>
                      <a:pt x="427" y="20"/>
                      <a:pt x="427" y="20"/>
                    </a:cubicBezTo>
                    <a:cubicBezTo>
                      <a:pt x="428" y="21"/>
                      <a:pt x="428" y="21"/>
                      <a:pt x="428" y="21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430" y="22"/>
                      <a:pt x="430" y="22"/>
                      <a:pt x="430" y="22"/>
                    </a:cubicBezTo>
                    <a:cubicBezTo>
                      <a:pt x="428" y="22"/>
                      <a:pt x="428" y="22"/>
                      <a:pt x="428" y="22"/>
                    </a:cubicBezTo>
                    <a:cubicBezTo>
                      <a:pt x="428" y="22"/>
                      <a:pt x="428" y="22"/>
                      <a:pt x="428" y="22"/>
                    </a:cubicBezTo>
                    <a:cubicBezTo>
                      <a:pt x="427" y="22"/>
                      <a:pt x="427" y="22"/>
                      <a:pt x="427" y="22"/>
                    </a:cubicBezTo>
                    <a:cubicBezTo>
                      <a:pt x="426" y="22"/>
                      <a:pt x="426" y="22"/>
                      <a:pt x="426" y="22"/>
                    </a:cubicBezTo>
                    <a:cubicBezTo>
                      <a:pt x="427" y="24"/>
                      <a:pt x="427" y="24"/>
                      <a:pt x="427" y="24"/>
                    </a:cubicBezTo>
                    <a:cubicBezTo>
                      <a:pt x="427" y="25"/>
                      <a:pt x="427" y="25"/>
                      <a:pt x="427" y="25"/>
                    </a:cubicBezTo>
                    <a:cubicBezTo>
                      <a:pt x="428" y="26"/>
                      <a:pt x="428" y="26"/>
                      <a:pt x="428" y="26"/>
                    </a:cubicBezTo>
                    <a:cubicBezTo>
                      <a:pt x="429" y="28"/>
                      <a:pt x="429" y="28"/>
                      <a:pt x="429" y="28"/>
                    </a:cubicBezTo>
                    <a:cubicBezTo>
                      <a:pt x="430" y="28"/>
                      <a:pt x="430" y="28"/>
                      <a:pt x="430" y="28"/>
                    </a:cubicBezTo>
                    <a:cubicBezTo>
                      <a:pt x="429" y="29"/>
                      <a:pt x="429" y="29"/>
                      <a:pt x="429" y="29"/>
                    </a:cubicBezTo>
                    <a:cubicBezTo>
                      <a:pt x="428" y="29"/>
                      <a:pt x="428" y="29"/>
                      <a:pt x="428" y="29"/>
                    </a:cubicBezTo>
                    <a:cubicBezTo>
                      <a:pt x="427" y="28"/>
                      <a:pt x="427" y="28"/>
                      <a:pt x="427" y="28"/>
                    </a:cubicBezTo>
                    <a:cubicBezTo>
                      <a:pt x="426" y="26"/>
                      <a:pt x="426" y="26"/>
                      <a:pt x="426" y="26"/>
                    </a:cubicBezTo>
                    <a:cubicBezTo>
                      <a:pt x="425" y="26"/>
                      <a:pt x="425" y="26"/>
                      <a:pt x="425" y="26"/>
                    </a:cubicBezTo>
                    <a:cubicBezTo>
                      <a:pt x="424" y="26"/>
                      <a:pt x="424" y="26"/>
                      <a:pt x="424" y="26"/>
                    </a:cubicBezTo>
                    <a:cubicBezTo>
                      <a:pt x="424" y="26"/>
                      <a:pt x="424" y="26"/>
                      <a:pt x="424" y="26"/>
                    </a:cubicBezTo>
                    <a:cubicBezTo>
                      <a:pt x="423" y="26"/>
                      <a:pt x="423" y="26"/>
                      <a:pt x="423" y="26"/>
                    </a:cubicBezTo>
                    <a:cubicBezTo>
                      <a:pt x="422" y="26"/>
                      <a:pt x="422" y="26"/>
                      <a:pt x="422" y="26"/>
                    </a:cubicBezTo>
                    <a:cubicBezTo>
                      <a:pt x="422" y="25"/>
                      <a:pt x="422" y="25"/>
                      <a:pt x="422" y="25"/>
                    </a:cubicBezTo>
                    <a:cubicBezTo>
                      <a:pt x="422" y="24"/>
                      <a:pt x="422" y="24"/>
                      <a:pt x="422" y="24"/>
                    </a:cubicBezTo>
                    <a:cubicBezTo>
                      <a:pt x="420" y="24"/>
                      <a:pt x="420" y="24"/>
                      <a:pt x="420" y="24"/>
                    </a:cubicBezTo>
                    <a:cubicBezTo>
                      <a:pt x="419" y="23"/>
                      <a:pt x="419" y="23"/>
                      <a:pt x="419" y="23"/>
                    </a:cubicBezTo>
                    <a:cubicBezTo>
                      <a:pt x="418" y="23"/>
                      <a:pt x="418" y="23"/>
                      <a:pt x="418" y="23"/>
                    </a:cubicBezTo>
                    <a:cubicBezTo>
                      <a:pt x="417" y="22"/>
                      <a:pt x="417" y="22"/>
                      <a:pt x="417" y="22"/>
                    </a:cubicBezTo>
                    <a:cubicBezTo>
                      <a:pt x="417" y="21"/>
                      <a:pt x="417" y="21"/>
                      <a:pt x="417" y="21"/>
                    </a:cubicBezTo>
                    <a:cubicBezTo>
                      <a:pt x="415" y="22"/>
                      <a:pt x="415" y="22"/>
                      <a:pt x="415" y="22"/>
                    </a:cubicBezTo>
                    <a:cubicBezTo>
                      <a:pt x="414" y="23"/>
                      <a:pt x="414" y="23"/>
                      <a:pt x="414" y="23"/>
                    </a:cubicBezTo>
                    <a:cubicBezTo>
                      <a:pt x="414" y="24"/>
                      <a:pt x="414" y="24"/>
                      <a:pt x="414" y="24"/>
                    </a:cubicBezTo>
                    <a:cubicBezTo>
                      <a:pt x="414" y="24"/>
                      <a:pt x="414" y="24"/>
                      <a:pt x="414" y="24"/>
                    </a:cubicBezTo>
                    <a:cubicBezTo>
                      <a:pt x="414" y="26"/>
                      <a:pt x="414" y="26"/>
                      <a:pt x="414" y="26"/>
                    </a:cubicBezTo>
                    <a:cubicBezTo>
                      <a:pt x="414" y="27"/>
                      <a:pt x="414" y="27"/>
                      <a:pt x="414" y="27"/>
                    </a:cubicBezTo>
                    <a:cubicBezTo>
                      <a:pt x="413" y="28"/>
                      <a:pt x="413" y="28"/>
                      <a:pt x="413" y="28"/>
                    </a:cubicBezTo>
                    <a:cubicBezTo>
                      <a:pt x="412" y="28"/>
                      <a:pt x="412" y="28"/>
                      <a:pt x="412" y="28"/>
                    </a:cubicBezTo>
                    <a:cubicBezTo>
                      <a:pt x="414" y="30"/>
                      <a:pt x="414" y="30"/>
                      <a:pt x="414" y="30"/>
                    </a:cubicBezTo>
                    <a:cubicBezTo>
                      <a:pt x="415" y="30"/>
                      <a:pt x="415" y="30"/>
                      <a:pt x="415" y="30"/>
                    </a:cubicBezTo>
                    <a:cubicBezTo>
                      <a:pt x="415" y="31"/>
                      <a:pt x="415" y="31"/>
                      <a:pt x="415" y="31"/>
                    </a:cubicBezTo>
                    <a:cubicBezTo>
                      <a:pt x="415" y="31"/>
                      <a:pt x="415" y="31"/>
                      <a:pt x="415" y="31"/>
                    </a:cubicBezTo>
                    <a:cubicBezTo>
                      <a:pt x="414" y="31"/>
                      <a:pt x="414" y="31"/>
                      <a:pt x="414" y="31"/>
                    </a:cubicBezTo>
                    <a:cubicBezTo>
                      <a:pt x="414" y="32"/>
                      <a:pt x="414" y="32"/>
                      <a:pt x="414" y="32"/>
                    </a:cubicBezTo>
                    <a:cubicBezTo>
                      <a:pt x="415" y="33"/>
                      <a:pt x="415" y="33"/>
                      <a:pt x="415" y="33"/>
                    </a:cubicBezTo>
                    <a:cubicBezTo>
                      <a:pt x="416" y="33"/>
                      <a:pt x="416" y="33"/>
                      <a:pt x="416" y="33"/>
                    </a:cubicBezTo>
                    <a:cubicBezTo>
                      <a:pt x="416" y="34"/>
                      <a:pt x="416" y="34"/>
                      <a:pt x="416" y="34"/>
                    </a:cubicBezTo>
                    <a:cubicBezTo>
                      <a:pt x="416" y="35"/>
                      <a:pt x="416" y="35"/>
                      <a:pt x="416" y="35"/>
                    </a:cubicBezTo>
                    <a:cubicBezTo>
                      <a:pt x="418" y="35"/>
                      <a:pt x="418" y="35"/>
                      <a:pt x="418" y="35"/>
                    </a:cubicBezTo>
                    <a:cubicBezTo>
                      <a:pt x="418" y="36"/>
                      <a:pt x="418" y="36"/>
                      <a:pt x="418" y="36"/>
                    </a:cubicBezTo>
                    <a:cubicBezTo>
                      <a:pt x="418" y="36"/>
                      <a:pt x="418" y="36"/>
                      <a:pt x="418" y="36"/>
                    </a:cubicBezTo>
                    <a:cubicBezTo>
                      <a:pt x="418" y="37"/>
                      <a:pt x="418" y="37"/>
                      <a:pt x="418" y="37"/>
                    </a:cubicBezTo>
                    <a:cubicBezTo>
                      <a:pt x="419" y="36"/>
                      <a:pt x="419" y="36"/>
                      <a:pt x="419" y="36"/>
                    </a:cubicBezTo>
                    <a:cubicBezTo>
                      <a:pt x="420" y="36"/>
                      <a:pt x="420" y="36"/>
                      <a:pt x="420" y="36"/>
                    </a:cubicBezTo>
                    <a:cubicBezTo>
                      <a:pt x="420" y="37"/>
                      <a:pt x="420" y="37"/>
                      <a:pt x="420" y="37"/>
                    </a:cubicBezTo>
                    <a:cubicBezTo>
                      <a:pt x="419" y="37"/>
                      <a:pt x="419" y="37"/>
                      <a:pt x="419" y="37"/>
                    </a:cubicBezTo>
                    <a:cubicBezTo>
                      <a:pt x="419" y="37"/>
                      <a:pt x="419" y="37"/>
                      <a:pt x="419" y="37"/>
                    </a:cubicBezTo>
                    <a:cubicBezTo>
                      <a:pt x="418" y="37"/>
                      <a:pt x="418" y="37"/>
                      <a:pt x="418" y="37"/>
                    </a:cubicBezTo>
                    <a:cubicBezTo>
                      <a:pt x="418" y="38"/>
                      <a:pt x="418" y="38"/>
                      <a:pt x="418" y="38"/>
                    </a:cubicBezTo>
                    <a:cubicBezTo>
                      <a:pt x="418" y="39"/>
                      <a:pt x="418" y="39"/>
                      <a:pt x="418" y="39"/>
                    </a:cubicBezTo>
                    <a:cubicBezTo>
                      <a:pt x="422" y="41"/>
                      <a:pt x="422" y="41"/>
                      <a:pt x="422" y="41"/>
                    </a:cubicBezTo>
                    <a:cubicBezTo>
                      <a:pt x="423" y="41"/>
                      <a:pt x="423" y="41"/>
                      <a:pt x="423" y="41"/>
                    </a:cubicBezTo>
                    <a:cubicBezTo>
                      <a:pt x="425" y="41"/>
                      <a:pt x="425" y="41"/>
                      <a:pt x="425" y="41"/>
                    </a:cubicBezTo>
                    <a:cubicBezTo>
                      <a:pt x="426" y="42"/>
                      <a:pt x="426" y="42"/>
                      <a:pt x="426" y="42"/>
                    </a:cubicBezTo>
                    <a:cubicBezTo>
                      <a:pt x="427" y="43"/>
                      <a:pt x="427" y="43"/>
                      <a:pt x="427" y="43"/>
                    </a:cubicBezTo>
                    <a:cubicBezTo>
                      <a:pt x="427" y="44"/>
                      <a:pt x="427" y="44"/>
                      <a:pt x="427" y="44"/>
                    </a:cubicBezTo>
                    <a:cubicBezTo>
                      <a:pt x="428" y="44"/>
                      <a:pt x="428" y="44"/>
                      <a:pt x="428" y="44"/>
                    </a:cubicBezTo>
                    <a:cubicBezTo>
                      <a:pt x="430" y="44"/>
                      <a:pt x="430" y="44"/>
                      <a:pt x="430" y="44"/>
                    </a:cubicBezTo>
                    <a:cubicBezTo>
                      <a:pt x="432" y="44"/>
                      <a:pt x="432" y="44"/>
                      <a:pt x="432" y="44"/>
                    </a:cubicBezTo>
                    <a:cubicBezTo>
                      <a:pt x="433" y="44"/>
                      <a:pt x="433" y="44"/>
                      <a:pt x="433" y="44"/>
                    </a:cubicBezTo>
                    <a:cubicBezTo>
                      <a:pt x="434" y="45"/>
                      <a:pt x="434" y="45"/>
                      <a:pt x="434" y="45"/>
                    </a:cubicBezTo>
                    <a:cubicBezTo>
                      <a:pt x="435" y="44"/>
                      <a:pt x="435" y="44"/>
                      <a:pt x="435" y="44"/>
                    </a:cubicBezTo>
                    <a:cubicBezTo>
                      <a:pt x="436" y="43"/>
                      <a:pt x="436" y="43"/>
                      <a:pt x="436" y="43"/>
                    </a:cubicBezTo>
                    <a:cubicBezTo>
                      <a:pt x="436" y="43"/>
                      <a:pt x="436" y="43"/>
                      <a:pt x="436" y="43"/>
                    </a:cubicBezTo>
                    <a:cubicBezTo>
                      <a:pt x="435" y="41"/>
                      <a:pt x="435" y="41"/>
                      <a:pt x="435" y="41"/>
                    </a:cubicBezTo>
                    <a:cubicBezTo>
                      <a:pt x="435" y="41"/>
                      <a:pt x="435" y="41"/>
                      <a:pt x="435" y="41"/>
                    </a:cubicBezTo>
                    <a:close/>
                    <a:moveTo>
                      <a:pt x="436" y="21"/>
                    </a:moveTo>
                    <a:cubicBezTo>
                      <a:pt x="437" y="21"/>
                      <a:pt x="437" y="21"/>
                      <a:pt x="437" y="21"/>
                    </a:cubicBezTo>
                    <a:cubicBezTo>
                      <a:pt x="439" y="21"/>
                      <a:pt x="439" y="21"/>
                      <a:pt x="439" y="21"/>
                    </a:cubicBezTo>
                    <a:cubicBezTo>
                      <a:pt x="440" y="21"/>
                      <a:pt x="440" y="21"/>
                      <a:pt x="440" y="21"/>
                    </a:cubicBezTo>
                    <a:cubicBezTo>
                      <a:pt x="443" y="22"/>
                      <a:pt x="443" y="22"/>
                      <a:pt x="443" y="22"/>
                    </a:cubicBezTo>
                    <a:cubicBezTo>
                      <a:pt x="444" y="22"/>
                      <a:pt x="444" y="22"/>
                      <a:pt x="444" y="22"/>
                    </a:cubicBezTo>
                    <a:cubicBezTo>
                      <a:pt x="445" y="22"/>
                      <a:pt x="445" y="22"/>
                      <a:pt x="445" y="22"/>
                    </a:cubicBezTo>
                    <a:cubicBezTo>
                      <a:pt x="448" y="22"/>
                      <a:pt x="448" y="22"/>
                      <a:pt x="448" y="22"/>
                    </a:cubicBezTo>
                    <a:cubicBezTo>
                      <a:pt x="451" y="23"/>
                      <a:pt x="451" y="23"/>
                      <a:pt x="451" y="23"/>
                    </a:cubicBezTo>
                    <a:cubicBezTo>
                      <a:pt x="451" y="24"/>
                      <a:pt x="451" y="24"/>
                      <a:pt x="451" y="24"/>
                    </a:cubicBezTo>
                    <a:cubicBezTo>
                      <a:pt x="450" y="24"/>
                      <a:pt x="450" y="24"/>
                      <a:pt x="450" y="24"/>
                    </a:cubicBezTo>
                    <a:cubicBezTo>
                      <a:pt x="449" y="25"/>
                      <a:pt x="449" y="25"/>
                      <a:pt x="449" y="25"/>
                    </a:cubicBezTo>
                    <a:cubicBezTo>
                      <a:pt x="449" y="26"/>
                      <a:pt x="449" y="26"/>
                      <a:pt x="449" y="26"/>
                    </a:cubicBezTo>
                    <a:cubicBezTo>
                      <a:pt x="450" y="27"/>
                      <a:pt x="450" y="27"/>
                      <a:pt x="450" y="27"/>
                    </a:cubicBezTo>
                    <a:cubicBezTo>
                      <a:pt x="451" y="27"/>
                      <a:pt x="451" y="27"/>
                      <a:pt x="451" y="27"/>
                    </a:cubicBezTo>
                    <a:cubicBezTo>
                      <a:pt x="451" y="28"/>
                      <a:pt x="451" y="28"/>
                      <a:pt x="451" y="28"/>
                    </a:cubicBezTo>
                    <a:cubicBezTo>
                      <a:pt x="452" y="29"/>
                      <a:pt x="452" y="29"/>
                      <a:pt x="452" y="29"/>
                    </a:cubicBezTo>
                    <a:cubicBezTo>
                      <a:pt x="451" y="30"/>
                      <a:pt x="451" y="30"/>
                      <a:pt x="451" y="30"/>
                    </a:cubicBezTo>
                    <a:cubicBezTo>
                      <a:pt x="451" y="31"/>
                      <a:pt x="451" y="31"/>
                      <a:pt x="451" y="31"/>
                    </a:cubicBezTo>
                    <a:cubicBezTo>
                      <a:pt x="450" y="32"/>
                      <a:pt x="450" y="32"/>
                      <a:pt x="450" y="32"/>
                    </a:cubicBezTo>
                    <a:cubicBezTo>
                      <a:pt x="449" y="33"/>
                      <a:pt x="449" y="33"/>
                      <a:pt x="449" y="33"/>
                    </a:cubicBezTo>
                    <a:cubicBezTo>
                      <a:pt x="448" y="32"/>
                      <a:pt x="448" y="32"/>
                      <a:pt x="448" y="32"/>
                    </a:cubicBezTo>
                    <a:cubicBezTo>
                      <a:pt x="448" y="32"/>
                      <a:pt x="448" y="32"/>
                      <a:pt x="448" y="32"/>
                    </a:cubicBezTo>
                    <a:cubicBezTo>
                      <a:pt x="446" y="33"/>
                      <a:pt x="446" y="33"/>
                      <a:pt x="446" y="33"/>
                    </a:cubicBezTo>
                    <a:cubicBezTo>
                      <a:pt x="445" y="33"/>
                      <a:pt x="445" y="33"/>
                      <a:pt x="445" y="33"/>
                    </a:cubicBezTo>
                    <a:cubicBezTo>
                      <a:pt x="443" y="32"/>
                      <a:pt x="443" y="32"/>
                      <a:pt x="443" y="32"/>
                    </a:cubicBezTo>
                    <a:cubicBezTo>
                      <a:pt x="441" y="31"/>
                      <a:pt x="441" y="31"/>
                      <a:pt x="441" y="31"/>
                    </a:cubicBezTo>
                    <a:cubicBezTo>
                      <a:pt x="439" y="29"/>
                      <a:pt x="439" y="29"/>
                      <a:pt x="439" y="29"/>
                    </a:cubicBezTo>
                    <a:cubicBezTo>
                      <a:pt x="439" y="28"/>
                      <a:pt x="439" y="28"/>
                      <a:pt x="439" y="28"/>
                    </a:cubicBezTo>
                    <a:cubicBezTo>
                      <a:pt x="439" y="27"/>
                      <a:pt x="439" y="27"/>
                      <a:pt x="439" y="27"/>
                    </a:cubicBezTo>
                    <a:cubicBezTo>
                      <a:pt x="439" y="26"/>
                      <a:pt x="439" y="26"/>
                      <a:pt x="439" y="26"/>
                    </a:cubicBezTo>
                    <a:cubicBezTo>
                      <a:pt x="439" y="25"/>
                      <a:pt x="439" y="25"/>
                      <a:pt x="439" y="25"/>
                    </a:cubicBezTo>
                    <a:cubicBezTo>
                      <a:pt x="439" y="24"/>
                      <a:pt x="439" y="24"/>
                      <a:pt x="439" y="24"/>
                    </a:cubicBezTo>
                    <a:cubicBezTo>
                      <a:pt x="438" y="24"/>
                      <a:pt x="438" y="24"/>
                      <a:pt x="438" y="24"/>
                    </a:cubicBezTo>
                    <a:cubicBezTo>
                      <a:pt x="438" y="23"/>
                      <a:pt x="438" y="23"/>
                      <a:pt x="438" y="23"/>
                    </a:cubicBezTo>
                    <a:cubicBezTo>
                      <a:pt x="437" y="23"/>
                      <a:pt x="437" y="23"/>
                      <a:pt x="437" y="23"/>
                    </a:cubicBezTo>
                    <a:cubicBezTo>
                      <a:pt x="436" y="22"/>
                      <a:pt x="436" y="22"/>
                      <a:pt x="436" y="22"/>
                    </a:cubicBezTo>
                    <a:cubicBezTo>
                      <a:pt x="436" y="21"/>
                      <a:pt x="436" y="21"/>
                      <a:pt x="436" y="21"/>
                    </a:cubicBezTo>
                    <a:close/>
                    <a:moveTo>
                      <a:pt x="248" y="47"/>
                    </a:moveTo>
                    <a:cubicBezTo>
                      <a:pt x="248" y="47"/>
                      <a:pt x="250" y="47"/>
                      <a:pt x="250" y="47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52" y="44"/>
                      <a:pt x="252" y="44"/>
                      <a:pt x="252" y="44"/>
                    </a:cubicBezTo>
                    <a:cubicBezTo>
                      <a:pt x="253" y="43"/>
                      <a:pt x="253" y="43"/>
                      <a:pt x="253" y="43"/>
                    </a:cubicBezTo>
                    <a:cubicBezTo>
                      <a:pt x="253" y="43"/>
                      <a:pt x="253" y="43"/>
                      <a:pt x="253" y="43"/>
                    </a:cubicBezTo>
                    <a:cubicBezTo>
                      <a:pt x="253" y="42"/>
                      <a:pt x="253" y="42"/>
                      <a:pt x="253" y="42"/>
                    </a:cubicBezTo>
                    <a:cubicBezTo>
                      <a:pt x="255" y="40"/>
                      <a:pt x="255" y="40"/>
                      <a:pt x="255" y="40"/>
                    </a:cubicBezTo>
                    <a:cubicBezTo>
                      <a:pt x="256" y="40"/>
                      <a:pt x="256" y="40"/>
                      <a:pt x="256" y="40"/>
                    </a:cubicBezTo>
                    <a:cubicBezTo>
                      <a:pt x="257" y="41"/>
                      <a:pt x="257" y="41"/>
                      <a:pt x="257" y="41"/>
                    </a:cubicBezTo>
                    <a:cubicBezTo>
                      <a:pt x="258" y="41"/>
                      <a:pt x="258" y="41"/>
                      <a:pt x="258" y="41"/>
                    </a:cubicBezTo>
                    <a:cubicBezTo>
                      <a:pt x="258" y="40"/>
                      <a:pt x="258" y="40"/>
                      <a:pt x="258" y="40"/>
                    </a:cubicBezTo>
                    <a:cubicBezTo>
                      <a:pt x="259" y="39"/>
                      <a:pt x="259" y="39"/>
                      <a:pt x="259" y="39"/>
                    </a:cubicBezTo>
                    <a:cubicBezTo>
                      <a:pt x="260" y="39"/>
                      <a:pt x="260" y="39"/>
                      <a:pt x="260" y="39"/>
                    </a:cubicBezTo>
                    <a:cubicBezTo>
                      <a:pt x="262" y="37"/>
                      <a:pt x="262" y="37"/>
                      <a:pt x="262" y="37"/>
                    </a:cubicBezTo>
                    <a:cubicBezTo>
                      <a:pt x="262" y="36"/>
                      <a:pt x="262" y="36"/>
                      <a:pt x="262" y="36"/>
                    </a:cubicBezTo>
                    <a:cubicBezTo>
                      <a:pt x="263" y="36"/>
                      <a:pt x="263" y="36"/>
                      <a:pt x="263" y="36"/>
                    </a:cubicBezTo>
                    <a:cubicBezTo>
                      <a:pt x="264" y="34"/>
                      <a:pt x="264" y="34"/>
                      <a:pt x="264" y="34"/>
                    </a:cubicBezTo>
                    <a:cubicBezTo>
                      <a:pt x="263" y="33"/>
                      <a:pt x="263" y="33"/>
                      <a:pt x="263" y="33"/>
                    </a:cubicBezTo>
                    <a:cubicBezTo>
                      <a:pt x="262" y="31"/>
                      <a:pt x="262" y="31"/>
                      <a:pt x="262" y="31"/>
                    </a:cubicBezTo>
                    <a:cubicBezTo>
                      <a:pt x="261" y="30"/>
                      <a:pt x="261" y="30"/>
                      <a:pt x="261" y="30"/>
                    </a:cubicBezTo>
                    <a:cubicBezTo>
                      <a:pt x="261" y="29"/>
                      <a:pt x="261" y="29"/>
                      <a:pt x="261" y="29"/>
                    </a:cubicBezTo>
                    <a:cubicBezTo>
                      <a:pt x="259" y="28"/>
                      <a:pt x="259" y="28"/>
                      <a:pt x="259" y="28"/>
                    </a:cubicBezTo>
                    <a:cubicBezTo>
                      <a:pt x="258" y="28"/>
                      <a:pt x="258" y="28"/>
                      <a:pt x="258" y="28"/>
                    </a:cubicBezTo>
                    <a:cubicBezTo>
                      <a:pt x="258" y="28"/>
                      <a:pt x="258" y="28"/>
                      <a:pt x="258" y="28"/>
                    </a:cubicBezTo>
                    <a:cubicBezTo>
                      <a:pt x="257" y="28"/>
                      <a:pt x="257" y="28"/>
                      <a:pt x="257" y="28"/>
                    </a:cubicBezTo>
                    <a:cubicBezTo>
                      <a:pt x="256" y="27"/>
                      <a:pt x="256" y="27"/>
                      <a:pt x="256" y="27"/>
                    </a:cubicBezTo>
                    <a:cubicBezTo>
                      <a:pt x="254" y="26"/>
                      <a:pt x="254" y="26"/>
                      <a:pt x="254" y="26"/>
                    </a:cubicBezTo>
                    <a:cubicBezTo>
                      <a:pt x="254" y="26"/>
                      <a:pt x="254" y="26"/>
                      <a:pt x="254" y="26"/>
                    </a:cubicBezTo>
                    <a:cubicBezTo>
                      <a:pt x="253" y="26"/>
                      <a:pt x="253" y="26"/>
                      <a:pt x="253" y="26"/>
                    </a:cubicBezTo>
                    <a:cubicBezTo>
                      <a:pt x="253" y="26"/>
                      <a:pt x="253" y="26"/>
                      <a:pt x="253" y="26"/>
                    </a:cubicBezTo>
                    <a:cubicBezTo>
                      <a:pt x="252" y="25"/>
                      <a:pt x="252" y="25"/>
                      <a:pt x="252" y="25"/>
                    </a:cubicBezTo>
                    <a:cubicBezTo>
                      <a:pt x="251" y="24"/>
                      <a:pt x="251" y="24"/>
                      <a:pt x="251" y="24"/>
                    </a:cubicBezTo>
                    <a:cubicBezTo>
                      <a:pt x="251" y="25"/>
                      <a:pt x="251" y="25"/>
                      <a:pt x="251" y="25"/>
                    </a:cubicBezTo>
                    <a:cubicBezTo>
                      <a:pt x="250" y="25"/>
                      <a:pt x="250" y="25"/>
                      <a:pt x="250" y="25"/>
                    </a:cubicBezTo>
                    <a:cubicBezTo>
                      <a:pt x="250" y="25"/>
                      <a:pt x="250" y="25"/>
                      <a:pt x="250" y="25"/>
                    </a:cubicBezTo>
                    <a:cubicBezTo>
                      <a:pt x="249" y="24"/>
                      <a:pt x="249" y="24"/>
                      <a:pt x="249" y="24"/>
                    </a:cubicBezTo>
                    <a:cubicBezTo>
                      <a:pt x="248" y="24"/>
                      <a:pt x="248" y="24"/>
                      <a:pt x="248" y="24"/>
                    </a:cubicBezTo>
                    <a:cubicBezTo>
                      <a:pt x="248" y="24"/>
                      <a:pt x="248" y="24"/>
                      <a:pt x="248" y="24"/>
                    </a:cubicBezTo>
                    <a:cubicBezTo>
                      <a:pt x="249" y="25"/>
                      <a:pt x="249" y="25"/>
                      <a:pt x="249" y="25"/>
                    </a:cubicBezTo>
                    <a:cubicBezTo>
                      <a:pt x="249" y="26"/>
                      <a:pt x="249" y="26"/>
                      <a:pt x="249" y="26"/>
                    </a:cubicBezTo>
                    <a:cubicBezTo>
                      <a:pt x="248" y="26"/>
                      <a:pt x="248" y="26"/>
                      <a:pt x="248" y="26"/>
                    </a:cubicBezTo>
                    <a:cubicBezTo>
                      <a:pt x="248" y="27"/>
                      <a:pt x="248" y="27"/>
                      <a:pt x="248" y="27"/>
                    </a:cubicBezTo>
                    <a:cubicBezTo>
                      <a:pt x="248" y="27"/>
                      <a:pt x="248" y="27"/>
                      <a:pt x="248" y="27"/>
                    </a:cubicBezTo>
                    <a:cubicBezTo>
                      <a:pt x="247" y="26"/>
                      <a:pt x="247" y="26"/>
                      <a:pt x="247" y="26"/>
                    </a:cubicBezTo>
                    <a:cubicBezTo>
                      <a:pt x="247" y="23"/>
                      <a:pt x="247" y="23"/>
                      <a:pt x="247" y="23"/>
                    </a:cubicBezTo>
                    <a:cubicBezTo>
                      <a:pt x="246" y="23"/>
                      <a:pt x="246" y="23"/>
                      <a:pt x="246" y="23"/>
                    </a:cubicBezTo>
                    <a:cubicBezTo>
                      <a:pt x="245" y="22"/>
                      <a:pt x="245" y="22"/>
                      <a:pt x="245" y="22"/>
                    </a:cubicBezTo>
                    <a:cubicBezTo>
                      <a:pt x="243" y="22"/>
                      <a:pt x="243" y="22"/>
                      <a:pt x="243" y="22"/>
                    </a:cubicBezTo>
                    <a:cubicBezTo>
                      <a:pt x="243" y="22"/>
                      <a:pt x="243" y="22"/>
                      <a:pt x="243" y="22"/>
                    </a:cubicBezTo>
                    <a:cubicBezTo>
                      <a:pt x="242" y="23"/>
                      <a:pt x="242" y="23"/>
                      <a:pt x="242" y="23"/>
                    </a:cubicBezTo>
                    <a:cubicBezTo>
                      <a:pt x="242" y="24"/>
                      <a:pt x="242" y="24"/>
                      <a:pt x="242" y="24"/>
                    </a:cubicBezTo>
                    <a:cubicBezTo>
                      <a:pt x="243" y="24"/>
                      <a:pt x="243" y="24"/>
                      <a:pt x="243" y="24"/>
                    </a:cubicBezTo>
                    <a:cubicBezTo>
                      <a:pt x="244" y="25"/>
                      <a:pt x="244" y="25"/>
                      <a:pt x="244" y="25"/>
                    </a:cubicBezTo>
                    <a:cubicBezTo>
                      <a:pt x="244" y="26"/>
                      <a:pt x="244" y="26"/>
                      <a:pt x="244" y="26"/>
                    </a:cubicBezTo>
                    <a:cubicBezTo>
                      <a:pt x="243" y="26"/>
                      <a:pt x="243" y="26"/>
                      <a:pt x="243" y="26"/>
                    </a:cubicBezTo>
                    <a:cubicBezTo>
                      <a:pt x="242" y="25"/>
                      <a:pt x="242" y="25"/>
                      <a:pt x="242" y="25"/>
                    </a:cubicBezTo>
                    <a:cubicBezTo>
                      <a:pt x="242" y="24"/>
                      <a:pt x="242" y="24"/>
                      <a:pt x="242" y="24"/>
                    </a:cubicBezTo>
                    <a:cubicBezTo>
                      <a:pt x="241" y="24"/>
                      <a:pt x="241" y="24"/>
                      <a:pt x="241" y="24"/>
                    </a:cubicBezTo>
                    <a:cubicBezTo>
                      <a:pt x="241" y="25"/>
                      <a:pt x="241" y="25"/>
                      <a:pt x="241" y="25"/>
                    </a:cubicBezTo>
                    <a:cubicBezTo>
                      <a:pt x="242" y="26"/>
                      <a:pt x="242" y="26"/>
                      <a:pt x="242" y="26"/>
                    </a:cubicBezTo>
                    <a:cubicBezTo>
                      <a:pt x="241" y="26"/>
                      <a:pt x="241" y="26"/>
                      <a:pt x="241" y="26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42" y="28"/>
                      <a:pt x="242" y="28"/>
                      <a:pt x="242" y="28"/>
                    </a:cubicBezTo>
                    <a:cubicBezTo>
                      <a:pt x="243" y="28"/>
                      <a:pt x="243" y="28"/>
                      <a:pt x="243" y="28"/>
                    </a:cubicBezTo>
                    <a:cubicBezTo>
                      <a:pt x="243" y="29"/>
                      <a:pt x="243" y="29"/>
                      <a:pt x="243" y="29"/>
                    </a:cubicBezTo>
                    <a:cubicBezTo>
                      <a:pt x="243" y="30"/>
                      <a:pt x="243" y="30"/>
                      <a:pt x="243" y="30"/>
                    </a:cubicBezTo>
                    <a:cubicBezTo>
                      <a:pt x="244" y="32"/>
                      <a:pt x="244" y="32"/>
                      <a:pt x="244" y="32"/>
                    </a:cubicBezTo>
                    <a:cubicBezTo>
                      <a:pt x="245" y="33"/>
                      <a:pt x="245" y="33"/>
                      <a:pt x="245" y="33"/>
                    </a:cubicBezTo>
                    <a:cubicBezTo>
                      <a:pt x="246" y="33"/>
                      <a:pt x="246" y="33"/>
                      <a:pt x="246" y="33"/>
                    </a:cubicBezTo>
                    <a:cubicBezTo>
                      <a:pt x="245" y="33"/>
                      <a:pt x="245" y="33"/>
                      <a:pt x="245" y="33"/>
                    </a:cubicBezTo>
                    <a:cubicBezTo>
                      <a:pt x="244" y="34"/>
                      <a:pt x="244" y="34"/>
                      <a:pt x="244" y="34"/>
                    </a:cubicBezTo>
                    <a:cubicBezTo>
                      <a:pt x="244" y="35"/>
                      <a:pt x="244" y="35"/>
                      <a:pt x="244" y="35"/>
                    </a:cubicBezTo>
                    <a:cubicBezTo>
                      <a:pt x="245" y="37"/>
                      <a:pt x="245" y="37"/>
                      <a:pt x="245" y="37"/>
                    </a:cubicBezTo>
                    <a:cubicBezTo>
                      <a:pt x="245" y="38"/>
                      <a:pt x="245" y="38"/>
                      <a:pt x="245" y="38"/>
                    </a:cubicBezTo>
                    <a:cubicBezTo>
                      <a:pt x="245" y="40"/>
                      <a:pt x="245" y="40"/>
                      <a:pt x="245" y="40"/>
                    </a:cubicBezTo>
                    <a:cubicBezTo>
                      <a:pt x="246" y="40"/>
                      <a:pt x="246" y="40"/>
                      <a:pt x="246" y="40"/>
                    </a:cubicBezTo>
                    <a:cubicBezTo>
                      <a:pt x="246" y="41"/>
                      <a:pt x="246" y="41"/>
                      <a:pt x="246" y="41"/>
                    </a:cubicBezTo>
                    <a:cubicBezTo>
                      <a:pt x="246" y="42"/>
                      <a:pt x="246" y="42"/>
                      <a:pt x="246" y="42"/>
                    </a:cubicBezTo>
                    <a:cubicBezTo>
                      <a:pt x="246" y="43"/>
                      <a:pt x="246" y="43"/>
                      <a:pt x="246" y="43"/>
                    </a:cubicBezTo>
                    <a:cubicBezTo>
                      <a:pt x="247" y="45"/>
                      <a:pt x="247" y="45"/>
                      <a:pt x="247" y="45"/>
                    </a:cubicBezTo>
                    <a:cubicBezTo>
                      <a:pt x="248" y="46"/>
                      <a:pt x="248" y="46"/>
                      <a:pt x="248" y="46"/>
                    </a:cubicBezTo>
                    <a:cubicBezTo>
                      <a:pt x="248" y="47"/>
                      <a:pt x="248" y="47"/>
                      <a:pt x="248" y="47"/>
                    </a:cubicBezTo>
                    <a:cubicBezTo>
                      <a:pt x="248" y="47"/>
                      <a:pt x="248" y="47"/>
                      <a:pt x="248" y="47"/>
                    </a:cubicBezTo>
                    <a:close/>
                    <a:moveTo>
                      <a:pt x="270" y="36"/>
                    </a:moveTo>
                    <a:cubicBezTo>
                      <a:pt x="271" y="35"/>
                      <a:pt x="271" y="35"/>
                      <a:pt x="271" y="35"/>
                    </a:cubicBezTo>
                    <a:cubicBezTo>
                      <a:pt x="271" y="35"/>
                      <a:pt x="271" y="35"/>
                      <a:pt x="271" y="35"/>
                    </a:cubicBezTo>
                    <a:cubicBezTo>
                      <a:pt x="271" y="34"/>
                      <a:pt x="271" y="34"/>
                      <a:pt x="271" y="34"/>
                    </a:cubicBezTo>
                    <a:cubicBezTo>
                      <a:pt x="271" y="34"/>
                      <a:pt x="271" y="34"/>
                      <a:pt x="271" y="34"/>
                    </a:cubicBezTo>
                    <a:cubicBezTo>
                      <a:pt x="272" y="34"/>
                      <a:pt x="272" y="34"/>
                      <a:pt x="272" y="34"/>
                    </a:cubicBezTo>
                    <a:cubicBezTo>
                      <a:pt x="271" y="33"/>
                      <a:pt x="271" y="33"/>
                      <a:pt x="271" y="33"/>
                    </a:cubicBezTo>
                    <a:cubicBezTo>
                      <a:pt x="271" y="33"/>
                      <a:pt x="271" y="33"/>
                      <a:pt x="271" y="33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35"/>
                      <a:pt x="270" y="35"/>
                      <a:pt x="270" y="35"/>
                    </a:cubicBezTo>
                    <a:cubicBezTo>
                      <a:pt x="269" y="35"/>
                      <a:pt x="269" y="35"/>
                      <a:pt x="269" y="35"/>
                    </a:cubicBezTo>
                    <a:cubicBezTo>
                      <a:pt x="269" y="36"/>
                      <a:pt x="269" y="36"/>
                      <a:pt x="269" y="36"/>
                    </a:cubicBezTo>
                    <a:cubicBezTo>
                      <a:pt x="270" y="36"/>
                      <a:pt x="270" y="36"/>
                      <a:pt x="270" y="36"/>
                    </a:cubicBezTo>
                    <a:cubicBezTo>
                      <a:pt x="270" y="36"/>
                      <a:pt x="270" y="36"/>
                      <a:pt x="270" y="36"/>
                    </a:cubicBezTo>
                    <a:close/>
                    <a:moveTo>
                      <a:pt x="272" y="36"/>
                    </a:moveTo>
                    <a:cubicBezTo>
                      <a:pt x="272" y="35"/>
                      <a:pt x="272" y="35"/>
                      <a:pt x="272" y="35"/>
                    </a:cubicBezTo>
                    <a:cubicBezTo>
                      <a:pt x="274" y="35"/>
                      <a:pt x="274" y="35"/>
                      <a:pt x="274" y="35"/>
                    </a:cubicBezTo>
                    <a:cubicBezTo>
                      <a:pt x="274" y="34"/>
                      <a:pt x="274" y="34"/>
                      <a:pt x="274" y="34"/>
                    </a:cubicBezTo>
                    <a:cubicBezTo>
                      <a:pt x="275" y="34"/>
                      <a:pt x="275" y="34"/>
                      <a:pt x="275" y="34"/>
                    </a:cubicBezTo>
                    <a:cubicBezTo>
                      <a:pt x="276" y="34"/>
                      <a:pt x="276" y="34"/>
                      <a:pt x="276" y="34"/>
                    </a:cubicBezTo>
                    <a:cubicBezTo>
                      <a:pt x="276" y="34"/>
                      <a:pt x="276" y="34"/>
                      <a:pt x="276" y="34"/>
                    </a:cubicBezTo>
                    <a:cubicBezTo>
                      <a:pt x="277" y="35"/>
                      <a:pt x="277" y="35"/>
                      <a:pt x="277" y="35"/>
                    </a:cubicBezTo>
                    <a:cubicBezTo>
                      <a:pt x="276" y="36"/>
                      <a:pt x="276" y="36"/>
                      <a:pt x="276" y="36"/>
                    </a:cubicBezTo>
                    <a:cubicBezTo>
                      <a:pt x="275" y="36"/>
                      <a:pt x="275" y="36"/>
                      <a:pt x="275" y="36"/>
                    </a:cubicBezTo>
                    <a:cubicBezTo>
                      <a:pt x="275" y="36"/>
                      <a:pt x="275" y="36"/>
                      <a:pt x="275" y="36"/>
                    </a:cubicBezTo>
                    <a:cubicBezTo>
                      <a:pt x="273" y="37"/>
                      <a:pt x="273" y="37"/>
                      <a:pt x="273" y="37"/>
                    </a:cubicBezTo>
                    <a:cubicBezTo>
                      <a:pt x="272" y="37"/>
                      <a:pt x="272" y="37"/>
                      <a:pt x="272" y="37"/>
                    </a:cubicBezTo>
                    <a:cubicBezTo>
                      <a:pt x="272" y="36"/>
                      <a:pt x="272" y="36"/>
                      <a:pt x="272" y="36"/>
                    </a:cubicBezTo>
                    <a:close/>
                    <a:moveTo>
                      <a:pt x="283" y="46"/>
                    </a:moveTo>
                    <a:cubicBezTo>
                      <a:pt x="283" y="46"/>
                      <a:pt x="283" y="46"/>
                      <a:pt x="283" y="46"/>
                    </a:cubicBezTo>
                    <a:cubicBezTo>
                      <a:pt x="284" y="48"/>
                      <a:pt x="284" y="48"/>
                      <a:pt x="284" y="48"/>
                    </a:cubicBezTo>
                    <a:cubicBezTo>
                      <a:pt x="284" y="48"/>
                      <a:pt x="284" y="48"/>
                      <a:pt x="284" y="48"/>
                    </a:cubicBezTo>
                    <a:cubicBezTo>
                      <a:pt x="284" y="48"/>
                      <a:pt x="284" y="48"/>
                      <a:pt x="284" y="48"/>
                    </a:cubicBezTo>
                    <a:cubicBezTo>
                      <a:pt x="285" y="48"/>
                      <a:pt x="285" y="48"/>
                      <a:pt x="285" y="48"/>
                    </a:cubicBezTo>
                    <a:cubicBezTo>
                      <a:pt x="285" y="47"/>
                      <a:pt x="285" y="47"/>
                      <a:pt x="285" y="47"/>
                    </a:cubicBezTo>
                    <a:cubicBezTo>
                      <a:pt x="285" y="46"/>
                      <a:pt x="285" y="46"/>
                      <a:pt x="285" y="46"/>
                    </a:cubicBezTo>
                    <a:cubicBezTo>
                      <a:pt x="284" y="45"/>
                      <a:pt x="284" y="45"/>
                      <a:pt x="284" y="45"/>
                    </a:cubicBezTo>
                    <a:cubicBezTo>
                      <a:pt x="283" y="46"/>
                      <a:pt x="283" y="46"/>
                      <a:pt x="283" y="46"/>
                    </a:cubicBezTo>
                    <a:close/>
                    <a:moveTo>
                      <a:pt x="388" y="76"/>
                    </a:moveTo>
                    <a:cubicBezTo>
                      <a:pt x="388" y="76"/>
                      <a:pt x="388" y="76"/>
                      <a:pt x="388" y="76"/>
                    </a:cubicBezTo>
                    <a:cubicBezTo>
                      <a:pt x="389" y="75"/>
                      <a:pt x="389" y="75"/>
                      <a:pt x="389" y="75"/>
                    </a:cubicBezTo>
                    <a:cubicBezTo>
                      <a:pt x="388" y="74"/>
                      <a:pt x="388" y="74"/>
                      <a:pt x="388" y="74"/>
                    </a:cubicBezTo>
                    <a:cubicBezTo>
                      <a:pt x="387" y="75"/>
                      <a:pt x="387" y="75"/>
                      <a:pt x="387" y="75"/>
                    </a:cubicBezTo>
                    <a:cubicBezTo>
                      <a:pt x="387" y="75"/>
                      <a:pt x="387" y="75"/>
                      <a:pt x="387" y="75"/>
                    </a:cubicBezTo>
                    <a:cubicBezTo>
                      <a:pt x="387" y="76"/>
                      <a:pt x="387" y="76"/>
                      <a:pt x="387" y="76"/>
                    </a:cubicBezTo>
                    <a:cubicBezTo>
                      <a:pt x="387" y="76"/>
                      <a:pt x="387" y="76"/>
                      <a:pt x="387" y="76"/>
                    </a:cubicBezTo>
                    <a:cubicBezTo>
                      <a:pt x="388" y="76"/>
                      <a:pt x="388" y="76"/>
                      <a:pt x="388" y="76"/>
                    </a:cubicBezTo>
                    <a:close/>
                    <a:moveTo>
                      <a:pt x="374" y="90"/>
                    </a:moveTo>
                    <a:cubicBezTo>
                      <a:pt x="375" y="90"/>
                      <a:pt x="375" y="90"/>
                      <a:pt x="375" y="90"/>
                    </a:cubicBezTo>
                    <a:cubicBezTo>
                      <a:pt x="376" y="90"/>
                      <a:pt x="376" y="90"/>
                      <a:pt x="376" y="90"/>
                    </a:cubicBezTo>
                    <a:cubicBezTo>
                      <a:pt x="376" y="90"/>
                      <a:pt x="376" y="90"/>
                      <a:pt x="376" y="90"/>
                    </a:cubicBezTo>
                    <a:cubicBezTo>
                      <a:pt x="376" y="90"/>
                      <a:pt x="376" y="90"/>
                      <a:pt x="376" y="90"/>
                    </a:cubicBezTo>
                    <a:cubicBezTo>
                      <a:pt x="376" y="89"/>
                      <a:pt x="376" y="89"/>
                      <a:pt x="376" y="89"/>
                    </a:cubicBezTo>
                    <a:cubicBezTo>
                      <a:pt x="374" y="88"/>
                      <a:pt x="374" y="88"/>
                      <a:pt x="374" y="88"/>
                    </a:cubicBezTo>
                    <a:cubicBezTo>
                      <a:pt x="374" y="88"/>
                      <a:pt x="374" y="88"/>
                      <a:pt x="374" y="88"/>
                    </a:cubicBezTo>
                    <a:cubicBezTo>
                      <a:pt x="373" y="89"/>
                      <a:pt x="373" y="89"/>
                      <a:pt x="373" y="89"/>
                    </a:cubicBezTo>
                    <a:cubicBezTo>
                      <a:pt x="373" y="89"/>
                      <a:pt x="373" y="89"/>
                      <a:pt x="373" y="89"/>
                    </a:cubicBezTo>
                    <a:cubicBezTo>
                      <a:pt x="374" y="90"/>
                      <a:pt x="374" y="90"/>
                      <a:pt x="374" y="90"/>
                    </a:cubicBezTo>
                    <a:cubicBezTo>
                      <a:pt x="374" y="90"/>
                      <a:pt x="374" y="90"/>
                      <a:pt x="374" y="90"/>
                    </a:cubicBezTo>
                    <a:close/>
                    <a:moveTo>
                      <a:pt x="335" y="84"/>
                    </a:moveTo>
                    <a:cubicBezTo>
                      <a:pt x="336" y="84"/>
                      <a:pt x="336" y="84"/>
                      <a:pt x="336" y="84"/>
                    </a:cubicBezTo>
                    <a:cubicBezTo>
                      <a:pt x="337" y="85"/>
                      <a:pt x="337" y="85"/>
                      <a:pt x="337" y="85"/>
                    </a:cubicBezTo>
                    <a:cubicBezTo>
                      <a:pt x="337" y="84"/>
                      <a:pt x="337" y="84"/>
                      <a:pt x="337" y="84"/>
                    </a:cubicBezTo>
                    <a:cubicBezTo>
                      <a:pt x="338" y="84"/>
                      <a:pt x="338" y="84"/>
                      <a:pt x="338" y="84"/>
                    </a:cubicBezTo>
                    <a:cubicBezTo>
                      <a:pt x="338" y="83"/>
                      <a:pt x="338" y="83"/>
                      <a:pt x="338" y="83"/>
                    </a:cubicBezTo>
                    <a:cubicBezTo>
                      <a:pt x="338" y="82"/>
                      <a:pt x="338" y="82"/>
                      <a:pt x="338" y="82"/>
                    </a:cubicBezTo>
                    <a:cubicBezTo>
                      <a:pt x="338" y="82"/>
                      <a:pt x="338" y="82"/>
                      <a:pt x="338" y="82"/>
                    </a:cubicBezTo>
                    <a:cubicBezTo>
                      <a:pt x="338" y="80"/>
                      <a:pt x="338" y="80"/>
                      <a:pt x="338" y="80"/>
                    </a:cubicBezTo>
                    <a:cubicBezTo>
                      <a:pt x="337" y="80"/>
                      <a:pt x="337" y="80"/>
                      <a:pt x="337" y="80"/>
                    </a:cubicBezTo>
                    <a:cubicBezTo>
                      <a:pt x="336" y="78"/>
                      <a:pt x="336" y="78"/>
                      <a:pt x="336" y="78"/>
                    </a:cubicBezTo>
                    <a:cubicBezTo>
                      <a:pt x="336" y="78"/>
                      <a:pt x="336" y="78"/>
                      <a:pt x="336" y="78"/>
                    </a:cubicBezTo>
                    <a:cubicBezTo>
                      <a:pt x="335" y="78"/>
                      <a:pt x="335" y="78"/>
                      <a:pt x="335" y="78"/>
                    </a:cubicBezTo>
                    <a:cubicBezTo>
                      <a:pt x="333" y="78"/>
                      <a:pt x="333" y="78"/>
                      <a:pt x="333" y="78"/>
                    </a:cubicBezTo>
                    <a:cubicBezTo>
                      <a:pt x="331" y="79"/>
                      <a:pt x="331" y="79"/>
                      <a:pt x="331" y="79"/>
                    </a:cubicBezTo>
                    <a:cubicBezTo>
                      <a:pt x="330" y="79"/>
                      <a:pt x="330" y="79"/>
                      <a:pt x="330" y="79"/>
                    </a:cubicBezTo>
                    <a:cubicBezTo>
                      <a:pt x="330" y="80"/>
                      <a:pt x="330" y="80"/>
                      <a:pt x="330" y="80"/>
                    </a:cubicBezTo>
                    <a:cubicBezTo>
                      <a:pt x="330" y="81"/>
                      <a:pt x="330" y="81"/>
                      <a:pt x="330" y="81"/>
                    </a:cubicBezTo>
                    <a:cubicBezTo>
                      <a:pt x="331" y="81"/>
                      <a:pt x="331" y="81"/>
                      <a:pt x="331" y="81"/>
                    </a:cubicBezTo>
                    <a:cubicBezTo>
                      <a:pt x="332" y="82"/>
                      <a:pt x="332" y="82"/>
                      <a:pt x="332" y="82"/>
                    </a:cubicBezTo>
                    <a:cubicBezTo>
                      <a:pt x="331" y="83"/>
                      <a:pt x="331" y="83"/>
                      <a:pt x="331" y="83"/>
                    </a:cubicBezTo>
                    <a:cubicBezTo>
                      <a:pt x="330" y="83"/>
                      <a:pt x="330" y="83"/>
                      <a:pt x="330" y="83"/>
                    </a:cubicBezTo>
                    <a:cubicBezTo>
                      <a:pt x="330" y="83"/>
                      <a:pt x="330" y="83"/>
                      <a:pt x="330" y="83"/>
                    </a:cubicBezTo>
                    <a:cubicBezTo>
                      <a:pt x="330" y="84"/>
                      <a:pt x="330" y="84"/>
                      <a:pt x="330" y="84"/>
                    </a:cubicBezTo>
                    <a:cubicBezTo>
                      <a:pt x="332" y="84"/>
                      <a:pt x="332" y="84"/>
                      <a:pt x="332" y="84"/>
                    </a:cubicBezTo>
                    <a:cubicBezTo>
                      <a:pt x="335" y="84"/>
                      <a:pt x="335" y="84"/>
                      <a:pt x="335" y="84"/>
                    </a:cubicBezTo>
                    <a:close/>
                    <a:moveTo>
                      <a:pt x="449" y="53"/>
                    </a:moveTo>
                    <a:cubicBezTo>
                      <a:pt x="450" y="53"/>
                      <a:pt x="450" y="53"/>
                      <a:pt x="450" y="53"/>
                    </a:cubicBezTo>
                    <a:cubicBezTo>
                      <a:pt x="450" y="53"/>
                      <a:pt x="450" y="53"/>
                      <a:pt x="450" y="53"/>
                    </a:cubicBezTo>
                    <a:cubicBezTo>
                      <a:pt x="450" y="52"/>
                      <a:pt x="450" y="52"/>
                      <a:pt x="450" y="52"/>
                    </a:cubicBezTo>
                    <a:cubicBezTo>
                      <a:pt x="451" y="51"/>
                      <a:pt x="451" y="51"/>
                      <a:pt x="451" y="51"/>
                    </a:cubicBezTo>
                    <a:cubicBezTo>
                      <a:pt x="450" y="50"/>
                      <a:pt x="450" y="50"/>
                      <a:pt x="450" y="50"/>
                    </a:cubicBezTo>
                    <a:cubicBezTo>
                      <a:pt x="449" y="48"/>
                      <a:pt x="449" y="48"/>
                      <a:pt x="449" y="48"/>
                    </a:cubicBezTo>
                    <a:cubicBezTo>
                      <a:pt x="448" y="47"/>
                      <a:pt x="448" y="47"/>
                      <a:pt x="448" y="47"/>
                    </a:cubicBezTo>
                    <a:cubicBezTo>
                      <a:pt x="448" y="47"/>
                      <a:pt x="448" y="47"/>
                      <a:pt x="448" y="47"/>
                    </a:cubicBezTo>
                    <a:cubicBezTo>
                      <a:pt x="446" y="47"/>
                      <a:pt x="446" y="47"/>
                      <a:pt x="446" y="47"/>
                    </a:cubicBezTo>
                    <a:cubicBezTo>
                      <a:pt x="445" y="48"/>
                      <a:pt x="445" y="48"/>
                      <a:pt x="445" y="48"/>
                    </a:cubicBezTo>
                    <a:cubicBezTo>
                      <a:pt x="445" y="49"/>
                      <a:pt x="445" y="49"/>
                      <a:pt x="445" y="49"/>
                    </a:cubicBezTo>
                    <a:cubicBezTo>
                      <a:pt x="446" y="50"/>
                      <a:pt x="446" y="50"/>
                      <a:pt x="446" y="50"/>
                    </a:cubicBezTo>
                    <a:cubicBezTo>
                      <a:pt x="446" y="51"/>
                      <a:pt x="446" y="51"/>
                      <a:pt x="446" y="51"/>
                    </a:cubicBezTo>
                    <a:cubicBezTo>
                      <a:pt x="446" y="51"/>
                      <a:pt x="446" y="51"/>
                      <a:pt x="446" y="51"/>
                    </a:cubicBezTo>
                    <a:cubicBezTo>
                      <a:pt x="447" y="52"/>
                      <a:pt x="447" y="52"/>
                      <a:pt x="447" y="52"/>
                    </a:cubicBezTo>
                    <a:cubicBezTo>
                      <a:pt x="448" y="53"/>
                      <a:pt x="448" y="53"/>
                      <a:pt x="448" y="53"/>
                    </a:cubicBezTo>
                    <a:cubicBezTo>
                      <a:pt x="449" y="53"/>
                      <a:pt x="449" y="53"/>
                      <a:pt x="449" y="53"/>
                    </a:cubicBezTo>
                    <a:close/>
                    <a:moveTo>
                      <a:pt x="453" y="61"/>
                    </a:moveTo>
                    <a:cubicBezTo>
                      <a:pt x="453" y="61"/>
                      <a:pt x="453" y="61"/>
                      <a:pt x="453" y="61"/>
                    </a:cubicBezTo>
                    <a:cubicBezTo>
                      <a:pt x="454" y="59"/>
                      <a:pt x="454" y="59"/>
                      <a:pt x="454" y="59"/>
                    </a:cubicBezTo>
                    <a:cubicBezTo>
                      <a:pt x="456" y="58"/>
                      <a:pt x="456" y="58"/>
                      <a:pt x="456" y="58"/>
                    </a:cubicBezTo>
                    <a:cubicBezTo>
                      <a:pt x="458" y="59"/>
                      <a:pt x="458" y="59"/>
                      <a:pt x="458" y="59"/>
                    </a:cubicBezTo>
                    <a:cubicBezTo>
                      <a:pt x="460" y="59"/>
                      <a:pt x="460" y="59"/>
                      <a:pt x="460" y="59"/>
                    </a:cubicBezTo>
                    <a:cubicBezTo>
                      <a:pt x="461" y="59"/>
                      <a:pt x="461" y="59"/>
                      <a:pt x="461" y="59"/>
                    </a:cubicBezTo>
                    <a:cubicBezTo>
                      <a:pt x="464" y="59"/>
                      <a:pt x="464" y="59"/>
                      <a:pt x="464" y="59"/>
                    </a:cubicBezTo>
                    <a:cubicBezTo>
                      <a:pt x="465" y="58"/>
                      <a:pt x="465" y="58"/>
                      <a:pt x="465" y="58"/>
                    </a:cubicBezTo>
                    <a:cubicBezTo>
                      <a:pt x="467" y="58"/>
                      <a:pt x="467" y="58"/>
                      <a:pt x="467" y="58"/>
                    </a:cubicBezTo>
                    <a:cubicBezTo>
                      <a:pt x="468" y="58"/>
                      <a:pt x="468" y="58"/>
                      <a:pt x="468" y="58"/>
                    </a:cubicBezTo>
                    <a:cubicBezTo>
                      <a:pt x="469" y="57"/>
                      <a:pt x="469" y="57"/>
                      <a:pt x="469" y="57"/>
                    </a:cubicBezTo>
                    <a:cubicBezTo>
                      <a:pt x="468" y="56"/>
                      <a:pt x="468" y="56"/>
                      <a:pt x="468" y="56"/>
                    </a:cubicBezTo>
                    <a:cubicBezTo>
                      <a:pt x="467" y="56"/>
                      <a:pt x="467" y="56"/>
                      <a:pt x="467" y="56"/>
                    </a:cubicBezTo>
                    <a:cubicBezTo>
                      <a:pt x="466" y="54"/>
                      <a:pt x="466" y="54"/>
                      <a:pt x="466" y="54"/>
                    </a:cubicBezTo>
                    <a:cubicBezTo>
                      <a:pt x="464" y="52"/>
                      <a:pt x="464" y="52"/>
                      <a:pt x="464" y="52"/>
                    </a:cubicBezTo>
                    <a:cubicBezTo>
                      <a:pt x="462" y="52"/>
                      <a:pt x="462" y="52"/>
                      <a:pt x="462" y="52"/>
                    </a:cubicBezTo>
                    <a:cubicBezTo>
                      <a:pt x="461" y="52"/>
                      <a:pt x="461" y="52"/>
                      <a:pt x="461" y="52"/>
                    </a:cubicBezTo>
                    <a:cubicBezTo>
                      <a:pt x="460" y="51"/>
                      <a:pt x="460" y="51"/>
                      <a:pt x="460" y="51"/>
                    </a:cubicBezTo>
                    <a:cubicBezTo>
                      <a:pt x="459" y="51"/>
                      <a:pt x="459" y="51"/>
                      <a:pt x="459" y="51"/>
                    </a:cubicBezTo>
                    <a:cubicBezTo>
                      <a:pt x="458" y="51"/>
                      <a:pt x="458" y="51"/>
                      <a:pt x="458" y="51"/>
                    </a:cubicBezTo>
                    <a:cubicBezTo>
                      <a:pt x="456" y="51"/>
                      <a:pt x="456" y="51"/>
                      <a:pt x="456" y="51"/>
                    </a:cubicBezTo>
                    <a:cubicBezTo>
                      <a:pt x="456" y="51"/>
                      <a:pt x="456" y="51"/>
                      <a:pt x="456" y="51"/>
                    </a:cubicBezTo>
                    <a:cubicBezTo>
                      <a:pt x="455" y="52"/>
                      <a:pt x="455" y="52"/>
                      <a:pt x="455" y="52"/>
                    </a:cubicBezTo>
                    <a:cubicBezTo>
                      <a:pt x="453" y="53"/>
                      <a:pt x="453" y="53"/>
                      <a:pt x="453" y="53"/>
                    </a:cubicBezTo>
                    <a:cubicBezTo>
                      <a:pt x="454" y="54"/>
                      <a:pt x="454" y="54"/>
                      <a:pt x="454" y="54"/>
                    </a:cubicBezTo>
                    <a:cubicBezTo>
                      <a:pt x="454" y="57"/>
                      <a:pt x="454" y="57"/>
                      <a:pt x="454" y="57"/>
                    </a:cubicBezTo>
                    <a:cubicBezTo>
                      <a:pt x="453" y="59"/>
                      <a:pt x="453" y="59"/>
                      <a:pt x="453" y="59"/>
                    </a:cubicBezTo>
                    <a:cubicBezTo>
                      <a:pt x="452" y="60"/>
                      <a:pt x="452" y="60"/>
                      <a:pt x="452" y="60"/>
                    </a:cubicBezTo>
                    <a:cubicBezTo>
                      <a:pt x="452" y="61"/>
                      <a:pt x="452" y="61"/>
                      <a:pt x="452" y="61"/>
                    </a:cubicBezTo>
                    <a:cubicBezTo>
                      <a:pt x="453" y="61"/>
                      <a:pt x="453" y="61"/>
                      <a:pt x="453" y="61"/>
                    </a:cubicBezTo>
                    <a:close/>
                    <a:moveTo>
                      <a:pt x="426" y="56"/>
                    </a:moveTo>
                    <a:cubicBezTo>
                      <a:pt x="426" y="57"/>
                      <a:pt x="426" y="57"/>
                      <a:pt x="426" y="57"/>
                    </a:cubicBezTo>
                    <a:cubicBezTo>
                      <a:pt x="427" y="58"/>
                      <a:pt x="427" y="58"/>
                      <a:pt x="427" y="58"/>
                    </a:cubicBezTo>
                    <a:cubicBezTo>
                      <a:pt x="428" y="58"/>
                      <a:pt x="428" y="58"/>
                      <a:pt x="428" y="58"/>
                    </a:cubicBezTo>
                    <a:cubicBezTo>
                      <a:pt x="429" y="58"/>
                      <a:pt x="429" y="58"/>
                      <a:pt x="429" y="58"/>
                    </a:cubicBezTo>
                    <a:cubicBezTo>
                      <a:pt x="430" y="58"/>
                      <a:pt x="430" y="58"/>
                      <a:pt x="430" y="58"/>
                    </a:cubicBezTo>
                    <a:cubicBezTo>
                      <a:pt x="431" y="59"/>
                      <a:pt x="431" y="59"/>
                      <a:pt x="431" y="59"/>
                    </a:cubicBezTo>
                    <a:cubicBezTo>
                      <a:pt x="432" y="59"/>
                      <a:pt x="432" y="59"/>
                      <a:pt x="432" y="59"/>
                    </a:cubicBezTo>
                    <a:cubicBezTo>
                      <a:pt x="432" y="59"/>
                      <a:pt x="432" y="59"/>
                      <a:pt x="432" y="59"/>
                    </a:cubicBezTo>
                    <a:cubicBezTo>
                      <a:pt x="431" y="57"/>
                      <a:pt x="431" y="57"/>
                      <a:pt x="431" y="57"/>
                    </a:cubicBezTo>
                    <a:cubicBezTo>
                      <a:pt x="430" y="57"/>
                      <a:pt x="430" y="57"/>
                      <a:pt x="430" y="57"/>
                    </a:cubicBezTo>
                    <a:cubicBezTo>
                      <a:pt x="428" y="57"/>
                      <a:pt x="428" y="57"/>
                      <a:pt x="428" y="57"/>
                    </a:cubicBezTo>
                    <a:cubicBezTo>
                      <a:pt x="427" y="56"/>
                      <a:pt x="427" y="56"/>
                      <a:pt x="427" y="56"/>
                    </a:cubicBezTo>
                    <a:cubicBezTo>
                      <a:pt x="426" y="56"/>
                      <a:pt x="426" y="56"/>
                      <a:pt x="426" y="56"/>
                    </a:cubicBezTo>
                    <a:cubicBezTo>
                      <a:pt x="426" y="56"/>
                      <a:pt x="426" y="56"/>
                      <a:pt x="426" y="56"/>
                    </a:cubicBezTo>
                    <a:close/>
                    <a:moveTo>
                      <a:pt x="462" y="88"/>
                    </a:moveTo>
                    <a:cubicBezTo>
                      <a:pt x="463" y="89"/>
                      <a:pt x="463" y="89"/>
                      <a:pt x="463" y="89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4" y="89"/>
                      <a:pt x="464" y="89"/>
                      <a:pt x="464" y="89"/>
                    </a:cubicBezTo>
                    <a:cubicBezTo>
                      <a:pt x="465" y="89"/>
                      <a:pt x="465" y="89"/>
                      <a:pt x="465" y="89"/>
                    </a:cubicBezTo>
                    <a:cubicBezTo>
                      <a:pt x="465" y="88"/>
                      <a:pt x="465" y="88"/>
                      <a:pt x="465" y="88"/>
                    </a:cubicBezTo>
                    <a:cubicBezTo>
                      <a:pt x="465" y="87"/>
                      <a:pt x="465" y="87"/>
                      <a:pt x="465" y="87"/>
                    </a:cubicBezTo>
                    <a:cubicBezTo>
                      <a:pt x="465" y="86"/>
                      <a:pt x="465" y="86"/>
                      <a:pt x="465" y="86"/>
                    </a:cubicBezTo>
                    <a:cubicBezTo>
                      <a:pt x="464" y="87"/>
                      <a:pt x="464" y="87"/>
                      <a:pt x="464" y="87"/>
                    </a:cubicBezTo>
                    <a:cubicBezTo>
                      <a:pt x="464" y="87"/>
                      <a:pt x="464" y="87"/>
                      <a:pt x="464" y="87"/>
                    </a:cubicBezTo>
                    <a:cubicBezTo>
                      <a:pt x="463" y="88"/>
                      <a:pt x="463" y="88"/>
                      <a:pt x="463" y="88"/>
                    </a:cubicBezTo>
                    <a:cubicBezTo>
                      <a:pt x="463" y="88"/>
                      <a:pt x="462" y="88"/>
                      <a:pt x="462" y="88"/>
                    </a:cubicBezTo>
                    <a:close/>
                    <a:moveTo>
                      <a:pt x="587" y="79"/>
                    </a:moveTo>
                    <a:cubicBezTo>
                      <a:pt x="588" y="79"/>
                      <a:pt x="588" y="79"/>
                      <a:pt x="588" y="79"/>
                    </a:cubicBezTo>
                    <a:cubicBezTo>
                      <a:pt x="588" y="78"/>
                      <a:pt x="588" y="78"/>
                      <a:pt x="588" y="78"/>
                    </a:cubicBezTo>
                    <a:cubicBezTo>
                      <a:pt x="588" y="78"/>
                      <a:pt x="588" y="78"/>
                      <a:pt x="588" y="78"/>
                    </a:cubicBezTo>
                    <a:cubicBezTo>
                      <a:pt x="587" y="78"/>
                      <a:pt x="587" y="78"/>
                      <a:pt x="587" y="78"/>
                    </a:cubicBezTo>
                    <a:cubicBezTo>
                      <a:pt x="587" y="78"/>
                      <a:pt x="587" y="78"/>
                      <a:pt x="587" y="78"/>
                    </a:cubicBezTo>
                    <a:cubicBezTo>
                      <a:pt x="587" y="79"/>
                      <a:pt x="587" y="79"/>
                      <a:pt x="587" y="79"/>
                    </a:cubicBezTo>
                    <a:close/>
                    <a:moveTo>
                      <a:pt x="586" y="80"/>
                    </a:moveTo>
                    <a:cubicBezTo>
                      <a:pt x="587" y="80"/>
                      <a:pt x="587" y="80"/>
                      <a:pt x="587" y="80"/>
                    </a:cubicBezTo>
                    <a:cubicBezTo>
                      <a:pt x="587" y="80"/>
                      <a:pt x="587" y="80"/>
                      <a:pt x="587" y="80"/>
                    </a:cubicBezTo>
                    <a:cubicBezTo>
                      <a:pt x="586" y="79"/>
                      <a:pt x="586" y="79"/>
                      <a:pt x="586" y="79"/>
                    </a:cubicBezTo>
                    <a:cubicBezTo>
                      <a:pt x="586" y="79"/>
                      <a:pt x="586" y="79"/>
                      <a:pt x="586" y="79"/>
                    </a:cubicBezTo>
                    <a:cubicBezTo>
                      <a:pt x="586" y="79"/>
                      <a:pt x="586" y="79"/>
                      <a:pt x="586" y="79"/>
                    </a:cubicBezTo>
                    <a:cubicBezTo>
                      <a:pt x="586" y="80"/>
                      <a:pt x="586" y="80"/>
                      <a:pt x="586" y="80"/>
                    </a:cubicBezTo>
                    <a:close/>
                    <a:moveTo>
                      <a:pt x="585" y="81"/>
                    </a:moveTo>
                    <a:cubicBezTo>
                      <a:pt x="586" y="82"/>
                      <a:pt x="586" y="82"/>
                      <a:pt x="586" y="82"/>
                    </a:cubicBezTo>
                    <a:cubicBezTo>
                      <a:pt x="587" y="83"/>
                      <a:pt x="587" y="83"/>
                      <a:pt x="587" y="83"/>
                    </a:cubicBezTo>
                    <a:cubicBezTo>
                      <a:pt x="587" y="82"/>
                      <a:pt x="587" y="82"/>
                      <a:pt x="587" y="82"/>
                    </a:cubicBezTo>
                    <a:cubicBezTo>
                      <a:pt x="587" y="81"/>
                      <a:pt x="587" y="81"/>
                      <a:pt x="587" y="81"/>
                    </a:cubicBezTo>
                    <a:cubicBezTo>
                      <a:pt x="586" y="80"/>
                      <a:pt x="586" y="80"/>
                      <a:pt x="586" y="80"/>
                    </a:cubicBezTo>
                    <a:cubicBezTo>
                      <a:pt x="585" y="80"/>
                      <a:pt x="585" y="80"/>
                      <a:pt x="585" y="80"/>
                    </a:cubicBezTo>
                    <a:cubicBezTo>
                      <a:pt x="585" y="81"/>
                      <a:pt x="585" y="81"/>
                      <a:pt x="585" y="81"/>
                    </a:cubicBezTo>
                    <a:close/>
                    <a:moveTo>
                      <a:pt x="583" y="80"/>
                    </a:moveTo>
                    <a:cubicBezTo>
                      <a:pt x="583" y="81"/>
                      <a:pt x="583" y="81"/>
                      <a:pt x="583" y="81"/>
                    </a:cubicBezTo>
                    <a:cubicBezTo>
                      <a:pt x="584" y="81"/>
                      <a:pt x="584" y="81"/>
                      <a:pt x="584" y="81"/>
                    </a:cubicBezTo>
                    <a:cubicBezTo>
                      <a:pt x="584" y="81"/>
                      <a:pt x="584" y="81"/>
                      <a:pt x="584" y="81"/>
                    </a:cubicBezTo>
                    <a:cubicBezTo>
                      <a:pt x="585" y="81"/>
                      <a:pt x="585" y="81"/>
                      <a:pt x="585" y="81"/>
                    </a:cubicBezTo>
                    <a:cubicBezTo>
                      <a:pt x="584" y="80"/>
                      <a:pt x="584" y="80"/>
                      <a:pt x="584" y="80"/>
                    </a:cubicBezTo>
                    <a:cubicBezTo>
                      <a:pt x="584" y="79"/>
                      <a:pt x="584" y="79"/>
                      <a:pt x="584" y="79"/>
                    </a:cubicBezTo>
                    <a:cubicBezTo>
                      <a:pt x="583" y="80"/>
                      <a:pt x="583" y="80"/>
                      <a:pt x="583" y="80"/>
                    </a:cubicBezTo>
                    <a:cubicBezTo>
                      <a:pt x="583" y="80"/>
                      <a:pt x="583" y="80"/>
                      <a:pt x="583" y="80"/>
                    </a:cubicBezTo>
                    <a:close/>
                    <a:moveTo>
                      <a:pt x="614" y="68"/>
                    </a:moveTo>
                    <a:cubicBezTo>
                      <a:pt x="615" y="69"/>
                      <a:pt x="615" y="69"/>
                      <a:pt x="615" y="69"/>
                    </a:cubicBezTo>
                    <a:cubicBezTo>
                      <a:pt x="616" y="69"/>
                      <a:pt x="616" y="69"/>
                      <a:pt x="616" y="69"/>
                    </a:cubicBezTo>
                    <a:cubicBezTo>
                      <a:pt x="617" y="68"/>
                      <a:pt x="617" y="68"/>
                      <a:pt x="617" y="68"/>
                    </a:cubicBezTo>
                    <a:cubicBezTo>
                      <a:pt x="617" y="66"/>
                      <a:pt x="617" y="66"/>
                      <a:pt x="617" y="66"/>
                    </a:cubicBezTo>
                    <a:cubicBezTo>
                      <a:pt x="616" y="66"/>
                      <a:pt x="616" y="66"/>
                      <a:pt x="616" y="66"/>
                    </a:cubicBezTo>
                    <a:cubicBezTo>
                      <a:pt x="616" y="65"/>
                      <a:pt x="616" y="65"/>
                      <a:pt x="616" y="65"/>
                    </a:cubicBezTo>
                    <a:cubicBezTo>
                      <a:pt x="616" y="64"/>
                      <a:pt x="616" y="64"/>
                      <a:pt x="616" y="64"/>
                    </a:cubicBezTo>
                    <a:cubicBezTo>
                      <a:pt x="615" y="64"/>
                      <a:pt x="615" y="64"/>
                      <a:pt x="615" y="64"/>
                    </a:cubicBezTo>
                    <a:cubicBezTo>
                      <a:pt x="615" y="64"/>
                      <a:pt x="615" y="64"/>
                      <a:pt x="615" y="64"/>
                    </a:cubicBezTo>
                    <a:cubicBezTo>
                      <a:pt x="614" y="64"/>
                      <a:pt x="614" y="64"/>
                      <a:pt x="614" y="64"/>
                    </a:cubicBezTo>
                    <a:cubicBezTo>
                      <a:pt x="613" y="63"/>
                      <a:pt x="613" y="63"/>
                      <a:pt x="613" y="63"/>
                    </a:cubicBezTo>
                    <a:cubicBezTo>
                      <a:pt x="611" y="63"/>
                      <a:pt x="611" y="63"/>
                      <a:pt x="611" y="63"/>
                    </a:cubicBezTo>
                    <a:cubicBezTo>
                      <a:pt x="611" y="64"/>
                      <a:pt x="611" y="64"/>
                      <a:pt x="611" y="64"/>
                    </a:cubicBezTo>
                    <a:cubicBezTo>
                      <a:pt x="611" y="64"/>
                      <a:pt x="611" y="64"/>
                      <a:pt x="611" y="64"/>
                    </a:cubicBezTo>
                    <a:cubicBezTo>
                      <a:pt x="611" y="64"/>
                      <a:pt x="611" y="64"/>
                      <a:pt x="611" y="64"/>
                    </a:cubicBezTo>
                    <a:cubicBezTo>
                      <a:pt x="610" y="64"/>
                      <a:pt x="610" y="64"/>
                      <a:pt x="610" y="64"/>
                    </a:cubicBezTo>
                    <a:cubicBezTo>
                      <a:pt x="610" y="65"/>
                      <a:pt x="610" y="65"/>
                      <a:pt x="610" y="65"/>
                    </a:cubicBezTo>
                    <a:cubicBezTo>
                      <a:pt x="610" y="67"/>
                      <a:pt x="610" y="67"/>
                      <a:pt x="610" y="67"/>
                    </a:cubicBezTo>
                    <a:cubicBezTo>
                      <a:pt x="610" y="67"/>
                      <a:pt x="610" y="67"/>
                      <a:pt x="610" y="67"/>
                    </a:cubicBezTo>
                    <a:cubicBezTo>
                      <a:pt x="611" y="67"/>
                      <a:pt x="611" y="67"/>
                      <a:pt x="611" y="67"/>
                    </a:cubicBezTo>
                    <a:cubicBezTo>
                      <a:pt x="613" y="67"/>
                      <a:pt x="613" y="67"/>
                      <a:pt x="613" y="67"/>
                    </a:cubicBezTo>
                    <a:cubicBezTo>
                      <a:pt x="614" y="68"/>
                      <a:pt x="614" y="68"/>
                      <a:pt x="614" y="68"/>
                    </a:cubicBezTo>
                    <a:close/>
                    <a:moveTo>
                      <a:pt x="621" y="66"/>
                    </a:moveTo>
                    <a:cubicBezTo>
                      <a:pt x="622" y="65"/>
                      <a:pt x="622" y="65"/>
                      <a:pt x="622" y="65"/>
                    </a:cubicBezTo>
                    <a:cubicBezTo>
                      <a:pt x="622" y="65"/>
                      <a:pt x="622" y="65"/>
                      <a:pt x="622" y="65"/>
                    </a:cubicBezTo>
                    <a:cubicBezTo>
                      <a:pt x="621" y="65"/>
                      <a:pt x="621" y="65"/>
                      <a:pt x="621" y="65"/>
                    </a:cubicBezTo>
                    <a:cubicBezTo>
                      <a:pt x="620" y="65"/>
                      <a:pt x="620" y="65"/>
                      <a:pt x="620" y="65"/>
                    </a:cubicBezTo>
                    <a:cubicBezTo>
                      <a:pt x="621" y="66"/>
                      <a:pt x="621" y="66"/>
                      <a:pt x="621" y="66"/>
                    </a:cubicBezTo>
                    <a:close/>
                    <a:moveTo>
                      <a:pt x="629" y="339"/>
                    </a:moveTo>
                    <a:cubicBezTo>
                      <a:pt x="628" y="338"/>
                      <a:pt x="628" y="338"/>
                      <a:pt x="628" y="338"/>
                    </a:cubicBezTo>
                    <a:cubicBezTo>
                      <a:pt x="629" y="337"/>
                      <a:pt x="629" y="337"/>
                      <a:pt x="629" y="337"/>
                    </a:cubicBezTo>
                    <a:cubicBezTo>
                      <a:pt x="628" y="336"/>
                      <a:pt x="628" y="336"/>
                      <a:pt x="628" y="336"/>
                    </a:cubicBezTo>
                    <a:cubicBezTo>
                      <a:pt x="628" y="334"/>
                      <a:pt x="628" y="334"/>
                      <a:pt x="628" y="334"/>
                    </a:cubicBezTo>
                    <a:cubicBezTo>
                      <a:pt x="628" y="333"/>
                      <a:pt x="628" y="333"/>
                      <a:pt x="628" y="333"/>
                    </a:cubicBezTo>
                    <a:cubicBezTo>
                      <a:pt x="629" y="332"/>
                      <a:pt x="629" y="332"/>
                      <a:pt x="629" y="332"/>
                    </a:cubicBezTo>
                    <a:cubicBezTo>
                      <a:pt x="630" y="332"/>
                      <a:pt x="630" y="332"/>
                      <a:pt x="630" y="332"/>
                    </a:cubicBezTo>
                    <a:cubicBezTo>
                      <a:pt x="630" y="333"/>
                      <a:pt x="630" y="333"/>
                      <a:pt x="630" y="333"/>
                    </a:cubicBezTo>
                    <a:cubicBezTo>
                      <a:pt x="630" y="333"/>
                      <a:pt x="630" y="333"/>
                      <a:pt x="630" y="333"/>
                    </a:cubicBezTo>
                    <a:cubicBezTo>
                      <a:pt x="632" y="333"/>
                      <a:pt x="632" y="333"/>
                      <a:pt x="632" y="333"/>
                    </a:cubicBezTo>
                    <a:cubicBezTo>
                      <a:pt x="633" y="333"/>
                      <a:pt x="633" y="333"/>
                      <a:pt x="633" y="333"/>
                    </a:cubicBezTo>
                    <a:cubicBezTo>
                      <a:pt x="633" y="333"/>
                      <a:pt x="633" y="333"/>
                      <a:pt x="633" y="333"/>
                    </a:cubicBezTo>
                    <a:cubicBezTo>
                      <a:pt x="634" y="333"/>
                      <a:pt x="634" y="333"/>
                      <a:pt x="634" y="333"/>
                    </a:cubicBezTo>
                    <a:cubicBezTo>
                      <a:pt x="633" y="333"/>
                      <a:pt x="633" y="333"/>
                      <a:pt x="633" y="333"/>
                    </a:cubicBezTo>
                    <a:cubicBezTo>
                      <a:pt x="633" y="334"/>
                      <a:pt x="633" y="334"/>
                      <a:pt x="633" y="334"/>
                    </a:cubicBezTo>
                    <a:cubicBezTo>
                      <a:pt x="635" y="335"/>
                      <a:pt x="635" y="335"/>
                      <a:pt x="635" y="335"/>
                    </a:cubicBezTo>
                    <a:cubicBezTo>
                      <a:pt x="635" y="336"/>
                      <a:pt x="635" y="336"/>
                      <a:pt x="635" y="336"/>
                    </a:cubicBezTo>
                    <a:cubicBezTo>
                      <a:pt x="635" y="337"/>
                      <a:pt x="635" y="337"/>
                      <a:pt x="635" y="337"/>
                    </a:cubicBezTo>
                    <a:cubicBezTo>
                      <a:pt x="635" y="336"/>
                      <a:pt x="635" y="336"/>
                      <a:pt x="635" y="336"/>
                    </a:cubicBezTo>
                    <a:cubicBezTo>
                      <a:pt x="635" y="336"/>
                      <a:pt x="635" y="336"/>
                      <a:pt x="635" y="336"/>
                    </a:cubicBezTo>
                    <a:cubicBezTo>
                      <a:pt x="635" y="335"/>
                      <a:pt x="635" y="335"/>
                      <a:pt x="635" y="335"/>
                    </a:cubicBezTo>
                    <a:cubicBezTo>
                      <a:pt x="635" y="333"/>
                      <a:pt x="635" y="333"/>
                      <a:pt x="635" y="333"/>
                    </a:cubicBezTo>
                    <a:cubicBezTo>
                      <a:pt x="634" y="333"/>
                      <a:pt x="634" y="333"/>
                      <a:pt x="634" y="333"/>
                    </a:cubicBezTo>
                    <a:cubicBezTo>
                      <a:pt x="634" y="331"/>
                      <a:pt x="634" y="331"/>
                      <a:pt x="634" y="331"/>
                    </a:cubicBezTo>
                    <a:cubicBezTo>
                      <a:pt x="634" y="330"/>
                      <a:pt x="634" y="330"/>
                      <a:pt x="634" y="330"/>
                    </a:cubicBezTo>
                    <a:cubicBezTo>
                      <a:pt x="633" y="331"/>
                      <a:pt x="633" y="331"/>
                      <a:pt x="633" y="331"/>
                    </a:cubicBezTo>
                    <a:cubicBezTo>
                      <a:pt x="632" y="331"/>
                      <a:pt x="632" y="331"/>
                      <a:pt x="632" y="331"/>
                    </a:cubicBezTo>
                    <a:cubicBezTo>
                      <a:pt x="630" y="330"/>
                      <a:pt x="630" y="330"/>
                      <a:pt x="630" y="330"/>
                    </a:cubicBezTo>
                    <a:cubicBezTo>
                      <a:pt x="630" y="328"/>
                      <a:pt x="630" y="328"/>
                      <a:pt x="630" y="328"/>
                    </a:cubicBezTo>
                    <a:cubicBezTo>
                      <a:pt x="629" y="327"/>
                      <a:pt x="629" y="327"/>
                      <a:pt x="629" y="327"/>
                    </a:cubicBezTo>
                    <a:cubicBezTo>
                      <a:pt x="628" y="326"/>
                      <a:pt x="628" y="326"/>
                      <a:pt x="628" y="326"/>
                    </a:cubicBezTo>
                    <a:cubicBezTo>
                      <a:pt x="627" y="326"/>
                      <a:pt x="627" y="326"/>
                      <a:pt x="627" y="326"/>
                    </a:cubicBezTo>
                    <a:cubicBezTo>
                      <a:pt x="626" y="325"/>
                      <a:pt x="626" y="325"/>
                      <a:pt x="626" y="325"/>
                    </a:cubicBezTo>
                    <a:cubicBezTo>
                      <a:pt x="626" y="323"/>
                      <a:pt x="626" y="323"/>
                      <a:pt x="626" y="323"/>
                    </a:cubicBezTo>
                    <a:cubicBezTo>
                      <a:pt x="625" y="322"/>
                      <a:pt x="625" y="322"/>
                      <a:pt x="625" y="322"/>
                    </a:cubicBezTo>
                    <a:cubicBezTo>
                      <a:pt x="625" y="321"/>
                      <a:pt x="625" y="321"/>
                      <a:pt x="625" y="321"/>
                    </a:cubicBezTo>
                    <a:cubicBezTo>
                      <a:pt x="625" y="319"/>
                      <a:pt x="625" y="319"/>
                      <a:pt x="625" y="319"/>
                    </a:cubicBezTo>
                    <a:cubicBezTo>
                      <a:pt x="624" y="317"/>
                      <a:pt x="624" y="317"/>
                      <a:pt x="624" y="317"/>
                    </a:cubicBezTo>
                    <a:cubicBezTo>
                      <a:pt x="624" y="316"/>
                      <a:pt x="624" y="316"/>
                      <a:pt x="624" y="316"/>
                    </a:cubicBezTo>
                    <a:cubicBezTo>
                      <a:pt x="624" y="314"/>
                      <a:pt x="624" y="314"/>
                      <a:pt x="624" y="314"/>
                    </a:cubicBezTo>
                    <a:cubicBezTo>
                      <a:pt x="624" y="313"/>
                      <a:pt x="624" y="313"/>
                      <a:pt x="624" y="313"/>
                    </a:cubicBezTo>
                    <a:cubicBezTo>
                      <a:pt x="623" y="312"/>
                      <a:pt x="623" y="312"/>
                      <a:pt x="623" y="312"/>
                    </a:cubicBezTo>
                    <a:cubicBezTo>
                      <a:pt x="624" y="311"/>
                      <a:pt x="624" y="311"/>
                      <a:pt x="624" y="311"/>
                    </a:cubicBezTo>
                    <a:cubicBezTo>
                      <a:pt x="624" y="311"/>
                      <a:pt x="624" y="311"/>
                      <a:pt x="624" y="311"/>
                    </a:cubicBezTo>
                    <a:cubicBezTo>
                      <a:pt x="624" y="310"/>
                      <a:pt x="624" y="310"/>
                      <a:pt x="624" y="310"/>
                    </a:cubicBezTo>
                    <a:cubicBezTo>
                      <a:pt x="624" y="310"/>
                      <a:pt x="624" y="310"/>
                      <a:pt x="624" y="310"/>
                    </a:cubicBezTo>
                    <a:cubicBezTo>
                      <a:pt x="625" y="310"/>
                      <a:pt x="625" y="310"/>
                      <a:pt x="625" y="310"/>
                    </a:cubicBezTo>
                    <a:cubicBezTo>
                      <a:pt x="626" y="310"/>
                      <a:pt x="626" y="310"/>
                      <a:pt x="626" y="310"/>
                    </a:cubicBezTo>
                    <a:cubicBezTo>
                      <a:pt x="628" y="310"/>
                      <a:pt x="628" y="310"/>
                      <a:pt x="628" y="310"/>
                    </a:cubicBezTo>
                    <a:cubicBezTo>
                      <a:pt x="629" y="311"/>
                      <a:pt x="629" y="311"/>
                      <a:pt x="629" y="311"/>
                    </a:cubicBezTo>
                    <a:cubicBezTo>
                      <a:pt x="630" y="312"/>
                      <a:pt x="630" y="312"/>
                      <a:pt x="630" y="312"/>
                    </a:cubicBezTo>
                    <a:cubicBezTo>
                      <a:pt x="631" y="312"/>
                      <a:pt x="631" y="312"/>
                      <a:pt x="631" y="312"/>
                    </a:cubicBezTo>
                    <a:cubicBezTo>
                      <a:pt x="632" y="313"/>
                      <a:pt x="632" y="313"/>
                      <a:pt x="632" y="313"/>
                    </a:cubicBezTo>
                    <a:cubicBezTo>
                      <a:pt x="633" y="315"/>
                      <a:pt x="633" y="315"/>
                      <a:pt x="633" y="315"/>
                    </a:cubicBezTo>
                    <a:cubicBezTo>
                      <a:pt x="633" y="315"/>
                      <a:pt x="633" y="315"/>
                      <a:pt x="633" y="315"/>
                    </a:cubicBezTo>
                    <a:cubicBezTo>
                      <a:pt x="633" y="313"/>
                      <a:pt x="633" y="313"/>
                      <a:pt x="633" y="313"/>
                    </a:cubicBezTo>
                    <a:cubicBezTo>
                      <a:pt x="632" y="312"/>
                      <a:pt x="632" y="312"/>
                      <a:pt x="632" y="312"/>
                    </a:cubicBezTo>
                    <a:cubicBezTo>
                      <a:pt x="630" y="311"/>
                      <a:pt x="630" y="311"/>
                      <a:pt x="630" y="311"/>
                    </a:cubicBezTo>
                    <a:cubicBezTo>
                      <a:pt x="629" y="310"/>
                      <a:pt x="629" y="310"/>
                      <a:pt x="629" y="310"/>
                    </a:cubicBezTo>
                    <a:cubicBezTo>
                      <a:pt x="628" y="308"/>
                      <a:pt x="628" y="308"/>
                      <a:pt x="628" y="308"/>
                    </a:cubicBezTo>
                    <a:cubicBezTo>
                      <a:pt x="628" y="308"/>
                      <a:pt x="628" y="308"/>
                      <a:pt x="628" y="308"/>
                    </a:cubicBezTo>
                    <a:cubicBezTo>
                      <a:pt x="628" y="307"/>
                      <a:pt x="628" y="307"/>
                      <a:pt x="628" y="307"/>
                    </a:cubicBezTo>
                    <a:cubicBezTo>
                      <a:pt x="627" y="306"/>
                      <a:pt x="627" y="306"/>
                      <a:pt x="627" y="306"/>
                    </a:cubicBezTo>
                    <a:cubicBezTo>
                      <a:pt x="626" y="304"/>
                      <a:pt x="626" y="304"/>
                      <a:pt x="626" y="304"/>
                    </a:cubicBezTo>
                    <a:cubicBezTo>
                      <a:pt x="625" y="304"/>
                      <a:pt x="625" y="304"/>
                      <a:pt x="625" y="304"/>
                    </a:cubicBezTo>
                    <a:cubicBezTo>
                      <a:pt x="625" y="303"/>
                      <a:pt x="625" y="303"/>
                      <a:pt x="625" y="303"/>
                    </a:cubicBezTo>
                    <a:cubicBezTo>
                      <a:pt x="624" y="301"/>
                      <a:pt x="624" y="301"/>
                      <a:pt x="624" y="301"/>
                    </a:cubicBezTo>
                    <a:cubicBezTo>
                      <a:pt x="622" y="299"/>
                      <a:pt x="622" y="299"/>
                      <a:pt x="622" y="299"/>
                    </a:cubicBezTo>
                    <a:cubicBezTo>
                      <a:pt x="622" y="297"/>
                      <a:pt x="622" y="297"/>
                      <a:pt x="622" y="297"/>
                    </a:cubicBezTo>
                    <a:cubicBezTo>
                      <a:pt x="620" y="295"/>
                      <a:pt x="620" y="295"/>
                      <a:pt x="620" y="295"/>
                    </a:cubicBezTo>
                    <a:cubicBezTo>
                      <a:pt x="619" y="293"/>
                      <a:pt x="619" y="293"/>
                      <a:pt x="619" y="293"/>
                    </a:cubicBezTo>
                    <a:cubicBezTo>
                      <a:pt x="618" y="293"/>
                      <a:pt x="618" y="293"/>
                      <a:pt x="618" y="293"/>
                    </a:cubicBezTo>
                    <a:cubicBezTo>
                      <a:pt x="618" y="292"/>
                      <a:pt x="618" y="292"/>
                      <a:pt x="618" y="292"/>
                    </a:cubicBezTo>
                    <a:cubicBezTo>
                      <a:pt x="617" y="291"/>
                      <a:pt x="617" y="291"/>
                      <a:pt x="617" y="291"/>
                    </a:cubicBezTo>
                    <a:cubicBezTo>
                      <a:pt x="616" y="291"/>
                      <a:pt x="616" y="291"/>
                      <a:pt x="616" y="291"/>
                    </a:cubicBezTo>
                    <a:cubicBezTo>
                      <a:pt x="616" y="291"/>
                      <a:pt x="616" y="291"/>
                      <a:pt x="616" y="291"/>
                    </a:cubicBezTo>
                    <a:cubicBezTo>
                      <a:pt x="616" y="291"/>
                      <a:pt x="616" y="291"/>
                      <a:pt x="616" y="291"/>
                    </a:cubicBezTo>
                    <a:cubicBezTo>
                      <a:pt x="615" y="290"/>
                      <a:pt x="615" y="290"/>
                      <a:pt x="615" y="290"/>
                    </a:cubicBezTo>
                    <a:cubicBezTo>
                      <a:pt x="616" y="290"/>
                      <a:pt x="616" y="290"/>
                      <a:pt x="616" y="290"/>
                    </a:cubicBezTo>
                    <a:cubicBezTo>
                      <a:pt x="615" y="289"/>
                      <a:pt x="615" y="289"/>
                      <a:pt x="615" y="289"/>
                    </a:cubicBezTo>
                    <a:cubicBezTo>
                      <a:pt x="614" y="288"/>
                      <a:pt x="614" y="288"/>
                      <a:pt x="614" y="288"/>
                    </a:cubicBezTo>
                    <a:cubicBezTo>
                      <a:pt x="613" y="287"/>
                      <a:pt x="613" y="287"/>
                      <a:pt x="613" y="287"/>
                    </a:cubicBezTo>
                    <a:cubicBezTo>
                      <a:pt x="613" y="286"/>
                      <a:pt x="613" y="286"/>
                      <a:pt x="613" y="286"/>
                    </a:cubicBezTo>
                    <a:cubicBezTo>
                      <a:pt x="612" y="285"/>
                      <a:pt x="612" y="285"/>
                      <a:pt x="612" y="285"/>
                    </a:cubicBezTo>
                    <a:cubicBezTo>
                      <a:pt x="612" y="284"/>
                      <a:pt x="612" y="284"/>
                      <a:pt x="612" y="284"/>
                    </a:cubicBezTo>
                    <a:cubicBezTo>
                      <a:pt x="612" y="283"/>
                      <a:pt x="612" y="283"/>
                      <a:pt x="612" y="283"/>
                    </a:cubicBezTo>
                    <a:cubicBezTo>
                      <a:pt x="613" y="283"/>
                      <a:pt x="613" y="283"/>
                      <a:pt x="613" y="283"/>
                    </a:cubicBezTo>
                    <a:cubicBezTo>
                      <a:pt x="612" y="282"/>
                      <a:pt x="612" y="282"/>
                      <a:pt x="612" y="282"/>
                    </a:cubicBezTo>
                    <a:cubicBezTo>
                      <a:pt x="612" y="280"/>
                      <a:pt x="612" y="280"/>
                      <a:pt x="612" y="280"/>
                    </a:cubicBezTo>
                    <a:cubicBezTo>
                      <a:pt x="612" y="279"/>
                      <a:pt x="612" y="279"/>
                      <a:pt x="612" y="279"/>
                    </a:cubicBezTo>
                    <a:cubicBezTo>
                      <a:pt x="611" y="279"/>
                      <a:pt x="611" y="279"/>
                      <a:pt x="611" y="279"/>
                    </a:cubicBezTo>
                    <a:cubicBezTo>
                      <a:pt x="609" y="277"/>
                      <a:pt x="609" y="277"/>
                      <a:pt x="609" y="277"/>
                    </a:cubicBezTo>
                    <a:cubicBezTo>
                      <a:pt x="609" y="277"/>
                      <a:pt x="609" y="277"/>
                      <a:pt x="609" y="277"/>
                    </a:cubicBezTo>
                    <a:cubicBezTo>
                      <a:pt x="609" y="276"/>
                      <a:pt x="609" y="276"/>
                      <a:pt x="609" y="276"/>
                    </a:cubicBezTo>
                    <a:cubicBezTo>
                      <a:pt x="609" y="276"/>
                      <a:pt x="609" y="276"/>
                      <a:pt x="609" y="276"/>
                    </a:cubicBezTo>
                    <a:cubicBezTo>
                      <a:pt x="609" y="276"/>
                      <a:pt x="609" y="276"/>
                      <a:pt x="609" y="276"/>
                    </a:cubicBezTo>
                    <a:cubicBezTo>
                      <a:pt x="610" y="277"/>
                      <a:pt x="610" y="277"/>
                      <a:pt x="610" y="277"/>
                    </a:cubicBezTo>
                    <a:cubicBezTo>
                      <a:pt x="611" y="278"/>
                      <a:pt x="611" y="278"/>
                      <a:pt x="611" y="278"/>
                    </a:cubicBezTo>
                    <a:cubicBezTo>
                      <a:pt x="611" y="277"/>
                      <a:pt x="611" y="277"/>
                      <a:pt x="611" y="277"/>
                    </a:cubicBezTo>
                    <a:cubicBezTo>
                      <a:pt x="609" y="275"/>
                      <a:pt x="609" y="275"/>
                      <a:pt x="609" y="275"/>
                    </a:cubicBezTo>
                    <a:cubicBezTo>
                      <a:pt x="608" y="274"/>
                      <a:pt x="608" y="274"/>
                      <a:pt x="608" y="274"/>
                    </a:cubicBezTo>
                    <a:cubicBezTo>
                      <a:pt x="608" y="274"/>
                      <a:pt x="608" y="274"/>
                      <a:pt x="608" y="274"/>
                    </a:cubicBezTo>
                    <a:cubicBezTo>
                      <a:pt x="607" y="273"/>
                      <a:pt x="607" y="273"/>
                      <a:pt x="607" y="273"/>
                    </a:cubicBezTo>
                    <a:cubicBezTo>
                      <a:pt x="605" y="271"/>
                      <a:pt x="605" y="271"/>
                      <a:pt x="605" y="271"/>
                    </a:cubicBezTo>
                    <a:cubicBezTo>
                      <a:pt x="604" y="270"/>
                      <a:pt x="604" y="270"/>
                      <a:pt x="604" y="270"/>
                    </a:cubicBezTo>
                    <a:cubicBezTo>
                      <a:pt x="604" y="268"/>
                      <a:pt x="604" y="268"/>
                      <a:pt x="604" y="268"/>
                    </a:cubicBezTo>
                    <a:cubicBezTo>
                      <a:pt x="604" y="268"/>
                      <a:pt x="604" y="268"/>
                      <a:pt x="604" y="268"/>
                    </a:cubicBezTo>
                    <a:cubicBezTo>
                      <a:pt x="602" y="267"/>
                      <a:pt x="602" y="267"/>
                      <a:pt x="602" y="267"/>
                    </a:cubicBezTo>
                    <a:cubicBezTo>
                      <a:pt x="601" y="266"/>
                      <a:pt x="601" y="266"/>
                      <a:pt x="601" y="266"/>
                    </a:cubicBezTo>
                    <a:cubicBezTo>
                      <a:pt x="601" y="265"/>
                      <a:pt x="601" y="265"/>
                      <a:pt x="601" y="265"/>
                    </a:cubicBezTo>
                    <a:cubicBezTo>
                      <a:pt x="600" y="266"/>
                      <a:pt x="600" y="266"/>
                      <a:pt x="600" y="266"/>
                    </a:cubicBezTo>
                    <a:cubicBezTo>
                      <a:pt x="601" y="266"/>
                      <a:pt x="601" y="266"/>
                      <a:pt x="601" y="266"/>
                    </a:cubicBezTo>
                    <a:cubicBezTo>
                      <a:pt x="601" y="267"/>
                      <a:pt x="601" y="267"/>
                      <a:pt x="601" y="267"/>
                    </a:cubicBezTo>
                    <a:cubicBezTo>
                      <a:pt x="600" y="267"/>
                      <a:pt x="600" y="267"/>
                      <a:pt x="600" y="267"/>
                    </a:cubicBezTo>
                    <a:cubicBezTo>
                      <a:pt x="599" y="267"/>
                      <a:pt x="599" y="267"/>
                      <a:pt x="599" y="267"/>
                    </a:cubicBezTo>
                    <a:cubicBezTo>
                      <a:pt x="599" y="267"/>
                      <a:pt x="599" y="267"/>
                      <a:pt x="599" y="267"/>
                    </a:cubicBezTo>
                    <a:cubicBezTo>
                      <a:pt x="600" y="268"/>
                      <a:pt x="600" y="268"/>
                      <a:pt x="600" y="268"/>
                    </a:cubicBezTo>
                    <a:cubicBezTo>
                      <a:pt x="602" y="269"/>
                      <a:pt x="602" y="269"/>
                      <a:pt x="602" y="269"/>
                    </a:cubicBezTo>
                    <a:cubicBezTo>
                      <a:pt x="603" y="270"/>
                      <a:pt x="603" y="270"/>
                      <a:pt x="603" y="270"/>
                    </a:cubicBezTo>
                    <a:cubicBezTo>
                      <a:pt x="602" y="271"/>
                      <a:pt x="602" y="271"/>
                      <a:pt x="602" y="271"/>
                    </a:cubicBezTo>
                    <a:cubicBezTo>
                      <a:pt x="603" y="271"/>
                      <a:pt x="603" y="271"/>
                      <a:pt x="603" y="271"/>
                    </a:cubicBezTo>
                    <a:cubicBezTo>
                      <a:pt x="604" y="271"/>
                      <a:pt x="604" y="271"/>
                      <a:pt x="604" y="271"/>
                    </a:cubicBezTo>
                    <a:cubicBezTo>
                      <a:pt x="604" y="271"/>
                      <a:pt x="604" y="271"/>
                      <a:pt x="604" y="271"/>
                    </a:cubicBezTo>
                    <a:cubicBezTo>
                      <a:pt x="603" y="272"/>
                      <a:pt x="603" y="272"/>
                      <a:pt x="603" y="272"/>
                    </a:cubicBezTo>
                    <a:cubicBezTo>
                      <a:pt x="603" y="272"/>
                      <a:pt x="603" y="272"/>
                      <a:pt x="603" y="272"/>
                    </a:cubicBezTo>
                    <a:cubicBezTo>
                      <a:pt x="603" y="273"/>
                      <a:pt x="603" y="273"/>
                      <a:pt x="603" y="273"/>
                    </a:cubicBezTo>
                    <a:cubicBezTo>
                      <a:pt x="604" y="273"/>
                      <a:pt x="604" y="273"/>
                      <a:pt x="604" y="273"/>
                    </a:cubicBezTo>
                    <a:cubicBezTo>
                      <a:pt x="604" y="274"/>
                      <a:pt x="604" y="274"/>
                      <a:pt x="604" y="274"/>
                    </a:cubicBezTo>
                    <a:cubicBezTo>
                      <a:pt x="603" y="274"/>
                      <a:pt x="603" y="274"/>
                      <a:pt x="603" y="274"/>
                    </a:cubicBezTo>
                    <a:cubicBezTo>
                      <a:pt x="602" y="274"/>
                      <a:pt x="602" y="274"/>
                      <a:pt x="602" y="274"/>
                    </a:cubicBezTo>
                    <a:cubicBezTo>
                      <a:pt x="601" y="273"/>
                      <a:pt x="601" y="273"/>
                      <a:pt x="601" y="273"/>
                    </a:cubicBezTo>
                    <a:cubicBezTo>
                      <a:pt x="601" y="274"/>
                      <a:pt x="601" y="274"/>
                      <a:pt x="601" y="274"/>
                    </a:cubicBezTo>
                    <a:cubicBezTo>
                      <a:pt x="600" y="275"/>
                      <a:pt x="600" y="275"/>
                      <a:pt x="600" y="275"/>
                    </a:cubicBezTo>
                    <a:cubicBezTo>
                      <a:pt x="601" y="276"/>
                      <a:pt x="601" y="276"/>
                      <a:pt x="601" y="276"/>
                    </a:cubicBezTo>
                    <a:cubicBezTo>
                      <a:pt x="601" y="277"/>
                      <a:pt x="601" y="277"/>
                      <a:pt x="601" y="277"/>
                    </a:cubicBezTo>
                    <a:cubicBezTo>
                      <a:pt x="603" y="279"/>
                      <a:pt x="603" y="279"/>
                      <a:pt x="603" y="279"/>
                    </a:cubicBezTo>
                    <a:cubicBezTo>
                      <a:pt x="604" y="280"/>
                      <a:pt x="604" y="280"/>
                      <a:pt x="604" y="280"/>
                    </a:cubicBezTo>
                    <a:cubicBezTo>
                      <a:pt x="604" y="282"/>
                      <a:pt x="604" y="282"/>
                      <a:pt x="604" y="282"/>
                    </a:cubicBezTo>
                    <a:cubicBezTo>
                      <a:pt x="604" y="283"/>
                      <a:pt x="604" y="283"/>
                      <a:pt x="604" y="283"/>
                    </a:cubicBezTo>
                    <a:cubicBezTo>
                      <a:pt x="604" y="285"/>
                      <a:pt x="604" y="285"/>
                      <a:pt x="604" y="285"/>
                    </a:cubicBezTo>
                    <a:cubicBezTo>
                      <a:pt x="605" y="287"/>
                      <a:pt x="605" y="287"/>
                      <a:pt x="605" y="287"/>
                    </a:cubicBezTo>
                    <a:cubicBezTo>
                      <a:pt x="606" y="289"/>
                      <a:pt x="606" y="289"/>
                      <a:pt x="606" y="289"/>
                    </a:cubicBezTo>
                    <a:cubicBezTo>
                      <a:pt x="607" y="289"/>
                      <a:pt x="607" y="289"/>
                      <a:pt x="607" y="289"/>
                    </a:cubicBezTo>
                    <a:cubicBezTo>
                      <a:pt x="607" y="290"/>
                      <a:pt x="607" y="290"/>
                      <a:pt x="607" y="290"/>
                    </a:cubicBezTo>
                    <a:cubicBezTo>
                      <a:pt x="607" y="290"/>
                      <a:pt x="607" y="290"/>
                      <a:pt x="607" y="290"/>
                    </a:cubicBezTo>
                    <a:cubicBezTo>
                      <a:pt x="610" y="292"/>
                      <a:pt x="610" y="292"/>
                      <a:pt x="610" y="292"/>
                    </a:cubicBezTo>
                    <a:cubicBezTo>
                      <a:pt x="610" y="293"/>
                      <a:pt x="610" y="293"/>
                      <a:pt x="610" y="293"/>
                    </a:cubicBezTo>
                    <a:cubicBezTo>
                      <a:pt x="612" y="294"/>
                      <a:pt x="612" y="294"/>
                      <a:pt x="612" y="294"/>
                    </a:cubicBezTo>
                    <a:cubicBezTo>
                      <a:pt x="612" y="296"/>
                      <a:pt x="612" y="296"/>
                      <a:pt x="612" y="296"/>
                    </a:cubicBezTo>
                    <a:cubicBezTo>
                      <a:pt x="612" y="297"/>
                      <a:pt x="612" y="297"/>
                      <a:pt x="612" y="297"/>
                    </a:cubicBezTo>
                    <a:cubicBezTo>
                      <a:pt x="613" y="299"/>
                      <a:pt x="613" y="299"/>
                      <a:pt x="613" y="299"/>
                    </a:cubicBezTo>
                    <a:cubicBezTo>
                      <a:pt x="613" y="300"/>
                      <a:pt x="613" y="300"/>
                      <a:pt x="613" y="300"/>
                    </a:cubicBezTo>
                    <a:cubicBezTo>
                      <a:pt x="614" y="300"/>
                      <a:pt x="614" y="300"/>
                      <a:pt x="614" y="300"/>
                    </a:cubicBezTo>
                    <a:cubicBezTo>
                      <a:pt x="615" y="301"/>
                      <a:pt x="615" y="301"/>
                      <a:pt x="615" y="301"/>
                    </a:cubicBezTo>
                    <a:cubicBezTo>
                      <a:pt x="615" y="302"/>
                      <a:pt x="615" y="302"/>
                      <a:pt x="615" y="302"/>
                    </a:cubicBezTo>
                    <a:cubicBezTo>
                      <a:pt x="615" y="303"/>
                      <a:pt x="615" y="303"/>
                      <a:pt x="615" y="303"/>
                    </a:cubicBezTo>
                    <a:cubicBezTo>
                      <a:pt x="616" y="304"/>
                      <a:pt x="616" y="304"/>
                      <a:pt x="616" y="304"/>
                    </a:cubicBezTo>
                    <a:cubicBezTo>
                      <a:pt x="616" y="305"/>
                      <a:pt x="616" y="305"/>
                      <a:pt x="616" y="305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17" y="309"/>
                      <a:pt x="617" y="309"/>
                      <a:pt x="617" y="309"/>
                    </a:cubicBezTo>
                    <a:cubicBezTo>
                      <a:pt x="617" y="309"/>
                      <a:pt x="617" y="309"/>
                      <a:pt x="617" y="309"/>
                    </a:cubicBezTo>
                    <a:cubicBezTo>
                      <a:pt x="617" y="310"/>
                      <a:pt x="617" y="310"/>
                      <a:pt x="617" y="310"/>
                    </a:cubicBezTo>
                    <a:cubicBezTo>
                      <a:pt x="617" y="312"/>
                      <a:pt x="617" y="312"/>
                      <a:pt x="617" y="312"/>
                    </a:cubicBezTo>
                    <a:cubicBezTo>
                      <a:pt x="618" y="314"/>
                      <a:pt x="618" y="314"/>
                      <a:pt x="618" y="314"/>
                    </a:cubicBezTo>
                    <a:cubicBezTo>
                      <a:pt x="618" y="315"/>
                      <a:pt x="618" y="315"/>
                      <a:pt x="618" y="315"/>
                    </a:cubicBezTo>
                    <a:cubicBezTo>
                      <a:pt x="618" y="316"/>
                      <a:pt x="618" y="316"/>
                      <a:pt x="618" y="316"/>
                    </a:cubicBezTo>
                    <a:cubicBezTo>
                      <a:pt x="619" y="317"/>
                      <a:pt x="619" y="317"/>
                      <a:pt x="619" y="317"/>
                    </a:cubicBezTo>
                    <a:cubicBezTo>
                      <a:pt x="621" y="319"/>
                      <a:pt x="621" y="319"/>
                      <a:pt x="621" y="319"/>
                    </a:cubicBezTo>
                    <a:cubicBezTo>
                      <a:pt x="621" y="320"/>
                      <a:pt x="621" y="320"/>
                      <a:pt x="621" y="320"/>
                    </a:cubicBezTo>
                    <a:cubicBezTo>
                      <a:pt x="622" y="322"/>
                      <a:pt x="622" y="322"/>
                      <a:pt x="622" y="322"/>
                    </a:cubicBezTo>
                    <a:cubicBezTo>
                      <a:pt x="622" y="324"/>
                      <a:pt x="622" y="324"/>
                      <a:pt x="622" y="324"/>
                    </a:cubicBezTo>
                    <a:cubicBezTo>
                      <a:pt x="622" y="326"/>
                      <a:pt x="622" y="326"/>
                      <a:pt x="622" y="326"/>
                    </a:cubicBezTo>
                    <a:cubicBezTo>
                      <a:pt x="623" y="327"/>
                      <a:pt x="623" y="327"/>
                      <a:pt x="623" y="327"/>
                    </a:cubicBezTo>
                    <a:cubicBezTo>
                      <a:pt x="624" y="328"/>
                      <a:pt x="624" y="328"/>
                      <a:pt x="624" y="328"/>
                    </a:cubicBezTo>
                    <a:cubicBezTo>
                      <a:pt x="625" y="330"/>
                      <a:pt x="625" y="330"/>
                      <a:pt x="625" y="330"/>
                    </a:cubicBezTo>
                    <a:cubicBezTo>
                      <a:pt x="625" y="331"/>
                      <a:pt x="625" y="331"/>
                      <a:pt x="625" y="331"/>
                    </a:cubicBezTo>
                    <a:cubicBezTo>
                      <a:pt x="625" y="332"/>
                      <a:pt x="625" y="332"/>
                      <a:pt x="625" y="332"/>
                    </a:cubicBezTo>
                    <a:cubicBezTo>
                      <a:pt x="625" y="334"/>
                      <a:pt x="625" y="334"/>
                      <a:pt x="625" y="334"/>
                    </a:cubicBezTo>
                    <a:cubicBezTo>
                      <a:pt x="625" y="336"/>
                      <a:pt x="625" y="336"/>
                      <a:pt x="625" y="336"/>
                    </a:cubicBezTo>
                    <a:cubicBezTo>
                      <a:pt x="626" y="337"/>
                      <a:pt x="626" y="337"/>
                      <a:pt x="626" y="337"/>
                    </a:cubicBezTo>
                    <a:cubicBezTo>
                      <a:pt x="627" y="338"/>
                      <a:pt x="627" y="338"/>
                      <a:pt x="627" y="338"/>
                    </a:cubicBezTo>
                    <a:cubicBezTo>
                      <a:pt x="629" y="339"/>
                      <a:pt x="629" y="339"/>
                      <a:pt x="629" y="339"/>
                    </a:cubicBezTo>
                    <a:close/>
                    <a:moveTo>
                      <a:pt x="571" y="267"/>
                    </a:moveTo>
                    <a:cubicBezTo>
                      <a:pt x="572" y="267"/>
                      <a:pt x="572" y="267"/>
                      <a:pt x="572" y="267"/>
                    </a:cubicBezTo>
                    <a:cubicBezTo>
                      <a:pt x="572" y="266"/>
                      <a:pt x="572" y="266"/>
                      <a:pt x="572" y="266"/>
                    </a:cubicBezTo>
                    <a:cubicBezTo>
                      <a:pt x="572" y="266"/>
                      <a:pt x="572" y="266"/>
                      <a:pt x="572" y="266"/>
                    </a:cubicBezTo>
                    <a:cubicBezTo>
                      <a:pt x="573" y="266"/>
                      <a:pt x="573" y="266"/>
                      <a:pt x="573" y="266"/>
                    </a:cubicBezTo>
                    <a:cubicBezTo>
                      <a:pt x="573" y="267"/>
                      <a:pt x="573" y="267"/>
                      <a:pt x="573" y="267"/>
                    </a:cubicBezTo>
                    <a:cubicBezTo>
                      <a:pt x="574" y="267"/>
                      <a:pt x="574" y="267"/>
                      <a:pt x="574" y="267"/>
                    </a:cubicBezTo>
                    <a:cubicBezTo>
                      <a:pt x="575" y="266"/>
                      <a:pt x="575" y="266"/>
                      <a:pt x="575" y="266"/>
                    </a:cubicBezTo>
                    <a:cubicBezTo>
                      <a:pt x="575" y="266"/>
                      <a:pt x="575" y="266"/>
                      <a:pt x="575" y="266"/>
                    </a:cubicBezTo>
                    <a:cubicBezTo>
                      <a:pt x="575" y="265"/>
                      <a:pt x="575" y="265"/>
                      <a:pt x="575" y="265"/>
                    </a:cubicBezTo>
                    <a:cubicBezTo>
                      <a:pt x="575" y="265"/>
                      <a:pt x="575" y="265"/>
                      <a:pt x="575" y="265"/>
                    </a:cubicBezTo>
                    <a:cubicBezTo>
                      <a:pt x="575" y="264"/>
                      <a:pt x="575" y="264"/>
                      <a:pt x="575" y="264"/>
                    </a:cubicBezTo>
                    <a:cubicBezTo>
                      <a:pt x="576" y="264"/>
                      <a:pt x="576" y="264"/>
                      <a:pt x="576" y="264"/>
                    </a:cubicBezTo>
                    <a:cubicBezTo>
                      <a:pt x="575" y="264"/>
                      <a:pt x="575" y="264"/>
                      <a:pt x="575" y="264"/>
                    </a:cubicBezTo>
                    <a:cubicBezTo>
                      <a:pt x="575" y="264"/>
                      <a:pt x="575" y="264"/>
                      <a:pt x="575" y="264"/>
                    </a:cubicBezTo>
                    <a:cubicBezTo>
                      <a:pt x="574" y="264"/>
                      <a:pt x="574" y="264"/>
                      <a:pt x="574" y="264"/>
                    </a:cubicBezTo>
                    <a:cubicBezTo>
                      <a:pt x="574" y="264"/>
                      <a:pt x="574" y="264"/>
                      <a:pt x="574" y="264"/>
                    </a:cubicBezTo>
                    <a:cubicBezTo>
                      <a:pt x="574" y="263"/>
                      <a:pt x="574" y="263"/>
                      <a:pt x="574" y="263"/>
                    </a:cubicBezTo>
                    <a:cubicBezTo>
                      <a:pt x="574" y="263"/>
                      <a:pt x="574" y="263"/>
                      <a:pt x="574" y="263"/>
                    </a:cubicBezTo>
                    <a:cubicBezTo>
                      <a:pt x="574" y="263"/>
                      <a:pt x="574" y="263"/>
                      <a:pt x="574" y="263"/>
                    </a:cubicBezTo>
                    <a:cubicBezTo>
                      <a:pt x="573" y="263"/>
                      <a:pt x="573" y="263"/>
                      <a:pt x="573" y="263"/>
                    </a:cubicBezTo>
                    <a:cubicBezTo>
                      <a:pt x="572" y="263"/>
                      <a:pt x="572" y="263"/>
                      <a:pt x="572" y="263"/>
                    </a:cubicBezTo>
                    <a:cubicBezTo>
                      <a:pt x="571" y="263"/>
                      <a:pt x="571" y="263"/>
                      <a:pt x="571" y="263"/>
                    </a:cubicBezTo>
                    <a:cubicBezTo>
                      <a:pt x="571" y="264"/>
                      <a:pt x="571" y="264"/>
                      <a:pt x="571" y="264"/>
                    </a:cubicBezTo>
                    <a:cubicBezTo>
                      <a:pt x="570" y="265"/>
                      <a:pt x="570" y="265"/>
                      <a:pt x="570" y="265"/>
                    </a:cubicBezTo>
                    <a:cubicBezTo>
                      <a:pt x="570" y="265"/>
                      <a:pt x="570" y="265"/>
                      <a:pt x="570" y="265"/>
                    </a:cubicBezTo>
                    <a:cubicBezTo>
                      <a:pt x="571" y="267"/>
                      <a:pt x="571" y="267"/>
                      <a:pt x="571" y="267"/>
                    </a:cubicBezTo>
                    <a:close/>
                    <a:moveTo>
                      <a:pt x="568" y="266"/>
                    </a:moveTo>
                    <a:cubicBezTo>
                      <a:pt x="568" y="266"/>
                      <a:pt x="568" y="266"/>
                      <a:pt x="568" y="266"/>
                    </a:cubicBezTo>
                    <a:cubicBezTo>
                      <a:pt x="568" y="266"/>
                      <a:pt x="568" y="266"/>
                      <a:pt x="568" y="266"/>
                    </a:cubicBezTo>
                    <a:cubicBezTo>
                      <a:pt x="568" y="265"/>
                      <a:pt x="568" y="265"/>
                      <a:pt x="568" y="265"/>
                    </a:cubicBezTo>
                    <a:cubicBezTo>
                      <a:pt x="569" y="266"/>
                      <a:pt x="569" y="266"/>
                      <a:pt x="569" y="266"/>
                    </a:cubicBezTo>
                    <a:cubicBezTo>
                      <a:pt x="569" y="265"/>
                      <a:pt x="569" y="265"/>
                      <a:pt x="569" y="265"/>
                    </a:cubicBezTo>
                    <a:cubicBezTo>
                      <a:pt x="569" y="265"/>
                      <a:pt x="569" y="265"/>
                      <a:pt x="569" y="265"/>
                    </a:cubicBezTo>
                    <a:cubicBezTo>
                      <a:pt x="569" y="264"/>
                      <a:pt x="569" y="264"/>
                      <a:pt x="569" y="264"/>
                    </a:cubicBezTo>
                    <a:cubicBezTo>
                      <a:pt x="569" y="263"/>
                      <a:pt x="569" y="263"/>
                      <a:pt x="569" y="263"/>
                    </a:cubicBezTo>
                    <a:cubicBezTo>
                      <a:pt x="569" y="263"/>
                      <a:pt x="569" y="263"/>
                      <a:pt x="569" y="263"/>
                    </a:cubicBezTo>
                    <a:cubicBezTo>
                      <a:pt x="568" y="264"/>
                      <a:pt x="568" y="264"/>
                      <a:pt x="568" y="264"/>
                    </a:cubicBezTo>
                    <a:cubicBezTo>
                      <a:pt x="567" y="265"/>
                      <a:pt x="567" y="265"/>
                      <a:pt x="567" y="265"/>
                    </a:cubicBezTo>
                    <a:cubicBezTo>
                      <a:pt x="567" y="265"/>
                      <a:pt x="567" y="265"/>
                      <a:pt x="567" y="265"/>
                    </a:cubicBezTo>
                    <a:cubicBezTo>
                      <a:pt x="568" y="266"/>
                      <a:pt x="568" y="266"/>
                      <a:pt x="568" y="266"/>
                    </a:cubicBezTo>
                    <a:close/>
                    <a:moveTo>
                      <a:pt x="575" y="269"/>
                    </a:moveTo>
                    <a:cubicBezTo>
                      <a:pt x="575" y="270"/>
                      <a:pt x="575" y="270"/>
                      <a:pt x="575" y="270"/>
                    </a:cubicBezTo>
                    <a:cubicBezTo>
                      <a:pt x="576" y="269"/>
                      <a:pt x="576" y="269"/>
                      <a:pt x="576" y="269"/>
                    </a:cubicBezTo>
                    <a:cubicBezTo>
                      <a:pt x="576" y="269"/>
                      <a:pt x="576" y="269"/>
                      <a:pt x="576" y="269"/>
                    </a:cubicBezTo>
                    <a:cubicBezTo>
                      <a:pt x="576" y="268"/>
                      <a:pt x="576" y="268"/>
                      <a:pt x="576" y="268"/>
                    </a:cubicBezTo>
                    <a:cubicBezTo>
                      <a:pt x="576" y="268"/>
                      <a:pt x="576" y="268"/>
                      <a:pt x="576" y="268"/>
                    </a:cubicBezTo>
                    <a:cubicBezTo>
                      <a:pt x="576" y="269"/>
                      <a:pt x="576" y="269"/>
                      <a:pt x="576" y="269"/>
                    </a:cubicBezTo>
                    <a:cubicBezTo>
                      <a:pt x="575" y="269"/>
                      <a:pt x="575" y="269"/>
                      <a:pt x="575" y="269"/>
                    </a:cubicBezTo>
                    <a:close/>
                    <a:moveTo>
                      <a:pt x="574" y="268"/>
                    </a:moveTo>
                    <a:cubicBezTo>
                      <a:pt x="574" y="269"/>
                      <a:pt x="574" y="269"/>
                      <a:pt x="574" y="269"/>
                    </a:cubicBezTo>
                    <a:cubicBezTo>
                      <a:pt x="574" y="269"/>
                      <a:pt x="574" y="269"/>
                      <a:pt x="574" y="269"/>
                    </a:cubicBezTo>
                    <a:cubicBezTo>
                      <a:pt x="575" y="269"/>
                      <a:pt x="575" y="269"/>
                      <a:pt x="575" y="269"/>
                    </a:cubicBezTo>
                    <a:cubicBezTo>
                      <a:pt x="575" y="268"/>
                      <a:pt x="575" y="268"/>
                      <a:pt x="575" y="268"/>
                    </a:cubicBezTo>
                    <a:cubicBezTo>
                      <a:pt x="574" y="268"/>
                      <a:pt x="574" y="268"/>
                      <a:pt x="574" y="268"/>
                    </a:cubicBezTo>
                    <a:cubicBezTo>
                      <a:pt x="574" y="268"/>
                      <a:pt x="574" y="268"/>
                      <a:pt x="574" y="268"/>
                    </a:cubicBezTo>
                    <a:close/>
                    <a:moveTo>
                      <a:pt x="574" y="273"/>
                    </a:moveTo>
                    <a:cubicBezTo>
                      <a:pt x="575" y="272"/>
                      <a:pt x="575" y="272"/>
                      <a:pt x="575" y="272"/>
                    </a:cubicBezTo>
                    <a:cubicBezTo>
                      <a:pt x="576" y="272"/>
                      <a:pt x="576" y="272"/>
                      <a:pt x="576" y="272"/>
                    </a:cubicBezTo>
                    <a:cubicBezTo>
                      <a:pt x="576" y="271"/>
                      <a:pt x="576" y="271"/>
                      <a:pt x="576" y="271"/>
                    </a:cubicBezTo>
                    <a:cubicBezTo>
                      <a:pt x="576" y="271"/>
                      <a:pt x="576" y="271"/>
                      <a:pt x="576" y="271"/>
                    </a:cubicBezTo>
                    <a:cubicBezTo>
                      <a:pt x="576" y="270"/>
                      <a:pt x="576" y="270"/>
                      <a:pt x="576" y="270"/>
                    </a:cubicBezTo>
                    <a:cubicBezTo>
                      <a:pt x="574" y="270"/>
                      <a:pt x="574" y="270"/>
                      <a:pt x="574" y="270"/>
                    </a:cubicBezTo>
                    <a:cubicBezTo>
                      <a:pt x="573" y="272"/>
                      <a:pt x="573" y="272"/>
                      <a:pt x="573" y="272"/>
                    </a:cubicBezTo>
                    <a:cubicBezTo>
                      <a:pt x="574" y="272"/>
                      <a:pt x="574" y="272"/>
                      <a:pt x="574" y="272"/>
                    </a:cubicBezTo>
                    <a:cubicBezTo>
                      <a:pt x="574" y="273"/>
                      <a:pt x="574" y="273"/>
                      <a:pt x="574" y="273"/>
                    </a:cubicBezTo>
                    <a:close/>
                    <a:moveTo>
                      <a:pt x="617" y="213"/>
                    </a:moveTo>
                    <a:cubicBezTo>
                      <a:pt x="618" y="213"/>
                      <a:pt x="618" y="213"/>
                      <a:pt x="618" y="213"/>
                    </a:cubicBezTo>
                    <a:cubicBezTo>
                      <a:pt x="619" y="212"/>
                      <a:pt x="619" y="212"/>
                      <a:pt x="619" y="212"/>
                    </a:cubicBezTo>
                    <a:cubicBezTo>
                      <a:pt x="619" y="212"/>
                      <a:pt x="619" y="212"/>
                      <a:pt x="619" y="212"/>
                    </a:cubicBezTo>
                    <a:cubicBezTo>
                      <a:pt x="618" y="212"/>
                      <a:pt x="618" y="212"/>
                      <a:pt x="618" y="212"/>
                    </a:cubicBezTo>
                    <a:cubicBezTo>
                      <a:pt x="618" y="213"/>
                      <a:pt x="618" y="213"/>
                      <a:pt x="618" y="213"/>
                    </a:cubicBezTo>
                    <a:cubicBezTo>
                      <a:pt x="617" y="213"/>
                      <a:pt x="617" y="213"/>
                      <a:pt x="617" y="213"/>
                    </a:cubicBezTo>
                    <a:close/>
                    <a:moveTo>
                      <a:pt x="686" y="207"/>
                    </a:moveTo>
                    <a:cubicBezTo>
                      <a:pt x="687" y="207"/>
                      <a:pt x="687" y="207"/>
                      <a:pt x="687" y="207"/>
                    </a:cubicBezTo>
                    <a:cubicBezTo>
                      <a:pt x="686" y="206"/>
                      <a:pt x="686" y="206"/>
                      <a:pt x="686" y="206"/>
                    </a:cubicBezTo>
                    <a:cubicBezTo>
                      <a:pt x="686" y="205"/>
                      <a:pt x="686" y="205"/>
                      <a:pt x="686" y="205"/>
                    </a:cubicBezTo>
                    <a:cubicBezTo>
                      <a:pt x="686" y="204"/>
                      <a:pt x="686" y="204"/>
                      <a:pt x="686" y="204"/>
                    </a:cubicBezTo>
                    <a:cubicBezTo>
                      <a:pt x="686" y="204"/>
                      <a:pt x="686" y="204"/>
                      <a:pt x="686" y="204"/>
                    </a:cubicBezTo>
                    <a:cubicBezTo>
                      <a:pt x="687" y="203"/>
                      <a:pt x="687" y="203"/>
                      <a:pt x="687" y="203"/>
                    </a:cubicBezTo>
                    <a:cubicBezTo>
                      <a:pt x="688" y="202"/>
                      <a:pt x="688" y="202"/>
                      <a:pt x="688" y="202"/>
                    </a:cubicBezTo>
                    <a:cubicBezTo>
                      <a:pt x="689" y="201"/>
                      <a:pt x="689" y="201"/>
                      <a:pt x="689" y="201"/>
                    </a:cubicBezTo>
                    <a:cubicBezTo>
                      <a:pt x="690" y="200"/>
                      <a:pt x="690" y="200"/>
                      <a:pt x="690" y="200"/>
                    </a:cubicBezTo>
                    <a:cubicBezTo>
                      <a:pt x="689" y="199"/>
                      <a:pt x="689" y="199"/>
                      <a:pt x="689" y="199"/>
                    </a:cubicBezTo>
                    <a:cubicBezTo>
                      <a:pt x="689" y="198"/>
                      <a:pt x="689" y="198"/>
                      <a:pt x="689" y="198"/>
                    </a:cubicBezTo>
                    <a:cubicBezTo>
                      <a:pt x="687" y="197"/>
                      <a:pt x="687" y="197"/>
                      <a:pt x="687" y="197"/>
                    </a:cubicBezTo>
                    <a:cubicBezTo>
                      <a:pt x="687" y="197"/>
                      <a:pt x="687" y="197"/>
                      <a:pt x="687" y="197"/>
                    </a:cubicBezTo>
                    <a:cubicBezTo>
                      <a:pt x="686" y="197"/>
                      <a:pt x="686" y="197"/>
                      <a:pt x="686" y="197"/>
                    </a:cubicBezTo>
                    <a:cubicBezTo>
                      <a:pt x="686" y="198"/>
                      <a:pt x="686" y="198"/>
                      <a:pt x="686" y="198"/>
                    </a:cubicBezTo>
                    <a:cubicBezTo>
                      <a:pt x="686" y="198"/>
                      <a:pt x="686" y="198"/>
                      <a:pt x="686" y="198"/>
                    </a:cubicBezTo>
                    <a:cubicBezTo>
                      <a:pt x="684" y="199"/>
                      <a:pt x="684" y="199"/>
                      <a:pt x="684" y="199"/>
                    </a:cubicBezTo>
                    <a:cubicBezTo>
                      <a:pt x="684" y="200"/>
                      <a:pt x="684" y="200"/>
                      <a:pt x="684" y="200"/>
                    </a:cubicBezTo>
                    <a:cubicBezTo>
                      <a:pt x="683" y="201"/>
                      <a:pt x="683" y="201"/>
                      <a:pt x="683" y="201"/>
                    </a:cubicBezTo>
                    <a:cubicBezTo>
                      <a:pt x="684" y="201"/>
                      <a:pt x="684" y="201"/>
                      <a:pt x="684" y="201"/>
                    </a:cubicBezTo>
                    <a:cubicBezTo>
                      <a:pt x="685" y="200"/>
                      <a:pt x="685" y="200"/>
                      <a:pt x="685" y="200"/>
                    </a:cubicBezTo>
                    <a:cubicBezTo>
                      <a:pt x="685" y="200"/>
                      <a:pt x="685" y="200"/>
                      <a:pt x="685" y="200"/>
                    </a:cubicBezTo>
                    <a:cubicBezTo>
                      <a:pt x="685" y="201"/>
                      <a:pt x="685" y="201"/>
                      <a:pt x="685" y="201"/>
                    </a:cubicBezTo>
                    <a:cubicBezTo>
                      <a:pt x="685" y="203"/>
                      <a:pt x="685" y="203"/>
                      <a:pt x="685" y="203"/>
                    </a:cubicBezTo>
                    <a:cubicBezTo>
                      <a:pt x="685" y="204"/>
                      <a:pt x="685" y="204"/>
                      <a:pt x="685" y="204"/>
                    </a:cubicBezTo>
                    <a:cubicBezTo>
                      <a:pt x="686" y="205"/>
                      <a:pt x="686" y="205"/>
                      <a:pt x="686" y="205"/>
                    </a:cubicBezTo>
                    <a:cubicBezTo>
                      <a:pt x="685" y="205"/>
                      <a:pt x="685" y="205"/>
                      <a:pt x="685" y="205"/>
                    </a:cubicBezTo>
                    <a:cubicBezTo>
                      <a:pt x="685" y="206"/>
                      <a:pt x="685" y="206"/>
                      <a:pt x="685" y="206"/>
                    </a:cubicBezTo>
                    <a:cubicBezTo>
                      <a:pt x="686" y="207"/>
                      <a:pt x="686" y="207"/>
                      <a:pt x="686" y="207"/>
                    </a:cubicBezTo>
                    <a:close/>
                    <a:moveTo>
                      <a:pt x="727" y="239"/>
                    </a:moveTo>
                    <a:cubicBezTo>
                      <a:pt x="727" y="240"/>
                      <a:pt x="727" y="240"/>
                      <a:pt x="727" y="240"/>
                    </a:cubicBezTo>
                    <a:cubicBezTo>
                      <a:pt x="728" y="240"/>
                      <a:pt x="728" y="240"/>
                      <a:pt x="728" y="240"/>
                    </a:cubicBezTo>
                    <a:cubicBezTo>
                      <a:pt x="730" y="241"/>
                      <a:pt x="730" y="241"/>
                      <a:pt x="730" y="241"/>
                    </a:cubicBezTo>
                    <a:cubicBezTo>
                      <a:pt x="731" y="241"/>
                      <a:pt x="731" y="241"/>
                      <a:pt x="731" y="241"/>
                    </a:cubicBezTo>
                    <a:cubicBezTo>
                      <a:pt x="732" y="242"/>
                      <a:pt x="732" y="242"/>
                      <a:pt x="732" y="242"/>
                    </a:cubicBezTo>
                    <a:cubicBezTo>
                      <a:pt x="733" y="242"/>
                      <a:pt x="733" y="242"/>
                      <a:pt x="733" y="242"/>
                    </a:cubicBezTo>
                    <a:cubicBezTo>
                      <a:pt x="733" y="241"/>
                      <a:pt x="733" y="241"/>
                      <a:pt x="733" y="241"/>
                    </a:cubicBezTo>
                    <a:cubicBezTo>
                      <a:pt x="731" y="241"/>
                      <a:pt x="731" y="241"/>
                      <a:pt x="731" y="241"/>
                    </a:cubicBezTo>
                    <a:cubicBezTo>
                      <a:pt x="731" y="240"/>
                      <a:pt x="731" y="240"/>
                      <a:pt x="731" y="240"/>
                    </a:cubicBezTo>
                    <a:cubicBezTo>
                      <a:pt x="729" y="240"/>
                      <a:pt x="729" y="240"/>
                      <a:pt x="729" y="240"/>
                    </a:cubicBezTo>
                    <a:cubicBezTo>
                      <a:pt x="729" y="239"/>
                      <a:pt x="729" y="239"/>
                      <a:pt x="729" y="239"/>
                    </a:cubicBezTo>
                    <a:cubicBezTo>
                      <a:pt x="727" y="239"/>
                      <a:pt x="727" y="239"/>
                      <a:pt x="727" y="239"/>
                    </a:cubicBezTo>
                    <a:cubicBezTo>
                      <a:pt x="727" y="239"/>
                      <a:pt x="727" y="239"/>
                      <a:pt x="727" y="239"/>
                    </a:cubicBezTo>
                    <a:close/>
                    <a:moveTo>
                      <a:pt x="715" y="237"/>
                    </a:moveTo>
                    <a:cubicBezTo>
                      <a:pt x="716" y="237"/>
                      <a:pt x="716" y="237"/>
                      <a:pt x="716" y="237"/>
                    </a:cubicBezTo>
                    <a:cubicBezTo>
                      <a:pt x="717" y="237"/>
                      <a:pt x="717" y="237"/>
                      <a:pt x="717" y="237"/>
                    </a:cubicBezTo>
                    <a:cubicBezTo>
                      <a:pt x="718" y="237"/>
                      <a:pt x="718" y="237"/>
                      <a:pt x="718" y="237"/>
                    </a:cubicBezTo>
                    <a:cubicBezTo>
                      <a:pt x="717" y="238"/>
                      <a:pt x="717" y="238"/>
                      <a:pt x="717" y="238"/>
                    </a:cubicBezTo>
                    <a:cubicBezTo>
                      <a:pt x="719" y="239"/>
                      <a:pt x="719" y="239"/>
                      <a:pt x="719" y="239"/>
                    </a:cubicBezTo>
                    <a:cubicBezTo>
                      <a:pt x="719" y="239"/>
                      <a:pt x="719" y="239"/>
                      <a:pt x="719" y="239"/>
                    </a:cubicBezTo>
                    <a:cubicBezTo>
                      <a:pt x="720" y="240"/>
                      <a:pt x="720" y="240"/>
                      <a:pt x="720" y="240"/>
                    </a:cubicBezTo>
                    <a:cubicBezTo>
                      <a:pt x="721" y="240"/>
                      <a:pt x="721" y="240"/>
                      <a:pt x="721" y="240"/>
                    </a:cubicBezTo>
                    <a:cubicBezTo>
                      <a:pt x="721" y="240"/>
                      <a:pt x="721" y="240"/>
                      <a:pt x="721" y="240"/>
                    </a:cubicBezTo>
                    <a:cubicBezTo>
                      <a:pt x="722" y="241"/>
                      <a:pt x="722" y="241"/>
                      <a:pt x="722" y="241"/>
                    </a:cubicBezTo>
                    <a:cubicBezTo>
                      <a:pt x="724" y="241"/>
                      <a:pt x="724" y="241"/>
                      <a:pt x="724" y="241"/>
                    </a:cubicBezTo>
                    <a:cubicBezTo>
                      <a:pt x="724" y="241"/>
                      <a:pt x="724" y="241"/>
                      <a:pt x="724" y="241"/>
                    </a:cubicBezTo>
                    <a:cubicBezTo>
                      <a:pt x="723" y="240"/>
                      <a:pt x="723" y="240"/>
                      <a:pt x="723" y="240"/>
                    </a:cubicBezTo>
                    <a:cubicBezTo>
                      <a:pt x="722" y="239"/>
                      <a:pt x="722" y="239"/>
                      <a:pt x="722" y="239"/>
                    </a:cubicBezTo>
                    <a:cubicBezTo>
                      <a:pt x="720" y="238"/>
                      <a:pt x="720" y="238"/>
                      <a:pt x="720" y="238"/>
                    </a:cubicBezTo>
                    <a:cubicBezTo>
                      <a:pt x="720" y="237"/>
                      <a:pt x="720" y="237"/>
                      <a:pt x="720" y="237"/>
                    </a:cubicBezTo>
                    <a:cubicBezTo>
                      <a:pt x="719" y="237"/>
                      <a:pt x="719" y="237"/>
                      <a:pt x="719" y="237"/>
                    </a:cubicBezTo>
                    <a:cubicBezTo>
                      <a:pt x="718" y="236"/>
                      <a:pt x="718" y="236"/>
                      <a:pt x="718" y="236"/>
                    </a:cubicBezTo>
                    <a:cubicBezTo>
                      <a:pt x="718" y="235"/>
                      <a:pt x="718" y="235"/>
                      <a:pt x="718" y="235"/>
                    </a:cubicBezTo>
                    <a:cubicBezTo>
                      <a:pt x="718" y="235"/>
                      <a:pt x="718" y="235"/>
                      <a:pt x="718" y="235"/>
                    </a:cubicBezTo>
                    <a:cubicBezTo>
                      <a:pt x="717" y="235"/>
                      <a:pt x="717" y="235"/>
                      <a:pt x="717" y="235"/>
                    </a:cubicBezTo>
                    <a:cubicBezTo>
                      <a:pt x="717" y="235"/>
                      <a:pt x="717" y="235"/>
                      <a:pt x="717" y="235"/>
                    </a:cubicBezTo>
                    <a:cubicBezTo>
                      <a:pt x="716" y="235"/>
                      <a:pt x="716" y="235"/>
                      <a:pt x="716" y="235"/>
                    </a:cubicBezTo>
                    <a:cubicBezTo>
                      <a:pt x="715" y="236"/>
                      <a:pt x="715" y="236"/>
                      <a:pt x="715" y="236"/>
                    </a:cubicBezTo>
                    <a:cubicBezTo>
                      <a:pt x="715" y="237"/>
                      <a:pt x="715" y="237"/>
                      <a:pt x="715" y="237"/>
                    </a:cubicBezTo>
                    <a:close/>
                    <a:moveTo>
                      <a:pt x="687" y="289"/>
                    </a:moveTo>
                    <a:cubicBezTo>
                      <a:pt x="688" y="289"/>
                      <a:pt x="688" y="289"/>
                      <a:pt x="688" y="289"/>
                    </a:cubicBezTo>
                    <a:cubicBezTo>
                      <a:pt x="688" y="289"/>
                      <a:pt x="688" y="289"/>
                      <a:pt x="688" y="289"/>
                    </a:cubicBezTo>
                    <a:cubicBezTo>
                      <a:pt x="688" y="288"/>
                      <a:pt x="688" y="288"/>
                      <a:pt x="688" y="288"/>
                    </a:cubicBezTo>
                    <a:cubicBezTo>
                      <a:pt x="687" y="287"/>
                      <a:pt x="687" y="287"/>
                      <a:pt x="687" y="287"/>
                    </a:cubicBezTo>
                    <a:cubicBezTo>
                      <a:pt x="687" y="288"/>
                      <a:pt x="687" y="288"/>
                      <a:pt x="687" y="288"/>
                    </a:cubicBezTo>
                    <a:cubicBezTo>
                      <a:pt x="687" y="288"/>
                      <a:pt x="687" y="288"/>
                      <a:pt x="687" y="288"/>
                    </a:cubicBezTo>
                    <a:cubicBezTo>
                      <a:pt x="687" y="289"/>
                      <a:pt x="687" y="289"/>
                      <a:pt x="687" y="289"/>
                    </a:cubicBezTo>
                    <a:close/>
                    <a:moveTo>
                      <a:pt x="681" y="288"/>
                    </a:moveTo>
                    <a:cubicBezTo>
                      <a:pt x="681" y="289"/>
                      <a:pt x="681" y="289"/>
                      <a:pt x="681" y="289"/>
                    </a:cubicBezTo>
                    <a:cubicBezTo>
                      <a:pt x="682" y="289"/>
                      <a:pt x="682" y="289"/>
                      <a:pt x="682" y="289"/>
                    </a:cubicBezTo>
                    <a:cubicBezTo>
                      <a:pt x="683" y="289"/>
                      <a:pt x="683" y="289"/>
                      <a:pt x="683" y="289"/>
                    </a:cubicBezTo>
                    <a:cubicBezTo>
                      <a:pt x="683" y="288"/>
                      <a:pt x="683" y="288"/>
                      <a:pt x="683" y="288"/>
                    </a:cubicBezTo>
                    <a:cubicBezTo>
                      <a:pt x="682" y="287"/>
                      <a:pt x="682" y="287"/>
                      <a:pt x="682" y="287"/>
                    </a:cubicBezTo>
                    <a:cubicBezTo>
                      <a:pt x="681" y="288"/>
                      <a:pt x="681" y="288"/>
                      <a:pt x="681" y="288"/>
                    </a:cubicBezTo>
                    <a:close/>
                    <a:moveTo>
                      <a:pt x="685" y="296"/>
                    </a:moveTo>
                    <a:cubicBezTo>
                      <a:pt x="685" y="296"/>
                      <a:pt x="685" y="296"/>
                      <a:pt x="685" y="296"/>
                    </a:cubicBezTo>
                    <a:cubicBezTo>
                      <a:pt x="685" y="295"/>
                      <a:pt x="685" y="295"/>
                      <a:pt x="685" y="295"/>
                    </a:cubicBezTo>
                    <a:cubicBezTo>
                      <a:pt x="685" y="294"/>
                      <a:pt x="685" y="294"/>
                      <a:pt x="685" y="294"/>
                    </a:cubicBezTo>
                    <a:cubicBezTo>
                      <a:pt x="686" y="294"/>
                      <a:pt x="686" y="294"/>
                      <a:pt x="686" y="294"/>
                    </a:cubicBezTo>
                    <a:cubicBezTo>
                      <a:pt x="687" y="293"/>
                      <a:pt x="687" y="293"/>
                      <a:pt x="687" y="293"/>
                    </a:cubicBezTo>
                    <a:cubicBezTo>
                      <a:pt x="687" y="292"/>
                      <a:pt x="687" y="292"/>
                      <a:pt x="687" y="292"/>
                    </a:cubicBezTo>
                    <a:cubicBezTo>
                      <a:pt x="687" y="291"/>
                      <a:pt x="687" y="291"/>
                      <a:pt x="687" y="291"/>
                    </a:cubicBezTo>
                    <a:cubicBezTo>
                      <a:pt x="687" y="291"/>
                      <a:pt x="687" y="291"/>
                      <a:pt x="687" y="291"/>
                    </a:cubicBezTo>
                    <a:cubicBezTo>
                      <a:pt x="687" y="290"/>
                      <a:pt x="687" y="290"/>
                      <a:pt x="687" y="290"/>
                    </a:cubicBezTo>
                    <a:cubicBezTo>
                      <a:pt x="685" y="288"/>
                      <a:pt x="685" y="288"/>
                      <a:pt x="685" y="288"/>
                    </a:cubicBezTo>
                    <a:cubicBezTo>
                      <a:pt x="685" y="289"/>
                      <a:pt x="685" y="289"/>
                      <a:pt x="685" y="289"/>
                    </a:cubicBezTo>
                    <a:cubicBezTo>
                      <a:pt x="685" y="291"/>
                      <a:pt x="685" y="291"/>
                      <a:pt x="685" y="291"/>
                    </a:cubicBezTo>
                    <a:cubicBezTo>
                      <a:pt x="685" y="292"/>
                      <a:pt x="685" y="292"/>
                      <a:pt x="685" y="292"/>
                    </a:cubicBezTo>
                    <a:cubicBezTo>
                      <a:pt x="684" y="292"/>
                      <a:pt x="684" y="292"/>
                      <a:pt x="684" y="292"/>
                    </a:cubicBezTo>
                    <a:cubicBezTo>
                      <a:pt x="684" y="293"/>
                      <a:pt x="684" y="293"/>
                      <a:pt x="684" y="293"/>
                    </a:cubicBezTo>
                    <a:cubicBezTo>
                      <a:pt x="683" y="293"/>
                      <a:pt x="683" y="293"/>
                      <a:pt x="683" y="293"/>
                    </a:cubicBezTo>
                    <a:cubicBezTo>
                      <a:pt x="683" y="293"/>
                      <a:pt x="683" y="293"/>
                      <a:pt x="683" y="293"/>
                    </a:cubicBezTo>
                    <a:cubicBezTo>
                      <a:pt x="684" y="294"/>
                      <a:pt x="684" y="294"/>
                      <a:pt x="684" y="294"/>
                    </a:cubicBezTo>
                    <a:cubicBezTo>
                      <a:pt x="684" y="295"/>
                      <a:pt x="684" y="295"/>
                      <a:pt x="684" y="295"/>
                    </a:cubicBezTo>
                    <a:cubicBezTo>
                      <a:pt x="683" y="295"/>
                      <a:pt x="683" y="295"/>
                      <a:pt x="683" y="295"/>
                    </a:cubicBezTo>
                    <a:cubicBezTo>
                      <a:pt x="683" y="296"/>
                      <a:pt x="683" y="296"/>
                      <a:pt x="683" y="296"/>
                    </a:cubicBezTo>
                    <a:cubicBezTo>
                      <a:pt x="684" y="296"/>
                      <a:pt x="684" y="296"/>
                      <a:pt x="684" y="296"/>
                    </a:cubicBezTo>
                    <a:cubicBezTo>
                      <a:pt x="685" y="296"/>
                      <a:pt x="685" y="296"/>
                      <a:pt x="685" y="296"/>
                    </a:cubicBezTo>
                    <a:close/>
                    <a:moveTo>
                      <a:pt x="684" y="302"/>
                    </a:moveTo>
                    <a:cubicBezTo>
                      <a:pt x="684" y="302"/>
                      <a:pt x="684" y="302"/>
                      <a:pt x="684" y="302"/>
                    </a:cubicBezTo>
                    <a:cubicBezTo>
                      <a:pt x="684" y="301"/>
                      <a:pt x="684" y="301"/>
                      <a:pt x="684" y="301"/>
                    </a:cubicBezTo>
                    <a:cubicBezTo>
                      <a:pt x="684" y="300"/>
                      <a:pt x="684" y="300"/>
                      <a:pt x="684" y="300"/>
                    </a:cubicBezTo>
                    <a:cubicBezTo>
                      <a:pt x="683" y="300"/>
                      <a:pt x="683" y="300"/>
                      <a:pt x="683" y="300"/>
                    </a:cubicBezTo>
                    <a:cubicBezTo>
                      <a:pt x="683" y="301"/>
                      <a:pt x="683" y="301"/>
                      <a:pt x="683" y="301"/>
                    </a:cubicBezTo>
                    <a:cubicBezTo>
                      <a:pt x="683" y="302"/>
                      <a:pt x="683" y="302"/>
                      <a:pt x="683" y="302"/>
                    </a:cubicBezTo>
                    <a:cubicBezTo>
                      <a:pt x="684" y="302"/>
                      <a:pt x="684" y="302"/>
                      <a:pt x="684" y="302"/>
                    </a:cubicBezTo>
                    <a:close/>
                    <a:moveTo>
                      <a:pt x="684" y="304"/>
                    </a:moveTo>
                    <a:cubicBezTo>
                      <a:pt x="684" y="304"/>
                      <a:pt x="684" y="304"/>
                      <a:pt x="684" y="304"/>
                    </a:cubicBezTo>
                    <a:cubicBezTo>
                      <a:pt x="684" y="304"/>
                      <a:pt x="684" y="304"/>
                      <a:pt x="684" y="304"/>
                    </a:cubicBezTo>
                    <a:cubicBezTo>
                      <a:pt x="683" y="303"/>
                      <a:pt x="683" y="303"/>
                      <a:pt x="683" y="303"/>
                    </a:cubicBezTo>
                    <a:cubicBezTo>
                      <a:pt x="683" y="304"/>
                      <a:pt x="683" y="304"/>
                      <a:pt x="683" y="304"/>
                    </a:cubicBezTo>
                    <a:cubicBezTo>
                      <a:pt x="683" y="304"/>
                      <a:pt x="683" y="304"/>
                      <a:pt x="683" y="304"/>
                    </a:cubicBezTo>
                    <a:cubicBezTo>
                      <a:pt x="684" y="304"/>
                      <a:pt x="684" y="304"/>
                      <a:pt x="684" y="304"/>
                    </a:cubicBezTo>
                    <a:close/>
                    <a:moveTo>
                      <a:pt x="682" y="306"/>
                    </a:moveTo>
                    <a:cubicBezTo>
                      <a:pt x="682" y="306"/>
                      <a:pt x="682" y="306"/>
                      <a:pt x="682" y="306"/>
                    </a:cubicBezTo>
                    <a:cubicBezTo>
                      <a:pt x="682" y="305"/>
                      <a:pt x="682" y="305"/>
                      <a:pt x="682" y="305"/>
                    </a:cubicBezTo>
                    <a:cubicBezTo>
                      <a:pt x="681" y="305"/>
                      <a:pt x="681" y="305"/>
                      <a:pt x="681" y="305"/>
                    </a:cubicBezTo>
                    <a:cubicBezTo>
                      <a:pt x="681" y="306"/>
                      <a:pt x="681" y="306"/>
                      <a:pt x="681" y="306"/>
                    </a:cubicBezTo>
                    <a:cubicBezTo>
                      <a:pt x="682" y="306"/>
                      <a:pt x="682" y="306"/>
                      <a:pt x="682" y="306"/>
                    </a:cubicBezTo>
                    <a:close/>
                    <a:moveTo>
                      <a:pt x="683" y="308"/>
                    </a:moveTo>
                    <a:cubicBezTo>
                      <a:pt x="683" y="308"/>
                      <a:pt x="683" y="308"/>
                      <a:pt x="683" y="308"/>
                    </a:cubicBezTo>
                    <a:cubicBezTo>
                      <a:pt x="683" y="308"/>
                      <a:pt x="683" y="308"/>
                      <a:pt x="683" y="308"/>
                    </a:cubicBezTo>
                    <a:cubicBezTo>
                      <a:pt x="683" y="307"/>
                      <a:pt x="683" y="307"/>
                      <a:pt x="683" y="307"/>
                    </a:cubicBezTo>
                    <a:cubicBezTo>
                      <a:pt x="683" y="306"/>
                      <a:pt x="683" y="306"/>
                      <a:pt x="683" y="306"/>
                    </a:cubicBezTo>
                    <a:cubicBezTo>
                      <a:pt x="683" y="307"/>
                      <a:pt x="683" y="307"/>
                      <a:pt x="683" y="307"/>
                    </a:cubicBezTo>
                    <a:cubicBezTo>
                      <a:pt x="683" y="308"/>
                      <a:pt x="683" y="308"/>
                      <a:pt x="683" y="308"/>
                    </a:cubicBezTo>
                    <a:close/>
                    <a:moveTo>
                      <a:pt x="681" y="315"/>
                    </a:moveTo>
                    <a:cubicBezTo>
                      <a:pt x="682" y="314"/>
                      <a:pt x="682" y="314"/>
                      <a:pt x="682" y="314"/>
                    </a:cubicBezTo>
                    <a:cubicBezTo>
                      <a:pt x="681" y="314"/>
                      <a:pt x="681" y="314"/>
                      <a:pt x="681" y="314"/>
                    </a:cubicBezTo>
                    <a:cubicBezTo>
                      <a:pt x="681" y="314"/>
                      <a:pt x="681" y="314"/>
                      <a:pt x="681" y="314"/>
                    </a:cubicBezTo>
                    <a:cubicBezTo>
                      <a:pt x="681" y="315"/>
                      <a:pt x="681" y="315"/>
                      <a:pt x="681" y="315"/>
                    </a:cubicBezTo>
                    <a:close/>
                    <a:moveTo>
                      <a:pt x="681" y="318"/>
                    </a:moveTo>
                    <a:cubicBezTo>
                      <a:pt x="681" y="317"/>
                      <a:pt x="681" y="317"/>
                      <a:pt x="681" y="317"/>
                    </a:cubicBezTo>
                    <a:cubicBezTo>
                      <a:pt x="681" y="317"/>
                      <a:pt x="681" y="317"/>
                      <a:pt x="681" y="317"/>
                    </a:cubicBezTo>
                    <a:cubicBezTo>
                      <a:pt x="680" y="317"/>
                      <a:pt x="680" y="317"/>
                      <a:pt x="680" y="317"/>
                    </a:cubicBezTo>
                    <a:cubicBezTo>
                      <a:pt x="681" y="318"/>
                      <a:pt x="681" y="318"/>
                      <a:pt x="681" y="318"/>
                    </a:cubicBezTo>
                    <a:close/>
                    <a:moveTo>
                      <a:pt x="680" y="319"/>
                    </a:moveTo>
                    <a:cubicBezTo>
                      <a:pt x="681" y="320"/>
                      <a:pt x="681" y="320"/>
                      <a:pt x="681" y="320"/>
                    </a:cubicBezTo>
                    <a:cubicBezTo>
                      <a:pt x="681" y="319"/>
                      <a:pt x="681" y="319"/>
                      <a:pt x="681" y="319"/>
                    </a:cubicBezTo>
                    <a:cubicBezTo>
                      <a:pt x="680" y="319"/>
                      <a:pt x="680" y="319"/>
                      <a:pt x="680" y="319"/>
                    </a:cubicBezTo>
                    <a:close/>
                    <a:moveTo>
                      <a:pt x="679" y="321"/>
                    </a:moveTo>
                    <a:cubicBezTo>
                      <a:pt x="680" y="321"/>
                      <a:pt x="680" y="321"/>
                      <a:pt x="680" y="321"/>
                    </a:cubicBezTo>
                    <a:cubicBezTo>
                      <a:pt x="680" y="321"/>
                      <a:pt x="680" y="321"/>
                      <a:pt x="680" y="321"/>
                    </a:cubicBezTo>
                    <a:cubicBezTo>
                      <a:pt x="680" y="321"/>
                      <a:pt x="680" y="321"/>
                      <a:pt x="680" y="321"/>
                    </a:cubicBezTo>
                    <a:cubicBezTo>
                      <a:pt x="680" y="320"/>
                      <a:pt x="680" y="320"/>
                      <a:pt x="680" y="320"/>
                    </a:cubicBezTo>
                    <a:cubicBezTo>
                      <a:pt x="679" y="321"/>
                      <a:pt x="679" y="321"/>
                      <a:pt x="679" y="321"/>
                    </a:cubicBezTo>
                    <a:close/>
                    <a:moveTo>
                      <a:pt x="679" y="325"/>
                    </a:moveTo>
                    <a:cubicBezTo>
                      <a:pt x="679" y="324"/>
                      <a:pt x="679" y="324"/>
                      <a:pt x="679" y="324"/>
                    </a:cubicBezTo>
                    <a:cubicBezTo>
                      <a:pt x="679" y="323"/>
                      <a:pt x="679" y="323"/>
                      <a:pt x="679" y="323"/>
                    </a:cubicBezTo>
                    <a:cubicBezTo>
                      <a:pt x="679" y="323"/>
                      <a:pt x="679" y="323"/>
                      <a:pt x="679" y="323"/>
                    </a:cubicBezTo>
                    <a:cubicBezTo>
                      <a:pt x="679" y="324"/>
                      <a:pt x="679" y="324"/>
                      <a:pt x="679" y="324"/>
                    </a:cubicBezTo>
                    <a:cubicBezTo>
                      <a:pt x="678" y="325"/>
                      <a:pt x="678" y="325"/>
                      <a:pt x="678" y="325"/>
                    </a:cubicBezTo>
                    <a:cubicBezTo>
                      <a:pt x="679" y="325"/>
                      <a:pt x="679" y="325"/>
                      <a:pt x="679" y="325"/>
                    </a:cubicBezTo>
                    <a:close/>
                    <a:moveTo>
                      <a:pt x="669" y="336"/>
                    </a:moveTo>
                    <a:cubicBezTo>
                      <a:pt x="669" y="337"/>
                      <a:pt x="669" y="337"/>
                      <a:pt x="669" y="337"/>
                    </a:cubicBezTo>
                    <a:cubicBezTo>
                      <a:pt x="671" y="336"/>
                      <a:pt x="671" y="336"/>
                      <a:pt x="671" y="336"/>
                    </a:cubicBezTo>
                    <a:cubicBezTo>
                      <a:pt x="671" y="334"/>
                      <a:pt x="671" y="334"/>
                      <a:pt x="671" y="334"/>
                    </a:cubicBezTo>
                    <a:cubicBezTo>
                      <a:pt x="672" y="334"/>
                      <a:pt x="672" y="334"/>
                      <a:pt x="672" y="334"/>
                    </a:cubicBezTo>
                    <a:cubicBezTo>
                      <a:pt x="672" y="333"/>
                      <a:pt x="672" y="333"/>
                      <a:pt x="672" y="333"/>
                    </a:cubicBezTo>
                    <a:cubicBezTo>
                      <a:pt x="672" y="332"/>
                      <a:pt x="672" y="332"/>
                      <a:pt x="672" y="332"/>
                    </a:cubicBezTo>
                    <a:cubicBezTo>
                      <a:pt x="674" y="330"/>
                      <a:pt x="674" y="330"/>
                      <a:pt x="674" y="330"/>
                    </a:cubicBezTo>
                    <a:cubicBezTo>
                      <a:pt x="673" y="331"/>
                      <a:pt x="673" y="331"/>
                      <a:pt x="673" y="331"/>
                    </a:cubicBezTo>
                    <a:cubicBezTo>
                      <a:pt x="672" y="331"/>
                      <a:pt x="672" y="331"/>
                      <a:pt x="672" y="331"/>
                    </a:cubicBezTo>
                    <a:cubicBezTo>
                      <a:pt x="671" y="332"/>
                      <a:pt x="671" y="332"/>
                      <a:pt x="671" y="332"/>
                    </a:cubicBezTo>
                    <a:cubicBezTo>
                      <a:pt x="671" y="332"/>
                      <a:pt x="671" y="332"/>
                      <a:pt x="671" y="332"/>
                    </a:cubicBezTo>
                    <a:cubicBezTo>
                      <a:pt x="671" y="333"/>
                      <a:pt x="671" y="333"/>
                      <a:pt x="671" y="333"/>
                    </a:cubicBezTo>
                    <a:cubicBezTo>
                      <a:pt x="670" y="334"/>
                      <a:pt x="670" y="334"/>
                      <a:pt x="670" y="334"/>
                    </a:cubicBezTo>
                    <a:cubicBezTo>
                      <a:pt x="670" y="334"/>
                      <a:pt x="670" y="334"/>
                      <a:pt x="670" y="334"/>
                    </a:cubicBezTo>
                    <a:cubicBezTo>
                      <a:pt x="669" y="335"/>
                      <a:pt x="669" y="335"/>
                      <a:pt x="669" y="335"/>
                    </a:cubicBezTo>
                    <a:cubicBezTo>
                      <a:pt x="669" y="336"/>
                      <a:pt x="669" y="336"/>
                      <a:pt x="669" y="336"/>
                    </a:cubicBezTo>
                    <a:close/>
                    <a:moveTo>
                      <a:pt x="658" y="348"/>
                    </a:moveTo>
                    <a:cubicBezTo>
                      <a:pt x="659" y="347"/>
                      <a:pt x="659" y="347"/>
                      <a:pt x="659" y="347"/>
                    </a:cubicBezTo>
                    <a:cubicBezTo>
                      <a:pt x="659" y="346"/>
                      <a:pt x="659" y="346"/>
                      <a:pt x="659" y="346"/>
                    </a:cubicBezTo>
                    <a:cubicBezTo>
                      <a:pt x="660" y="346"/>
                      <a:pt x="660" y="346"/>
                      <a:pt x="660" y="346"/>
                    </a:cubicBezTo>
                    <a:cubicBezTo>
                      <a:pt x="660" y="344"/>
                      <a:pt x="660" y="344"/>
                      <a:pt x="660" y="344"/>
                    </a:cubicBezTo>
                    <a:cubicBezTo>
                      <a:pt x="660" y="344"/>
                      <a:pt x="660" y="344"/>
                      <a:pt x="660" y="344"/>
                    </a:cubicBezTo>
                    <a:cubicBezTo>
                      <a:pt x="660" y="343"/>
                      <a:pt x="660" y="343"/>
                      <a:pt x="660" y="343"/>
                    </a:cubicBezTo>
                    <a:cubicBezTo>
                      <a:pt x="661" y="343"/>
                      <a:pt x="661" y="343"/>
                      <a:pt x="661" y="343"/>
                    </a:cubicBezTo>
                    <a:cubicBezTo>
                      <a:pt x="661" y="343"/>
                      <a:pt x="661" y="343"/>
                      <a:pt x="661" y="343"/>
                    </a:cubicBezTo>
                    <a:cubicBezTo>
                      <a:pt x="662" y="343"/>
                      <a:pt x="662" y="343"/>
                      <a:pt x="662" y="343"/>
                    </a:cubicBezTo>
                    <a:cubicBezTo>
                      <a:pt x="663" y="341"/>
                      <a:pt x="663" y="341"/>
                      <a:pt x="663" y="341"/>
                    </a:cubicBezTo>
                    <a:cubicBezTo>
                      <a:pt x="664" y="340"/>
                      <a:pt x="664" y="340"/>
                      <a:pt x="664" y="340"/>
                    </a:cubicBezTo>
                    <a:cubicBezTo>
                      <a:pt x="665" y="340"/>
                      <a:pt x="665" y="340"/>
                      <a:pt x="665" y="340"/>
                    </a:cubicBezTo>
                    <a:cubicBezTo>
                      <a:pt x="666" y="339"/>
                      <a:pt x="666" y="339"/>
                      <a:pt x="666" y="339"/>
                    </a:cubicBezTo>
                    <a:cubicBezTo>
                      <a:pt x="666" y="338"/>
                      <a:pt x="666" y="338"/>
                      <a:pt x="666" y="338"/>
                    </a:cubicBezTo>
                    <a:cubicBezTo>
                      <a:pt x="666" y="337"/>
                      <a:pt x="666" y="337"/>
                      <a:pt x="666" y="337"/>
                    </a:cubicBezTo>
                    <a:cubicBezTo>
                      <a:pt x="665" y="338"/>
                      <a:pt x="665" y="338"/>
                      <a:pt x="665" y="338"/>
                    </a:cubicBezTo>
                    <a:cubicBezTo>
                      <a:pt x="664" y="339"/>
                      <a:pt x="664" y="339"/>
                      <a:pt x="664" y="339"/>
                    </a:cubicBezTo>
                    <a:cubicBezTo>
                      <a:pt x="664" y="340"/>
                      <a:pt x="664" y="340"/>
                      <a:pt x="664" y="340"/>
                    </a:cubicBezTo>
                    <a:cubicBezTo>
                      <a:pt x="663" y="340"/>
                      <a:pt x="663" y="340"/>
                      <a:pt x="663" y="340"/>
                    </a:cubicBezTo>
                    <a:cubicBezTo>
                      <a:pt x="662" y="340"/>
                      <a:pt x="662" y="340"/>
                      <a:pt x="662" y="340"/>
                    </a:cubicBezTo>
                    <a:cubicBezTo>
                      <a:pt x="662" y="340"/>
                      <a:pt x="662" y="340"/>
                      <a:pt x="662" y="340"/>
                    </a:cubicBezTo>
                    <a:cubicBezTo>
                      <a:pt x="661" y="339"/>
                      <a:pt x="661" y="339"/>
                      <a:pt x="661" y="339"/>
                    </a:cubicBezTo>
                    <a:cubicBezTo>
                      <a:pt x="661" y="339"/>
                      <a:pt x="661" y="339"/>
                      <a:pt x="661" y="339"/>
                    </a:cubicBezTo>
                    <a:cubicBezTo>
                      <a:pt x="661" y="340"/>
                      <a:pt x="661" y="340"/>
                      <a:pt x="661" y="340"/>
                    </a:cubicBezTo>
                    <a:cubicBezTo>
                      <a:pt x="661" y="341"/>
                      <a:pt x="661" y="341"/>
                      <a:pt x="661" y="341"/>
                    </a:cubicBezTo>
                    <a:cubicBezTo>
                      <a:pt x="661" y="341"/>
                      <a:pt x="661" y="341"/>
                      <a:pt x="661" y="341"/>
                    </a:cubicBezTo>
                    <a:cubicBezTo>
                      <a:pt x="660" y="342"/>
                      <a:pt x="660" y="342"/>
                      <a:pt x="660" y="342"/>
                    </a:cubicBezTo>
                    <a:cubicBezTo>
                      <a:pt x="659" y="342"/>
                      <a:pt x="659" y="342"/>
                      <a:pt x="659" y="342"/>
                    </a:cubicBezTo>
                    <a:cubicBezTo>
                      <a:pt x="659" y="343"/>
                      <a:pt x="659" y="343"/>
                      <a:pt x="659" y="343"/>
                    </a:cubicBezTo>
                    <a:cubicBezTo>
                      <a:pt x="659" y="344"/>
                      <a:pt x="659" y="344"/>
                      <a:pt x="659" y="344"/>
                    </a:cubicBezTo>
                    <a:cubicBezTo>
                      <a:pt x="658" y="344"/>
                      <a:pt x="658" y="344"/>
                      <a:pt x="658" y="344"/>
                    </a:cubicBezTo>
                    <a:cubicBezTo>
                      <a:pt x="658" y="345"/>
                      <a:pt x="658" y="345"/>
                      <a:pt x="658" y="345"/>
                    </a:cubicBezTo>
                    <a:cubicBezTo>
                      <a:pt x="659" y="345"/>
                      <a:pt x="659" y="345"/>
                      <a:pt x="659" y="345"/>
                    </a:cubicBezTo>
                    <a:cubicBezTo>
                      <a:pt x="658" y="346"/>
                      <a:pt x="658" y="346"/>
                      <a:pt x="658" y="346"/>
                    </a:cubicBezTo>
                    <a:cubicBezTo>
                      <a:pt x="658" y="347"/>
                      <a:pt x="658" y="347"/>
                      <a:pt x="658" y="347"/>
                    </a:cubicBezTo>
                    <a:cubicBezTo>
                      <a:pt x="658" y="348"/>
                      <a:pt x="658" y="348"/>
                      <a:pt x="658" y="348"/>
                    </a:cubicBezTo>
                    <a:close/>
                    <a:moveTo>
                      <a:pt x="654" y="354"/>
                    </a:moveTo>
                    <a:cubicBezTo>
                      <a:pt x="654" y="354"/>
                      <a:pt x="654" y="353"/>
                      <a:pt x="654" y="353"/>
                    </a:cubicBezTo>
                    <a:cubicBezTo>
                      <a:pt x="654" y="351"/>
                      <a:pt x="654" y="351"/>
                      <a:pt x="654" y="351"/>
                    </a:cubicBezTo>
                    <a:cubicBezTo>
                      <a:pt x="655" y="350"/>
                      <a:pt x="655" y="350"/>
                      <a:pt x="655" y="350"/>
                    </a:cubicBezTo>
                    <a:cubicBezTo>
                      <a:pt x="656" y="349"/>
                      <a:pt x="656" y="349"/>
                      <a:pt x="656" y="349"/>
                    </a:cubicBezTo>
                    <a:cubicBezTo>
                      <a:pt x="656" y="348"/>
                      <a:pt x="656" y="348"/>
                      <a:pt x="656" y="348"/>
                    </a:cubicBezTo>
                    <a:cubicBezTo>
                      <a:pt x="656" y="348"/>
                      <a:pt x="656" y="348"/>
                      <a:pt x="656" y="348"/>
                    </a:cubicBezTo>
                    <a:cubicBezTo>
                      <a:pt x="655" y="348"/>
                      <a:pt x="655" y="348"/>
                      <a:pt x="655" y="348"/>
                    </a:cubicBezTo>
                    <a:cubicBezTo>
                      <a:pt x="655" y="348"/>
                      <a:pt x="655" y="348"/>
                      <a:pt x="655" y="348"/>
                    </a:cubicBezTo>
                    <a:cubicBezTo>
                      <a:pt x="654" y="348"/>
                      <a:pt x="654" y="348"/>
                      <a:pt x="654" y="348"/>
                    </a:cubicBezTo>
                    <a:cubicBezTo>
                      <a:pt x="654" y="348"/>
                      <a:pt x="654" y="348"/>
                      <a:pt x="654" y="348"/>
                    </a:cubicBezTo>
                    <a:cubicBezTo>
                      <a:pt x="653" y="349"/>
                      <a:pt x="653" y="349"/>
                      <a:pt x="653" y="349"/>
                    </a:cubicBezTo>
                    <a:cubicBezTo>
                      <a:pt x="653" y="350"/>
                      <a:pt x="653" y="350"/>
                      <a:pt x="653" y="350"/>
                    </a:cubicBezTo>
                    <a:cubicBezTo>
                      <a:pt x="653" y="352"/>
                      <a:pt x="653" y="352"/>
                      <a:pt x="653" y="352"/>
                    </a:cubicBezTo>
                    <a:cubicBezTo>
                      <a:pt x="652" y="353"/>
                      <a:pt x="652" y="353"/>
                      <a:pt x="652" y="353"/>
                    </a:cubicBezTo>
                    <a:cubicBezTo>
                      <a:pt x="653" y="353"/>
                      <a:pt x="653" y="353"/>
                      <a:pt x="653" y="353"/>
                    </a:cubicBezTo>
                    <a:cubicBezTo>
                      <a:pt x="654" y="354"/>
                      <a:pt x="654" y="354"/>
                      <a:pt x="654" y="354"/>
                    </a:cubicBezTo>
                    <a:close/>
                    <a:moveTo>
                      <a:pt x="12" y="273"/>
                    </a:moveTo>
                    <a:cubicBezTo>
                      <a:pt x="12" y="273"/>
                      <a:pt x="11" y="274"/>
                      <a:pt x="11" y="274"/>
                    </a:cubicBezTo>
                    <a:cubicBezTo>
                      <a:pt x="12" y="274"/>
                      <a:pt x="12" y="274"/>
                      <a:pt x="12" y="274"/>
                    </a:cubicBezTo>
                    <a:cubicBezTo>
                      <a:pt x="13" y="274"/>
                      <a:pt x="13" y="274"/>
                      <a:pt x="13" y="274"/>
                    </a:cubicBezTo>
                    <a:lnTo>
                      <a:pt x="12" y="273"/>
                    </a:lnTo>
                    <a:close/>
                  </a:path>
                </a:pathLst>
              </a:custGeom>
              <a:solidFill>
                <a:srgbClr val="FFC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3" name="Freeform 69"/>
              <p:cNvSpPr>
                <a:spLocks noEditPoints="1"/>
              </p:cNvSpPr>
              <p:nvPr/>
            </p:nvSpPr>
            <p:spPr bwMode="auto">
              <a:xfrm>
                <a:off x="4203700" y="2173288"/>
                <a:ext cx="149225" cy="242887"/>
              </a:xfrm>
              <a:custGeom>
                <a:avLst/>
                <a:gdLst>
                  <a:gd name="T0" fmla="*/ 3 w 49"/>
                  <a:gd name="T1" fmla="*/ 46 h 80"/>
                  <a:gd name="T2" fmla="*/ 12 w 49"/>
                  <a:gd name="T3" fmla="*/ 46 h 80"/>
                  <a:gd name="T4" fmla="*/ 11 w 49"/>
                  <a:gd name="T5" fmla="*/ 50 h 80"/>
                  <a:gd name="T6" fmla="*/ 35 w 49"/>
                  <a:gd name="T7" fmla="*/ 0 h 80"/>
                  <a:gd name="T8" fmla="*/ 34 w 49"/>
                  <a:gd name="T9" fmla="*/ 1 h 80"/>
                  <a:gd name="T10" fmla="*/ 33 w 49"/>
                  <a:gd name="T11" fmla="*/ 3 h 80"/>
                  <a:gd name="T12" fmla="*/ 45 w 49"/>
                  <a:gd name="T13" fmla="*/ 69 h 80"/>
                  <a:gd name="T14" fmla="*/ 33 w 49"/>
                  <a:gd name="T15" fmla="*/ 75 h 80"/>
                  <a:gd name="T16" fmla="*/ 6 w 49"/>
                  <a:gd name="T17" fmla="*/ 33 h 80"/>
                  <a:gd name="T18" fmla="*/ 9 w 49"/>
                  <a:gd name="T19" fmla="*/ 30 h 80"/>
                  <a:gd name="T20" fmla="*/ 24 w 49"/>
                  <a:gd name="T21" fmla="*/ 16 h 80"/>
                  <a:gd name="T22" fmla="*/ 23 w 49"/>
                  <a:gd name="T23" fmla="*/ 18 h 80"/>
                  <a:gd name="T24" fmla="*/ 10 w 49"/>
                  <a:gd name="T25" fmla="*/ 21 h 80"/>
                  <a:gd name="T26" fmla="*/ 7 w 49"/>
                  <a:gd name="T27" fmla="*/ 23 h 80"/>
                  <a:gd name="T28" fmla="*/ 4 w 49"/>
                  <a:gd name="T29" fmla="*/ 27 h 80"/>
                  <a:gd name="T30" fmla="*/ 5 w 49"/>
                  <a:gd name="T31" fmla="*/ 28 h 80"/>
                  <a:gd name="T32" fmla="*/ 9 w 49"/>
                  <a:gd name="T33" fmla="*/ 27 h 80"/>
                  <a:gd name="T34" fmla="*/ 10 w 49"/>
                  <a:gd name="T35" fmla="*/ 28 h 80"/>
                  <a:gd name="T36" fmla="*/ 12 w 49"/>
                  <a:gd name="T37" fmla="*/ 34 h 80"/>
                  <a:gd name="T38" fmla="*/ 11 w 49"/>
                  <a:gd name="T39" fmla="*/ 38 h 80"/>
                  <a:gd name="T40" fmla="*/ 15 w 49"/>
                  <a:gd name="T41" fmla="*/ 42 h 80"/>
                  <a:gd name="T42" fmla="*/ 16 w 49"/>
                  <a:gd name="T43" fmla="*/ 51 h 80"/>
                  <a:gd name="T44" fmla="*/ 15 w 49"/>
                  <a:gd name="T45" fmla="*/ 79 h 80"/>
                  <a:gd name="T46" fmla="*/ 22 w 49"/>
                  <a:gd name="T47" fmla="*/ 78 h 80"/>
                  <a:gd name="T48" fmla="*/ 29 w 49"/>
                  <a:gd name="T49" fmla="*/ 75 h 80"/>
                  <a:gd name="T50" fmla="*/ 37 w 49"/>
                  <a:gd name="T51" fmla="*/ 74 h 80"/>
                  <a:gd name="T52" fmla="*/ 46 w 49"/>
                  <a:gd name="T53" fmla="*/ 72 h 80"/>
                  <a:gd name="T54" fmla="*/ 44 w 49"/>
                  <a:gd name="T55" fmla="*/ 69 h 80"/>
                  <a:gd name="T56" fmla="*/ 45 w 49"/>
                  <a:gd name="T57" fmla="*/ 66 h 80"/>
                  <a:gd name="T58" fmla="*/ 48 w 49"/>
                  <a:gd name="T59" fmla="*/ 64 h 80"/>
                  <a:gd name="T60" fmla="*/ 40 w 49"/>
                  <a:gd name="T61" fmla="*/ 59 h 80"/>
                  <a:gd name="T62" fmla="*/ 37 w 49"/>
                  <a:gd name="T63" fmla="*/ 53 h 80"/>
                  <a:gd name="T64" fmla="*/ 38 w 49"/>
                  <a:gd name="T65" fmla="*/ 50 h 80"/>
                  <a:gd name="T66" fmla="*/ 30 w 49"/>
                  <a:gd name="T67" fmla="*/ 40 h 80"/>
                  <a:gd name="T68" fmla="*/ 21 w 49"/>
                  <a:gd name="T69" fmla="*/ 37 h 80"/>
                  <a:gd name="T70" fmla="*/ 23 w 49"/>
                  <a:gd name="T71" fmla="*/ 34 h 80"/>
                  <a:gd name="T72" fmla="*/ 29 w 49"/>
                  <a:gd name="T73" fmla="*/ 28 h 80"/>
                  <a:gd name="T74" fmla="*/ 22 w 49"/>
                  <a:gd name="T75" fmla="*/ 25 h 80"/>
                  <a:gd name="T76" fmla="*/ 20 w 49"/>
                  <a:gd name="T77" fmla="*/ 23 h 80"/>
                  <a:gd name="T78" fmla="*/ 20 w 49"/>
                  <a:gd name="T79" fmla="*/ 19 h 80"/>
                  <a:gd name="T80" fmla="*/ 15 w 49"/>
                  <a:gd name="T81" fmla="*/ 20 h 80"/>
                  <a:gd name="T82" fmla="*/ 13 w 49"/>
                  <a:gd name="T83" fmla="*/ 24 h 80"/>
                  <a:gd name="T84" fmla="*/ 12 w 49"/>
                  <a:gd name="T85" fmla="*/ 26 h 80"/>
                  <a:gd name="T86" fmla="*/ 13 w 49"/>
                  <a:gd name="T87" fmla="*/ 28 h 80"/>
                  <a:gd name="T88" fmla="*/ 11 w 49"/>
                  <a:gd name="T89" fmla="*/ 31 h 80"/>
                  <a:gd name="T90" fmla="*/ 12 w 49"/>
                  <a:gd name="T91" fmla="*/ 34 h 80"/>
                  <a:gd name="T92" fmla="*/ 12 w 49"/>
                  <a:gd name="T93" fmla="*/ 38 h 80"/>
                  <a:gd name="T94" fmla="*/ 13 w 49"/>
                  <a:gd name="T95" fmla="*/ 39 h 80"/>
                  <a:gd name="T96" fmla="*/ 16 w 49"/>
                  <a:gd name="T97" fmla="*/ 36 h 80"/>
                  <a:gd name="T98" fmla="*/ 15 w 49"/>
                  <a:gd name="T99" fmla="*/ 45 h 80"/>
                  <a:gd name="T100" fmla="*/ 20 w 49"/>
                  <a:gd name="T101" fmla="*/ 46 h 80"/>
                  <a:gd name="T102" fmla="*/ 26 w 49"/>
                  <a:gd name="T103" fmla="*/ 50 h 80"/>
                  <a:gd name="T104" fmla="*/ 25 w 49"/>
                  <a:gd name="T105" fmla="*/ 56 h 80"/>
                  <a:gd name="T106" fmla="*/ 16 w 49"/>
                  <a:gd name="T107" fmla="*/ 60 h 80"/>
                  <a:gd name="T108" fmla="*/ 18 w 49"/>
                  <a:gd name="T109" fmla="*/ 64 h 80"/>
                  <a:gd name="T110" fmla="*/ 15 w 49"/>
                  <a:gd name="T111" fmla="*/ 68 h 80"/>
                  <a:gd name="T112" fmla="*/ 22 w 49"/>
                  <a:gd name="T113" fmla="*/ 69 h 80"/>
                  <a:gd name="T114" fmla="*/ 24 w 49"/>
                  <a:gd name="T115" fmla="*/ 72 h 80"/>
                  <a:gd name="T116" fmla="*/ 15 w 49"/>
                  <a:gd name="T117" fmla="*/ 76 h 80"/>
                  <a:gd name="T118" fmla="*/ 14 w 49"/>
                  <a:gd name="T11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9" h="80">
                    <a:moveTo>
                      <a:pt x="9" y="51"/>
                    </a:moveTo>
                    <a:cubicBezTo>
                      <a:pt x="8" y="51"/>
                      <a:pt x="8" y="51"/>
                      <a:pt x="8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lose/>
                    <a:moveTo>
                      <a:pt x="33" y="7"/>
                    </a:moveTo>
                    <a:cubicBezTo>
                      <a:pt x="33" y="6"/>
                      <a:pt x="33" y="6"/>
                      <a:pt x="33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7"/>
                      <a:pt x="33" y="7"/>
                      <a:pt x="33" y="7"/>
                    </a:cubicBezTo>
                    <a:close/>
                    <a:moveTo>
                      <a:pt x="35" y="1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1"/>
                      <a:pt x="35" y="1"/>
                      <a:pt x="35" y="1"/>
                    </a:cubicBezTo>
                    <a:close/>
                    <a:moveTo>
                      <a:pt x="33" y="3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3" y="3"/>
                      <a:pt x="33" y="3"/>
                    </a:cubicBezTo>
                    <a:close/>
                    <a:moveTo>
                      <a:pt x="34" y="2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lose/>
                    <a:moveTo>
                      <a:pt x="33" y="5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5"/>
                      <a:pt x="33" y="5"/>
                      <a:pt x="33" y="5"/>
                    </a:cubicBezTo>
                    <a:close/>
                    <a:moveTo>
                      <a:pt x="44" y="69"/>
                    </a:move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4" y="69"/>
                      <a:pt x="44" y="69"/>
                      <a:pt x="44" y="69"/>
                    </a:cubicBezTo>
                    <a:close/>
                    <a:moveTo>
                      <a:pt x="33" y="75"/>
                    </a:moveTo>
                    <a:cubicBezTo>
                      <a:pt x="34" y="74"/>
                      <a:pt x="34" y="74"/>
                      <a:pt x="34" y="74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lose/>
                    <a:moveTo>
                      <a:pt x="15" y="38"/>
                    </a:moveTo>
                    <a:cubicBezTo>
                      <a:pt x="14" y="39"/>
                      <a:pt x="14" y="39"/>
                      <a:pt x="14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5" y="38"/>
                      <a:pt x="15" y="38"/>
                    </a:cubicBezTo>
                    <a:close/>
                    <a:moveTo>
                      <a:pt x="9" y="37"/>
                    </a:move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9" y="37"/>
                      <a:pt x="9" y="37"/>
                      <a:pt x="9" y="37"/>
                    </a:cubicBezTo>
                    <a:close/>
                    <a:moveTo>
                      <a:pt x="6" y="34"/>
                    </a:moveTo>
                    <a:cubicBezTo>
                      <a:pt x="6" y="33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6" y="34"/>
                      <a:pt x="6" y="34"/>
                      <a:pt x="6" y="34"/>
                    </a:cubicBezTo>
                    <a:close/>
                    <a:moveTo>
                      <a:pt x="8" y="33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3"/>
                      <a:pt x="8" y="33"/>
                      <a:pt x="8" y="33"/>
                    </a:cubicBezTo>
                    <a:close/>
                    <a:moveTo>
                      <a:pt x="10" y="31"/>
                    </a:move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lose/>
                    <a:moveTo>
                      <a:pt x="9" y="30"/>
                    </a:moveTo>
                    <a:cubicBezTo>
                      <a:pt x="9" y="31"/>
                      <a:pt x="9" y="31"/>
                      <a:pt x="9" y="31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0"/>
                      <a:pt x="9" y="30"/>
                      <a:pt x="9" y="30"/>
                    </a:cubicBezTo>
                    <a:close/>
                    <a:moveTo>
                      <a:pt x="23" y="15"/>
                    </a:move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15"/>
                      <a:pt x="23" y="15"/>
                      <a:pt x="23" y="15"/>
                    </a:cubicBezTo>
                    <a:close/>
                    <a:moveTo>
                      <a:pt x="22" y="15"/>
                    </a:moveTo>
                    <a:cubicBezTo>
                      <a:pt x="23" y="15"/>
                      <a:pt x="23" y="15"/>
                      <a:pt x="23" y="15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5"/>
                      <a:pt x="22" y="15"/>
                      <a:pt x="22" y="15"/>
                    </a:cubicBezTo>
                    <a:close/>
                    <a:moveTo>
                      <a:pt x="22" y="17"/>
                    </a:move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17"/>
                      <a:pt x="22" y="17"/>
                      <a:pt x="22" y="17"/>
                    </a:cubicBezTo>
                    <a:close/>
                    <a:moveTo>
                      <a:pt x="6" y="23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6" y="23"/>
                      <a:pt x="6" y="23"/>
                      <a:pt x="6" y="23"/>
                    </a:cubicBezTo>
                    <a:close/>
                    <a:moveTo>
                      <a:pt x="6" y="24"/>
                    </a:moveTo>
                    <a:cubicBezTo>
                      <a:pt x="7" y="25"/>
                      <a:pt x="7" y="25"/>
                      <a:pt x="7" y="25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lose/>
                    <a:moveTo>
                      <a:pt x="6" y="26"/>
                    </a:moveTo>
                    <a:cubicBezTo>
                      <a:pt x="5" y="26"/>
                      <a:pt x="5" y="26"/>
                      <a:pt x="5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6" y="26"/>
                      <a:pt x="6" y="26"/>
                    </a:cubicBezTo>
                    <a:close/>
                    <a:moveTo>
                      <a:pt x="5" y="27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4" y="29"/>
                    </a:moveTo>
                    <a:cubicBezTo>
                      <a:pt x="4" y="30"/>
                      <a:pt x="4" y="30"/>
                      <a:pt x="4" y="3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29"/>
                      <a:pt x="4" y="29"/>
                      <a:pt x="4" y="29"/>
                    </a:cubicBezTo>
                    <a:close/>
                    <a:moveTo>
                      <a:pt x="5" y="29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9"/>
                      <a:pt x="5" y="29"/>
                      <a:pt x="5" y="29"/>
                    </a:cubicBezTo>
                    <a:close/>
                    <a:moveTo>
                      <a:pt x="11" y="30"/>
                    </a:moveTo>
                    <a:cubicBezTo>
                      <a:pt x="11" y="29"/>
                      <a:pt x="11" y="29"/>
                      <a:pt x="11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lose/>
                    <a:moveTo>
                      <a:pt x="9" y="35"/>
                    </a:move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5"/>
                      <a:pt x="9" y="35"/>
                      <a:pt x="9" y="35"/>
                    </a:cubicBezTo>
                    <a:close/>
                    <a:moveTo>
                      <a:pt x="10" y="39"/>
                    </a:moveTo>
                    <a:cubicBezTo>
                      <a:pt x="10" y="38"/>
                      <a:pt x="10" y="38"/>
                      <a:pt x="10" y="38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0" y="39"/>
                      <a:pt x="10" y="39"/>
                      <a:pt x="10" y="39"/>
                    </a:cubicBezTo>
                    <a:close/>
                    <a:moveTo>
                      <a:pt x="9" y="40"/>
                    </a:move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40"/>
                      <a:pt x="9" y="40"/>
                      <a:pt x="9" y="40"/>
                    </a:cubicBezTo>
                    <a:close/>
                    <a:moveTo>
                      <a:pt x="13" y="40"/>
                    </a:moveTo>
                    <a:cubicBezTo>
                      <a:pt x="13" y="41"/>
                      <a:pt x="13" y="41"/>
                      <a:pt x="13" y="41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3" y="40"/>
                      <a:pt x="13" y="40"/>
                      <a:pt x="13" y="40"/>
                    </a:cubicBezTo>
                    <a:close/>
                    <a:moveTo>
                      <a:pt x="17" y="57"/>
                    </a:moveTo>
                    <a:cubicBezTo>
                      <a:pt x="18" y="57"/>
                      <a:pt x="18" y="57"/>
                      <a:pt x="18" y="57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6"/>
                      <a:pt x="17" y="57"/>
                      <a:pt x="17" y="57"/>
                    </a:cubicBezTo>
                    <a:close/>
                    <a:moveTo>
                      <a:pt x="16" y="51"/>
                    </a:moveTo>
                    <a:cubicBezTo>
                      <a:pt x="16" y="50"/>
                      <a:pt x="16" y="50"/>
                      <a:pt x="16" y="50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6" y="51"/>
                      <a:pt x="16" y="51"/>
                      <a:pt x="16" y="51"/>
                    </a:cubicBezTo>
                    <a:close/>
                    <a:moveTo>
                      <a:pt x="14" y="80"/>
                    </a:moveTo>
                    <a:cubicBezTo>
                      <a:pt x="14" y="80"/>
                      <a:pt x="14" y="80"/>
                      <a:pt x="14" y="80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9" y="78"/>
                      <a:pt x="19" y="78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4" y="76"/>
                      <a:pt x="24" y="76"/>
                      <a:pt x="24" y="76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27" y="75"/>
                      <a:pt x="27" y="75"/>
                      <a:pt x="27" y="75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4" y="74"/>
                      <a:pt x="34" y="74"/>
                      <a:pt x="34" y="74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6" y="74"/>
                      <a:pt x="36" y="74"/>
                      <a:pt x="36" y="74"/>
                    </a:cubicBezTo>
                    <a:cubicBezTo>
                      <a:pt x="36" y="74"/>
                      <a:pt x="36" y="74"/>
                      <a:pt x="36" y="74"/>
                    </a:cubicBezTo>
                    <a:cubicBezTo>
                      <a:pt x="37" y="74"/>
                      <a:pt x="37" y="74"/>
                      <a:pt x="37" y="74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4" y="67"/>
                      <a:pt x="44" y="67"/>
                      <a:pt x="44" y="67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2" y="58"/>
                      <a:pt x="42" y="58"/>
                      <a:pt x="42" y="58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5" y="66"/>
                      <a:pt x="15" y="66"/>
                      <a:pt x="15" y="66"/>
                    </a:cubicBezTo>
                    <a:cubicBezTo>
                      <a:pt x="15" y="66"/>
                      <a:pt x="15" y="66"/>
                      <a:pt x="15" y="66"/>
                    </a:cubicBezTo>
                    <a:cubicBezTo>
                      <a:pt x="13" y="66"/>
                      <a:pt x="13" y="66"/>
                      <a:pt x="13" y="66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20" y="69"/>
                      <a:pt x="20" y="69"/>
                      <a:pt x="20" y="69"/>
                    </a:cubicBezTo>
                    <a:cubicBezTo>
                      <a:pt x="20" y="69"/>
                      <a:pt x="20" y="69"/>
                      <a:pt x="20" y="69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3" y="71"/>
                      <a:pt x="23" y="71"/>
                      <a:pt x="23" y="71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8" y="73"/>
                      <a:pt x="18" y="73"/>
                      <a:pt x="18" y="73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16" y="75"/>
                      <a:pt x="16" y="75"/>
                      <a:pt x="16" y="75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11" y="79"/>
                      <a:pt x="11" y="79"/>
                      <a:pt x="11" y="79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79"/>
                      <a:pt x="12" y="79"/>
                      <a:pt x="12" y="79"/>
                    </a:cubicBezTo>
                    <a:cubicBezTo>
                      <a:pt x="13" y="79"/>
                      <a:pt x="13" y="79"/>
                      <a:pt x="13" y="79"/>
                    </a:cubicBezTo>
                    <a:lnTo>
                      <a:pt x="14" y="80"/>
                    </a:lnTo>
                    <a:close/>
                  </a:path>
                </a:pathLst>
              </a:custGeom>
              <a:solidFill>
                <a:srgbClr val="FFC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4" name="Freeform 70"/>
              <p:cNvSpPr>
                <a:spLocks noEditPoints="1"/>
              </p:cNvSpPr>
              <p:nvPr/>
            </p:nvSpPr>
            <p:spPr bwMode="auto">
              <a:xfrm>
                <a:off x="4252913" y="2390775"/>
                <a:ext cx="223838" cy="185737"/>
              </a:xfrm>
              <a:custGeom>
                <a:avLst/>
                <a:gdLst>
                  <a:gd name="T0" fmla="*/ 111 w 141"/>
                  <a:gd name="T1" fmla="*/ 58 h 117"/>
                  <a:gd name="T2" fmla="*/ 101 w 141"/>
                  <a:gd name="T3" fmla="*/ 61 h 117"/>
                  <a:gd name="T4" fmla="*/ 105 w 141"/>
                  <a:gd name="T5" fmla="*/ 54 h 117"/>
                  <a:gd name="T6" fmla="*/ 113 w 141"/>
                  <a:gd name="T7" fmla="*/ 44 h 117"/>
                  <a:gd name="T8" fmla="*/ 117 w 141"/>
                  <a:gd name="T9" fmla="*/ 44 h 117"/>
                  <a:gd name="T10" fmla="*/ 118 w 141"/>
                  <a:gd name="T11" fmla="*/ 35 h 117"/>
                  <a:gd name="T12" fmla="*/ 120 w 141"/>
                  <a:gd name="T13" fmla="*/ 25 h 117"/>
                  <a:gd name="T14" fmla="*/ 111 w 141"/>
                  <a:gd name="T15" fmla="*/ 23 h 117"/>
                  <a:gd name="T16" fmla="*/ 103 w 141"/>
                  <a:gd name="T17" fmla="*/ 21 h 117"/>
                  <a:gd name="T18" fmla="*/ 96 w 141"/>
                  <a:gd name="T19" fmla="*/ 18 h 117"/>
                  <a:gd name="T20" fmla="*/ 88 w 141"/>
                  <a:gd name="T21" fmla="*/ 14 h 117"/>
                  <a:gd name="T22" fmla="*/ 80 w 141"/>
                  <a:gd name="T23" fmla="*/ 8 h 117"/>
                  <a:gd name="T24" fmla="*/ 73 w 141"/>
                  <a:gd name="T25" fmla="*/ 0 h 117"/>
                  <a:gd name="T26" fmla="*/ 63 w 141"/>
                  <a:gd name="T27" fmla="*/ 2 h 117"/>
                  <a:gd name="T28" fmla="*/ 59 w 141"/>
                  <a:gd name="T29" fmla="*/ 14 h 117"/>
                  <a:gd name="T30" fmla="*/ 48 w 141"/>
                  <a:gd name="T31" fmla="*/ 18 h 117"/>
                  <a:gd name="T32" fmla="*/ 40 w 141"/>
                  <a:gd name="T33" fmla="*/ 21 h 117"/>
                  <a:gd name="T34" fmla="*/ 36 w 141"/>
                  <a:gd name="T35" fmla="*/ 18 h 117"/>
                  <a:gd name="T36" fmla="*/ 29 w 141"/>
                  <a:gd name="T37" fmla="*/ 19 h 117"/>
                  <a:gd name="T38" fmla="*/ 32 w 141"/>
                  <a:gd name="T39" fmla="*/ 27 h 117"/>
                  <a:gd name="T40" fmla="*/ 27 w 141"/>
                  <a:gd name="T41" fmla="*/ 31 h 117"/>
                  <a:gd name="T42" fmla="*/ 17 w 141"/>
                  <a:gd name="T43" fmla="*/ 27 h 117"/>
                  <a:gd name="T44" fmla="*/ 10 w 141"/>
                  <a:gd name="T45" fmla="*/ 29 h 117"/>
                  <a:gd name="T46" fmla="*/ 2 w 141"/>
                  <a:gd name="T47" fmla="*/ 35 h 117"/>
                  <a:gd name="T48" fmla="*/ 2 w 141"/>
                  <a:gd name="T49" fmla="*/ 35 h 117"/>
                  <a:gd name="T50" fmla="*/ 4 w 141"/>
                  <a:gd name="T51" fmla="*/ 37 h 117"/>
                  <a:gd name="T52" fmla="*/ 4 w 141"/>
                  <a:gd name="T53" fmla="*/ 40 h 117"/>
                  <a:gd name="T54" fmla="*/ 13 w 141"/>
                  <a:gd name="T55" fmla="*/ 42 h 117"/>
                  <a:gd name="T56" fmla="*/ 19 w 141"/>
                  <a:gd name="T57" fmla="*/ 44 h 117"/>
                  <a:gd name="T58" fmla="*/ 23 w 141"/>
                  <a:gd name="T59" fmla="*/ 48 h 117"/>
                  <a:gd name="T60" fmla="*/ 29 w 141"/>
                  <a:gd name="T61" fmla="*/ 48 h 117"/>
                  <a:gd name="T62" fmla="*/ 27 w 141"/>
                  <a:gd name="T63" fmla="*/ 54 h 117"/>
                  <a:gd name="T64" fmla="*/ 36 w 141"/>
                  <a:gd name="T65" fmla="*/ 60 h 117"/>
                  <a:gd name="T66" fmla="*/ 34 w 141"/>
                  <a:gd name="T67" fmla="*/ 67 h 117"/>
                  <a:gd name="T68" fmla="*/ 40 w 141"/>
                  <a:gd name="T69" fmla="*/ 69 h 117"/>
                  <a:gd name="T70" fmla="*/ 36 w 141"/>
                  <a:gd name="T71" fmla="*/ 79 h 117"/>
                  <a:gd name="T72" fmla="*/ 32 w 141"/>
                  <a:gd name="T73" fmla="*/ 94 h 117"/>
                  <a:gd name="T74" fmla="*/ 36 w 141"/>
                  <a:gd name="T75" fmla="*/ 98 h 117"/>
                  <a:gd name="T76" fmla="*/ 52 w 141"/>
                  <a:gd name="T77" fmla="*/ 103 h 117"/>
                  <a:gd name="T78" fmla="*/ 63 w 141"/>
                  <a:gd name="T79" fmla="*/ 102 h 117"/>
                  <a:gd name="T80" fmla="*/ 76 w 141"/>
                  <a:gd name="T81" fmla="*/ 105 h 117"/>
                  <a:gd name="T82" fmla="*/ 84 w 141"/>
                  <a:gd name="T83" fmla="*/ 92 h 117"/>
                  <a:gd name="T84" fmla="*/ 92 w 141"/>
                  <a:gd name="T85" fmla="*/ 94 h 117"/>
                  <a:gd name="T86" fmla="*/ 109 w 141"/>
                  <a:gd name="T87" fmla="*/ 98 h 117"/>
                  <a:gd name="T88" fmla="*/ 118 w 141"/>
                  <a:gd name="T89" fmla="*/ 88 h 117"/>
                  <a:gd name="T90" fmla="*/ 113 w 141"/>
                  <a:gd name="T91" fmla="*/ 77 h 117"/>
                  <a:gd name="T92" fmla="*/ 113 w 141"/>
                  <a:gd name="T93" fmla="*/ 67 h 117"/>
                  <a:gd name="T94" fmla="*/ 136 w 141"/>
                  <a:gd name="T95" fmla="*/ 117 h 117"/>
                  <a:gd name="T96" fmla="*/ 134 w 141"/>
                  <a:gd name="T97" fmla="*/ 113 h 117"/>
                  <a:gd name="T98" fmla="*/ 132 w 141"/>
                  <a:gd name="T99" fmla="*/ 109 h 117"/>
                  <a:gd name="T100" fmla="*/ 132 w 141"/>
                  <a:gd name="T101" fmla="*/ 107 h 117"/>
                  <a:gd name="T102" fmla="*/ 138 w 141"/>
                  <a:gd name="T103" fmla="*/ 102 h 117"/>
                  <a:gd name="T104" fmla="*/ 139 w 141"/>
                  <a:gd name="T105" fmla="*/ 98 h 117"/>
                  <a:gd name="T106" fmla="*/ 139 w 141"/>
                  <a:gd name="T107" fmla="*/ 113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1" h="117">
                    <a:moveTo>
                      <a:pt x="113" y="63"/>
                    </a:moveTo>
                    <a:lnTo>
                      <a:pt x="113" y="63"/>
                    </a:lnTo>
                    <a:lnTo>
                      <a:pt x="113" y="61"/>
                    </a:lnTo>
                    <a:lnTo>
                      <a:pt x="111" y="60"/>
                    </a:lnTo>
                    <a:lnTo>
                      <a:pt x="111" y="58"/>
                    </a:lnTo>
                    <a:lnTo>
                      <a:pt x="107" y="58"/>
                    </a:lnTo>
                    <a:lnTo>
                      <a:pt x="105" y="58"/>
                    </a:lnTo>
                    <a:lnTo>
                      <a:pt x="107" y="61"/>
                    </a:lnTo>
                    <a:lnTo>
                      <a:pt x="103" y="61"/>
                    </a:lnTo>
                    <a:lnTo>
                      <a:pt x="101" y="61"/>
                    </a:lnTo>
                    <a:lnTo>
                      <a:pt x="101" y="60"/>
                    </a:lnTo>
                    <a:lnTo>
                      <a:pt x="103" y="60"/>
                    </a:lnTo>
                    <a:lnTo>
                      <a:pt x="103" y="60"/>
                    </a:lnTo>
                    <a:lnTo>
                      <a:pt x="103" y="58"/>
                    </a:lnTo>
                    <a:lnTo>
                      <a:pt x="105" y="54"/>
                    </a:lnTo>
                    <a:lnTo>
                      <a:pt x="107" y="50"/>
                    </a:lnTo>
                    <a:lnTo>
                      <a:pt x="109" y="50"/>
                    </a:lnTo>
                    <a:lnTo>
                      <a:pt x="111" y="48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1" y="44"/>
                    </a:lnTo>
                    <a:lnTo>
                      <a:pt x="111" y="42"/>
                    </a:lnTo>
                    <a:lnTo>
                      <a:pt x="115" y="42"/>
                    </a:lnTo>
                    <a:lnTo>
                      <a:pt x="115" y="44"/>
                    </a:lnTo>
                    <a:lnTo>
                      <a:pt x="117" y="44"/>
                    </a:lnTo>
                    <a:lnTo>
                      <a:pt x="120" y="42"/>
                    </a:lnTo>
                    <a:lnTo>
                      <a:pt x="118" y="40"/>
                    </a:lnTo>
                    <a:lnTo>
                      <a:pt x="117" y="40"/>
                    </a:lnTo>
                    <a:lnTo>
                      <a:pt x="117" y="37"/>
                    </a:lnTo>
                    <a:lnTo>
                      <a:pt x="118" y="35"/>
                    </a:lnTo>
                    <a:lnTo>
                      <a:pt x="120" y="33"/>
                    </a:lnTo>
                    <a:lnTo>
                      <a:pt x="120" y="31"/>
                    </a:lnTo>
                    <a:lnTo>
                      <a:pt x="120" y="29"/>
                    </a:lnTo>
                    <a:lnTo>
                      <a:pt x="122" y="25"/>
                    </a:lnTo>
                    <a:lnTo>
                      <a:pt x="120" y="25"/>
                    </a:lnTo>
                    <a:lnTo>
                      <a:pt x="118" y="25"/>
                    </a:lnTo>
                    <a:lnTo>
                      <a:pt x="117" y="23"/>
                    </a:lnTo>
                    <a:lnTo>
                      <a:pt x="115" y="23"/>
                    </a:lnTo>
                    <a:lnTo>
                      <a:pt x="113" y="23"/>
                    </a:lnTo>
                    <a:lnTo>
                      <a:pt x="111" y="23"/>
                    </a:lnTo>
                    <a:lnTo>
                      <a:pt x="109" y="23"/>
                    </a:lnTo>
                    <a:lnTo>
                      <a:pt x="107" y="23"/>
                    </a:lnTo>
                    <a:lnTo>
                      <a:pt x="107" y="21"/>
                    </a:lnTo>
                    <a:lnTo>
                      <a:pt x="105" y="19"/>
                    </a:lnTo>
                    <a:lnTo>
                      <a:pt x="103" y="21"/>
                    </a:lnTo>
                    <a:lnTo>
                      <a:pt x="101" y="19"/>
                    </a:lnTo>
                    <a:lnTo>
                      <a:pt x="99" y="18"/>
                    </a:lnTo>
                    <a:lnTo>
                      <a:pt x="99" y="18"/>
                    </a:lnTo>
                    <a:lnTo>
                      <a:pt x="97" y="19"/>
                    </a:lnTo>
                    <a:lnTo>
                      <a:pt x="96" y="18"/>
                    </a:lnTo>
                    <a:lnTo>
                      <a:pt x="94" y="18"/>
                    </a:lnTo>
                    <a:lnTo>
                      <a:pt x="92" y="14"/>
                    </a:lnTo>
                    <a:lnTo>
                      <a:pt x="90" y="14"/>
                    </a:lnTo>
                    <a:lnTo>
                      <a:pt x="88" y="14"/>
                    </a:lnTo>
                    <a:lnTo>
                      <a:pt x="88" y="14"/>
                    </a:lnTo>
                    <a:lnTo>
                      <a:pt x="86" y="14"/>
                    </a:lnTo>
                    <a:lnTo>
                      <a:pt x="84" y="14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76" y="6"/>
                    </a:lnTo>
                    <a:lnTo>
                      <a:pt x="76" y="4"/>
                    </a:lnTo>
                    <a:lnTo>
                      <a:pt x="74" y="4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69" y="2"/>
                    </a:lnTo>
                    <a:lnTo>
                      <a:pt x="67" y="0"/>
                    </a:lnTo>
                    <a:lnTo>
                      <a:pt x="63" y="2"/>
                    </a:lnTo>
                    <a:lnTo>
                      <a:pt x="63" y="4"/>
                    </a:lnTo>
                    <a:lnTo>
                      <a:pt x="63" y="6"/>
                    </a:lnTo>
                    <a:lnTo>
                      <a:pt x="63" y="10"/>
                    </a:lnTo>
                    <a:lnTo>
                      <a:pt x="59" y="14"/>
                    </a:lnTo>
                    <a:lnTo>
                      <a:pt x="59" y="14"/>
                    </a:lnTo>
                    <a:lnTo>
                      <a:pt x="57" y="16"/>
                    </a:lnTo>
                    <a:lnTo>
                      <a:pt x="55" y="16"/>
                    </a:lnTo>
                    <a:lnTo>
                      <a:pt x="53" y="14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48" y="19"/>
                    </a:lnTo>
                    <a:lnTo>
                      <a:pt x="50" y="19"/>
                    </a:lnTo>
                    <a:lnTo>
                      <a:pt x="48" y="21"/>
                    </a:lnTo>
                    <a:lnTo>
                      <a:pt x="44" y="21"/>
                    </a:lnTo>
                    <a:lnTo>
                      <a:pt x="40" y="21"/>
                    </a:lnTo>
                    <a:lnTo>
                      <a:pt x="38" y="21"/>
                    </a:lnTo>
                    <a:lnTo>
                      <a:pt x="36" y="21"/>
                    </a:lnTo>
                    <a:lnTo>
                      <a:pt x="36" y="19"/>
                    </a:lnTo>
                    <a:lnTo>
                      <a:pt x="34" y="19"/>
                    </a:lnTo>
                    <a:lnTo>
                      <a:pt x="36" y="18"/>
                    </a:lnTo>
                    <a:lnTo>
                      <a:pt x="34" y="18"/>
                    </a:lnTo>
                    <a:lnTo>
                      <a:pt x="32" y="18"/>
                    </a:lnTo>
                    <a:lnTo>
                      <a:pt x="31" y="18"/>
                    </a:lnTo>
                    <a:lnTo>
                      <a:pt x="29" y="18"/>
                    </a:lnTo>
                    <a:lnTo>
                      <a:pt x="29" y="19"/>
                    </a:lnTo>
                    <a:lnTo>
                      <a:pt x="29" y="19"/>
                    </a:lnTo>
                    <a:lnTo>
                      <a:pt x="32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32" y="27"/>
                    </a:lnTo>
                    <a:lnTo>
                      <a:pt x="32" y="29"/>
                    </a:lnTo>
                    <a:lnTo>
                      <a:pt x="32" y="31"/>
                    </a:lnTo>
                    <a:lnTo>
                      <a:pt x="29" y="29"/>
                    </a:lnTo>
                    <a:lnTo>
                      <a:pt x="29" y="31"/>
                    </a:lnTo>
                    <a:lnTo>
                      <a:pt x="27" y="31"/>
                    </a:lnTo>
                    <a:lnTo>
                      <a:pt x="25" y="31"/>
                    </a:lnTo>
                    <a:lnTo>
                      <a:pt x="23" y="29"/>
                    </a:lnTo>
                    <a:lnTo>
                      <a:pt x="21" y="31"/>
                    </a:lnTo>
                    <a:lnTo>
                      <a:pt x="19" y="27"/>
                    </a:lnTo>
                    <a:lnTo>
                      <a:pt x="17" y="27"/>
                    </a:lnTo>
                    <a:lnTo>
                      <a:pt x="13" y="27"/>
                    </a:lnTo>
                    <a:lnTo>
                      <a:pt x="11" y="29"/>
                    </a:lnTo>
                    <a:lnTo>
                      <a:pt x="11" y="29"/>
                    </a:lnTo>
                    <a:lnTo>
                      <a:pt x="10" y="31"/>
                    </a:lnTo>
                    <a:lnTo>
                      <a:pt x="10" y="29"/>
                    </a:lnTo>
                    <a:lnTo>
                      <a:pt x="6" y="29"/>
                    </a:lnTo>
                    <a:lnTo>
                      <a:pt x="6" y="31"/>
                    </a:lnTo>
                    <a:lnTo>
                      <a:pt x="2" y="31"/>
                    </a:lnTo>
                    <a:lnTo>
                      <a:pt x="0" y="33"/>
                    </a:lnTo>
                    <a:lnTo>
                      <a:pt x="2" y="35"/>
                    </a:lnTo>
                    <a:lnTo>
                      <a:pt x="4" y="33"/>
                    </a:lnTo>
                    <a:lnTo>
                      <a:pt x="6" y="35"/>
                    </a:lnTo>
                    <a:lnTo>
                      <a:pt x="6" y="35"/>
                    </a:lnTo>
                    <a:lnTo>
                      <a:pt x="4" y="35"/>
                    </a:lnTo>
                    <a:lnTo>
                      <a:pt x="2" y="35"/>
                    </a:lnTo>
                    <a:lnTo>
                      <a:pt x="4" y="37"/>
                    </a:lnTo>
                    <a:lnTo>
                      <a:pt x="4" y="35"/>
                    </a:lnTo>
                    <a:lnTo>
                      <a:pt x="6" y="35"/>
                    </a:lnTo>
                    <a:lnTo>
                      <a:pt x="6" y="37"/>
                    </a:lnTo>
                    <a:lnTo>
                      <a:pt x="4" y="37"/>
                    </a:lnTo>
                    <a:lnTo>
                      <a:pt x="2" y="37"/>
                    </a:lnTo>
                    <a:lnTo>
                      <a:pt x="2" y="39"/>
                    </a:lnTo>
                    <a:lnTo>
                      <a:pt x="4" y="39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3" y="40"/>
                    </a:lnTo>
                    <a:lnTo>
                      <a:pt x="13" y="42"/>
                    </a:lnTo>
                    <a:lnTo>
                      <a:pt x="15" y="42"/>
                    </a:lnTo>
                    <a:lnTo>
                      <a:pt x="17" y="44"/>
                    </a:lnTo>
                    <a:lnTo>
                      <a:pt x="19" y="42"/>
                    </a:lnTo>
                    <a:lnTo>
                      <a:pt x="21" y="42"/>
                    </a:lnTo>
                    <a:lnTo>
                      <a:pt x="19" y="44"/>
                    </a:lnTo>
                    <a:lnTo>
                      <a:pt x="21" y="44"/>
                    </a:lnTo>
                    <a:lnTo>
                      <a:pt x="23" y="44"/>
                    </a:lnTo>
                    <a:lnTo>
                      <a:pt x="23" y="44"/>
                    </a:lnTo>
                    <a:lnTo>
                      <a:pt x="23" y="46"/>
                    </a:lnTo>
                    <a:lnTo>
                      <a:pt x="23" y="48"/>
                    </a:lnTo>
                    <a:lnTo>
                      <a:pt x="25" y="48"/>
                    </a:lnTo>
                    <a:lnTo>
                      <a:pt x="27" y="46"/>
                    </a:lnTo>
                    <a:lnTo>
                      <a:pt x="29" y="46"/>
                    </a:lnTo>
                    <a:lnTo>
                      <a:pt x="31" y="48"/>
                    </a:lnTo>
                    <a:lnTo>
                      <a:pt x="29" y="48"/>
                    </a:lnTo>
                    <a:lnTo>
                      <a:pt x="27" y="48"/>
                    </a:lnTo>
                    <a:lnTo>
                      <a:pt x="25" y="50"/>
                    </a:lnTo>
                    <a:lnTo>
                      <a:pt x="27" y="50"/>
                    </a:lnTo>
                    <a:lnTo>
                      <a:pt x="27" y="52"/>
                    </a:lnTo>
                    <a:lnTo>
                      <a:pt x="27" y="54"/>
                    </a:lnTo>
                    <a:lnTo>
                      <a:pt x="27" y="54"/>
                    </a:lnTo>
                    <a:lnTo>
                      <a:pt x="29" y="54"/>
                    </a:lnTo>
                    <a:lnTo>
                      <a:pt x="31" y="58"/>
                    </a:lnTo>
                    <a:lnTo>
                      <a:pt x="34" y="58"/>
                    </a:lnTo>
                    <a:lnTo>
                      <a:pt x="36" y="60"/>
                    </a:lnTo>
                    <a:lnTo>
                      <a:pt x="36" y="61"/>
                    </a:lnTo>
                    <a:lnTo>
                      <a:pt x="36" y="63"/>
                    </a:lnTo>
                    <a:lnTo>
                      <a:pt x="36" y="65"/>
                    </a:lnTo>
                    <a:lnTo>
                      <a:pt x="36" y="65"/>
                    </a:lnTo>
                    <a:lnTo>
                      <a:pt x="34" y="67"/>
                    </a:lnTo>
                    <a:lnTo>
                      <a:pt x="36" y="67"/>
                    </a:lnTo>
                    <a:lnTo>
                      <a:pt x="40" y="69"/>
                    </a:lnTo>
                    <a:lnTo>
                      <a:pt x="42" y="75"/>
                    </a:lnTo>
                    <a:lnTo>
                      <a:pt x="40" y="73"/>
                    </a:lnTo>
                    <a:lnTo>
                      <a:pt x="40" y="69"/>
                    </a:lnTo>
                    <a:lnTo>
                      <a:pt x="36" y="69"/>
                    </a:lnTo>
                    <a:lnTo>
                      <a:pt x="36" y="69"/>
                    </a:lnTo>
                    <a:lnTo>
                      <a:pt x="34" y="75"/>
                    </a:lnTo>
                    <a:lnTo>
                      <a:pt x="34" y="79"/>
                    </a:lnTo>
                    <a:lnTo>
                      <a:pt x="36" y="79"/>
                    </a:lnTo>
                    <a:lnTo>
                      <a:pt x="36" y="81"/>
                    </a:lnTo>
                    <a:lnTo>
                      <a:pt x="34" y="86"/>
                    </a:lnTo>
                    <a:lnTo>
                      <a:pt x="32" y="92"/>
                    </a:lnTo>
                    <a:lnTo>
                      <a:pt x="31" y="94"/>
                    </a:lnTo>
                    <a:lnTo>
                      <a:pt x="32" y="94"/>
                    </a:lnTo>
                    <a:lnTo>
                      <a:pt x="32" y="94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4" y="98"/>
                    </a:lnTo>
                    <a:lnTo>
                      <a:pt x="36" y="98"/>
                    </a:lnTo>
                    <a:lnTo>
                      <a:pt x="42" y="100"/>
                    </a:lnTo>
                    <a:lnTo>
                      <a:pt x="44" y="102"/>
                    </a:lnTo>
                    <a:lnTo>
                      <a:pt x="46" y="102"/>
                    </a:lnTo>
                    <a:lnTo>
                      <a:pt x="48" y="103"/>
                    </a:lnTo>
                    <a:lnTo>
                      <a:pt x="52" y="103"/>
                    </a:lnTo>
                    <a:lnTo>
                      <a:pt x="52" y="103"/>
                    </a:lnTo>
                    <a:lnTo>
                      <a:pt x="53" y="102"/>
                    </a:lnTo>
                    <a:lnTo>
                      <a:pt x="59" y="102"/>
                    </a:lnTo>
                    <a:lnTo>
                      <a:pt x="61" y="103"/>
                    </a:lnTo>
                    <a:lnTo>
                      <a:pt x="63" y="102"/>
                    </a:lnTo>
                    <a:lnTo>
                      <a:pt x="67" y="103"/>
                    </a:lnTo>
                    <a:lnTo>
                      <a:pt x="73" y="103"/>
                    </a:lnTo>
                    <a:lnTo>
                      <a:pt x="76" y="105"/>
                    </a:lnTo>
                    <a:lnTo>
                      <a:pt x="76" y="105"/>
                    </a:lnTo>
                    <a:lnTo>
                      <a:pt x="76" y="105"/>
                    </a:lnTo>
                    <a:lnTo>
                      <a:pt x="76" y="102"/>
                    </a:lnTo>
                    <a:lnTo>
                      <a:pt x="76" y="100"/>
                    </a:lnTo>
                    <a:lnTo>
                      <a:pt x="76" y="98"/>
                    </a:lnTo>
                    <a:lnTo>
                      <a:pt x="80" y="96"/>
                    </a:lnTo>
                    <a:lnTo>
                      <a:pt x="84" y="92"/>
                    </a:lnTo>
                    <a:lnTo>
                      <a:pt x="84" y="92"/>
                    </a:lnTo>
                    <a:lnTo>
                      <a:pt x="86" y="92"/>
                    </a:lnTo>
                    <a:lnTo>
                      <a:pt x="88" y="92"/>
                    </a:lnTo>
                    <a:lnTo>
                      <a:pt x="90" y="94"/>
                    </a:lnTo>
                    <a:lnTo>
                      <a:pt x="92" y="94"/>
                    </a:lnTo>
                    <a:lnTo>
                      <a:pt x="94" y="92"/>
                    </a:lnTo>
                    <a:lnTo>
                      <a:pt x="96" y="92"/>
                    </a:lnTo>
                    <a:lnTo>
                      <a:pt x="101" y="96"/>
                    </a:lnTo>
                    <a:lnTo>
                      <a:pt x="103" y="98"/>
                    </a:lnTo>
                    <a:lnTo>
                      <a:pt x="109" y="98"/>
                    </a:lnTo>
                    <a:lnTo>
                      <a:pt x="111" y="96"/>
                    </a:lnTo>
                    <a:lnTo>
                      <a:pt x="111" y="96"/>
                    </a:lnTo>
                    <a:lnTo>
                      <a:pt x="113" y="94"/>
                    </a:lnTo>
                    <a:lnTo>
                      <a:pt x="118" y="88"/>
                    </a:lnTo>
                    <a:lnTo>
                      <a:pt x="118" y="88"/>
                    </a:lnTo>
                    <a:lnTo>
                      <a:pt x="118" y="86"/>
                    </a:lnTo>
                    <a:lnTo>
                      <a:pt x="120" y="84"/>
                    </a:lnTo>
                    <a:lnTo>
                      <a:pt x="117" y="84"/>
                    </a:lnTo>
                    <a:lnTo>
                      <a:pt x="113" y="82"/>
                    </a:lnTo>
                    <a:lnTo>
                      <a:pt x="113" y="77"/>
                    </a:lnTo>
                    <a:lnTo>
                      <a:pt x="111" y="75"/>
                    </a:lnTo>
                    <a:lnTo>
                      <a:pt x="111" y="73"/>
                    </a:lnTo>
                    <a:lnTo>
                      <a:pt x="115" y="73"/>
                    </a:lnTo>
                    <a:lnTo>
                      <a:pt x="115" y="69"/>
                    </a:lnTo>
                    <a:lnTo>
                      <a:pt x="113" y="67"/>
                    </a:lnTo>
                    <a:lnTo>
                      <a:pt x="113" y="65"/>
                    </a:lnTo>
                    <a:lnTo>
                      <a:pt x="113" y="63"/>
                    </a:lnTo>
                    <a:lnTo>
                      <a:pt x="113" y="63"/>
                    </a:lnTo>
                    <a:lnTo>
                      <a:pt x="113" y="63"/>
                    </a:lnTo>
                    <a:close/>
                    <a:moveTo>
                      <a:pt x="136" y="117"/>
                    </a:moveTo>
                    <a:lnTo>
                      <a:pt x="134" y="117"/>
                    </a:lnTo>
                    <a:lnTo>
                      <a:pt x="132" y="115"/>
                    </a:lnTo>
                    <a:lnTo>
                      <a:pt x="134" y="115"/>
                    </a:lnTo>
                    <a:lnTo>
                      <a:pt x="134" y="115"/>
                    </a:lnTo>
                    <a:lnTo>
                      <a:pt x="134" y="113"/>
                    </a:lnTo>
                    <a:lnTo>
                      <a:pt x="132" y="113"/>
                    </a:lnTo>
                    <a:lnTo>
                      <a:pt x="132" y="113"/>
                    </a:lnTo>
                    <a:lnTo>
                      <a:pt x="132" y="111"/>
                    </a:lnTo>
                    <a:lnTo>
                      <a:pt x="130" y="111"/>
                    </a:lnTo>
                    <a:lnTo>
                      <a:pt x="132" y="109"/>
                    </a:lnTo>
                    <a:lnTo>
                      <a:pt x="132" y="109"/>
                    </a:lnTo>
                    <a:lnTo>
                      <a:pt x="130" y="109"/>
                    </a:lnTo>
                    <a:lnTo>
                      <a:pt x="130" y="107"/>
                    </a:lnTo>
                    <a:lnTo>
                      <a:pt x="130" y="107"/>
                    </a:lnTo>
                    <a:lnTo>
                      <a:pt x="132" y="107"/>
                    </a:lnTo>
                    <a:lnTo>
                      <a:pt x="130" y="105"/>
                    </a:lnTo>
                    <a:lnTo>
                      <a:pt x="132" y="103"/>
                    </a:lnTo>
                    <a:lnTo>
                      <a:pt x="134" y="102"/>
                    </a:lnTo>
                    <a:lnTo>
                      <a:pt x="136" y="102"/>
                    </a:lnTo>
                    <a:lnTo>
                      <a:pt x="138" y="102"/>
                    </a:lnTo>
                    <a:lnTo>
                      <a:pt x="138" y="102"/>
                    </a:lnTo>
                    <a:lnTo>
                      <a:pt x="138" y="100"/>
                    </a:lnTo>
                    <a:lnTo>
                      <a:pt x="138" y="100"/>
                    </a:lnTo>
                    <a:lnTo>
                      <a:pt x="138" y="98"/>
                    </a:lnTo>
                    <a:lnTo>
                      <a:pt x="139" y="98"/>
                    </a:lnTo>
                    <a:lnTo>
                      <a:pt x="139" y="100"/>
                    </a:lnTo>
                    <a:lnTo>
                      <a:pt x="139" y="103"/>
                    </a:lnTo>
                    <a:lnTo>
                      <a:pt x="141" y="107"/>
                    </a:lnTo>
                    <a:lnTo>
                      <a:pt x="139" y="111"/>
                    </a:lnTo>
                    <a:lnTo>
                      <a:pt x="139" y="113"/>
                    </a:lnTo>
                    <a:lnTo>
                      <a:pt x="138" y="117"/>
                    </a:lnTo>
                    <a:lnTo>
                      <a:pt x="136" y="117"/>
                    </a:lnTo>
                    <a:close/>
                  </a:path>
                </a:pathLst>
              </a:custGeom>
              <a:solidFill>
                <a:srgbClr val="FFC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3" name="Freeform 99"/>
              <p:cNvSpPr>
                <a:spLocks/>
              </p:cNvSpPr>
              <p:nvPr/>
            </p:nvSpPr>
            <p:spPr bwMode="auto">
              <a:xfrm>
                <a:off x="4699000" y="2913063"/>
                <a:ext cx="280988" cy="290512"/>
              </a:xfrm>
              <a:custGeom>
                <a:avLst/>
                <a:gdLst>
                  <a:gd name="T0" fmla="*/ 158 w 177"/>
                  <a:gd name="T1" fmla="*/ 2 h 183"/>
                  <a:gd name="T2" fmla="*/ 160 w 177"/>
                  <a:gd name="T3" fmla="*/ 5 h 183"/>
                  <a:gd name="T4" fmla="*/ 160 w 177"/>
                  <a:gd name="T5" fmla="*/ 7 h 183"/>
                  <a:gd name="T6" fmla="*/ 162 w 177"/>
                  <a:gd name="T7" fmla="*/ 25 h 183"/>
                  <a:gd name="T8" fmla="*/ 174 w 177"/>
                  <a:gd name="T9" fmla="*/ 36 h 183"/>
                  <a:gd name="T10" fmla="*/ 177 w 177"/>
                  <a:gd name="T11" fmla="*/ 42 h 183"/>
                  <a:gd name="T12" fmla="*/ 168 w 177"/>
                  <a:gd name="T13" fmla="*/ 44 h 183"/>
                  <a:gd name="T14" fmla="*/ 164 w 177"/>
                  <a:gd name="T15" fmla="*/ 47 h 183"/>
                  <a:gd name="T16" fmla="*/ 162 w 177"/>
                  <a:gd name="T17" fmla="*/ 53 h 183"/>
                  <a:gd name="T18" fmla="*/ 158 w 177"/>
                  <a:gd name="T19" fmla="*/ 67 h 183"/>
                  <a:gd name="T20" fmla="*/ 158 w 177"/>
                  <a:gd name="T21" fmla="*/ 76 h 183"/>
                  <a:gd name="T22" fmla="*/ 153 w 177"/>
                  <a:gd name="T23" fmla="*/ 91 h 183"/>
                  <a:gd name="T24" fmla="*/ 147 w 177"/>
                  <a:gd name="T25" fmla="*/ 99 h 183"/>
                  <a:gd name="T26" fmla="*/ 139 w 177"/>
                  <a:gd name="T27" fmla="*/ 110 h 183"/>
                  <a:gd name="T28" fmla="*/ 135 w 177"/>
                  <a:gd name="T29" fmla="*/ 120 h 183"/>
                  <a:gd name="T30" fmla="*/ 132 w 177"/>
                  <a:gd name="T31" fmla="*/ 133 h 183"/>
                  <a:gd name="T32" fmla="*/ 124 w 177"/>
                  <a:gd name="T33" fmla="*/ 133 h 183"/>
                  <a:gd name="T34" fmla="*/ 124 w 177"/>
                  <a:gd name="T35" fmla="*/ 141 h 183"/>
                  <a:gd name="T36" fmla="*/ 134 w 177"/>
                  <a:gd name="T37" fmla="*/ 145 h 183"/>
                  <a:gd name="T38" fmla="*/ 139 w 177"/>
                  <a:gd name="T39" fmla="*/ 151 h 183"/>
                  <a:gd name="T40" fmla="*/ 145 w 177"/>
                  <a:gd name="T41" fmla="*/ 160 h 183"/>
                  <a:gd name="T42" fmla="*/ 137 w 177"/>
                  <a:gd name="T43" fmla="*/ 173 h 183"/>
                  <a:gd name="T44" fmla="*/ 132 w 177"/>
                  <a:gd name="T45" fmla="*/ 177 h 183"/>
                  <a:gd name="T46" fmla="*/ 118 w 177"/>
                  <a:gd name="T47" fmla="*/ 181 h 183"/>
                  <a:gd name="T48" fmla="*/ 114 w 177"/>
                  <a:gd name="T49" fmla="*/ 183 h 183"/>
                  <a:gd name="T50" fmla="*/ 107 w 177"/>
                  <a:gd name="T51" fmla="*/ 181 h 183"/>
                  <a:gd name="T52" fmla="*/ 101 w 177"/>
                  <a:gd name="T53" fmla="*/ 183 h 183"/>
                  <a:gd name="T54" fmla="*/ 95 w 177"/>
                  <a:gd name="T55" fmla="*/ 181 h 183"/>
                  <a:gd name="T56" fmla="*/ 90 w 177"/>
                  <a:gd name="T57" fmla="*/ 175 h 183"/>
                  <a:gd name="T58" fmla="*/ 84 w 177"/>
                  <a:gd name="T59" fmla="*/ 172 h 183"/>
                  <a:gd name="T60" fmla="*/ 78 w 177"/>
                  <a:gd name="T61" fmla="*/ 173 h 183"/>
                  <a:gd name="T62" fmla="*/ 70 w 177"/>
                  <a:gd name="T63" fmla="*/ 175 h 183"/>
                  <a:gd name="T64" fmla="*/ 63 w 177"/>
                  <a:gd name="T65" fmla="*/ 170 h 183"/>
                  <a:gd name="T66" fmla="*/ 59 w 177"/>
                  <a:gd name="T67" fmla="*/ 166 h 183"/>
                  <a:gd name="T68" fmla="*/ 53 w 177"/>
                  <a:gd name="T69" fmla="*/ 160 h 183"/>
                  <a:gd name="T70" fmla="*/ 48 w 177"/>
                  <a:gd name="T71" fmla="*/ 154 h 183"/>
                  <a:gd name="T72" fmla="*/ 42 w 177"/>
                  <a:gd name="T73" fmla="*/ 147 h 183"/>
                  <a:gd name="T74" fmla="*/ 38 w 177"/>
                  <a:gd name="T75" fmla="*/ 145 h 183"/>
                  <a:gd name="T76" fmla="*/ 34 w 177"/>
                  <a:gd name="T77" fmla="*/ 139 h 183"/>
                  <a:gd name="T78" fmla="*/ 27 w 177"/>
                  <a:gd name="T79" fmla="*/ 135 h 183"/>
                  <a:gd name="T80" fmla="*/ 21 w 177"/>
                  <a:gd name="T81" fmla="*/ 131 h 183"/>
                  <a:gd name="T82" fmla="*/ 19 w 177"/>
                  <a:gd name="T83" fmla="*/ 126 h 183"/>
                  <a:gd name="T84" fmla="*/ 13 w 177"/>
                  <a:gd name="T85" fmla="*/ 112 h 183"/>
                  <a:gd name="T86" fmla="*/ 11 w 177"/>
                  <a:gd name="T87" fmla="*/ 109 h 183"/>
                  <a:gd name="T88" fmla="*/ 6 w 177"/>
                  <a:gd name="T89" fmla="*/ 101 h 183"/>
                  <a:gd name="T90" fmla="*/ 6 w 177"/>
                  <a:gd name="T91" fmla="*/ 93 h 183"/>
                  <a:gd name="T92" fmla="*/ 0 w 177"/>
                  <a:gd name="T93" fmla="*/ 89 h 183"/>
                  <a:gd name="T94" fmla="*/ 4 w 177"/>
                  <a:gd name="T95" fmla="*/ 82 h 183"/>
                  <a:gd name="T96" fmla="*/ 7 w 177"/>
                  <a:gd name="T97" fmla="*/ 74 h 183"/>
                  <a:gd name="T98" fmla="*/ 11 w 177"/>
                  <a:gd name="T99" fmla="*/ 63 h 183"/>
                  <a:gd name="T100" fmla="*/ 21 w 177"/>
                  <a:gd name="T101" fmla="*/ 61 h 183"/>
                  <a:gd name="T102" fmla="*/ 30 w 177"/>
                  <a:gd name="T103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7" h="183">
                    <a:moveTo>
                      <a:pt x="30" y="0"/>
                    </a:moveTo>
                    <a:lnTo>
                      <a:pt x="158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8" y="2"/>
                    </a:lnTo>
                    <a:lnTo>
                      <a:pt x="158" y="2"/>
                    </a:lnTo>
                    <a:lnTo>
                      <a:pt x="158" y="2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5"/>
                    </a:lnTo>
                    <a:lnTo>
                      <a:pt x="162" y="7"/>
                    </a:lnTo>
                    <a:lnTo>
                      <a:pt x="162" y="9"/>
                    </a:lnTo>
                    <a:lnTo>
                      <a:pt x="162" y="9"/>
                    </a:lnTo>
                    <a:lnTo>
                      <a:pt x="162" y="9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0" y="9"/>
                    </a:lnTo>
                    <a:lnTo>
                      <a:pt x="162" y="17"/>
                    </a:lnTo>
                    <a:lnTo>
                      <a:pt x="164" y="21"/>
                    </a:lnTo>
                    <a:lnTo>
                      <a:pt x="162" y="25"/>
                    </a:lnTo>
                    <a:lnTo>
                      <a:pt x="164" y="28"/>
                    </a:lnTo>
                    <a:lnTo>
                      <a:pt x="166" y="32"/>
                    </a:lnTo>
                    <a:lnTo>
                      <a:pt x="168" y="32"/>
                    </a:lnTo>
                    <a:lnTo>
                      <a:pt x="174" y="34"/>
                    </a:lnTo>
                    <a:lnTo>
                      <a:pt x="174" y="36"/>
                    </a:lnTo>
                    <a:lnTo>
                      <a:pt x="176" y="36"/>
                    </a:lnTo>
                    <a:lnTo>
                      <a:pt x="177" y="38"/>
                    </a:lnTo>
                    <a:lnTo>
                      <a:pt x="177" y="40"/>
                    </a:lnTo>
                    <a:lnTo>
                      <a:pt x="177" y="40"/>
                    </a:lnTo>
                    <a:lnTo>
                      <a:pt x="177" y="42"/>
                    </a:lnTo>
                    <a:lnTo>
                      <a:pt x="176" y="42"/>
                    </a:lnTo>
                    <a:lnTo>
                      <a:pt x="174" y="42"/>
                    </a:lnTo>
                    <a:lnTo>
                      <a:pt x="172" y="44"/>
                    </a:lnTo>
                    <a:lnTo>
                      <a:pt x="170" y="44"/>
                    </a:lnTo>
                    <a:lnTo>
                      <a:pt x="168" y="44"/>
                    </a:lnTo>
                    <a:lnTo>
                      <a:pt x="166" y="46"/>
                    </a:lnTo>
                    <a:lnTo>
                      <a:pt x="166" y="46"/>
                    </a:lnTo>
                    <a:lnTo>
                      <a:pt x="166" y="47"/>
                    </a:lnTo>
                    <a:lnTo>
                      <a:pt x="166" y="47"/>
                    </a:lnTo>
                    <a:lnTo>
                      <a:pt x="164" y="47"/>
                    </a:lnTo>
                    <a:lnTo>
                      <a:pt x="162" y="47"/>
                    </a:lnTo>
                    <a:lnTo>
                      <a:pt x="162" y="51"/>
                    </a:lnTo>
                    <a:lnTo>
                      <a:pt x="162" y="53"/>
                    </a:lnTo>
                    <a:lnTo>
                      <a:pt x="162" y="53"/>
                    </a:lnTo>
                    <a:lnTo>
                      <a:pt x="162" y="53"/>
                    </a:lnTo>
                    <a:lnTo>
                      <a:pt x="162" y="55"/>
                    </a:lnTo>
                    <a:lnTo>
                      <a:pt x="160" y="59"/>
                    </a:lnTo>
                    <a:lnTo>
                      <a:pt x="160" y="63"/>
                    </a:lnTo>
                    <a:lnTo>
                      <a:pt x="158" y="65"/>
                    </a:lnTo>
                    <a:lnTo>
                      <a:pt x="158" y="67"/>
                    </a:lnTo>
                    <a:lnTo>
                      <a:pt x="156" y="68"/>
                    </a:lnTo>
                    <a:lnTo>
                      <a:pt x="156" y="70"/>
                    </a:lnTo>
                    <a:lnTo>
                      <a:pt x="158" y="74"/>
                    </a:lnTo>
                    <a:lnTo>
                      <a:pt x="158" y="76"/>
                    </a:lnTo>
                    <a:lnTo>
                      <a:pt x="158" y="76"/>
                    </a:lnTo>
                    <a:lnTo>
                      <a:pt x="158" y="78"/>
                    </a:lnTo>
                    <a:lnTo>
                      <a:pt x="158" y="80"/>
                    </a:lnTo>
                    <a:lnTo>
                      <a:pt x="158" y="84"/>
                    </a:lnTo>
                    <a:lnTo>
                      <a:pt x="155" y="88"/>
                    </a:lnTo>
                    <a:lnTo>
                      <a:pt x="153" y="91"/>
                    </a:lnTo>
                    <a:lnTo>
                      <a:pt x="153" y="91"/>
                    </a:lnTo>
                    <a:lnTo>
                      <a:pt x="151" y="91"/>
                    </a:lnTo>
                    <a:lnTo>
                      <a:pt x="151" y="93"/>
                    </a:lnTo>
                    <a:lnTo>
                      <a:pt x="147" y="97"/>
                    </a:lnTo>
                    <a:lnTo>
                      <a:pt x="147" y="99"/>
                    </a:lnTo>
                    <a:lnTo>
                      <a:pt x="145" y="101"/>
                    </a:lnTo>
                    <a:lnTo>
                      <a:pt x="143" y="103"/>
                    </a:lnTo>
                    <a:lnTo>
                      <a:pt x="141" y="110"/>
                    </a:lnTo>
                    <a:lnTo>
                      <a:pt x="139" y="110"/>
                    </a:lnTo>
                    <a:lnTo>
                      <a:pt x="139" y="110"/>
                    </a:lnTo>
                    <a:lnTo>
                      <a:pt x="139" y="112"/>
                    </a:lnTo>
                    <a:lnTo>
                      <a:pt x="135" y="114"/>
                    </a:lnTo>
                    <a:lnTo>
                      <a:pt x="135" y="116"/>
                    </a:lnTo>
                    <a:lnTo>
                      <a:pt x="135" y="118"/>
                    </a:lnTo>
                    <a:lnTo>
                      <a:pt x="135" y="120"/>
                    </a:lnTo>
                    <a:lnTo>
                      <a:pt x="135" y="122"/>
                    </a:lnTo>
                    <a:lnTo>
                      <a:pt x="134" y="124"/>
                    </a:lnTo>
                    <a:lnTo>
                      <a:pt x="134" y="128"/>
                    </a:lnTo>
                    <a:lnTo>
                      <a:pt x="134" y="133"/>
                    </a:lnTo>
                    <a:lnTo>
                      <a:pt x="132" y="133"/>
                    </a:lnTo>
                    <a:lnTo>
                      <a:pt x="132" y="135"/>
                    </a:lnTo>
                    <a:lnTo>
                      <a:pt x="130" y="135"/>
                    </a:lnTo>
                    <a:lnTo>
                      <a:pt x="130" y="133"/>
                    </a:lnTo>
                    <a:lnTo>
                      <a:pt x="128" y="135"/>
                    </a:lnTo>
                    <a:lnTo>
                      <a:pt x="124" y="133"/>
                    </a:lnTo>
                    <a:lnTo>
                      <a:pt x="124" y="137"/>
                    </a:lnTo>
                    <a:lnTo>
                      <a:pt x="124" y="137"/>
                    </a:lnTo>
                    <a:lnTo>
                      <a:pt x="122" y="139"/>
                    </a:lnTo>
                    <a:lnTo>
                      <a:pt x="122" y="141"/>
                    </a:lnTo>
                    <a:lnTo>
                      <a:pt x="124" y="141"/>
                    </a:lnTo>
                    <a:lnTo>
                      <a:pt x="130" y="141"/>
                    </a:lnTo>
                    <a:lnTo>
                      <a:pt x="130" y="143"/>
                    </a:lnTo>
                    <a:lnTo>
                      <a:pt x="132" y="143"/>
                    </a:lnTo>
                    <a:lnTo>
                      <a:pt x="132" y="145"/>
                    </a:lnTo>
                    <a:lnTo>
                      <a:pt x="134" y="145"/>
                    </a:lnTo>
                    <a:lnTo>
                      <a:pt x="135" y="149"/>
                    </a:lnTo>
                    <a:lnTo>
                      <a:pt x="137" y="151"/>
                    </a:lnTo>
                    <a:lnTo>
                      <a:pt x="137" y="151"/>
                    </a:lnTo>
                    <a:lnTo>
                      <a:pt x="137" y="151"/>
                    </a:lnTo>
                    <a:lnTo>
                      <a:pt x="139" y="151"/>
                    </a:lnTo>
                    <a:lnTo>
                      <a:pt x="141" y="152"/>
                    </a:lnTo>
                    <a:lnTo>
                      <a:pt x="141" y="154"/>
                    </a:lnTo>
                    <a:lnTo>
                      <a:pt x="143" y="156"/>
                    </a:lnTo>
                    <a:lnTo>
                      <a:pt x="145" y="160"/>
                    </a:lnTo>
                    <a:lnTo>
                      <a:pt x="145" y="160"/>
                    </a:lnTo>
                    <a:lnTo>
                      <a:pt x="147" y="164"/>
                    </a:lnTo>
                    <a:lnTo>
                      <a:pt x="143" y="168"/>
                    </a:lnTo>
                    <a:lnTo>
                      <a:pt x="139" y="172"/>
                    </a:lnTo>
                    <a:lnTo>
                      <a:pt x="139" y="172"/>
                    </a:lnTo>
                    <a:lnTo>
                      <a:pt x="137" y="173"/>
                    </a:lnTo>
                    <a:lnTo>
                      <a:pt x="135" y="173"/>
                    </a:lnTo>
                    <a:lnTo>
                      <a:pt x="135" y="175"/>
                    </a:lnTo>
                    <a:lnTo>
                      <a:pt x="134" y="175"/>
                    </a:lnTo>
                    <a:lnTo>
                      <a:pt x="134" y="175"/>
                    </a:lnTo>
                    <a:lnTo>
                      <a:pt x="132" y="177"/>
                    </a:lnTo>
                    <a:lnTo>
                      <a:pt x="130" y="179"/>
                    </a:lnTo>
                    <a:lnTo>
                      <a:pt x="128" y="179"/>
                    </a:lnTo>
                    <a:lnTo>
                      <a:pt x="126" y="179"/>
                    </a:lnTo>
                    <a:lnTo>
                      <a:pt x="122" y="179"/>
                    </a:lnTo>
                    <a:lnTo>
                      <a:pt x="118" y="181"/>
                    </a:lnTo>
                    <a:lnTo>
                      <a:pt x="116" y="181"/>
                    </a:lnTo>
                    <a:lnTo>
                      <a:pt x="116" y="181"/>
                    </a:lnTo>
                    <a:lnTo>
                      <a:pt x="114" y="181"/>
                    </a:lnTo>
                    <a:lnTo>
                      <a:pt x="114" y="181"/>
                    </a:lnTo>
                    <a:lnTo>
                      <a:pt x="114" y="183"/>
                    </a:lnTo>
                    <a:lnTo>
                      <a:pt x="112" y="183"/>
                    </a:lnTo>
                    <a:lnTo>
                      <a:pt x="111" y="183"/>
                    </a:lnTo>
                    <a:lnTo>
                      <a:pt x="109" y="181"/>
                    </a:lnTo>
                    <a:lnTo>
                      <a:pt x="107" y="181"/>
                    </a:lnTo>
                    <a:lnTo>
                      <a:pt x="107" y="181"/>
                    </a:lnTo>
                    <a:lnTo>
                      <a:pt x="103" y="181"/>
                    </a:lnTo>
                    <a:lnTo>
                      <a:pt x="101" y="179"/>
                    </a:lnTo>
                    <a:lnTo>
                      <a:pt x="99" y="181"/>
                    </a:lnTo>
                    <a:lnTo>
                      <a:pt x="99" y="181"/>
                    </a:lnTo>
                    <a:lnTo>
                      <a:pt x="101" y="183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97" y="183"/>
                    </a:lnTo>
                    <a:lnTo>
                      <a:pt x="95" y="183"/>
                    </a:lnTo>
                    <a:lnTo>
                      <a:pt x="95" y="181"/>
                    </a:lnTo>
                    <a:lnTo>
                      <a:pt x="95" y="181"/>
                    </a:lnTo>
                    <a:lnTo>
                      <a:pt x="95" y="179"/>
                    </a:lnTo>
                    <a:lnTo>
                      <a:pt x="93" y="177"/>
                    </a:lnTo>
                    <a:lnTo>
                      <a:pt x="93" y="177"/>
                    </a:lnTo>
                    <a:lnTo>
                      <a:pt x="90" y="175"/>
                    </a:lnTo>
                    <a:lnTo>
                      <a:pt x="90" y="175"/>
                    </a:lnTo>
                    <a:lnTo>
                      <a:pt x="88" y="173"/>
                    </a:lnTo>
                    <a:lnTo>
                      <a:pt x="86" y="172"/>
                    </a:lnTo>
                    <a:lnTo>
                      <a:pt x="86" y="172"/>
                    </a:lnTo>
                    <a:lnTo>
                      <a:pt x="84" y="172"/>
                    </a:lnTo>
                    <a:lnTo>
                      <a:pt x="82" y="172"/>
                    </a:lnTo>
                    <a:lnTo>
                      <a:pt x="82" y="173"/>
                    </a:lnTo>
                    <a:lnTo>
                      <a:pt x="80" y="173"/>
                    </a:lnTo>
                    <a:lnTo>
                      <a:pt x="78" y="173"/>
                    </a:lnTo>
                    <a:lnTo>
                      <a:pt x="78" y="173"/>
                    </a:lnTo>
                    <a:lnTo>
                      <a:pt x="76" y="173"/>
                    </a:lnTo>
                    <a:lnTo>
                      <a:pt x="74" y="173"/>
                    </a:lnTo>
                    <a:lnTo>
                      <a:pt x="72" y="173"/>
                    </a:lnTo>
                    <a:lnTo>
                      <a:pt x="72" y="175"/>
                    </a:lnTo>
                    <a:lnTo>
                      <a:pt x="70" y="175"/>
                    </a:lnTo>
                    <a:lnTo>
                      <a:pt x="69" y="175"/>
                    </a:lnTo>
                    <a:lnTo>
                      <a:pt x="67" y="173"/>
                    </a:lnTo>
                    <a:lnTo>
                      <a:pt x="65" y="172"/>
                    </a:lnTo>
                    <a:lnTo>
                      <a:pt x="65" y="172"/>
                    </a:lnTo>
                    <a:lnTo>
                      <a:pt x="63" y="170"/>
                    </a:lnTo>
                    <a:lnTo>
                      <a:pt x="63" y="168"/>
                    </a:lnTo>
                    <a:lnTo>
                      <a:pt x="63" y="168"/>
                    </a:lnTo>
                    <a:lnTo>
                      <a:pt x="63" y="168"/>
                    </a:lnTo>
                    <a:lnTo>
                      <a:pt x="61" y="168"/>
                    </a:lnTo>
                    <a:lnTo>
                      <a:pt x="59" y="166"/>
                    </a:lnTo>
                    <a:lnTo>
                      <a:pt x="57" y="166"/>
                    </a:lnTo>
                    <a:lnTo>
                      <a:pt x="57" y="162"/>
                    </a:lnTo>
                    <a:lnTo>
                      <a:pt x="57" y="162"/>
                    </a:lnTo>
                    <a:lnTo>
                      <a:pt x="57" y="160"/>
                    </a:lnTo>
                    <a:lnTo>
                      <a:pt x="53" y="160"/>
                    </a:lnTo>
                    <a:lnTo>
                      <a:pt x="51" y="158"/>
                    </a:lnTo>
                    <a:lnTo>
                      <a:pt x="51" y="156"/>
                    </a:lnTo>
                    <a:lnTo>
                      <a:pt x="51" y="156"/>
                    </a:lnTo>
                    <a:lnTo>
                      <a:pt x="49" y="154"/>
                    </a:lnTo>
                    <a:lnTo>
                      <a:pt x="48" y="154"/>
                    </a:lnTo>
                    <a:lnTo>
                      <a:pt x="48" y="151"/>
                    </a:lnTo>
                    <a:lnTo>
                      <a:pt x="48" y="151"/>
                    </a:lnTo>
                    <a:lnTo>
                      <a:pt x="44" y="149"/>
                    </a:lnTo>
                    <a:lnTo>
                      <a:pt x="42" y="149"/>
                    </a:lnTo>
                    <a:lnTo>
                      <a:pt x="42" y="147"/>
                    </a:lnTo>
                    <a:lnTo>
                      <a:pt x="40" y="149"/>
                    </a:lnTo>
                    <a:lnTo>
                      <a:pt x="38" y="147"/>
                    </a:lnTo>
                    <a:lnTo>
                      <a:pt x="36" y="145"/>
                    </a:lnTo>
                    <a:lnTo>
                      <a:pt x="36" y="145"/>
                    </a:lnTo>
                    <a:lnTo>
                      <a:pt x="38" y="145"/>
                    </a:lnTo>
                    <a:lnTo>
                      <a:pt x="38" y="143"/>
                    </a:lnTo>
                    <a:lnTo>
                      <a:pt x="40" y="141"/>
                    </a:lnTo>
                    <a:lnTo>
                      <a:pt x="38" y="141"/>
                    </a:lnTo>
                    <a:lnTo>
                      <a:pt x="36" y="141"/>
                    </a:lnTo>
                    <a:lnTo>
                      <a:pt x="34" y="139"/>
                    </a:lnTo>
                    <a:lnTo>
                      <a:pt x="34" y="139"/>
                    </a:lnTo>
                    <a:lnTo>
                      <a:pt x="32" y="137"/>
                    </a:lnTo>
                    <a:lnTo>
                      <a:pt x="30" y="137"/>
                    </a:lnTo>
                    <a:lnTo>
                      <a:pt x="28" y="137"/>
                    </a:lnTo>
                    <a:lnTo>
                      <a:pt x="27" y="135"/>
                    </a:lnTo>
                    <a:lnTo>
                      <a:pt x="27" y="133"/>
                    </a:lnTo>
                    <a:lnTo>
                      <a:pt x="27" y="131"/>
                    </a:lnTo>
                    <a:lnTo>
                      <a:pt x="25" y="131"/>
                    </a:lnTo>
                    <a:lnTo>
                      <a:pt x="23" y="131"/>
                    </a:lnTo>
                    <a:lnTo>
                      <a:pt x="21" y="131"/>
                    </a:lnTo>
                    <a:lnTo>
                      <a:pt x="19" y="131"/>
                    </a:lnTo>
                    <a:lnTo>
                      <a:pt x="17" y="131"/>
                    </a:lnTo>
                    <a:lnTo>
                      <a:pt x="17" y="128"/>
                    </a:lnTo>
                    <a:lnTo>
                      <a:pt x="17" y="126"/>
                    </a:lnTo>
                    <a:lnTo>
                      <a:pt x="19" y="126"/>
                    </a:lnTo>
                    <a:lnTo>
                      <a:pt x="19" y="124"/>
                    </a:lnTo>
                    <a:lnTo>
                      <a:pt x="19" y="122"/>
                    </a:lnTo>
                    <a:lnTo>
                      <a:pt x="17" y="118"/>
                    </a:lnTo>
                    <a:lnTo>
                      <a:pt x="13" y="114"/>
                    </a:lnTo>
                    <a:lnTo>
                      <a:pt x="13" y="112"/>
                    </a:lnTo>
                    <a:lnTo>
                      <a:pt x="11" y="112"/>
                    </a:lnTo>
                    <a:lnTo>
                      <a:pt x="11" y="110"/>
                    </a:lnTo>
                    <a:lnTo>
                      <a:pt x="11" y="110"/>
                    </a:lnTo>
                    <a:lnTo>
                      <a:pt x="9" y="109"/>
                    </a:lnTo>
                    <a:lnTo>
                      <a:pt x="11" y="109"/>
                    </a:lnTo>
                    <a:lnTo>
                      <a:pt x="11" y="107"/>
                    </a:lnTo>
                    <a:lnTo>
                      <a:pt x="11" y="105"/>
                    </a:lnTo>
                    <a:lnTo>
                      <a:pt x="11" y="103"/>
                    </a:lnTo>
                    <a:lnTo>
                      <a:pt x="6" y="103"/>
                    </a:lnTo>
                    <a:lnTo>
                      <a:pt x="6" y="101"/>
                    </a:lnTo>
                    <a:lnTo>
                      <a:pt x="6" y="99"/>
                    </a:lnTo>
                    <a:lnTo>
                      <a:pt x="6" y="97"/>
                    </a:lnTo>
                    <a:lnTo>
                      <a:pt x="6" y="95"/>
                    </a:lnTo>
                    <a:lnTo>
                      <a:pt x="4" y="95"/>
                    </a:lnTo>
                    <a:lnTo>
                      <a:pt x="6" y="93"/>
                    </a:lnTo>
                    <a:lnTo>
                      <a:pt x="6" y="93"/>
                    </a:lnTo>
                    <a:lnTo>
                      <a:pt x="4" y="91"/>
                    </a:lnTo>
                    <a:lnTo>
                      <a:pt x="2" y="93"/>
                    </a:lnTo>
                    <a:lnTo>
                      <a:pt x="0" y="93"/>
                    </a:lnTo>
                    <a:lnTo>
                      <a:pt x="0" y="89"/>
                    </a:lnTo>
                    <a:lnTo>
                      <a:pt x="4" y="88"/>
                    </a:lnTo>
                    <a:lnTo>
                      <a:pt x="6" y="86"/>
                    </a:lnTo>
                    <a:lnTo>
                      <a:pt x="4" y="84"/>
                    </a:lnTo>
                    <a:lnTo>
                      <a:pt x="2" y="82"/>
                    </a:lnTo>
                    <a:lnTo>
                      <a:pt x="4" y="82"/>
                    </a:lnTo>
                    <a:lnTo>
                      <a:pt x="6" y="80"/>
                    </a:lnTo>
                    <a:lnTo>
                      <a:pt x="6" y="78"/>
                    </a:lnTo>
                    <a:lnTo>
                      <a:pt x="6" y="76"/>
                    </a:lnTo>
                    <a:lnTo>
                      <a:pt x="6" y="76"/>
                    </a:lnTo>
                    <a:lnTo>
                      <a:pt x="7" y="74"/>
                    </a:lnTo>
                    <a:lnTo>
                      <a:pt x="7" y="74"/>
                    </a:lnTo>
                    <a:lnTo>
                      <a:pt x="11" y="70"/>
                    </a:lnTo>
                    <a:lnTo>
                      <a:pt x="13" y="67"/>
                    </a:lnTo>
                    <a:lnTo>
                      <a:pt x="11" y="67"/>
                    </a:lnTo>
                    <a:lnTo>
                      <a:pt x="11" y="63"/>
                    </a:lnTo>
                    <a:lnTo>
                      <a:pt x="13" y="63"/>
                    </a:lnTo>
                    <a:lnTo>
                      <a:pt x="17" y="63"/>
                    </a:lnTo>
                    <a:lnTo>
                      <a:pt x="19" y="63"/>
                    </a:lnTo>
                    <a:lnTo>
                      <a:pt x="21" y="63"/>
                    </a:lnTo>
                    <a:lnTo>
                      <a:pt x="21" y="61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1" y="19"/>
                    </a:lnTo>
                    <a:lnTo>
                      <a:pt x="30" y="19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FFC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2" name="Freeform 168"/>
              <p:cNvSpPr>
                <a:spLocks noEditPoints="1"/>
              </p:cNvSpPr>
              <p:nvPr/>
            </p:nvSpPr>
            <p:spPr bwMode="auto">
              <a:xfrm>
                <a:off x="2303463" y="2339975"/>
                <a:ext cx="966788" cy="512762"/>
              </a:xfrm>
              <a:custGeom>
                <a:avLst/>
                <a:gdLst>
                  <a:gd name="T0" fmla="*/ 185 w 319"/>
                  <a:gd name="T1" fmla="*/ 16 h 169"/>
                  <a:gd name="T2" fmla="*/ 224 w 319"/>
                  <a:gd name="T3" fmla="*/ 32 h 169"/>
                  <a:gd name="T4" fmla="*/ 266 w 319"/>
                  <a:gd name="T5" fmla="*/ 51 h 169"/>
                  <a:gd name="T6" fmla="*/ 300 w 319"/>
                  <a:gd name="T7" fmla="*/ 42 h 169"/>
                  <a:gd name="T8" fmla="*/ 315 w 319"/>
                  <a:gd name="T9" fmla="*/ 34 h 169"/>
                  <a:gd name="T10" fmla="*/ 317 w 319"/>
                  <a:gd name="T11" fmla="*/ 50 h 169"/>
                  <a:gd name="T12" fmla="*/ 307 w 319"/>
                  <a:gd name="T13" fmla="*/ 53 h 169"/>
                  <a:gd name="T14" fmla="*/ 298 w 319"/>
                  <a:gd name="T15" fmla="*/ 57 h 169"/>
                  <a:gd name="T16" fmla="*/ 296 w 319"/>
                  <a:gd name="T17" fmla="*/ 67 h 169"/>
                  <a:gd name="T18" fmla="*/ 289 w 319"/>
                  <a:gd name="T19" fmla="*/ 72 h 169"/>
                  <a:gd name="T20" fmla="*/ 274 w 319"/>
                  <a:gd name="T21" fmla="*/ 78 h 169"/>
                  <a:gd name="T22" fmla="*/ 268 w 319"/>
                  <a:gd name="T23" fmla="*/ 87 h 169"/>
                  <a:gd name="T24" fmla="*/ 266 w 319"/>
                  <a:gd name="T25" fmla="*/ 89 h 169"/>
                  <a:gd name="T26" fmla="*/ 261 w 319"/>
                  <a:gd name="T27" fmla="*/ 95 h 169"/>
                  <a:gd name="T28" fmla="*/ 259 w 319"/>
                  <a:gd name="T29" fmla="*/ 85 h 169"/>
                  <a:gd name="T30" fmla="*/ 258 w 319"/>
                  <a:gd name="T31" fmla="*/ 92 h 169"/>
                  <a:gd name="T32" fmla="*/ 258 w 319"/>
                  <a:gd name="T33" fmla="*/ 95 h 169"/>
                  <a:gd name="T34" fmla="*/ 255 w 319"/>
                  <a:gd name="T35" fmla="*/ 98 h 169"/>
                  <a:gd name="T36" fmla="*/ 256 w 319"/>
                  <a:gd name="T37" fmla="*/ 105 h 169"/>
                  <a:gd name="T38" fmla="*/ 259 w 319"/>
                  <a:gd name="T39" fmla="*/ 108 h 169"/>
                  <a:gd name="T40" fmla="*/ 254 w 319"/>
                  <a:gd name="T41" fmla="*/ 112 h 169"/>
                  <a:gd name="T42" fmla="*/ 245 w 319"/>
                  <a:gd name="T43" fmla="*/ 119 h 169"/>
                  <a:gd name="T44" fmla="*/ 231 w 319"/>
                  <a:gd name="T45" fmla="*/ 126 h 169"/>
                  <a:gd name="T46" fmla="*/ 224 w 319"/>
                  <a:gd name="T47" fmla="*/ 140 h 169"/>
                  <a:gd name="T48" fmla="*/ 228 w 319"/>
                  <a:gd name="T49" fmla="*/ 162 h 169"/>
                  <a:gd name="T50" fmla="*/ 219 w 319"/>
                  <a:gd name="T51" fmla="*/ 165 h 169"/>
                  <a:gd name="T52" fmla="*/ 215 w 319"/>
                  <a:gd name="T53" fmla="*/ 158 h 169"/>
                  <a:gd name="T54" fmla="*/ 213 w 319"/>
                  <a:gd name="T55" fmla="*/ 146 h 169"/>
                  <a:gd name="T56" fmla="*/ 204 w 319"/>
                  <a:gd name="T57" fmla="*/ 143 h 169"/>
                  <a:gd name="T58" fmla="*/ 199 w 319"/>
                  <a:gd name="T59" fmla="*/ 140 h 169"/>
                  <a:gd name="T60" fmla="*/ 189 w 319"/>
                  <a:gd name="T61" fmla="*/ 139 h 169"/>
                  <a:gd name="T62" fmla="*/ 176 w 319"/>
                  <a:gd name="T63" fmla="*/ 142 h 169"/>
                  <a:gd name="T64" fmla="*/ 177 w 319"/>
                  <a:gd name="T65" fmla="*/ 146 h 169"/>
                  <a:gd name="T66" fmla="*/ 168 w 319"/>
                  <a:gd name="T67" fmla="*/ 145 h 169"/>
                  <a:gd name="T68" fmla="*/ 159 w 319"/>
                  <a:gd name="T69" fmla="*/ 143 h 169"/>
                  <a:gd name="T70" fmla="*/ 147 w 319"/>
                  <a:gd name="T71" fmla="*/ 143 h 169"/>
                  <a:gd name="T72" fmla="*/ 137 w 319"/>
                  <a:gd name="T73" fmla="*/ 149 h 169"/>
                  <a:gd name="T74" fmla="*/ 131 w 319"/>
                  <a:gd name="T75" fmla="*/ 164 h 169"/>
                  <a:gd name="T76" fmla="*/ 121 w 319"/>
                  <a:gd name="T77" fmla="*/ 156 h 169"/>
                  <a:gd name="T78" fmla="*/ 115 w 319"/>
                  <a:gd name="T79" fmla="*/ 143 h 169"/>
                  <a:gd name="T80" fmla="*/ 105 w 319"/>
                  <a:gd name="T81" fmla="*/ 143 h 169"/>
                  <a:gd name="T82" fmla="*/ 97 w 319"/>
                  <a:gd name="T83" fmla="*/ 143 h 169"/>
                  <a:gd name="T84" fmla="*/ 93 w 319"/>
                  <a:gd name="T85" fmla="*/ 136 h 169"/>
                  <a:gd name="T86" fmla="*/ 85 w 319"/>
                  <a:gd name="T87" fmla="*/ 128 h 169"/>
                  <a:gd name="T88" fmla="*/ 23 w 319"/>
                  <a:gd name="T89" fmla="*/ 112 h 169"/>
                  <a:gd name="T90" fmla="*/ 12 w 319"/>
                  <a:gd name="T91" fmla="*/ 104 h 169"/>
                  <a:gd name="T92" fmla="*/ 8 w 319"/>
                  <a:gd name="T93" fmla="*/ 91 h 169"/>
                  <a:gd name="T94" fmla="*/ 7 w 319"/>
                  <a:gd name="T95" fmla="*/ 84 h 169"/>
                  <a:gd name="T96" fmla="*/ 5 w 319"/>
                  <a:gd name="T97" fmla="*/ 84 h 169"/>
                  <a:gd name="T98" fmla="*/ 1 w 319"/>
                  <a:gd name="T99" fmla="*/ 66 h 169"/>
                  <a:gd name="T100" fmla="*/ 4 w 319"/>
                  <a:gd name="T101" fmla="*/ 49 h 169"/>
                  <a:gd name="T102" fmla="*/ 14 w 319"/>
                  <a:gd name="T103" fmla="*/ 24 h 169"/>
                  <a:gd name="T104" fmla="*/ 15 w 319"/>
                  <a:gd name="T105" fmla="*/ 20 h 169"/>
                  <a:gd name="T106" fmla="*/ 16 w 319"/>
                  <a:gd name="T107" fmla="*/ 9 h 169"/>
                  <a:gd name="T108" fmla="*/ 24 w 319"/>
                  <a:gd name="T109" fmla="*/ 10 h 169"/>
                  <a:gd name="T110" fmla="*/ 24 w 319"/>
                  <a:gd name="T111" fmla="*/ 14 h 169"/>
                  <a:gd name="T112" fmla="*/ 29 w 319"/>
                  <a:gd name="T113" fmla="*/ 3 h 169"/>
                  <a:gd name="T114" fmla="*/ 276 w 319"/>
                  <a:gd name="T115" fmla="*/ 76 h 169"/>
                  <a:gd name="T116" fmla="*/ 282 w 319"/>
                  <a:gd name="T117" fmla="*/ 74 h 169"/>
                  <a:gd name="T118" fmla="*/ 28 w 319"/>
                  <a:gd name="T119" fmla="*/ 5 h 169"/>
                  <a:gd name="T120" fmla="*/ 133 w 319"/>
                  <a:gd name="T121" fmla="*/ 15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9" h="169">
                    <a:moveTo>
                      <a:pt x="28" y="0"/>
                    </a:moveTo>
                    <a:cubicBezTo>
                      <a:pt x="174" y="13"/>
                      <a:pt x="174" y="13"/>
                      <a:pt x="174" y="13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9" y="15"/>
                      <a:pt x="179" y="15"/>
                      <a:pt x="179" y="15"/>
                    </a:cubicBezTo>
                    <a:cubicBezTo>
                      <a:pt x="180" y="15"/>
                      <a:pt x="180" y="15"/>
                      <a:pt x="180" y="15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81" y="16"/>
                      <a:pt x="181" y="16"/>
                      <a:pt x="181" y="16"/>
                    </a:cubicBezTo>
                    <a:cubicBezTo>
                      <a:pt x="182" y="17"/>
                      <a:pt x="182" y="17"/>
                      <a:pt x="182" y="17"/>
                    </a:cubicBezTo>
                    <a:cubicBezTo>
                      <a:pt x="182" y="16"/>
                      <a:pt x="182" y="16"/>
                      <a:pt x="182" y="16"/>
                    </a:cubicBezTo>
                    <a:cubicBezTo>
                      <a:pt x="183" y="16"/>
                      <a:pt x="183" y="16"/>
                      <a:pt x="183" y="16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5" y="16"/>
                      <a:pt x="185" y="16"/>
                      <a:pt x="185" y="16"/>
                    </a:cubicBezTo>
                    <a:cubicBezTo>
                      <a:pt x="186" y="17"/>
                      <a:pt x="186" y="17"/>
                      <a:pt x="186" y="17"/>
                    </a:cubicBezTo>
                    <a:cubicBezTo>
                      <a:pt x="187" y="17"/>
                      <a:pt x="187" y="17"/>
                      <a:pt x="187" y="17"/>
                    </a:cubicBezTo>
                    <a:cubicBezTo>
                      <a:pt x="188" y="18"/>
                      <a:pt x="188" y="18"/>
                      <a:pt x="188" y="18"/>
                    </a:cubicBezTo>
                    <a:cubicBezTo>
                      <a:pt x="190" y="19"/>
                      <a:pt x="190" y="19"/>
                      <a:pt x="190" y="19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2" y="20"/>
                      <a:pt x="192" y="20"/>
                      <a:pt x="192" y="20"/>
                    </a:cubicBezTo>
                    <a:cubicBezTo>
                      <a:pt x="192" y="20"/>
                      <a:pt x="192" y="20"/>
                      <a:pt x="192" y="20"/>
                    </a:cubicBezTo>
                    <a:cubicBezTo>
                      <a:pt x="194" y="20"/>
                      <a:pt x="194" y="20"/>
                      <a:pt x="194" y="20"/>
                    </a:cubicBezTo>
                    <a:cubicBezTo>
                      <a:pt x="195" y="20"/>
                      <a:pt x="195" y="20"/>
                      <a:pt x="195" y="20"/>
                    </a:cubicBezTo>
                    <a:cubicBezTo>
                      <a:pt x="196" y="20"/>
                      <a:pt x="196" y="20"/>
                      <a:pt x="196" y="20"/>
                    </a:cubicBezTo>
                    <a:cubicBezTo>
                      <a:pt x="196" y="21"/>
                      <a:pt x="196" y="21"/>
                      <a:pt x="196" y="21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199" y="22"/>
                      <a:pt x="199" y="22"/>
                      <a:pt x="199" y="22"/>
                    </a:cubicBezTo>
                    <a:cubicBezTo>
                      <a:pt x="201" y="22"/>
                      <a:pt x="201" y="22"/>
                      <a:pt x="201" y="22"/>
                    </a:cubicBezTo>
                    <a:cubicBezTo>
                      <a:pt x="202" y="23"/>
                      <a:pt x="202" y="23"/>
                      <a:pt x="202" y="23"/>
                    </a:cubicBezTo>
                    <a:cubicBezTo>
                      <a:pt x="224" y="32"/>
                      <a:pt x="224" y="32"/>
                      <a:pt x="224" y="32"/>
                    </a:cubicBezTo>
                    <a:cubicBezTo>
                      <a:pt x="226" y="34"/>
                      <a:pt x="226" y="34"/>
                      <a:pt x="226" y="34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33" y="52"/>
                      <a:pt x="233" y="52"/>
                      <a:pt x="233" y="52"/>
                    </a:cubicBezTo>
                    <a:cubicBezTo>
                      <a:pt x="232" y="59"/>
                      <a:pt x="232" y="59"/>
                      <a:pt x="232" y="59"/>
                    </a:cubicBezTo>
                    <a:cubicBezTo>
                      <a:pt x="232" y="60"/>
                      <a:pt x="232" y="60"/>
                      <a:pt x="232" y="60"/>
                    </a:cubicBezTo>
                    <a:cubicBezTo>
                      <a:pt x="231" y="61"/>
                      <a:pt x="231" y="61"/>
                      <a:pt x="231" y="61"/>
                    </a:cubicBezTo>
                    <a:cubicBezTo>
                      <a:pt x="230" y="62"/>
                      <a:pt x="230" y="62"/>
                      <a:pt x="230" y="62"/>
                    </a:cubicBezTo>
                    <a:cubicBezTo>
                      <a:pt x="228" y="63"/>
                      <a:pt x="228" y="63"/>
                      <a:pt x="228" y="63"/>
                    </a:cubicBezTo>
                    <a:cubicBezTo>
                      <a:pt x="227" y="64"/>
                      <a:pt x="227" y="64"/>
                      <a:pt x="227" y="64"/>
                    </a:cubicBezTo>
                    <a:cubicBezTo>
                      <a:pt x="228" y="66"/>
                      <a:pt x="228" y="66"/>
                      <a:pt x="228" y="66"/>
                    </a:cubicBezTo>
                    <a:cubicBezTo>
                      <a:pt x="247" y="61"/>
                      <a:pt x="247" y="61"/>
                      <a:pt x="247" y="61"/>
                    </a:cubicBezTo>
                    <a:cubicBezTo>
                      <a:pt x="250" y="60"/>
                      <a:pt x="250" y="60"/>
                      <a:pt x="250" y="60"/>
                    </a:cubicBezTo>
                    <a:cubicBezTo>
                      <a:pt x="250" y="58"/>
                      <a:pt x="250" y="58"/>
                      <a:pt x="250" y="58"/>
                    </a:cubicBezTo>
                    <a:cubicBezTo>
                      <a:pt x="261" y="55"/>
                      <a:pt x="261" y="55"/>
                      <a:pt x="261" y="55"/>
                    </a:cubicBezTo>
                    <a:cubicBezTo>
                      <a:pt x="265" y="52"/>
                      <a:pt x="265" y="52"/>
                      <a:pt x="265" y="52"/>
                    </a:cubicBezTo>
                    <a:cubicBezTo>
                      <a:pt x="266" y="51"/>
                      <a:pt x="266" y="51"/>
                      <a:pt x="266" y="51"/>
                    </a:cubicBezTo>
                    <a:cubicBezTo>
                      <a:pt x="268" y="51"/>
                      <a:pt x="268" y="51"/>
                      <a:pt x="268" y="51"/>
                    </a:cubicBezTo>
                    <a:cubicBezTo>
                      <a:pt x="270" y="49"/>
                      <a:pt x="270" y="49"/>
                      <a:pt x="270" y="49"/>
                    </a:cubicBezTo>
                    <a:cubicBezTo>
                      <a:pt x="272" y="48"/>
                      <a:pt x="272" y="48"/>
                      <a:pt x="272" y="48"/>
                    </a:cubicBezTo>
                    <a:cubicBezTo>
                      <a:pt x="273" y="47"/>
                      <a:pt x="273" y="47"/>
                      <a:pt x="273" y="47"/>
                    </a:cubicBezTo>
                    <a:cubicBezTo>
                      <a:pt x="274" y="47"/>
                      <a:pt x="274" y="47"/>
                      <a:pt x="274" y="47"/>
                    </a:cubicBezTo>
                    <a:cubicBezTo>
                      <a:pt x="276" y="46"/>
                      <a:pt x="276" y="46"/>
                      <a:pt x="276" y="46"/>
                    </a:cubicBezTo>
                    <a:cubicBezTo>
                      <a:pt x="292" y="47"/>
                      <a:pt x="292" y="47"/>
                      <a:pt x="292" y="47"/>
                    </a:cubicBezTo>
                    <a:cubicBezTo>
                      <a:pt x="294" y="45"/>
                      <a:pt x="294" y="45"/>
                      <a:pt x="294" y="45"/>
                    </a:cubicBezTo>
                    <a:cubicBezTo>
                      <a:pt x="294" y="45"/>
                      <a:pt x="294" y="45"/>
                      <a:pt x="294" y="45"/>
                    </a:cubicBezTo>
                    <a:cubicBezTo>
                      <a:pt x="295" y="45"/>
                      <a:pt x="295" y="45"/>
                      <a:pt x="295" y="45"/>
                    </a:cubicBezTo>
                    <a:cubicBezTo>
                      <a:pt x="295" y="45"/>
                      <a:pt x="295" y="45"/>
                      <a:pt x="295" y="45"/>
                    </a:cubicBezTo>
                    <a:cubicBezTo>
                      <a:pt x="296" y="45"/>
                      <a:pt x="296" y="45"/>
                      <a:pt x="296" y="45"/>
                    </a:cubicBezTo>
                    <a:cubicBezTo>
                      <a:pt x="297" y="45"/>
                      <a:pt x="297" y="45"/>
                      <a:pt x="297" y="45"/>
                    </a:cubicBezTo>
                    <a:cubicBezTo>
                      <a:pt x="297" y="44"/>
                      <a:pt x="297" y="44"/>
                      <a:pt x="297" y="44"/>
                    </a:cubicBezTo>
                    <a:cubicBezTo>
                      <a:pt x="299" y="42"/>
                      <a:pt x="299" y="42"/>
                      <a:pt x="299" y="42"/>
                    </a:cubicBezTo>
                    <a:cubicBezTo>
                      <a:pt x="300" y="42"/>
                      <a:pt x="300" y="42"/>
                      <a:pt x="300" y="42"/>
                    </a:cubicBezTo>
                    <a:cubicBezTo>
                      <a:pt x="301" y="40"/>
                      <a:pt x="301" y="40"/>
                      <a:pt x="301" y="40"/>
                    </a:cubicBezTo>
                    <a:cubicBezTo>
                      <a:pt x="302" y="39"/>
                      <a:pt x="302" y="39"/>
                      <a:pt x="302" y="39"/>
                    </a:cubicBezTo>
                    <a:cubicBezTo>
                      <a:pt x="302" y="38"/>
                      <a:pt x="302" y="38"/>
                      <a:pt x="302" y="38"/>
                    </a:cubicBezTo>
                    <a:cubicBezTo>
                      <a:pt x="303" y="38"/>
                      <a:pt x="303" y="38"/>
                      <a:pt x="303" y="38"/>
                    </a:cubicBezTo>
                    <a:cubicBezTo>
                      <a:pt x="303" y="37"/>
                      <a:pt x="303" y="37"/>
                      <a:pt x="303" y="37"/>
                    </a:cubicBezTo>
                    <a:cubicBezTo>
                      <a:pt x="304" y="36"/>
                      <a:pt x="304" y="36"/>
                      <a:pt x="304" y="36"/>
                    </a:cubicBezTo>
                    <a:cubicBezTo>
                      <a:pt x="306" y="34"/>
                      <a:pt x="306" y="34"/>
                      <a:pt x="306" y="34"/>
                    </a:cubicBezTo>
                    <a:cubicBezTo>
                      <a:pt x="307" y="33"/>
                      <a:pt x="307" y="33"/>
                      <a:pt x="307" y="33"/>
                    </a:cubicBezTo>
                    <a:cubicBezTo>
                      <a:pt x="308" y="32"/>
                      <a:pt x="308" y="32"/>
                      <a:pt x="308" y="32"/>
                    </a:cubicBezTo>
                    <a:cubicBezTo>
                      <a:pt x="308" y="32"/>
                      <a:pt x="308" y="32"/>
                      <a:pt x="308" y="32"/>
                    </a:cubicBezTo>
                    <a:cubicBezTo>
                      <a:pt x="309" y="32"/>
                      <a:pt x="309" y="32"/>
                      <a:pt x="309" y="32"/>
                    </a:cubicBezTo>
                    <a:cubicBezTo>
                      <a:pt x="309" y="33"/>
                      <a:pt x="309" y="33"/>
                      <a:pt x="309" y="33"/>
                    </a:cubicBezTo>
                    <a:cubicBezTo>
                      <a:pt x="311" y="33"/>
                      <a:pt x="311" y="33"/>
                      <a:pt x="311" y="33"/>
                    </a:cubicBezTo>
                    <a:cubicBezTo>
                      <a:pt x="312" y="33"/>
                      <a:pt x="312" y="33"/>
                      <a:pt x="312" y="33"/>
                    </a:cubicBezTo>
                    <a:cubicBezTo>
                      <a:pt x="313" y="33"/>
                      <a:pt x="313" y="33"/>
                      <a:pt x="313" y="33"/>
                    </a:cubicBezTo>
                    <a:cubicBezTo>
                      <a:pt x="315" y="34"/>
                      <a:pt x="315" y="34"/>
                      <a:pt x="315" y="34"/>
                    </a:cubicBezTo>
                    <a:cubicBezTo>
                      <a:pt x="315" y="36"/>
                      <a:pt x="315" y="36"/>
                      <a:pt x="315" y="36"/>
                    </a:cubicBezTo>
                    <a:cubicBezTo>
                      <a:pt x="314" y="43"/>
                      <a:pt x="314" y="43"/>
                      <a:pt x="314" y="43"/>
                    </a:cubicBezTo>
                    <a:cubicBezTo>
                      <a:pt x="313" y="43"/>
                      <a:pt x="313" y="43"/>
                      <a:pt x="313" y="43"/>
                    </a:cubicBezTo>
                    <a:cubicBezTo>
                      <a:pt x="314" y="43"/>
                      <a:pt x="314" y="43"/>
                      <a:pt x="314" y="43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4"/>
                      <a:pt x="315" y="44"/>
                      <a:pt x="315" y="44"/>
                    </a:cubicBezTo>
                    <a:cubicBezTo>
                      <a:pt x="315" y="45"/>
                      <a:pt x="315" y="45"/>
                      <a:pt x="315" y="45"/>
                    </a:cubicBezTo>
                    <a:cubicBezTo>
                      <a:pt x="315" y="46"/>
                      <a:pt x="315" y="46"/>
                      <a:pt x="315" y="46"/>
                    </a:cubicBezTo>
                    <a:cubicBezTo>
                      <a:pt x="315" y="46"/>
                      <a:pt x="315" y="46"/>
                      <a:pt x="315" y="46"/>
                    </a:cubicBezTo>
                    <a:cubicBezTo>
                      <a:pt x="314" y="47"/>
                      <a:pt x="314" y="47"/>
                      <a:pt x="314" y="47"/>
                    </a:cubicBezTo>
                    <a:cubicBezTo>
                      <a:pt x="315" y="47"/>
                      <a:pt x="315" y="47"/>
                      <a:pt x="315" y="47"/>
                    </a:cubicBezTo>
                    <a:cubicBezTo>
                      <a:pt x="315" y="47"/>
                      <a:pt x="315" y="47"/>
                      <a:pt x="315" y="47"/>
                    </a:cubicBezTo>
                    <a:cubicBezTo>
                      <a:pt x="315" y="47"/>
                      <a:pt x="315" y="47"/>
                      <a:pt x="315" y="47"/>
                    </a:cubicBezTo>
                    <a:cubicBezTo>
                      <a:pt x="317" y="48"/>
                      <a:pt x="317" y="48"/>
                      <a:pt x="317" y="48"/>
                    </a:cubicBezTo>
                    <a:cubicBezTo>
                      <a:pt x="316" y="49"/>
                      <a:pt x="316" y="49"/>
                      <a:pt x="316" y="49"/>
                    </a:cubicBezTo>
                    <a:cubicBezTo>
                      <a:pt x="317" y="50"/>
                      <a:pt x="317" y="50"/>
                      <a:pt x="317" y="50"/>
                    </a:cubicBezTo>
                    <a:cubicBezTo>
                      <a:pt x="318" y="49"/>
                      <a:pt x="318" y="49"/>
                      <a:pt x="318" y="49"/>
                    </a:cubicBezTo>
                    <a:cubicBezTo>
                      <a:pt x="319" y="50"/>
                      <a:pt x="319" y="50"/>
                      <a:pt x="319" y="50"/>
                    </a:cubicBezTo>
                    <a:cubicBezTo>
                      <a:pt x="318" y="51"/>
                      <a:pt x="318" y="51"/>
                      <a:pt x="318" y="51"/>
                    </a:cubicBezTo>
                    <a:cubicBezTo>
                      <a:pt x="317" y="51"/>
                      <a:pt x="317" y="51"/>
                      <a:pt x="317" y="51"/>
                    </a:cubicBezTo>
                    <a:cubicBezTo>
                      <a:pt x="317" y="50"/>
                      <a:pt x="317" y="50"/>
                      <a:pt x="317" y="50"/>
                    </a:cubicBezTo>
                    <a:cubicBezTo>
                      <a:pt x="315" y="51"/>
                      <a:pt x="315" y="51"/>
                      <a:pt x="315" y="51"/>
                    </a:cubicBezTo>
                    <a:cubicBezTo>
                      <a:pt x="314" y="51"/>
                      <a:pt x="314" y="51"/>
                      <a:pt x="314" y="51"/>
                    </a:cubicBezTo>
                    <a:cubicBezTo>
                      <a:pt x="313" y="52"/>
                      <a:pt x="313" y="52"/>
                      <a:pt x="313" y="52"/>
                    </a:cubicBezTo>
                    <a:cubicBezTo>
                      <a:pt x="313" y="52"/>
                      <a:pt x="313" y="52"/>
                      <a:pt x="313" y="52"/>
                    </a:cubicBezTo>
                    <a:cubicBezTo>
                      <a:pt x="312" y="52"/>
                      <a:pt x="312" y="52"/>
                      <a:pt x="312" y="52"/>
                    </a:cubicBezTo>
                    <a:cubicBezTo>
                      <a:pt x="311" y="53"/>
                      <a:pt x="311" y="53"/>
                      <a:pt x="311" y="53"/>
                    </a:cubicBezTo>
                    <a:cubicBezTo>
                      <a:pt x="310" y="53"/>
                      <a:pt x="310" y="53"/>
                      <a:pt x="310" y="53"/>
                    </a:cubicBezTo>
                    <a:cubicBezTo>
                      <a:pt x="310" y="52"/>
                      <a:pt x="310" y="52"/>
                      <a:pt x="310" y="52"/>
                    </a:cubicBezTo>
                    <a:cubicBezTo>
                      <a:pt x="309" y="52"/>
                      <a:pt x="309" y="52"/>
                      <a:pt x="309" y="52"/>
                    </a:cubicBezTo>
                    <a:cubicBezTo>
                      <a:pt x="308" y="53"/>
                      <a:pt x="308" y="53"/>
                      <a:pt x="308" y="53"/>
                    </a:cubicBezTo>
                    <a:cubicBezTo>
                      <a:pt x="307" y="53"/>
                      <a:pt x="307" y="53"/>
                      <a:pt x="307" y="53"/>
                    </a:cubicBezTo>
                    <a:cubicBezTo>
                      <a:pt x="306" y="52"/>
                      <a:pt x="306" y="52"/>
                      <a:pt x="306" y="52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305" y="53"/>
                      <a:pt x="305" y="53"/>
                      <a:pt x="305" y="53"/>
                    </a:cubicBezTo>
                    <a:cubicBezTo>
                      <a:pt x="304" y="54"/>
                      <a:pt x="304" y="54"/>
                      <a:pt x="304" y="54"/>
                    </a:cubicBezTo>
                    <a:cubicBezTo>
                      <a:pt x="303" y="55"/>
                      <a:pt x="303" y="55"/>
                      <a:pt x="303" y="55"/>
                    </a:cubicBezTo>
                    <a:cubicBezTo>
                      <a:pt x="303" y="54"/>
                      <a:pt x="303" y="54"/>
                      <a:pt x="303" y="54"/>
                    </a:cubicBezTo>
                    <a:cubicBezTo>
                      <a:pt x="303" y="55"/>
                      <a:pt x="303" y="55"/>
                      <a:pt x="303" y="55"/>
                    </a:cubicBezTo>
                    <a:cubicBezTo>
                      <a:pt x="302" y="55"/>
                      <a:pt x="302" y="55"/>
                      <a:pt x="302" y="55"/>
                    </a:cubicBezTo>
                    <a:cubicBezTo>
                      <a:pt x="302" y="54"/>
                      <a:pt x="302" y="54"/>
                      <a:pt x="302" y="54"/>
                    </a:cubicBezTo>
                    <a:cubicBezTo>
                      <a:pt x="301" y="55"/>
                      <a:pt x="301" y="55"/>
                      <a:pt x="301" y="55"/>
                    </a:cubicBezTo>
                    <a:cubicBezTo>
                      <a:pt x="301" y="56"/>
                      <a:pt x="301" y="56"/>
                      <a:pt x="301" y="56"/>
                    </a:cubicBezTo>
                    <a:cubicBezTo>
                      <a:pt x="300" y="56"/>
                      <a:pt x="300" y="56"/>
                      <a:pt x="300" y="56"/>
                    </a:cubicBezTo>
                    <a:cubicBezTo>
                      <a:pt x="300" y="55"/>
                      <a:pt x="300" y="55"/>
                      <a:pt x="300" y="55"/>
                    </a:cubicBezTo>
                    <a:cubicBezTo>
                      <a:pt x="299" y="56"/>
                      <a:pt x="299" y="56"/>
                      <a:pt x="299" y="56"/>
                    </a:cubicBezTo>
                    <a:cubicBezTo>
                      <a:pt x="298" y="56"/>
                      <a:pt x="298" y="56"/>
                      <a:pt x="298" y="56"/>
                    </a:cubicBezTo>
                    <a:cubicBezTo>
                      <a:pt x="298" y="57"/>
                      <a:pt x="298" y="57"/>
                      <a:pt x="298" y="57"/>
                    </a:cubicBezTo>
                    <a:cubicBezTo>
                      <a:pt x="296" y="59"/>
                      <a:pt x="296" y="59"/>
                      <a:pt x="296" y="59"/>
                    </a:cubicBezTo>
                    <a:cubicBezTo>
                      <a:pt x="295" y="60"/>
                      <a:pt x="295" y="60"/>
                      <a:pt x="295" y="60"/>
                    </a:cubicBezTo>
                    <a:cubicBezTo>
                      <a:pt x="294" y="61"/>
                      <a:pt x="294" y="61"/>
                      <a:pt x="294" y="61"/>
                    </a:cubicBezTo>
                    <a:cubicBezTo>
                      <a:pt x="294" y="62"/>
                      <a:pt x="294" y="62"/>
                      <a:pt x="294" y="62"/>
                    </a:cubicBezTo>
                    <a:cubicBezTo>
                      <a:pt x="293" y="62"/>
                      <a:pt x="293" y="62"/>
                      <a:pt x="293" y="62"/>
                    </a:cubicBezTo>
                    <a:cubicBezTo>
                      <a:pt x="293" y="63"/>
                      <a:pt x="293" y="63"/>
                      <a:pt x="293" y="63"/>
                    </a:cubicBezTo>
                    <a:cubicBezTo>
                      <a:pt x="294" y="63"/>
                      <a:pt x="294" y="63"/>
                      <a:pt x="294" y="63"/>
                    </a:cubicBezTo>
                    <a:cubicBezTo>
                      <a:pt x="294" y="64"/>
                      <a:pt x="294" y="64"/>
                      <a:pt x="294" y="64"/>
                    </a:cubicBezTo>
                    <a:cubicBezTo>
                      <a:pt x="292" y="65"/>
                      <a:pt x="292" y="65"/>
                      <a:pt x="292" y="65"/>
                    </a:cubicBezTo>
                    <a:cubicBezTo>
                      <a:pt x="292" y="66"/>
                      <a:pt x="292" y="66"/>
                      <a:pt x="292" y="66"/>
                    </a:cubicBezTo>
                    <a:cubicBezTo>
                      <a:pt x="294" y="67"/>
                      <a:pt x="294" y="67"/>
                      <a:pt x="294" y="67"/>
                    </a:cubicBezTo>
                    <a:cubicBezTo>
                      <a:pt x="294" y="68"/>
                      <a:pt x="294" y="68"/>
                      <a:pt x="294" y="68"/>
                    </a:cubicBezTo>
                    <a:cubicBezTo>
                      <a:pt x="294" y="69"/>
                      <a:pt x="294" y="69"/>
                      <a:pt x="294" y="69"/>
                    </a:cubicBezTo>
                    <a:cubicBezTo>
                      <a:pt x="296" y="69"/>
                      <a:pt x="296" y="69"/>
                      <a:pt x="296" y="69"/>
                    </a:cubicBezTo>
                    <a:cubicBezTo>
                      <a:pt x="296" y="68"/>
                      <a:pt x="296" y="68"/>
                      <a:pt x="296" y="68"/>
                    </a:cubicBezTo>
                    <a:cubicBezTo>
                      <a:pt x="296" y="67"/>
                      <a:pt x="296" y="67"/>
                      <a:pt x="296" y="67"/>
                    </a:cubicBezTo>
                    <a:cubicBezTo>
                      <a:pt x="297" y="67"/>
                      <a:pt x="297" y="67"/>
                      <a:pt x="297" y="67"/>
                    </a:cubicBezTo>
                    <a:cubicBezTo>
                      <a:pt x="297" y="69"/>
                      <a:pt x="297" y="69"/>
                      <a:pt x="297" y="69"/>
                    </a:cubicBezTo>
                    <a:cubicBezTo>
                      <a:pt x="297" y="70"/>
                      <a:pt x="297" y="70"/>
                      <a:pt x="297" y="70"/>
                    </a:cubicBezTo>
                    <a:cubicBezTo>
                      <a:pt x="294" y="71"/>
                      <a:pt x="294" y="71"/>
                      <a:pt x="294" y="71"/>
                    </a:cubicBezTo>
                    <a:cubicBezTo>
                      <a:pt x="293" y="71"/>
                      <a:pt x="293" y="71"/>
                      <a:pt x="293" y="71"/>
                    </a:cubicBezTo>
                    <a:cubicBezTo>
                      <a:pt x="293" y="70"/>
                      <a:pt x="293" y="70"/>
                      <a:pt x="293" y="70"/>
                    </a:cubicBezTo>
                    <a:cubicBezTo>
                      <a:pt x="293" y="69"/>
                      <a:pt x="293" y="69"/>
                      <a:pt x="293" y="69"/>
                    </a:cubicBezTo>
                    <a:cubicBezTo>
                      <a:pt x="292" y="71"/>
                      <a:pt x="292" y="71"/>
                      <a:pt x="292" y="71"/>
                    </a:cubicBezTo>
                    <a:cubicBezTo>
                      <a:pt x="291" y="72"/>
                      <a:pt x="291" y="72"/>
                      <a:pt x="291" y="72"/>
                    </a:cubicBezTo>
                    <a:cubicBezTo>
                      <a:pt x="290" y="72"/>
                      <a:pt x="290" y="72"/>
                      <a:pt x="290" y="72"/>
                    </a:cubicBezTo>
                    <a:cubicBezTo>
                      <a:pt x="290" y="71"/>
                      <a:pt x="290" y="71"/>
                      <a:pt x="290" y="71"/>
                    </a:cubicBezTo>
                    <a:cubicBezTo>
                      <a:pt x="290" y="70"/>
                      <a:pt x="290" y="70"/>
                      <a:pt x="290" y="70"/>
                    </a:cubicBezTo>
                    <a:cubicBezTo>
                      <a:pt x="289" y="69"/>
                      <a:pt x="289" y="69"/>
                      <a:pt x="289" y="69"/>
                    </a:cubicBezTo>
                    <a:cubicBezTo>
                      <a:pt x="289" y="70"/>
                      <a:pt x="289" y="70"/>
                      <a:pt x="289" y="70"/>
                    </a:cubicBezTo>
                    <a:cubicBezTo>
                      <a:pt x="289" y="71"/>
                      <a:pt x="289" y="71"/>
                      <a:pt x="289" y="71"/>
                    </a:cubicBezTo>
                    <a:cubicBezTo>
                      <a:pt x="289" y="72"/>
                      <a:pt x="289" y="72"/>
                      <a:pt x="289" y="72"/>
                    </a:cubicBezTo>
                    <a:cubicBezTo>
                      <a:pt x="289" y="72"/>
                      <a:pt x="289" y="72"/>
                      <a:pt x="289" y="72"/>
                    </a:cubicBezTo>
                    <a:cubicBezTo>
                      <a:pt x="286" y="72"/>
                      <a:pt x="286" y="72"/>
                      <a:pt x="286" y="72"/>
                    </a:cubicBezTo>
                    <a:cubicBezTo>
                      <a:pt x="285" y="72"/>
                      <a:pt x="285" y="72"/>
                      <a:pt x="285" y="72"/>
                    </a:cubicBezTo>
                    <a:cubicBezTo>
                      <a:pt x="284" y="72"/>
                      <a:pt x="284" y="72"/>
                      <a:pt x="284" y="72"/>
                    </a:cubicBezTo>
                    <a:cubicBezTo>
                      <a:pt x="282" y="72"/>
                      <a:pt x="282" y="72"/>
                      <a:pt x="282" y="72"/>
                    </a:cubicBezTo>
                    <a:cubicBezTo>
                      <a:pt x="281" y="72"/>
                      <a:pt x="281" y="72"/>
                      <a:pt x="281" y="72"/>
                    </a:cubicBezTo>
                    <a:cubicBezTo>
                      <a:pt x="281" y="72"/>
                      <a:pt x="281" y="72"/>
                      <a:pt x="281" y="72"/>
                    </a:cubicBezTo>
                    <a:cubicBezTo>
                      <a:pt x="279" y="73"/>
                      <a:pt x="279" y="73"/>
                      <a:pt x="279" y="73"/>
                    </a:cubicBezTo>
                    <a:cubicBezTo>
                      <a:pt x="278" y="73"/>
                      <a:pt x="278" y="73"/>
                      <a:pt x="278" y="73"/>
                    </a:cubicBezTo>
                    <a:cubicBezTo>
                      <a:pt x="276" y="74"/>
                      <a:pt x="276" y="74"/>
                      <a:pt x="276" y="74"/>
                    </a:cubicBezTo>
                    <a:cubicBezTo>
                      <a:pt x="275" y="74"/>
                      <a:pt x="275" y="74"/>
                      <a:pt x="275" y="74"/>
                    </a:cubicBezTo>
                    <a:cubicBezTo>
                      <a:pt x="274" y="75"/>
                      <a:pt x="274" y="75"/>
                      <a:pt x="274" y="75"/>
                    </a:cubicBezTo>
                    <a:cubicBezTo>
                      <a:pt x="274" y="76"/>
                      <a:pt x="274" y="76"/>
                      <a:pt x="274" y="76"/>
                    </a:cubicBezTo>
                    <a:cubicBezTo>
                      <a:pt x="272" y="76"/>
                      <a:pt x="272" y="76"/>
                      <a:pt x="272" y="76"/>
                    </a:cubicBezTo>
                    <a:cubicBezTo>
                      <a:pt x="273" y="77"/>
                      <a:pt x="273" y="77"/>
                      <a:pt x="273" y="77"/>
                    </a:cubicBezTo>
                    <a:cubicBezTo>
                      <a:pt x="274" y="78"/>
                      <a:pt x="274" y="78"/>
                      <a:pt x="274" y="78"/>
                    </a:cubicBezTo>
                    <a:cubicBezTo>
                      <a:pt x="274" y="78"/>
                      <a:pt x="274" y="78"/>
                      <a:pt x="274" y="78"/>
                    </a:cubicBezTo>
                    <a:cubicBezTo>
                      <a:pt x="273" y="79"/>
                      <a:pt x="273" y="79"/>
                      <a:pt x="273" y="79"/>
                    </a:cubicBezTo>
                    <a:cubicBezTo>
                      <a:pt x="273" y="79"/>
                      <a:pt x="273" y="79"/>
                      <a:pt x="273" y="79"/>
                    </a:cubicBezTo>
                    <a:cubicBezTo>
                      <a:pt x="273" y="80"/>
                      <a:pt x="273" y="80"/>
                      <a:pt x="273" y="80"/>
                    </a:cubicBezTo>
                    <a:cubicBezTo>
                      <a:pt x="273" y="81"/>
                      <a:pt x="273" y="81"/>
                      <a:pt x="273" y="81"/>
                    </a:cubicBezTo>
                    <a:cubicBezTo>
                      <a:pt x="272" y="81"/>
                      <a:pt x="272" y="81"/>
                      <a:pt x="272" y="81"/>
                    </a:cubicBezTo>
                    <a:cubicBezTo>
                      <a:pt x="272" y="82"/>
                      <a:pt x="272" y="82"/>
                      <a:pt x="272" y="82"/>
                    </a:cubicBezTo>
                    <a:cubicBezTo>
                      <a:pt x="271" y="82"/>
                      <a:pt x="271" y="82"/>
                      <a:pt x="271" y="82"/>
                    </a:cubicBezTo>
                    <a:cubicBezTo>
                      <a:pt x="271" y="83"/>
                      <a:pt x="271" y="83"/>
                      <a:pt x="271" y="83"/>
                    </a:cubicBezTo>
                    <a:cubicBezTo>
                      <a:pt x="270" y="85"/>
                      <a:pt x="270" y="85"/>
                      <a:pt x="270" y="85"/>
                    </a:cubicBezTo>
                    <a:cubicBezTo>
                      <a:pt x="270" y="85"/>
                      <a:pt x="270" y="85"/>
                      <a:pt x="270" y="85"/>
                    </a:cubicBezTo>
                    <a:cubicBezTo>
                      <a:pt x="269" y="85"/>
                      <a:pt x="269" y="85"/>
                      <a:pt x="269" y="85"/>
                    </a:cubicBezTo>
                    <a:cubicBezTo>
                      <a:pt x="269" y="85"/>
                      <a:pt x="269" y="85"/>
                      <a:pt x="269" y="85"/>
                    </a:cubicBezTo>
                    <a:cubicBezTo>
                      <a:pt x="269" y="86"/>
                      <a:pt x="269" y="86"/>
                      <a:pt x="269" y="86"/>
                    </a:cubicBezTo>
                    <a:cubicBezTo>
                      <a:pt x="268" y="87"/>
                      <a:pt x="268" y="87"/>
                      <a:pt x="268" y="87"/>
                    </a:cubicBezTo>
                    <a:cubicBezTo>
                      <a:pt x="268" y="87"/>
                      <a:pt x="268" y="87"/>
                      <a:pt x="268" y="87"/>
                    </a:cubicBezTo>
                    <a:cubicBezTo>
                      <a:pt x="267" y="87"/>
                      <a:pt x="267" y="87"/>
                      <a:pt x="267" y="87"/>
                    </a:cubicBezTo>
                    <a:cubicBezTo>
                      <a:pt x="267" y="86"/>
                      <a:pt x="267" y="86"/>
                      <a:pt x="267" y="86"/>
                    </a:cubicBezTo>
                    <a:cubicBezTo>
                      <a:pt x="267" y="85"/>
                      <a:pt x="267" y="85"/>
                      <a:pt x="267" y="85"/>
                    </a:cubicBezTo>
                    <a:cubicBezTo>
                      <a:pt x="266" y="86"/>
                      <a:pt x="266" y="86"/>
                      <a:pt x="266" y="86"/>
                    </a:cubicBezTo>
                    <a:cubicBezTo>
                      <a:pt x="265" y="84"/>
                      <a:pt x="265" y="84"/>
                      <a:pt x="265" y="84"/>
                    </a:cubicBezTo>
                    <a:cubicBezTo>
                      <a:pt x="264" y="84"/>
                      <a:pt x="264" y="84"/>
                      <a:pt x="264" y="84"/>
                    </a:cubicBezTo>
                    <a:cubicBezTo>
                      <a:pt x="265" y="83"/>
                      <a:pt x="265" y="83"/>
                      <a:pt x="265" y="83"/>
                    </a:cubicBezTo>
                    <a:cubicBezTo>
                      <a:pt x="266" y="81"/>
                      <a:pt x="266" y="81"/>
                      <a:pt x="266" y="81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64" y="83"/>
                      <a:pt x="264" y="83"/>
                      <a:pt x="264" y="83"/>
                    </a:cubicBezTo>
                    <a:cubicBezTo>
                      <a:pt x="264" y="84"/>
                      <a:pt x="264" y="84"/>
                      <a:pt x="264" y="84"/>
                    </a:cubicBezTo>
                    <a:cubicBezTo>
                      <a:pt x="264" y="85"/>
                      <a:pt x="264" y="85"/>
                      <a:pt x="264" y="85"/>
                    </a:cubicBezTo>
                    <a:cubicBezTo>
                      <a:pt x="264" y="85"/>
                      <a:pt x="264" y="85"/>
                      <a:pt x="264" y="85"/>
                    </a:cubicBezTo>
                    <a:cubicBezTo>
                      <a:pt x="265" y="86"/>
                      <a:pt x="265" y="86"/>
                      <a:pt x="265" y="86"/>
                    </a:cubicBezTo>
                    <a:cubicBezTo>
                      <a:pt x="265" y="87"/>
                      <a:pt x="265" y="87"/>
                      <a:pt x="265" y="87"/>
                    </a:cubicBezTo>
                    <a:cubicBezTo>
                      <a:pt x="266" y="89"/>
                      <a:pt x="266" y="89"/>
                      <a:pt x="266" y="89"/>
                    </a:cubicBezTo>
                    <a:cubicBezTo>
                      <a:pt x="266" y="90"/>
                      <a:pt x="266" y="90"/>
                      <a:pt x="266" y="90"/>
                    </a:cubicBezTo>
                    <a:cubicBezTo>
                      <a:pt x="265" y="92"/>
                      <a:pt x="265" y="92"/>
                      <a:pt x="265" y="92"/>
                    </a:cubicBezTo>
                    <a:cubicBezTo>
                      <a:pt x="264" y="93"/>
                      <a:pt x="264" y="93"/>
                      <a:pt x="264" y="93"/>
                    </a:cubicBezTo>
                    <a:cubicBezTo>
                      <a:pt x="263" y="95"/>
                      <a:pt x="263" y="95"/>
                      <a:pt x="263" y="95"/>
                    </a:cubicBezTo>
                    <a:cubicBezTo>
                      <a:pt x="262" y="96"/>
                      <a:pt x="262" y="96"/>
                      <a:pt x="262" y="96"/>
                    </a:cubicBezTo>
                    <a:cubicBezTo>
                      <a:pt x="262" y="96"/>
                      <a:pt x="262" y="96"/>
                      <a:pt x="262" y="96"/>
                    </a:cubicBezTo>
                    <a:cubicBezTo>
                      <a:pt x="262" y="97"/>
                      <a:pt x="262" y="97"/>
                      <a:pt x="262" y="97"/>
                    </a:cubicBezTo>
                    <a:cubicBezTo>
                      <a:pt x="262" y="96"/>
                      <a:pt x="262" y="96"/>
                      <a:pt x="262" y="96"/>
                    </a:cubicBezTo>
                    <a:cubicBezTo>
                      <a:pt x="261" y="96"/>
                      <a:pt x="261" y="96"/>
                      <a:pt x="261" y="96"/>
                    </a:cubicBezTo>
                    <a:cubicBezTo>
                      <a:pt x="260" y="98"/>
                      <a:pt x="260" y="98"/>
                      <a:pt x="260" y="98"/>
                    </a:cubicBezTo>
                    <a:cubicBezTo>
                      <a:pt x="260" y="98"/>
                      <a:pt x="260" y="98"/>
                      <a:pt x="260" y="98"/>
                    </a:cubicBezTo>
                    <a:cubicBezTo>
                      <a:pt x="260" y="99"/>
                      <a:pt x="260" y="99"/>
                      <a:pt x="260" y="99"/>
                    </a:cubicBezTo>
                    <a:cubicBezTo>
                      <a:pt x="260" y="98"/>
                      <a:pt x="260" y="98"/>
                      <a:pt x="260" y="98"/>
                    </a:cubicBezTo>
                    <a:cubicBezTo>
                      <a:pt x="260" y="96"/>
                      <a:pt x="260" y="96"/>
                      <a:pt x="260" y="96"/>
                    </a:cubicBezTo>
                    <a:cubicBezTo>
                      <a:pt x="261" y="95"/>
                      <a:pt x="261" y="95"/>
                      <a:pt x="261" y="95"/>
                    </a:cubicBezTo>
                    <a:cubicBezTo>
                      <a:pt x="261" y="95"/>
                      <a:pt x="261" y="95"/>
                      <a:pt x="261" y="95"/>
                    </a:cubicBezTo>
                    <a:cubicBezTo>
                      <a:pt x="261" y="94"/>
                      <a:pt x="261" y="94"/>
                      <a:pt x="261" y="94"/>
                    </a:cubicBezTo>
                    <a:cubicBezTo>
                      <a:pt x="261" y="94"/>
                      <a:pt x="261" y="94"/>
                      <a:pt x="261" y="94"/>
                    </a:cubicBezTo>
                    <a:cubicBezTo>
                      <a:pt x="262" y="93"/>
                      <a:pt x="262" y="93"/>
                      <a:pt x="262" y="93"/>
                    </a:cubicBezTo>
                    <a:cubicBezTo>
                      <a:pt x="261" y="93"/>
                      <a:pt x="261" y="93"/>
                      <a:pt x="261" y="93"/>
                    </a:cubicBezTo>
                    <a:cubicBezTo>
                      <a:pt x="260" y="93"/>
                      <a:pt x="260" y="93"/>
                      <a:pt x="260" y="93"/>
                    </a:cubicBezTo>
                    <a:cubicBezTo>
                      <a:pt x="261" y="92"/>
                      <a:pt x="261" y="92"/>
                      <a:pt x="261" y="92"/>
                    </a:cubicBezTo>
                    <a:cubicBezTo>
                      <a:pt x="261" y="92"/>
                      <a:pt x="261" y="92"/>
                      <a:pt x="261" y="92"/>
                    </a:cubicBezTo>
                    <a:cubicBezTo>
                      <a:pt x="260" y="92"/>
                      <a:pt x="260" y="92"/>
                      <a:pt x="260" y="92"/>
                    </a:cubicBezTo>
                    <a:cubicBezTo>
                      <a:pt x="260" y="92"/>
                      <a:pt x="260" y="92"/>
                      <a:pt x="260" y="92"/>
                    </a:cubicBezTo>
                    <a:cubicBezTo>
                      <a:pt x="260" y="92"/>
                      <a:pt x="260" y="92"/>
                      <a:pt x="260" y="92"/>
                    </a:cubicBezTo>
                    <a:cubicBezTo>
                      <a:pt x="259" y="91"/>
                      <a:pt x="259" y="91"/>
                      <a:pt x="259" y="91"/>
                    </a:cubicBezTo>
                    <a:cubicBezTo>
                      <a:pt x="259" y="90"/>
                      <a:pt x="259" y="90"/>
                      <a:pt x="259" y="90"/>
                    </a:cubicBezTo>
                    <a:cubicBezTo>
                      <a:pt x="259" y="89"/>
                      <a:pt x="259" y="89"/>
                      <a:pt x="259" y="89"/>
                    </a:cubicBezTo>
                    <a:cubicBezTo>
                      <a:pt x="260" y="87"/>
                      <a:pt x="260" y="87"/>
                      <a:pt x="260" y="87"/>
                    </a:cubicBezTo>
                    <a:cubicBezTo>
                      <a:pt x="259" y="86"/>
                      <a:pt x="259" y="86"/>
                      <a:pt x="259" y="86"/>
                    </a:cubicBezTo>
                    <a:cubicBezTo>
                      <a:pt x="259" y="85"/>
                      <a:pt x="259" y="85"/>
                      <a:pt x="259" y="85"/>
                    </a:cubicBezTo>
                    <a:cubicBezTo>
                      <a:pt x="260" y="84"/>
                      <a:pt x="260" y="84"/>
                      <a:pt x="260" y="84"/>
                    </a:cubicBezTo>
                    <a:cubicBezTo>
                      <a:pt x="260" y="84"/>
                      <a:pt x="260" y="84"/>
                      <a:pt x="260" y="84"/>
                    </a:cubicBezTo>
                    <a:cubicBezTo>
                      <a:pt x="260" y="83"/>
                      <a:pt x="260" y="83"/>
                      <a:pt x="260" y="83"/>
                    </a:cubicBezTo>
                    <a:cubicBezTo>
                      <a:pt x="260" y="83"/>
                      <a:pt x="260" y="83"/>
                      <a:pt x="260" y="83"/>
                    </a:cubicBezTo>
                    <a:cubicBezTo>
                      <a:pt x="260" y="83"/>
                      <a:pt x="260" y="83"/>
                      <a:pt x="260" y="83"/>
                    </a:cubicBezTo>
                    <a:cubicBezTo>
                      <a:pt x="260" y="84"/>
                      <a:pt x="260" y="84"/>
                      <a:pt x="260" y="84"/>
                    </a:cubicBezTo>
                    <a:cubicBezTo>
                      <a:pt x="259" y="85"/>
                      <a:pt x="259" y="85"/>
                      <a:pt x="259" y="85"/>
                    </a:cubicBezTo>
                    <a:cubicBezTo>
                      <a:pt x="258" y="85"/>
                      <a:pt x="258" y="85"/>
                      <a:pt x="258" y="85"/>
                    </a:cubicBezTo>
                    <a:cubicBezTo>
                      <a:pt x="258" y="85"/>
                      <a:pt x="258" y="85"/>
                      <a:pt x="258" y="85"/>
                    </a:cubicBezTo>
                    <a:cubicBezTo>
                      <a:pt x="258" y="86"/>
                      <a:pt x="258" y="86"/>
                      <a:pt x="258" y="86"/>
                    </a:cubicBezTo>
                    <a:cubicBezTo>
                      <a:pt x="258" y="87"/>
                      <a:pt x="258" y="87"/>
                      <a:pt x="258" y="87"/>
                    </a:cubicBezTo>
                    <a:cubicBezTo>
                      <a:pt x="258" y="88"/>
                      <a:pt x="258" y="88"/>
                      <a:pt x="258" y="88"/>
                    </a:cubicBezTo>
                    <a:cubicBezTo>
                      <a:pt x="258" y="89"/>
                      <a:pt x="258" y="89"/>
                      <a:pt x="258" y="89"/>
                    </a:cubicBezTo>
                    <a:cubicBezTo>
                      <a:pt x="258" y="89"/>
                      <a:pt x="258" y="89"/>
                      <a:pt x="258" y="89"/>
                    </a:cubicBezTo>
                    <a:cubicBezTo>
                      <a:pt x="258" y="90"/>
                      <a:pt x="258" y="90"/>
                      <a:pt x="258" y="90"/>
                    </a:cubicBezTo>
                    <a:cubicBezTo>
                      <a:pt x="258" y="92"/>
                      <a:pt x="258" y="92"/>
                      <a:pt x="258" y="92"/>
                    </a:cubicBezTo>
                    <a:cubicBezTo>
                      <a:pt x="257" y="92"/>
                      <a:pt x="257" y="92"/>
                      <a:pt x="257" y="92"/>
                    </a:cubicBezTo>
                    <a:cubicBezTo>
                      <a:pt x="256" y="91"/>
                      <a:pt x="256" y="91"/>
                      <a:pt x="256" y="91"/>
                    </a:cubicBezTo>
                    <a:cubicBezTo>
                      <a:pt x="255" y="91"/>
                      <a:pt x="255" y="91"/>
                      <a:pt x="255" y="91"/>
                    </a:cubicBezTo>
                    <a:cubicBezTo>
                      <a:pt x="254" y="90"/>
                      <a:pt x="254" y="90"/>
                      <a:pt x="254" y="90"/>
                    </a:cubicBezTo>
                    <a:cubicBezTo>
                      <a:pt x="254" y="90"/>
                      <a:pt x="254" y="90"/>
                      <a:pt x="254" y="90"/>
                    </a:cubicBezTo>
                    <a:cubicBezTo>
                      <a:pt x="254" y="89"/>
                      <a:pt x="254" y="89"/>
                      <a:pt x="254" y="89"/>
                    </a:cubicBezTo>
                    <a:cubicBezTo>
                      <a:pt x="254" y="88"/>
                      <a:pt x="254" y="88"/>
                      <a:pt x="254" y="88"/>
                    </a:cubicBezTo>
                    <a:cubicBezTo>
                      <a:pt x="253" y="89"/>
                      <a:pt x="253" y="89"/>
                      <a:pt x="253" y="89"/>
                    </a:cubicBezTo>
                    <a:cubicBezTo>
                      <a:pt x="253" y="90"/>
                      <a:pt x="253" y="90"/>
                      <a:pt x="253" y="90"/>
                    </a:cubicBezTo>
                    <a:cubicBezTo>
                      <a:pt x="254" y="90"/>
                      <a:pt x="254" y="90"/>
                      <a:pt x="254" y="90"/>
                    </a:cubicBezTo>
                    <a:cubicBezTo>
                      <a:pt x="255" y="91"/>
                      <a:pt x="255" y="91"/>
                      <a:pt x="255" y="91"/>
                    </a:cubicBezTo>
                    <a:cubicBezTo>
                      <a:pt x="256" y="92"/>
                      <a:pt x="256" y="92"/>
                      <a:pt x="256" y="92"/>
                    </a:cubicBezTo>
                    <a:cubicBezTo>
                      <a:pt x="257" y="93"/>
                      <a:pt x="257" y="93"/>
                      <a:pt x="257" y="93"/>
                    </a:cubicBezTo>
                    <a:cubicBezTo>
                      <a:pt x="258" y="94"/>
                      <a:pt x="258" y="94"/>
                      <a:pt x="258" y="94"/>
                    </a:cubicBezTo>
                    <a:cubicBezTo>
                      <a:pt x="258" y="94"/>
                      <a:pt x="258" y="94"/>
                      <a:pt x="258" y="94"/>
                    </a:cubicBezTo>
                    <a:cubicBezTo>
                      <a:pt x="258" y="95"/>
                      <a:pt x="258" y="95"/>
                      <a:pt x="258" y="95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57" y="94"/>
                      <a:pt x="257" y="94"/>
                      <a:pt x="257" y="94"/>
                    </a:cubicBezTo>
                    <a:cubicBezTo>
                      <a:pt x="256" y="94"/>
                      <a:pt x="256" y="94"/>
                      <a:pt x="256" y="94"/>
                    </a:cubicBezTo>
                    <a:cubicBezTo>
                      <a:pt x="257" y="96"/>
                      <a:pt x="257" y="96"/>
                      <a:pt x="257" y="96"/>
                    </a:cubicBezTo>
                    <a:cubicBezTo>
                      <a:pt x="258" y="96"/>
                      <a:pt x="258" y="96"/>
                      <a:pt x="258" y="96"/>
                    </a:cubicBezTo>
                    <a:cubicBezTo>
                      <a:pt x="258" y="97"/>
                      <a:pt x="258" y="97"/>
                      <a:pt x="258" y="97"/>
                    </a:cubicBezTo>
                    <a:cubicBezTo>
                      <a:pt x="258" y="97"/>
                      <a:pt x="258" y="97"/>
                      <a:pt x="258" y="97"/>
                    </a:cubicBezTo>
                    <a:cubicBezTo>
                      <a:pt x="258" y="98"/>
                      <a:pt x="258" y="98"/>
                      <a:pt x="258" y="98"/>
                    </a:cubicBezTo>
                    <a:cubicBezTo>
                      <a:pt x="257" y="97"/>
                      <a:pt x="257" y="97"/>
                      <a:pt x="257" y="97"/>
                    </a:cubicBezTo>
                    <a:cubicBezTo>
                      <a:pt x="258" y="99"/>
                      <a:pt x="258" y="99"/>
                      <a:pt x="258" y="99"/>
                    </a:cubicBezTo>
                    <a:cubicBezTo>
                      <a:pt x="258" y="99"/>
                      <a:pt x="258" y="99"/>
                      <a:pt x="258" y="99"/>
                    </a:cubicBezTo>
                    <a:cubicBezTo>
                      <a:pt x="257" y="99"/>
                      <a:pt x="257" y="99"/>
                      <a:pt x="257" y="99"/>
                    </a:cubicBezTo>
                    <a:cubicBezTo>
                      <a:pt x="256" y="98"/>
                      <a:pt x="256" y="98"/>
                      <a:pt x="256" y="98"/>
                    </a:cubicBezTo>
                    <a:cubicBezTo>
                      <a:pt x="255" y="98"/>
                      <a:pt x="255" y="98"/>
                      <a:pt x="255" y="98"/>
                    </a:cubicBezTo>
                    <a:cubicBezTo>
                      <a:pt x="254" y="98"/>
                      <a:pt x="254" y="98"/>
                      <a:pt x="254" y="98"/>
                    </a:cubicBezTo>
                    <a:cubicBezTo>
                      <a:pt x="255" y="98"/>
                      <a:pt x="255" y="98"/>
                      <a:pt x="255" y="98"/>
                    </a:cubicBezTo>
                    <a:cubicBezTo>
                      <a:pt x="256" y="99"/>
                      <a:pt x="256" y="99"/>
                      <a:pt x="256" y="99"/>
                    </a:cubicBezTo>
                    <a:cubicBezTo>
                      <a:pt x="256" y="99"/>
                      <a:pt x="256" y="99"/>
                      <a:pt x="256" y="99"/>
                    </a:cubicBezTo>
                    <a:cubicBezTo>
                      <a:pt x="257" y="100"/>
                      <a:pt x="257" y="100"/>
                      <a:pt x="257" y="100"/>
                    </a:cubicBezTo>
                    <a:cubicBezTo>
                      <a:pt x="258" y="100"/>
                      <a:pt x="258" y="100"/>
                      <a:pt x="258" y="100"/>
                    </a:cubicBezTo>
                    <a:cubicBezTo>
                      <a:pt x="258" y="100"/>
                      <a:pt x="258" y="100"/>
                      <a:pt x="258" y="100"/>
                    </a:cubicBezTo>
                    <a:cubicBezTo>
                      <a:pt x="259" y="100"/>
                      <a:pt x="259" y="100"/>
                      <a:pt x="259" y="100"/>
                    </a:cubicBezTo>
                    <a:cubicBezTo>
                      <a:pt x="259" y="101"/>
                      <a:pt x="259" y="101"/>
                      <a:pt x="259" y="101"/>
                    </a:cubicBezTo>
                    <a:cubicBezTo>
                      <a:pt x="259" y="102"/>
                      <a:pt x="259" y="102"/>
                      <a:pt x="259" y="102"/>
                    </a:cubicBezTo>
                    <a:cubicBezTo>
                      <a:pt x="258" y="102"/>
                      <a:pt x="258" y="102"/>
                      <a:pt x="258" y="102"/>
                    </a:cubicBezTo>
                    <a:cubicBezTo>
                      <a:pt x="258" y="103"/>
                      <a:pt x="258" y="103"/>
                      <a:pt x="258" y="103"/>
                    </a:cubicBezTo>
                    <a:cubicBezTo>
                      <a:pt x="259" y="103"/>
                      <a:pt x="259" y="103"/>
                      <a:pt x="259" y="103"/>
                    </a:cubicBezTo>
                    <a:cubicBezTo>
                      <a:pt x="259" y="104"/>
                      <a:pt x="259" y="104"/>
                      <a:pt x="259" y="104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8" y="105"/>
                      <a:pt x="258" y="105"/>
                      <a:pt x="258" y="105"/>
                    </a:cubicBezTo>
                    <a:cubicBezTo>
                      <a:pt x="258" y="105"/>
                      <a:pt x="258" y="105"/>
                      <a:pt x="258" y="105"/>
                    </a:cubicBezTo>
                    <a:cubicBezTo>
                      <a:pt x="256" y="105"/>
                      <a:pt x="256" y="105"/>
                      <a:pt x="256" y="105"/>
                    </a:cubicBezTo>
                    <a:cubicBezTo>
                      <a:pt x="255" y="106"/>
                      <a:pt x="255" y="106"/>
                      <a:pt x="255" y="106"/>
                    </a:cubicBezTo>
                    <a:cubicBezTo>
                      <a:pt x="255" y="106"/>
                      <a:pt x="255" y="106"/>
                      <a:pt x="255" y="106"/>
                    </a:cubicBezTo>
                    <a:cubicBezTo>
                      <a:pt x="254" y="104"/>
                      <a:pt x="254" y="104"/>
                      <a:pt x="254" y="104"/>
                    </a:cubicBezTo>
                    <a:cubicBezTo>
                      <a:pt x="254" y="105"/>
                      <a:pt x="254" y="105"/>
                      <a:pt x="254" y="105"/>
                    </a:cubicBezTo>
                    <a:cubicBezTo>
                      <a:pt x="254" y="106"/>
                      <a:pt x="254" y="106"/>
                      <a:pt x="254" y="106"/>
                    </a:cubicBezTo>
                    <a:cubicBezTo>
                      <a:pt x="254" y="107"/>
                      <a:pt x="254" y="107"/>
                      <a:pt x="254" y="107"/>
                    </a:cubicBezTo>
                    <a:cubicBezTo>
                      <a:pt x="255" y="107"/>
                      <a:pt x="255" y="107"/>
                      <a:pt x="255" y="107"/>
                    </a:cubicBezTo>
                    <a:cubicBezTo>
                      <a:pt x="257" y="106"/>
                      <a:pt x="257" y="106"/>
                      <a:pt x="257" y="106"/>
                    </a:cubicBezTo>
                    <a:cubicBezTo>
                      <a:pt x="257" y="106"/>
                      <a:pt x="257" y="106"/>
                      <a:pt x="257" y="106"/>
                    </a:cubicBezTo>
                    <a:cubicBezTo>
                      <a:pt x="258" y="108"/>
                      <a:pt x="258" y="108"/>
                      <a:pt x="258" y="108"/>
                    </a:cubicBezTo>
                    <a:cubicBezTo>
                      <a:pt x="258" y="108"/>
                      <a:pt x="258" y="108"/>
                      <a:pt x="258" y="108"/>
                    </a:cubicBezTo>
                    <a:cubicBezTo>
                      <a:pt x="258" y="107"/>
                      <a:pt x="258" y="107"/>
                      <a:pt x="258" y="107"/>
                    </a:cubicBezTo>
                    <a:cubicBezTo>
                      <a:pt x="259" y="106"/>
                      <a:pt x="259" y="106"/>
                      <a:pt x="259" y="106"/>
                    </a:cubicBezTo>
                    <a:cubicBezTo>
                      <a:pt x="259" y="106"/>
                      <a:pt x="259" y="106"/>
                      <a:pt x="259" y="106"/>
                    </a:cubicBezTo>
                    <a:cubicBezTo>
                      <a:pt x="260" y="107"/>
                      <a:pt x="260" y="107"/>
                      <a:pt x="260" y="107"/>
                    </a:cubicBezTo>
                    <a:cubicBezTo>
                      <a:pt x="259" y="108"/>
                      <a:pt x="259" y="108"/>
                      <a:pt x="259" y="108"/>
                    </a:cubicBezTo>
                    <a:cubicBezTo>
                      <a:pt x="259" y="108"/>
                      <a:pt x="259" y="108"/>
                      <a:pt x="259" y="108"/>
                    </a:cubicBezTo>
                    <a:cubicBezTo>
                      <a:pt x="258" y="109"/>
                      <a:pt x="258" y="109"/>
                      <a:pt x="258" y="109"/>
                    </a:cubicBezTo>
                    <a:cubicBezTo>
                      <a:pt x="257" y="110"/>
                      <a:pt x="257" y="110"/>
                      <a:pt x="257" y="110"/>
                    </a:cubicBezTo>
                    <a:cubicBezTo>
                      <a:pt x="257" y="110"/>
                      <a:pt x="257" y="110"/>
                      <a:pt x="257" y="110"/>
                    </a:cubicBezTo>
                    <a:cubicBezTo>
                      <a:pt x="256" y="110"/>
                      <a:pt x="256" y="110"/>
                      <a:pt x="256" y="110"/>
                    </a:cubicBezTo>
                    <a:cubicBezTo>
                      <a:pt x="255" y="110"/>
                      <a:pt x="255" y="110"/>
                      <a:pt x="255" y="110"/>
                    </a:cubicBezTo>
                    <a:cubicBezTo>
                      <a:pt x="255" y="109"/>
                      <a:pt x="255" y="109"/>
                      <a:pt x="255" y="109"/>
                    </a:cubicBezTo>
                    <a:cubicBezTo>
                      <a:pt x="255" y="110"/>
                      <a:pt x="255" y="110"/>
                      <a:pt x="255" y="110"/>
                    </a:cubicBezTo>
                    <a:cubicBezTo>
                      <a:pt x="254" y="110"/>
                      <a:pt x="254" y="110"/>
                      <a:pt x="254" y="110"/>
                    </a:cubicBezTo>
                    <a:cubicBezTo>
                      <a:pt x="253" y="110"/>
                      <a:pt x="253" y="110"/>
                      <a:pt x="253" y="110"/>
                    </a:cubicBezTo>
                    <a:cubicBezTo>
                      <a:pt x="252" y="110"/>
                      <a:pt x="252" y="110"/>
                      <a:pt x="252" y="110"/>
                    </a:cubicBezTo>
                    <a:cubicBezTo>
                      <a:pt x="253" y="110"/>
                      <a:pt x="253" y="110"/>
                      <a:pt x="253" y="110"/>
                    </a:cubicBezTo>
                    <a:cubicBezTo>
                      <a:pt x="254" y="110"/>
                      <a:pt x="254" y="110"/>
                      <a:pt x="254" y="110"/>
                    </a:cubicBezTo>
                    <a:cubicBezTo>
                      <a:pt x="255" y="111"/>
                      <a:pt x="255" y="111"/>
                      <a:pt x="255" y="111"/>
                    </a:cubicBezTo>
                    <a:cubicBezTo>
                      <a:pt x="254" y="111"/>
                      <a:pt x="254" y="111"/>
                      <a:pt x="254" y="111"/>
                    </a:cubicBezTo>
                    <a:cubicBezTo>
                      <a:pt x="254" y="112"/>
                      <a:pt x="254" y="112"/>
                      <a:pt x="254" y="112"/>
                    </a:cubicBezTo>
                    <a:cubicBezTo>
                      <a:pt x="253" y="112"/>
                      <a:pt x="253" y="112"/>
                      <a:pt x="253" y="112"/>
                    </a:cubicBezTo>
                    <a:cubicBezTo>
                      <a:pt x="252" y="112"/>
                      <a:pt x="252" y="112"/>
                      <a:pt x="252" y="112"/>
                    </a:cubicBezTo>
                    <a:cubicBezTo>
                      <a:pt x="253" y="113"/>
                      <a:pt x="253" y="113"/>
                      <a:pt x="253" y="113"/>
                    </a:cubicBezTo>
                    <a:cubicBezTo>
                      <a:pt x="254" y="113"/>
                      <a:pt x="254" y="113"/>
                      <a:pt x="254" y="113"/>
                    </a:cubicBezTo>
                    <a:cubicBezTo>
                      <a:pt x="255" y="112"/>
                      <a:pt x="255" y="112"/>
                      <a:pt x="255" y="112"/>
                    </a:cubicBezTo>
                    <a:cubicBezTo>
                      <a:pt x="255" y="112"/>
                      <a:pt x="255" y="112"/>
                      <a:pt x="255" y="112"/>
                    </a:cubicBezTo>
                    <a:cubicBezTo>
                      <a:pt x="256" y="112"/>
                      <a:pt x="256" y="112"/>
                      <a:pt x="256" y="112"/>
                    </a:cubicBezTo>
                    <a:cubicBezTo>
                      <a:pt x="255" y="114"/>
                      <a:pt x="255" y="114"/>
                      <a:pt x="255" y="114"/>
                    </a:cubicBezTo>
                    <a:cubicBezTo>
                      <a:pt x="254" y="114"/>
                      <a:pt x="254" y="114"/>
                      <a:pt x="254" y="114"/>
                    </a:cubicBezTo>
                    <a:cubicBezTo>
                      <a:pt x="254" y="113"/>
                      <a:pt x="254" y="113"/>
                      <a:pt x="254" y="113"/>
                    </a:cubicBezTo>
                    <a:cubicBezTo>
                      <a:pt x="253" y="113"/>
                      <a:pt x="253" y="113"/>
                      <a:pt x="253" y="113"/>
                    </a:cubicBezTo>
                    <a:cubicBezTo>
                      <a:pt x="253" y="114"/>
                      <a:pt x="253" y="114"/>
                      <a:pt x="253" y="114"/>
                    </a:cubicBezTo>
                    <a:cubicBezTo>
                      <a:pt x="251" y="114"/>
                      <a:pt x="251" y="114"/>
                      <a:pt x="251" y="114"/>
                    </a:cubicBezTo>
                    <a:cubicBezTo>
                      <a:pt x="249" y="115"/>
                      <a:pt x="249" y="115"/>
                      <a:pt x="249" y="115"/>
                    </a:cubicBezTo>
                    <a:cubicBezTo>
                      <a:pt x="246" y="117"/>
                      <a:pt x="246" y="117"/>
                      <a:pt x="246" y="117"/>
                    </a:cubicBezTo>
                    <a:cubicBezTo>
                      <a:pt x="245" y="119"/>
                      <a:pt x="245" y="119"/>
                      <a:pt x="245" y="119"/>
                    </a:cubicBezTo>
                    <a:cubicBezTo>
                      <a:pt x="244" y="119"/>
                      <a:pt x="244" y="119"/>
                      <a:pt x="244" y="119"/>
                    </a:cubicBezTo>
                    <a:cubicBezTo>
                      <a:pt x="244" y="119"/>
                      <a:pt x="244" y="119"/>
                      <a:pt x="244" y="119"/>
                    </a:cubicBezTo>
                    <a:cubicBezTo>
                      <a:pt x="242" y="119"/>
                      <a:pt x="242" y="119"/>
                      <a:pt x="242" y="119"/>
                    </a:cubicBezTo>
                    <a:cubicBezTo>
                      <a:pt x="241" y="120"/>
                      <a:pt x="241" y="120"/>
                      <a:pt x="241" y="120"/>
                    </a:cubicBezTo>
                    <a:cubicBezTo>
                      <a:pt x="239" y="122"/>
                      <a:pt x="239" y="122"/>
                      <a:pt x="239" y="122"/>
                    </a:cubicBezTo>
                    <a:cubicBezTo>
                      <a:pt x="239" y="123"/>
                      <a:pt x="239" y="123"/>
                      <a:pt x="239" y="123"/>
                    </a:cubicBezTo>
                    <a:cubicBezTo>
                      <a:pt x="238" y="123"/>
                      <a:pt x="238" y="123"/>
                      <a:pt x="238" y="123"/>
                    </a:cubicBezTo>
                    <a:cubicBezTo>
                      <a:pt x="237" y="123"/>
                      <a:pt x="237" y="123"/>
                      <a:pt x="237" y="123"/>
                    </a:cubicBezTo>
                    <a:cubicBezTo>
                      <a:pt x="237" y="124"/>
                      <a:pt x="237" y="124"/>
                      <a:pt x="237" y="124"/>
                    </a:cubicBezTo>
                    <a:cubicBezTo>
                      <a:pt x="236" y="125"/>
                      <a:pt x="236" y="125"/>
                      <a:pt x="236" y="125"/>
                    </a:cubicBezTo>
                    <a:cubicBezTo>
                      <a:pt x="236" y="125"/>
                      <a:pt x="236" y="125"/>
                      <a:pt x="236" y="125"/>
                    </a:cubicBezTo>
                    <a:cubicBezTo>
                      <a:pt x="235" y="125"/>
                      <a:pt x="235" y="125"/>
                      <a:pt x="235" y="125"/>
                    </a:cubicBezTo>
                    <a:cubicBezTo>
                      <a:pt x="235" y="125"/>
                      <a:pt x="235" y="125"/>
                      <a:pt x="235" y="125"/>
                    </a:cubicBezTo>
                    <a:cubicBezTo>
                      <a:pt x="234" y="125"/>
                      <a:pt x="234" y="125"/>
                      <a:pt x="234" y="125"/>
                    </a:cubicBezTo>
                    <a:cubicBezTo>
                      <a:pt x="233" y="126"/>
                      <a:pt x="233" y="126"/>
                      <a:pt x="233" y="126"/>
                    </a:cubicBezTo>
                    <a:cubicBezTo>
                      <a:pt x="231" y="126"/>
                      <a:pt x="231" y="126"/>
                      <a:pt x="231" y="126"/>
                    </a:cubicBezTo>
                    <a:cubicBezTo>
                      <a:pt x="231" y="127"/>
                      <a:pt x="231" y="127"/>
                      <a:pt x="231" y="127"/>
                    </a:cubicBezTo>
                    <a:cubicBezTo>
                      <a:pt x="230" y="127"/>
                      <a:pt x="230" y="127"/>
                      <a:pt x="230" y="127"/>
                    </a:cubicBezTo>
                    <a:cubicBezTo>
                      <a:pt x="230" y="127"/>
                      <a:pt x="230" y="127"/>
                      <a:pt x="230" y="127"/>
                    </a:cubicBezTo>
                    <a:cubicBezTo>
                      <a:pt x="228" y="127"/>
                      <a:pt x="228" y="127"/>
                      <a:pt x="228" y="127"/>
                    </a:cubicBezTo>
                    <a:cubicBezTo>
                      <a:pt x="228" y="128"/>
                      <a:pt x="228" y="128"/>
                      <a:pt x="228" y="128"/>
                    </a:cubicBezTo>
                    <a:cubicBezTo>
                      <a:pt x="229" y="128"/>
                      <a:pt x="229" y="128"/>
                      <a:pt x="229" y="128"/>
                    </a:cubicBezTo>
                    <a:cubicBezTo>
                      <a:pt x="228" y="129"/>
                      <a:pt x="228" y="129"/>
                      <a:pt x="228" y="129"/>
                    </a:cubicBezTo>
                    <a:cubicBezTo>
                      <a:pt x="228" y="130"/>
                      <a:pt x="228" y="130"/>
                      <a:pt x="228" y="130"/>
                    </a:cubicBezTo>
                    <a:cubicBezTo>
                      <a:pt x="227" y="130"/>
                      <a:pt x="227" y="130"/>
                      <a:pt x="227" y="130"/>
                    </a:cubicBezTo>
                    <a:cubicBezTo>
                      <a:pt x="227" y="130"/>
                      <a:pt x="227" y="130"/>
                      <a:pt x="227" y="130"/>
                    </a:cubicBezTo>
                    <a:cubicBezTo>
                      <a:pt x="226" y="131"/>
                      <a:pt x="226" y="131"/>
                      <a:pt x="226" y="131"/>
                    </a:cubicBezTo>
                    <a:cubicBezTo>
                      <a:pt x="225" y="132"/>
                      <a:pt x="225" y="132"/>
                      <a:pt x="225" y="132"/>
                    </a:cubicBezTo>
                    <a:cubicBezTo>
                      <a:pt x="224" y="133"/>
                      <a:pt x="224" y="133"/>
                      <a:pt x="224" y="133"/>
                    </a:cubicBezTo>
                    <a:cubicBezTo>
                      <a:pt x="224" y="135"/>
                      <a:pt x="224" y="135"/>
                      <a:pt x="224" y="135"/>
                    </a:cubicBezTo>
                    <a:cubicBezTo>
                      <a:pt x="224" y="138"/>
                      <a:pt x="224" y="138"/>
                      <a:pt x="224" y="138"/>
                    </a:cubicBezTo>
                    <a:cubicBezTo>
                      <a:pt x="224" y="140"/>
                      <a:pt x="224" y="140"/>
                      <a:pt x="224" y="140"/>
                    </a:cubicBezTo>
                    <a:cubicBezTo>
                      <a:pt x="224" y="142"/>
                      <a:pt x="224" y="142"/>
                      <a:pt x="224" y="142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4" y="146"/>
                      <a:pt x="224" y="146"/>
                      <a:pt x="224" y="146"/>
                    </a:cubicBezTo>
                    <a:cubicBezTo>
                      <a:pt x="225" y="147"/>
                      <a:pt x="225" y="147"/>
                      <a:pt x="225" y="147"/>
                    </a:cubicBezTo>
                    <a:cubicBezTo>
                      <a:pt x="225" y="149"/>
                      <a:pt x="225" y="149"/>
                      <a:pt x="225" y="149"/>
                    </a:cubicBezTo>
                    <a:cubicBezTo>
                      <a:pt x="226" y="150"/>
                      <a:pt x="226" y="150"/>
                      <a:pt x="226" y="150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6" y="152"/>
                      <a:pt x="226" y="152"/>
                      <a:pt x="226" y="152"/>
                    </a:cubicBezTo>
                    <a:cubicBezTo>
                      <a:pt x="226" y="153"/>
                      <a:pt x="226" y="153"/>
                      <a:pt x="226" y="153"/>
                    </a:cubicBezTo>
                    <a:cubicBezTo>
                      <a:pt x="226" y="154"/>
                      <a:pt x="226" y="154"/>
                      <a:pt x="226" y="154"/>
                    </a:cubicBezTo>
                    <a:cubicBezTo>
                      <a:pt x="227" y="157"/>
                      <a:pt x="227" y="157"/>
                      <a:pt x="227" y="157"/>
                    </a:cubicBezTo>
                    <a:cubicBezTo>
                      <a:pt x="228" y="158"/>
                      <a:pt x="228" y="158"/>
                      <a:pt x="228" y="158"/>
                    </a:cubicBezTo>
                    <a:cubicBezTo>
                      <a:pt x="228" y="159"/>
                      <a:pt x="228" y="159"/>
                      <a:pt x="228" y="159"/>
                    </a:cubicBezTo>
                    <a:cubicBezTo>
                      <a:pt x="228" y="160"/>
                      <a:pt x="228" y="160"/>
                      <a:pt x="228" y="160"/>
                    </a:cubicBezTo>
                    <a:cubicBezTo>
                      <a:pt x="228" y="160"/>
                      <a:pt x="228" y="160"/>
                      <a:pt x="228" y="160"/>
                    </a:cubicBezTo>
                    <a:cubicBezTo>
                      <a:pt x="228" y="162"/>
                      <a:pt x="228" y="162"/>
                      <a:pt x="228" y="162"/>
                    </a:cubicBezTo>
                    <a:cubicBezTo>
                      <a:pt x="228" y="163"/>
                      <a:pt x="228" y="163"/>
                      <a:pt x="228" y="163"/>
                    </a:cubicBezTo>
                    <a:cubicBezTo>
                      <a:pt x="228" y="164"/>
                      <a:pt x="228" y="164"/>
                      <a:pt x="228" y="164"/>
                    </a:cubicBezTo>
                    <a:cubicBezTo>
                      <a:pt x="227" y="165"/>
                      <a:pt x="227" y="165"/>
                      <a:pt x="227" y="165"/>
                    </a:cubicBezTo>
                    <a:cubicBezTo>
                      <a:pt x="226" y="167"/>
                      <a:pt x="226" y="167"/>
                      <a:pt x="226" y="167"/>
                    </a:cubicBezTo>
                    <a:cubicBezTo>
                      <a:pt x="226" y="167"/>
                      <a:pt x="226" y="167"/>
                      <a:pt x="226" y="167"/>
                    </a:cubicBezTo>
                    <a:cubicBezTo>
                      <a:pt x="225" y="169"/>
                      <a:pt x="225" y="169"/>
                      <a:pt x="225" y="169"/>
                    </a:cubicBezTo>
                    <a:cubicBezTo>
                      <a:pt x="224" y="169"/>
                      <a:pt x="224" y="169"/>
                      <a:pt x="224" y="169"/>
                    </a:cubicBezTo>
                    <a:cubicBezTo>
                      <a:pt x="223" y="169"/>
                      <a:pt x="223" y="169"/>
                      <a:pt x="223" y="169"/>
                    </a:cubicBezTo>
                    <a:cubicBezTo>
                      <a:pt x="222" y="169"/>
                      <a:pt x="222" y="169"/>
                      <a:pt x="222" y="169"/>
                    </a:cubicBezTo>
                    <a:cubicBezTo>
                      <a:pt x="222" y="168"/>
                      <a:pt x="222" y="168"/>
                      <a:pt x="222" y="168"/>
                    </a:cubicBezTo>
                    <a:cubicBezTo>
                      <a:pt x="221" y="168"/>
                      <a:pt x="221" y="168"/>
                      <a:pt x="221" y="168"/>
                    </a:cubicBezTo>
                    <a:cubicBezTo>
                      <a:pt x="221" y="168"/>
                      <a:pt x="221" y="168"/>
                      <a:pt x="221" y="168"/>
                    </a:cubicBezTo>
                    <a:cubicBezTo>
                      <a:pt x="220" y="167"/>
                      <a:pt x="220" y="167"/>
                      <a:pt x="220" y="167"/>
                    </a:cubicBezTo>
                    <a:cubicBezTo>
                      <a:pt x="220" y="166"/>
                      <a:pt x="220" y="166"/>
                      <a:pt x="220" y="166"/>
                    </a:cubicBezTo>
                    <a:cubicBezTo>
                      <a:pt x="220" y="165"/>
                      <a:pt x="220" y="165"/>
                      <a:pt x="220" y="165"/>
                    </a:cubicBezTo>
                    <a:cubicBezTo>
                      <a:pt x="219" y="165"/>
                      <a:pt x="219" y="165"/>
                      <a:pt x="219" y="165"/>
                    </a:cubicBezTo>
                    <a:cubicBezTo>
                      <a:pt x="218" y="165"/>
                      <a:pt x="218" y="165"/>
                      <a:pt x="218" y="165"/>
                    </a:cubicBezTo>
                    <a:cubicBezTo>
                      <a:pt x="218" y="164"/>
                      <a:pt x="218" y="164"/>
                      <a:pt x="218" y="164"/>
                    </a:cubicBezTo>
                    <a:cubicBezTo>
                      <a:pt x="218" y="163"/>
                      <a:pt x="218" y="163"/>
                      <a:pt x="218" y="163"/>
                    </a:cubicBezTo>
                    <a:cubicBezTo>
                      <a:pt x="217" y="162"/>
                      <a:pt x="217" y="162"/>
                      <a:pt x="217" y="162"/>
                    </a:cubicBezTo>
                    <a:cubicBezTo>
                      <a:pt x="217" y="161"/>
                      <a:pt x="217" y="161"/>
                      <a:pt x="217" y="161"/>
                    </a:cubicBezTo>
                    <a:cubicBezTo>
                      <a:pt x="217" y="161"/>
                      <a:pt x="217" y="161"/>
                      <a:pt x="217" y="161"/>
                    </a:cubicBezTo>
                    <a:cubicBezTo>
                      <a:pt x="217" y="160"/>
                      <a:pt x="217" y="160"/>
                      <a:pt x="217" y="160"/>
                    </a:cubicBezTo>
                    <a:cubicBezTo>
                      <a:pt x="218" y="159"/>
                      <a:pt x="218" y="159"/>
                      <a:pt x="218" y="159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6" y="160"/>
                      <a:pt x="216" y="160"/>
                      <a:pt x="216" y="160"/>
                    </a:cubicBezTo>
                    <a:cubicBezTo>
                      <a:pt x="216" y="159"/>
                      <a:pt x="216" y="159"/>
                      <a:pt x="216" y="159"/>
                    </a:cubicBezTo>
                    <a:cubicBezTo>
                      <a:pt x="216" y="159"/>
                      <a:pt x="216" y="159"/>
                      <a:pt x="216" y="159"/>
                    </a:cubicBezTo>
                    <a:cubicBezTo>
                      <a:pt x="215" y="159"/>
                      <a:pt x="215" y="159"/>
                      <a:pt x="215" y="159"/>
                    </a:cubicBezTo>
                    <a:cubicBezTo>
                      <a:pt x="215" y="158"/>
                      <a:pt x="215" y="158"/>
                      <a:pt x="215" y="158"/>
                    </a:cubicBezTo>
                    <a:cubicBezTo>
                      <a:pt x="215" y="157"/>
                      <a:pt x="215" y="157"/>
                      <a:pt x="215" y="157"/>
                    </a:cubicBezTo>
                    <a:cubicBezTo>
                      <a:pt x="214" y="156"/>
                      <a:pt x="214" y="156"/>
                      <a:pt x="214" y="156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6" y="153"/>
                      <a:pt x="216" y="153"/>
                      <a:pt x="216" y="153"/>
                    </a:cubicBezTo>
                    <a:cubicBezTo>
                      <a:pt x="215" y="153"/>
                      <a:pt x="215" y="153"/>
                      <a:pt x="215" y="153"/>
                    </a:cubicBezTo>
                    <a:cubicBezTo>
                      <a:pt x="214" y="153"/>
                      <a:pt x="214" y="153"/>
                      <a:pt x="214" y="153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4" y="155"/>
                      <a:pt x="214" y="155"/>
                      <a:pt x="214" y="155"/>
                    </a:cubicBezTo>
                    <a:cubicBezTo>
                      <a:pt x="214" y="155"/>
                      <a:pt x="214" y="155"/>
                      <a:pt x="214" y="155"/>
                    </a:cubicBezTo>
                    <a:cubicBezTo>
                      <a:pt x="213" y="154"/>
                      <a:pt x="213" y="154"/>
                      <a:pt x="213" y="154"/>
                    </a:cubicBezTo>
                    <a:cubicBezTo>
                      <a:pt x="213" y="153"/>
                      <a:pt x="213" y="153"/>
                      <a:pt x="213" y="153"/>
                    </a:cubicBezTo>
                    <a:cubicBezTo>
                      <a:pt x="214" y="151"/>
                      <a:pt x="214" y="151"/>
                      <a:pt x="214" y="151"/>
                    </a:cubicBezTo>
                    <a:cubicBezTo>
                      <a:pt x="215" y="149"/>
                      <a:pt x="215" y="149"/>
                      <a:pt x="215" y="149"/>
                    </a:cubicBezTo>
                    <a:cubicBezTo>
                      <a:pt x="215" y="148"/>
                      <a:pt x="215" y="148"/>
                      <a:pt x="215" y="148"/>
                    </a:cubicBezTo>
                    <a:cubicBezTo>
                      <a:pt x="214" y="146"/>
                      <a:pt x="214" y="146"/>
                      <a:pt x="214" y="146"/>
                    </a:cubicBezTo>
                    <a:cubicBezTo>
                      <a:pt x="213" y="146"/>
                      <a:pt x="213" y="146"/>
                      <a:pt x="213" y="146"/>
                    </a:cubicBezTo>
                    <a:cubicBezTo>
                      <a:pt x="213" y="146"/>
                      <a:pt x="213" y="146"/>
                      <a:pt x="213" y="146"/>
                    </a:cubicBezTo>
                    <a:cubicBezTo>
                      <a:pt x="213" y="145"/>
                      <a:pt x="213" y="145"/>
                      <a:pt x="213" y="145"/>
                    </a:cubicBezTo>
                    <a:cubicBezTo>
                      <a:pt x="212" y="145"/>
                      <a:pt x="212" y="145"/>
                      <a:pt x="212" y="145"/>
                    </a:cubicBezTo>
                    <a:cubicBezTo>
                      <a:pt x="212" y="145"/>
                      <a:pt x="212" y="145"/>
                      <a:pt x="212" y="145"/>
                    </a:cubicBezTo>
                    <a:cubicBezTo>
                      <a:pt x="211" y="144"/>
                      <a:pt x="211" y="144"/>
                      <a:pt x="211" y="144"/>
                    </a:cubicBezTo>
                    <a:cubicBezTo>
                      <a:pt x="211" y="144"/>
                      <a:pt x="211" y="144"/>
                      <a:pt x="211" y="144"/>
                    </a:cubicBezTo>
                    <a:cubicBezTo>
                      <a:pt x="210" y="143"/>
                      <a:pt x="210" y="143"/>
                      <a:pt x="210" y="143"/>
                    </a:cubicBezTo>
                    <a:cubicBezTo>
                      <a:pt x="210" y="141"/>
                      <a:pt x="210" y="141"/>
                      <a:pt x="210" y="141"/>
                    </a:cubicBezTo>
                    <a:cubicBezTo>
                      <a:pt x="209" y="141"/>
                      <a:pt x="209" y="141"/>
                      <a:pt x="209" y="141"/>
                    </a:cubicBezTo>
                    <a:cubicBezTo>
                      <a:pt x="208" y="141"/>
                      <a:pt x="208" y="141"/>
                      <a:pt x="208" y="141"/>
                    </a:cubicBezTo>
                    <a:cubicBezTo>
                      <a:pt x="207" y="141"/>
                      <a:pt x="207" y="141"/>
                      <a:pt x="207" y="141"/>
                    </a:cubicBezTo>
                    <a:cubicBezTo>
                      <a:pt x="206" y="141"/>
                      <a:pt x="206" y="141"/>
                      <a:pt x="206" y="141"/>
                    </a:cubicBezTo>
                    <a:cubicBezTo>
                      <a:pt x="206" y="141"/>
                      <a:pt x="206" y="141"/>
                      <a:pt x="206" y="141"/>
                    </a:cubicBezTo>
                    <a:cubicBezTo>
                      <a:pt x="206" y="142"/>
                      <a:pt x="206" y="142"/>
                      <a:pt x="206" y="142"/>
                    </a:cubicBezTo>
                    <a:cubicBezTo>
                      <a:pt x="205" y="141"/>
                      <a:pt x="205" y="141"/>
                      <a:pt x="205" y="141"/>
                    </a:cubicBezTo>
                    <a:cubicBezTo>
                      <a:pt x="204" y="143"/>
                      <a:pt x="204" y="143"/>
                      <a:pt x="204" y="143"/>
                    </a:cubicBezTo>
                    <a:cubicBezTo>
                      <a:pt x="203" y="143"/>
                      <a:pt x="203" y="143"/>
                      <a:pt x="203" y="143"/>
                    </a:cubicBezTo>
                    <a:cubicBezTo>
                      <a:pt x="201" y="143"/>
                      <a:pt x="201" y="143"/>
                      <a:pt x="201" y="143"/>
                    </a:cubicBezTo>
                    <a:cubicBezTo>
                      <a:pt x="201" y="143"/>
                      <a:pt x="201" y="143"/>
                      <a:pt x="201" y="143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3"/>
                      <a:pt x="201" y="143"/>
                      <a:pt x="201" y="143"/>
                    </a:cubicBezTo>
                    <a:cubicBezTo>
                      <a:pt x="202" y="143"/>
                      <a:pt x="202" y="143"/>
                      <a:pt x="202" y="143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1"/>
                      <a:pt x="201" y="141"/>
                      <a:pt x="201" y="141"/>
                    </a:cubicBezTo>
                    <a:cubicBezTo>
                      <a:pt x="199" y="140"/>
                      <a:pt x="199" y="140"/>
                      <a:pt x="199" y="14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41"/>
                      <a:pt x="200" y="141"/>
                      <a:pt x="200" y="141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199" y="140"/>
                      <a:pt x="199" y="140"/>
                      <a:pt x="199" y="140"/>
                    </a:cubicBezTo>
                    <a:cubicBezTo>
                      <a:pt x="199" y="139"/>
                      <a:pt x="199" y="139"/>
                      <a:pt x="199" y="139"/>
                    </a:cubicBezTo>
                    <a:cubicBezTo>
                      <a:pt x="199" y="139"/>
                      <a:pt x="199" y="139"/>
                      <a:pt x="199" y="139"/>
                    </a:cubicBezTo>
                    <a:cubicBezTo>
                      <a:pt x="199" y="140"/>
                      <a:pt x="199" y="140"/>
                      <a:pt x="199" y="140"/>
                    </a:cubicBezTo>
                    <a:cubicBezTo>
                      <a:pt x="199" y="140"/>
                      <a:pt x="199" y="140"/>
                      <a:pt x="199" y="140"/>
                    </a:cubicBezTo>
                    <a:cubicBezTo>
                      <a:pt x="198" y="140"/>
                      <a:pt x="198" y="140"/>
                      <a:pt x="198" y="140"/>
                    </a:cubicBezTo>
                    <a:cubicBezTo>
                      <a:pt x="197" y="139"/>
                      <a:pt x="197" y="139"/>
                      <a:pt x="197" y="139"/>
                    </a:cubicBezTo>
                    <a:cubicBezTo>
                      <a:pt x="196" y="139"/>
                      <a:pt x="196" y="139"/>
                      <a:pt x="196" y="139"/>
                    </a:cubicBezTo>
                    <a:cubicBezTo>
                      <a:pt x="194" y="139"/>
                      <a:pt x="194" y="139"/>
                      <a:pt x="194" y="139"/>
                    </a:cubicBezTo>
                    <a:cubicBezTo>
                      <a:pt x="195" y="139"/>
                      <a:pt x="195" y="139"/>
                      <a:pt x="195" y="139"/>
                    </a:cubicBezTo>
                    <a:cubicBezTo>
                      <a:pt x="196" y="139"/>
                      <a:pt x="196" y="139"/>
                      <a:pt x="196" y="139"/>
                    </a:cubicBezTo>
                    <a:cubicBezTo>
                      <a:pt x="197" y="139"/>
                      <a:pt x="197" y="139"/>
                      <a:pt x="197" y="139"/>
                    </a:cubicBezTo>
                    <a:cubicBezTo>
                      <a:pt x="196" y="138"/>
                      <a:pt x="196" y="138"/>
                      <a:pt x="196" y="138"/>
                    </a:cubicBezTo>
                    <a:cubicBezTo>
                      <a:pt x="195" y="138"/>
                      <a:pt x="195" y="138"/>
                      <a:pt x="195" y="138"/>
                    </a:cubicBezTo>
                    <a:cubicBezTo>
                      <a:pt x="194" y="139"/>
                      <a:pt x="194" y="139"/>
                      <a:pt x="194" y="139"/>
                    </a:cubicBezTo>
                    <a:cubicBezTo>
                      <a:pt x="193" y="139"/>
                      <a:pt x="193" y="139"/>
                      <a:pt x="193" y="139"/>
                    </a:cubicBezTo>
                    <a:cubicBezTo>
                      <a:pt x="192" y="139"/>
                      <a:pt x="192" y="139"/>
                      <a:pt x="192" y="139"/>
                    </a:cubicBezTo>
                    <a:cubicBezTo>
                      <a:pt x="191" y="139"/>
                      <a:pt x="191" y="139"/>
                      <a:pt x="191" y="139"/>
                    </a:cubicBezTo>
                    <a:cubicBezTo>
                      <a:pt x="190" y="139"/>
                      <a:pt x="190" y="139"/>
                      <a:pt x="190" y="139"/>
                    </a:cubicBezTo>
                    <a:cubicBezTo>
                      <a:pt x="189" y="139"/>
                      <a:pt x="189" y="139"/>
                      <a:pt x="189" y="139"/>
                    </a:cubicBezTo>
                    <a:cubicBezTo>
                      <a:pt x="188" y="139"/>
                      <a:pt x="188" y="139"/>
                      <a:pt x="188" y="139"/>
                    </a:cubicBezTo>
                    <a:cubicBezTo>
                      <a:pt x="187" y="138"/>
                      <a:pt x="187" y="138"/>
                      <a:pt x="187" y="138"/>
                    </a:cubicBezTo>
                    <a:cubicBezTo>
                      <a:pt x="187" y="138"/>
                      <a:pt x="187" y="138"/>
                      <a:pt x="187" y="138"/>
                    </a:cubicBezTo>
                    <a:cubicBezTo>
                      <a:pt x="187" y="137"/>
                      <a:pt x="187" y="137"/>
                      <a:pt x="187" y="137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6" y="138"/>
                      <a:pt x="186" y="138"/>
                      <a:pt x="186" y="138"/>
                    </a:cubicBezTo>
                    <a:cubicBezTo>
                      <a:pt x="185" y="139"/>
                      <a:pt x="185" y="139"/>
                      <a:pt x="185" y="139"/>
                    </a:cubicBezTo>
                    <a:cubicBezTo>
                      <a:pt x="184" y="138"/>
                      <a:pt x="184" y="138"/>
                      <a:pt x="184" y="138"/>
                    </a:cubicBezTo>
                    <a:cubicBezTo>
                      <a:pt x="184" y="139"/>
                      <a:pt x="184" y="139"/>
                      <a:pt x="184" y="139"/>
                    </a:cubicBezTo>
                    <a:cubicBezTo>
                      <a:pt x="182" y="138"/>
                      <a:pt x="182" y="138"/>
                      <a:pt x="182" y="138"/>
                    </a:cubicBezTo>
                    <a:cubicBezTo>
                      <a:pt x="179" y="139"/>
                      <a:pt x="179" y="139"/>
                      <a:pt x="179" y="139"/>
                    </a:cubicBezTo>
                    <a:cubicBezTo>
                      <a:pt x="178" y="140"/>
                      <a:pt x="178" y="140"/>
                      <a:pt x="178" y="140"/>
                    </a:cubicBezTo>
                    <a:cubicBezTo>
                      <a:pt x="176" y="140"/>
                      <a:pt x="176" y="140"/>
                      <a:pt x="176" y="140"/>
                    </a:cubicBezTo>
                    <a:cubicBezTo>
                      <a:pt x="175" y="141"/>
                      <a:pt x="175" y="141"/>
                      <a:pt x="175" y="141"/>
                    </a:cubicBezTo>
                    <a:cubicBezTo>
                      <a:pt x="175" y="142"/>
                      <a:pt x="175" y="142"/>
                      <a:pt x="175" y="142"/>
                    </a:cubicBezTo>
                    <a:cubicBezTo>
                      <a:pt x="176" y="142"/>
                      <a:pt x="176" y="142"/>
                      <a:pt x="176" y="142"/>
                    </a:cubicBezTo>
                    <a:cubicBezTo>
                      <a:pt x="177" y="141"/>
                      <a:pt x="177" y="141"/>
                      <a:pt x="177" y="141"/>
                    </a:cubicBezTo>
                    <a:cubicBezTo>
                      <a:pt x="177" y="141"/>
                      <a:pt x="177" y="141"/>
                      <a:pt x="177" y="141"/>
                    </a:cubicBezTo>
                    <a:cubicBezTo>
                      <a:pt x="177" y="142"/>
                      <a:pt x="177" y="142"/>
                      <a:pt x="177" y="142"/>
                    </a:cubicBezTo>
                    <a:cubicBezTo>
                      <a:pt x="178" y="142"/>
                      <a:pt x="178" y="142"/>
                      <a:pt x="178" y="142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6" y="143"/>
                      <a:pt x="176" y="143"/>
                      <a:pt x="176" y="143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177" y="145"/>
                      <a:pt x="177" y="145"/>
                      <a:pt x="177" y="145"/>
                    </a:cubicBezTo>
                    <a:cubicBezTo>
                      <a:pt x="178" y="145"/>
                      <a:pt x="178" y="145"/>
                      <a:pt x="178" y="145"/>
                    </a:cubicBezTo>
                    <a:cubicBezTo>
                      <a:pt x="180" y="146"/>
                      <a:pt x="180" y="146"/>
                      <a:pt x="180" y="146"/>
                    </a:cubicBezTo>
                    <a:cubicBezTo>
                      <a:pt x="180" y="147"/>
                      <a:pt x="180" y="147"/>
                      <a:pt x="180" y="147"/>
                    </a:cubicBezTo>
                    <a:cubicBezTo>
                      <a:pt x="179" y="147"/>
                      <a:pt x="179" y="147"/>
                      <a:pt x="179" y="147"/>
                    </a:cubicBezTo>
                    <a:cubicBezTo>
                      <a:pt x="178" y="147"/>
                      <a:pt x="178" y="147"/>
                      <a:pt x="178" y="147"/>
                    </a:cubicBezTo>
                    <a:cubicBezTo>
                      <a:pt x="178" y="146"/>
                      <a:pt x="178" y="146"/>
                      <a:pt x="178" y="146"/>
                    </a:cubicBezTo>
                    <a:cubicBezTo>
                      <a:pt x="178" y="146"/>
                      <a:pt x="178" y="146"/>
                      <a:pt x="178" y="146"/>
                    </a:cubicBezTo>
                    <a:cubicBezTo>
                      <a:pt x="177" y="146"/>
                      <a:pt x="177" y="146"/>
                      <a:pt x="177" y="146"/>
                    </a:cubicBezTo>
                    <a:cubicBezTo>
                      <a:pt x="177" y="145"/>
                      <a:pt x="177" y="145"/>
                      <a:pt x="177" y="145"/>
                    </a:cubicBezTo>
                    <a:cubicBezTo>
                      <a:pt x="176" y="145"/>
                      <a:pt x="176" y="145"/>
                      <a:pt x="176" y="145"/>
                    </a:cubicBezTo>
                    <a:cubicBezTo>
                      <a:pt x="175" y="144"/>
                      <a:pt x="175" y="144"/>
                      <a:pt x="175" y="144"/>
                    </a:cubicBezTo>
                    <a:cubicBezTo>
                      <a:pt x="174" y="144"/>
                      <a:pt x="174" y="144"/>
                      <a:pt x="174" y="144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174" y="146"/>
                      <a:pt x="174" y="146"/>
                      <a:pt x="174" y="146"/>
                    </a:cubicBezTo>
                    <a:cubicBezTo>
                      <a:pt x="174" y="147"/>
                      <a:pt x="174" y="147"/>
                      <a:pt x="174" y="147"/>
                    </a:cubicBezTo>
                    <a:cubicBezTo>
                      <a:pt x="173" y="146"/>
                      <a:pt x="173" y="146"/>
                      <a:pt x="173" y="146"/>
                    </a:cubicBezTo>
                    <a:cubicBezTo>
                      <a:pt x="172" y="145"/>
                      <a:pt x="172" y="145"/>
                      <a:pt x="172" y="145"/>
                    </a:cubicBezTo>
                    <a:cubicBezTo>
                      <a:pt x="171" y="146"/>
                      <a:pt x="171" y="146"/>
                      <a:pt x="171" y="146"/>
                    </a:cubicBezTo>
                    <a:cubicBezTo>
                      <a:pt x="171" y="147"/>
                      <a:pt x="171" y="147"/>
                      <a:pt x="171" y="147"/>
                    </a:cubicBezTo>
                    <a:cubicBezTo>
                      <a:pt x="169" y="146"/>
                      <a:pt x="169" y="146"/>
                      <a:pt x="169" y="146"/>
                    </a:cubicBezTo>
                    <a:cubicBezTo>
                      <a:pt x="169" y="146"/>
                      <a:pt x="169" y="146"/>
                      <a:pt x="169" y="146"/>
                    </a:cubicBezTo>
                    <a:cubicBezTo>
                      <a:pt x="168" y="146"/>
                      <a:pt x="168" y="146"/>
                      <a:pt x="168" y="146"/>
                    </a:cubicBezTo>
                    <a:cubicBezTo>
                      <a:pt x="167" y="146"/>
                      <a:pt x="167" y="146"/>
                      <a:pt x="167" y="146"/>
                    </a:cubicBezTo>
                    <a:cubicBezTo>
                      <a:pt x="168" y="145"/>
                      <a:pt x="168" y="145"/>
                      <a:pt x="168" y="145"/>
                    </a:cubicBezTo>
                    <a:cubicBezTo>
                      <a:pt x="168" y="145"/>
                      <a:pt x="168" y="145"/>
                      <a:pt x="168" y="145"/>
                    </a:cubicBezTo>
                    <a:cubicBezTo>
                      <a:pt x="168" y="144"/>
                      <a:pt x="168" y="144"/>
                      <a:pt x="168" y="144"/>
                    </a:cubicBezTo>
                    <a:cubicBezTo>
                      <a:pt x="167" y="144"/>
                      <a:pt x="167" y="144"/>
                      <a:pt x="167" y="144"/>
                    </a:cubicBezTo>
                    <a:cubicBezTo>
                      <a:pt x="166" y="144"/>
                      <a:pt x="166" y="144"/>
                      <a:pt x="166" y="144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5" y="143"/>
                      <a:pt x="165" y="143"/>
                      <a:pt x="165" y="143"/>
                    </a:cubicBezTo>
                    <a:cubicBezTo>
                      <a:pt x="165" y="143"/>
                      <a:pt x="165" y="143"/>
                      <a:pt x="165" y="143"/>
                    </a:cubicBezTo>
                    <a:cubicBezTo>
                      <a:pt x="165" y="142"/>
                      <a:pt x="165" y="142"/>
                      <a:pt x="165" y="142"/>
                    </a:cubicBezTo>
                    <a:cubicBezTo>
                      <a:pt x="164" y="142"/>
                      <a:pt x="164" y="142"/>
                      <a:pt x="164" y="142"/>
                    </a:cubicBezTo>
                    <a:cubicBezTo>
                      <a:pt x="163" y="142"/>
                      <a:pt x="163" y="142"/>
                      <a:pt x="163" y="142"/>
                    </a:cubicBezTo>
                    <a:cubicBezTo>
                      <a:pt x="163" y="143"/>
                      <a:pt x="163" y="143"/>
                      <a:pt x="163" y="143"/>
                    </a:cubicBezTo>
                    <a:cubicBezTo>
                      <a:pt x="163" y="143"/>
                      <a:pt x="163" y="143"/>
                      <a:pt x="163" y="143"/>
                    </a:cubicBezTo>
                    <a:cubicBezTo>
                      <a:pt x="162" y="144"/>
                      <a:pt x="162" y="144"/>
                      <a:pt x="162" y="144"/>
                    </a:cubicBezTo>
                    <a:cubicBezTo>
                      <a:pt x="159" y="143"/>
                      <a:pt x="159" y="143"/>
                      <a:pt x="159" y="143"/>
                    </a:cubicBezTo>
                    <a:cubicBezTo>
                      <a:pt x="159" y="143"/>
                      <a:pt x="159" y="143"/>
                      <a:pt x="159" y="143"/>
                    </a:cubicBezTo>
                    <a:cubicBezTo>
                      <a:pt x="156" y="142"/>
                      <a:pt x="156" y="142"/>
                      <a:pt x="156" y="142"/>
                    </a:cubicBezTo>
                    <a:cubicBezTo>
                      <a:pt x="155" y="142"/>
                      <a:pt x="155" y="142"/>
                      <a:pt x="155" y="142"/>
                    </a:cubicBezTo>
                    <a:cubicBezTo>
                      <a:pt x="153" y="143"/>
                      <a:pt x="153" y="143"/>
                      <a:pt x="153" y="143"/>
                    </a:cubicBezTo>
                    <a:cubicBezTo>
                      <a:pt x="152" y="143"/>
                      <a:pt x="152" y="143"/>
                      <a:pt x="152" y="143"/>
                    </a:cubicBezTo>
                    <a:cubicBezTo>
                      <a:pt x="151" y="143"/>
                      <a:pt x="151" y="143"/>
                      <a:pt x="151" y="143"/>
                    </a:cubicBezTo>
                    <a:cubicBezTo>
                      <a:pt x="150" y="144"/>
                      <a:pt x="150" y="144"/>
                      <a:pt x="150" y="144"/>
                    </a:cubicBezTo>
                    <a:cubicBezTo>
                      <a:pt x="149" y="144"/>
                      <a:pt x="149" y="144"/>
                      <a:pt x="149" y="144"/>
                    </a:cubicBezTo>
                    <a:cubicBezTo>
                      <a:pt x="149" y="144"/>
                      <a:pt x="149" y="144"/>
                      <a:pt x="149" y="144"/>
                    </a:cubicBezTo>
                    <a:cubicBezTo>
                      <a:pt x="149" y="143"/>
                      <a:pt x="149" y="143"/>
                      <a:pt x="149" y="143"/>
                    </a:cubicBezTo>
                    <a:cubicBezTo>
                      <a:pt x="150" y="142"/>
                      <a:pt x="150" y="142"/>
                      <a:pt x="150" y="142"/>
                    </a:cubicBezTo>
                    <a:cubicBezTo>
                      <a:pt x="149" y="141"/>
                      <a:pt x="149" y="141"/>
                      <a:pt x="149" y="141"/>
                    </a:cubicBezTo>
                    <a:cubicBezTo>
                      <a:pt x="149" y="142"/>
                      <a:pt x="149" y="142"/>
                      <a:pt x="149" y="142"/>
                    </a:cubicBezTo>
                    <a:cubicBezTo>
                      <a:pt x="148" y="142"/>
                      <a:pt x="148" y="142"/>
                      <a:pt x="148" y="142"/>
                    </a:cubicBezTo>
                    <a:cubicBezTo>
                      <a:pt x="147" y="142"/>
                      <a:pt x="147" y="142"/>
                      <a:pt x="147" y="142"/>
                    </a:cubicBezTo>
                    <a:cubicBezTo>
                      <a:pt x="147" y="142"/>
                      <a:pt x="147" y="142"/>
                      <a:pt x="147" y="142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47" y="144"/>
                      <a:pt x="147" y="144"/>
                      <a:pt x="147" y="144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7" y="146"/>
                      <a:pt x="147" y="146"/>
                      <a:pt x="147" y="146"/>
                    </a:cubicBezTo>
                    <a:cubicBezTo>
                      <a:pt x="146" y="146"/>
                      <a:pt x="146" y="146"/>
                      <a:pt x="146" y="146"/>
                    </a:cubicBezTo>
                    <a:cubicBezTo>
                      <a:pt x="144" y="147"/>
                      <a:pt x="144" y="147"/>
                      <a:pt x="144" y="147"/>
                    </a:cubicBezTo>
                    <a:cubicBezTo>
                      <a:pt x="142" y="148"/>
                      <a:pt x="142" y="148"/>
                      <a:pt x="142" y="148"/>
                    </a:cubicBezTo>
                    <a:cubicBezTo>
                      <a:pt x="141" y="148"/>
                      <a:pt x="141" y="148"/>
                      <a:pt x="141" y="148"/>
                    </a:cubicBezTo>
                    <a:cubicBezTo>
                      <a:pt x="140" y="149"/>
                      <a:pt x="140" y="149"/>
                      <a:pt x="140" y="149"/>
                    </a:cubicBezTo>
                    <a:cubicBezTo>
                      <a:pt x="139" y="149"/>
                      <a:pt x="139" y="149"/>
                      <a:pt x="139" y="149"/>
                    </a:cubicBezTo>
                    <a:cubicBezTo>
                      <a:pt x="140" y="148"/>
                      <a:pt x="140" y="148"/>
                      <a:pt x="140" y="148"/>
                    </a:cubicBezTo>
                    <a:cubicBezTo>
                      <a:pt x="140" y="148"/>
                      <a:pt x="140" y="148"/>
                      <a:pt x="140" y="148"/>
                    </a:cubicBezTo>
                    <a:cubicBezTo>
                      <a:pt x="139" y="148"/>
                      <a:pt x="139" y="148"/>
                      <a:pt x="139" y="148"/>
                    </a:cubicBezTo>
                    <a:cubicBezTo>
                      <a:pt x="139" y="148"/>
                      <a:pt x="139" y="148"/>
                      <a:pt x="139" y="148"/>
                    </a:cubicBezTo>
                    <a:cubicBezTo>
                      <a:pt x="138" y="148"/>
                      <a:pt x="138" y="148"/>
                      <a:pt x="138" y="148"/>
                    </a:cubicBezTo>
                    <a:cubicBezTo>
                      <a:pt x="138" y="149"/>
                      <a:pt x="138" y="149"/>
                      <a:pt x="138" y="149"/>
                    </a:cubicBezTo>
                    <a:cubicBezTo>
                      <a:pt x="137" y="149"/>
                      <a:pt x="137" y="149"/>
                      <a:pt x="137" y="149"/>
                    </a:cubicBezTo>
                    <a:cubicBezTo>
                      <a:pt x="136" y="149"/>
                      <a:pt x="136" y="149"/>
                      <a:pt x="136" y="149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5" y="151"/>
                      <a:pt x="135" y="151"/>
                      <a:pt x="135" y="151"/>
                    </a:cubicBezTo>
                    <a:cubicBezTo>
                      <a:pt x="135" y="150"/>
                      <a:pt x="135" y="150"/>
                      <a:pt x="135" y="150"/>
                    </a:cubicBezTo>
                    <a:cubicBezTo>
                      <a:pt x="134" y="151"/>
                      <a:pt x="134" y="151"/>
                      <a:pt x="134" y="151"/>
                    </a:cubicBezTo>
                    <a:cubicBezTo>
                      <a:pt x="135" y="152"/>
                      <a:pt x="135" y="152"/>
                      <a:pt x="135" y="152"/>
                    </a:cubicBezTo>
                    <a:cubicBezTo>
                      <a:pt x="133" y="153"/>
                      <a:pt x="133" y="153"/>
                      <a:pt x="133" y="153"/>
                    </a:cubicBezTo>
                    <a:cubicBezTo>
                      <a:pt x="133" y="153"/>
                      <a:pt x="133" y="153"/>
                      <a:pt x="133" y="153"/>
                    </a:cubicBezTo>
                    <a:cubicBezTo>
                      <a:pt x="133" y="155"/>
                      <a:pt x="133" y="155"/>
                      <a:pt x="133" y="155"/>
                    </a:cubicBezTo>
                    <a:cubicBezTo>
                      <a:pt x="132" y="156"/>
                      <a:pt x="132" y="156"/>
                      <a:pt x="132" y="156"/>
                    </a:cubicBezTo>
                    <a:cubicBezTo>
                      <a:pt x="132" y="158"/>
                      <a:pt x="132" y="158"/>
                      <a:pt x="132" y="158"/>
                    </a:cubicBezTo>
                    <a:cubicBezTo>
                      <a:pt x="131" y="159"/>
                      <a:pt x="131" y="159"/>
                      <a:pt x="131" y="159"/>
                    </a:cubicBezTo>
                    <a:cubicBezTo>
                      <a:pt x="132" y="160"/>
                      <a:pt x="132" y="160"/>
                      <a:pt x="132" y="160"/>
                    </a:cubicBezTo>
                    <a:cubicBezTo>
                      <a:pt x="131" y="162"/>
                      <a:pt x="131" y="162"/>
                      <a:pt x="131" y="162"/>
                    </a:cubicBezTo>
                    <a:cubicBezTo>
                      <a:pt x="132" y="162"/>
                      <a:pt x="132" y="162"/>
                      <a:pt x="132" y="162"/>
                    </a:cubicBezTo>
                    <a:cubicBezTo>
                      <a:pt x="131" y="164"/>
                      <a:pt x="131" y="164"/>
                      <a:pt x="131" y="164"/>
                    </a:cubicBezTo>
                    <a:cubicBezTo>
                      <a:pt x="131" y="165"/>
                      <a:pt x="131" y="165"/>
                      <a:pt x="131" y="165"/>
                    </a:cubicBezTo>
                    <a:cubicBezTo>
                      <a:pt x="130" y="165"/>
                      <a:pt x="130" y="165"/>
                      <a:pt x="130" y="165"/>
                    </a:cubicBezTo>
                    <a:cubicBezTo>
                      <a:pt x="130" y="164"/>
                      <a:pt x="130" y="164"/>
                      <a:pt x="130" y="164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8" y="164"/>
                      <a:pt x="128" y="164"/>
                      <a:pt x="128" y="164"/>
                    </a:cubicBezTo>
                    <a:cubicBezTo>
                      <a:pt x="126" y="163"/>
                      <a:pt x="126" y="163"/>
                      <a:pt x="126" y="163"/>
                    </a:cubicBezTo>
                    <a:cubicBezTo>
                      <a:pt x="125" y="162"/>
                      <a:pt x="125" y="162"/>
                      <a:pt x="125" y="162"/>
                    </a:cubicBezTo>
                    <a:cubicBezTo>
                      <a:pt x="124" y="162"/>
                      <a:pt x="124" y="162"/>
                      <a:pt x="124" y="162"/>
                    </a:cubicBezTo>
                    <a:cubicBezTo>
                      <a:pt x="124" y="162"/>
                      <a:pt x="124" y="162"/>
                      <a:pt x="124" y="162"/>
                    </a:cubicBezTo>
                    <a:cubicBezTo>
                      <a:pt x="123" y="162"/>
                      <a:pt x="123" y="162"/>
                      <a:pt x="123" y="162"/>
                    </a:cubicBezTo>
                    <a:cubicBezTo>
                      <a:pt x="123" y="162"/>
                      <a:pt x="123" y="162"/>
                      <a:pt x="123" y="162"/>
                    </a:cubicBezTo>
                    <a:cubicBezTo>
                      <a:pt x="122" y="161"/>
                      <a:pt x="122" y="161"/>
                      <a:pt x="122" y="161"/>
                    </a:cubicBezTo>
                    <a:cubicBezTo>
                      <a:pt x="122" y="160"/>
                      <a:pt x="122" y="160"/>
                      <a:pt x="122" y="160"/>
                    </a:cubicBezTo>
                    <a:cubicBezTo>
                      <a:pt x="121" y="157"/>
                      <a:pt x="121" y="157"/>
                      <a:pt x="121" y="157"/>
                    </a:cubicBezTo>
                    <a:cubicBezTo>
                      <a:pt x="121" y="156"/>
                      <a:pt x="121" y="156"/>
                      <a:pt x="121" y="156"/>
                    </a:cubicBezTo>
                    <a:cubicBezTo>
                      <a:pt x="121" y="156"/>
                      <a:pt x="121" y="156"/>
                      <a:pt x="121" y="156"/>
                    </a:cubicBezTo>
                    <a:cubicBezTo>
                      <a:pt x="121" y="155"/>
                      <a:pt x="121" y="155"/>
                      <a:pt x="121" y="155"/>
                    </a:cubicBezTo>
                    <a:cubicBezTo>
                      <a:pt x="121" y="154"/>
                      <a:pt x="121" y="154"/>
                      <a:pt x="121" y="154"/>
                    </a:cubicBezTo>
                    <a:cubicBezTo>
                      <a:pt x="121" y="153"/>
                      <a:pt x="121" y="153"/>
                      <a:pt x="121" y="153"/>
                    </a:cubicBezTo>
                    <a:cubicBezTo>
                      <a:pt x="120" y="153"/>
                      <a:pt x="120" y="153"/>
                      <a:pt x="120" y="153"/>
                    </a:cubicBezTo>
                    <a:cubicBezTo>
                      <a:pt x="120" y="152"/>
                      <a:pt x="120" y="152"/>
                      <a:pt x="120" y="152"/>
                    </a:cubicBezTo>
                    <a:cubicBezTo>
                      <a:pt x="119" y="151"/>
                      <a:pt x="119" y="151"/>
                      <a:pt x="119" y="151"/>
                    </a:cubicBezTo>
                    <a:cubicBezTo>
                      <a:pt x="119" y="151"/>
                      <a:pt x="119" y="151"/>
                      <a:pt x="119" y="151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7" y="148"/>
                      <a:pt x="117" y="148"/>
                      <a:pt x="117" y="148"/>
                    </a:cubicBezTo>
                    <a:cubicBezTo>
                      <a:pt x="117" y="148"/>
                      <a:pt x="117" y="148"/>
                      <a:pt x="117" y="148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16" y="146"/>
                      <a:pt x="116" y="146"/>
                      <a:pt x="116" y="146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6" y="144"/>
                      <a:pt x="116" y="144"/>
                      <a:pt x="116" y="144"/>
                    </a:cubicBezTo>
                    <a:cubicBezTo>
                      <a:pt x="115" y="143"/>
                      <a:pt x="115" y="143"/>
                      <a:pt x="115" y="143"/>
                    </a:cubicBezTo>
                    <a:cubicBezTo>
                      <a:pt x="114" y="142"/>
                      <a:pt x="114" y="142"/>
                      <a:pt x="114" y="142"/>
                    </a:cubicBezTo>
                    <a:cubicBezTo>
                      <a:pt x="113" y="141"/>
                      <a:pt x="113" y="141"/>
                      <a:pt x="113" y="141"/>
                    </a:cubicBezTo>
                    <a:cubicBezTo>
                      <a:pt x="112" y="141"/>
                      <a:pt x="112" y="141"/>
                      <a:pt x="112" y="141"/>
                    </a:cubicBezTo>
                    <a:cubicBezTo>
                      <a:pt x="112" y="141"/>
                      <a:pt x="112" y="141"/>
                      <a:pt x="112" y="141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1" y="140"/>
                      <a:pt x="111" y="140"/>
                      <a:pt x="111" y="140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09" y="140"/>
                      <a:pt x="109" y="140"/>
                      <a:pt x="109" y="140"/>
                    </a:cubicBezTo>
                    <a:cubicBezTo>
                      <a:pt x="108" y="140"/>
                      <a:pt x="108" y="140"/>
                      <a:pt x="108" y="140"/>
                    </a:cubicBezTo>
                    <a:cubicBezTo>
                      <a:pt x="108" y="141"/>
                      <a:pt x="108" y="141"/>
                      <a:pt x="108" y="141"/>
                    </a:cubicBezTo>
                    <a:cubicBezTo>
                      <a:pt x="107" y="141"/>
                      <a:pt x="107" y="141"/>
                      <a:pt x="107" y="141"/>
                    </a:cubicBezTo>
                    <a:cubicBezTo>
                      <a:pt x="107" y="141"/>
                      <a:pt x="107" y="141"/>
                      <a:pt x="107" y="141"/>
                    </a:cubicBezTo>
                    <a:cubicBezTo>
                      <a:pt x="107" y="141"/>
                      <a:pt x="107" y="141"/>
                      <a:pt x="107" y="141"/>
                    </a:cubicBezTo>
                    <a:cubicBezTo>
                      <a:pt x="106" y="141"/>
                      <a:pt x="106" y="141"/>
                      <a:pt x="106" y="141"/>
                    </a:cubicBezTo>
                    <a:cubicBezTo>
                      <a:pt x="105" y="142"/>
                      <a:pt x="105" y="142"/>
                      <a:pt x="105" y="142"/>
                    </a:cubicBezTo>
                    <a:cubicBezTo>
                      <a:pt x="105" y="143"/>
                      <a:pt x="105" y="143"/>
                      <a:pt x="105" y="143"/>
                    </a:cubicBezTo>
                    <a:cubicBezTo>
                      <a:pt x="104" y="143"/>
                      <a:pt x="104" y="143"/>
                      <a:pt x="104" y="143"/>
                    </a:cubicBezTo>
                    <a:cubicBezTo>
                      <a:pt x="104" y="144"/>
                      <a:pt x="104" y="144"/>
                      <a:pt x="104" y="144"/>
                    </a:cubicBezTo>
                    <a:cubicBezTo>
                      <a:pt x="104" y="144"/>
                      <a:pt x="104" y="144"/>
                      <a:pt x="104" y="144"/>
                    </a:cubicBezTo>
                    <a:cubicBezTo>
                      <a:pt x="104" y="144"/>
                      <a:pt x="104" y="144"/>
                      <a:pt x="104" y="144"/>
                    </a:cubicBezTo>
                    <a:cubicBezTo>
                      <a:pt x="103" y="145"/>
                      <a:pt x="103" y="145"/>
                      <a:pt x="103" y="145"/>
                    </a:cubicBezTo>
                    <a:cubicBezTo>
                      <a:pt x="103" y="145"/>
                      <a:pt x="103" y="145"/>
                      <a:pt x="103" y="145"/>
                    </a:cubicBez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1" y="145"/>
                      <a:pt x="101" y="145"/>
                      <a:pt x="101" y="145"/>
                    </a:cubicBezTo>
                    <a:cubicBezTo>
                      <a:pt x="100" y="144"/>
                      <a:pt x="100" y="144"/>
                      <a:pt x="100" y="144"/>
                    </a:cubicBezTo>
                    <a:cubicBezTo>
                      <a:pt x="99" y="144"/>
                      <a:pt x="99" y="144"/>
                      <a:pt x="99" y="144"/>
                    </a:cubicBezTo>
                    <a:cubicBezTo>
                      <a:pt x="99" y="144"/>
                      <a:pt x="99" y="144"/>
                      <a:pt x="99" y="144"/>
                    </a:cubicBezTo>
                    <a:cubicBezTo>
                      <a:pt x="98" y="143"/>
                      <a:pt x="98" y="143"/>
                      <a:pt x="98" y="143"/>
                    </a:cubicBezTo>
                    <a:cubicBezTo>
                      <a:pt x="97" y="143"/>
                      <a:pt x="97" y="143"/>
                      <a:pt x="97" y="143"/>
                    </a:cubicBezTo>
                    <a:cubicBezTo>
                      <a:pt x="97" y="143"/>
                      <a:pt x="97" y="143"/>
                      <a:pt x="97" y="143"/>
                    </a:cubicBezTo>
                    <a:cubicBezTo>
                      <a:pt x="97" y="143"/>
                      <a:pt x="97" y="143"/>
                      <a:pt x="97" y="143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5" y="142"/>
                      <a:pt x="95" y="142"/>
                      <a:pt x="95" y="142"/>
                    </a:cubicBezTo>
                    <a:cubicBezTo>
                      <a:pt x="95" y="142"/>
                      <a:pt x="95" y="142"/>
                      <a:pt x="95" y="142"/>
                    </a:cubicBezTo>
                    <a:cubicBezTo>
                      <a:pt x="95" y="141"/>
                      <a:pt x="95" y="141"/>
                      <a:pt x="95" y="141"/>
                    </a:cubicBezTo>
                    <a:cubicBezTo>
                      <a:pt x="95" y="141"/>
                      <a:pt x="95" y="141"/>
                      <a:pt x="95" y="141"/>
                    </a:cubicBezTo>
                    <a:cubicBezTo>
                      <a:pt x="94" y="140"/>
                      <a:pt x="94" y="140"/>
                      <a:pt x="94" y="140"/>
                    </a:cubicBezTo>
                    <a:cubicBezTo>
                      <a:pt x="93" y="139"/>
                      <a:pt x="93" y="139"/>
                      <a:pt x="93" y="139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4" y="138"/>
                      <a:pt x="94" y="138"/>
                      <a:pt x="94" y="138"/>
                    </a:cubicBezTo>
                    <a:cubicBezTo>
                      <a:pt x="94" y="138"/>
                      <a:pt x="94" y="138"/>
                      <a:pt x="94" y="138"/>
                    </a:cubicBezTo>
                    <a:cubicBezTo>
                      <a:pt x="94" y="137"/>
                      <a:pt x="94" y="137"/>
                      <a:pt x="94" y="137"/>
                    </a:cubicBezTo>
                    <a:cubicBezTo>
                      <a:pt x="93" y="137"/>
                      <a:pt x="93" y="137"/>
                      <a:pt x="93" y="137"/>
                    </a:cubicBezTo>
                    <a:cubicBezTo>
                      <a:pt x="93" y="136"/>
                      <a:pt x="93" y="136"/>
                      <a:pt x="93" y="136"/>
                    </a:cubicBezTo>
                    <a:cubicBezTo>
                      <a:pt x="93" y="136"/>
                      <a:pt x="93" y="136"/>
                      <a:pt x="93" y="136"/>
                    </a:cubicBezTo>
                    <a:cubicBezTo>
                      <a:pt x="92" y="136"/>
                      <a:pt x="92" y="136"/>
                      <a:pt x="92" y="136"/>
                    </a:cubicBezTo>
                    <a:cubicBezTo>
                      <a:pt x="92" y="135"/>
                      <a:pt x="92" y="135"/>
                      <a:pt x="92" y="135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1" y="134"/>
                      <a:pt x="91" y="134"/>
                      <a:pt x="91" y="134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91" y="133"/>
                      <a:pt x="91" y="133"/>
                      <a:pt x="91" y="133"/>
                    </a:cubicBezTo>
                    <a:cubicBezTo>
                      <a:pt x="91" y="133"/>
                      <a:pt x="91" y="133"/>
                      <a:pt x="91" y="133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89" y="132"/>
                      <a:pt x="89" y="132"/>
                      <a:pt x="89" y="132"/>
                    </a:cubicBezTo>
                    <a:cubicBezTo>
                      <a:pt x="89" y="131"/>
                      <a:pt x="89" y="131"/>
                      <a:pt x="89" y="131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8" y="130"/>
                      <a:pt x="88" y="130"/>
                      <a:pt x="88" y="130"/>
                    </a:cubicBezTo>
                    <a:cubicBezTo>
                      <a:pt x="88" y="130"/>
                      <a:pt x="88" y="130"/>
                      <a:pt x="88" y="130"/>
                    </a:cubicBezTo>
                    <a:cubicBezTo>
                      <a:pt x="87" y="129"/>
                      <a:pt x="87" y="129"/>
                      <a:pt x="87" y="129"/>
                    </a:cubicBezTo>
                    <a:cubicBezTo>
                      <a:pt x="86" y="128"/>
                      <a:pt x="86" y="128"/>
                      <a:pt x="86" y="128"/>
                    </a:cubicBezTo>
                    <a:cubicBezTo>
                      <a:pt x="85" y="128"/>
                      <a:pt x="85" y="128"/>
                      <a:pt x="85" y="128"/>
                    </a:cubicBezTo>
                    <a:cubicBezTo>
                      <a:pt x="76" y="127"/>
                      <a:pt x="76" y="127"/>
                      <a:pt x="76" y="127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60" y="129"/>
                      <a:pt x="60" y="129"/>
                      <a:pt x="60" y="129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1" y="120"/>
                      <a:pt x="41" y="120"/>
                      <a:pt x="41" y="120"/>
                    </a:cubicBezTo>
                    <a:cubicBezTo>
                      <a:pt x="41" y="120"/>
                      <a:pt x="41" y="120"/>
                      <a:pt x="41" y="120"/>
                    </a:cubicBez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19"/>
                      <a:pt x="27" y="119"/>
                      <a:pt x="27" y="119"/>
                    </a:cubicBezTo>
                    <a:cubicBezTo>
                      <a:pt x="28" y="118"/>
                      <a:pt x="28" y="118"/>
                      <a:pt x="28" y="118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5" y="114"/>
                      <a:pt x="25" y="114"/>
                      <a:pt x="25" y="114"/>
                    </a:cubicBezTo>
                    <a:cubicBezTo>
                      <a:pt x="24" y="113"/>
                      <a:pt x="24" y="113"/>
                      <a:pt x="24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3" y="112"/>
                      <a:pt x="23" y="112"/>
                      <a:pt x="23" y="112"/>
                    </a:cubicBezTo>
                    <a:cubicBezTo>
                      <a:pt x="22" y="111"/>
                      <a:pt x="22" y="111"/>
                      <a:pt x="22" y="111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0" y="111"/>
                      <a:pt x="20" y="111"/>
                      <a:pt x="20" y="111"/>
                    </a:cubicBezTo>
                    <a:cubicBezTo>
                      <a:pt x="18" y="110"/>
                      <a:pt x="18" y="110"/>
                      <a:pt x="18" y="110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6" y="109"/>
                      <a:pt x="16" y="109"/>
                      <a:pt x="16" y="109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5" y="108"/>
                      <a:pt x="15" y="108"/>
                      <a:pt x="15" y="108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1" y="108"/>
                      <a:pt x="11" y="108"/>
                      <a:pt x="11" y="108"/>
                    </a:cubicBezTo>
                    <a:cubicBezTo>
                      <a:pt x="11" y="107"/>
                      <a:pt x="11" y="107"/>
                      <a:pt x="11" y="107"/>
                    </a:cubicBezTo>
                    <a:cubicBezTo>
                      <a:pt x="11" y="107"/>
                      <a:pt x="11" y="107"/>
                      <a:pt x="11" y="107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12" y="104"/>
                      <a:pt x="12" y="104"/>
                      <a:pt x="12" y="104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0" y="102"/>
                      <a:pt x="10" y="102"/>
                      <a:pt x="10" y="102"/>
                    </a:cubicBezTo>
                    <a:cubicBezTo>
                      <a:pt x="10" y="102"/>
                      <a:pt x="10" y="102"/>
                      <a:pt x="10" y="102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9" y="100"/>
                      <a:pt x="9" y="100"/>
                      <a:pt x="9" y="100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7" y="94"/>
                      <a:pt x="7" y="94"/>
                      <a:pt x="7" y="94"/>
                    </a:cubicBezTo>
                    <a:cubicBezTo>
                      <a:pt x="6" y="93"/>
                      <a:pt x="6" y="93"/>
                      <a:pt x="6" y="93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5" y="88"/>
                      <a:pt x="5" y="88"/>
                      <a:pt x="5" y="88"/>
                    </a:cubicBezTo>
                    <a:cubicBezTo>
                      <a:pt x="6" y="87"/>
                      <a:pt x="6" y="87"/>
                      <a:pt x="6" y="8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5"/>
                      <a:pt x="6" y="85"/>
                      <a:pt x="6" y="85"/>
                    </a:cubicBezTo>
                    <a:cubicBezTo>
                      <a:pt x="6" y="85"/>
                      <a:pt x="6" y="85"/>
                      <a:pt x="6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7" y="84"/>
                      <a:pt x="7" y="84"/>
                      <a:pt x="7" y="84"/>
                    </a:cubicBezTo>
                    <a:cubicBezTo>
                      <a:pt x="7" y="84"/>
                      <a:pt x="7" y="84"/>
                      <a:pt x="7" y="84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9" y="83"/>
                      <a:pt x="9" y="83"/>
                      <a:pt x="9" y="83"/>
                    </a:cubicBezTo>
                    <a:cubicBezTo>
                      <a:pt x="10" y="83"/>
                      <a:pt x="10" y="83"/>
                      <a:pt x="10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7" y="82"/>
                      <a:pt x="7" y="82"/>
                      <a:pt x="7" y="82"/>
                    </a:cubicBezTo>
                    <a:cubicBezTo>
                      <a:pt x="7" y="82"/>
                      <a:pt x="7" y="82"/>
                      <a:pt x="7" y="82"/>
                    </a:cubicBezTo>
                    <a:cubicBezTo>
                      <a:pt x="7" y="82"/>
                      <a:pt x="7" y="82"/>
                      <a:pt x="7" y="82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4" y="82"/>
                      <a:pt x="4" y="82"/>
                      <a:pt x="4" y="82"/>
                    </a:cubicBezTo>
                    <a:cubicBezTo>
                      <a:pt x="3" y="81"/>
                      <a:pt x="3" y="81"/>
                      <a:pt x="3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3" y="60"/>
                      <a:pt x="3" y="60"/>
                      <a:pt x="3" y="60"/>
                    </a:cubicBezTo>
                    <a:cubicBezTo>
                      <a:pt x="3" y="60"/>
                      <a:pt x="3" y="60"/>
                      <a:pt x="3" y="60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6"/>
                      <a:pt x="4" y="56"/>
                      <a:pt x="4" y="56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0"/>
                      <a:pt x="28" y="0"/>
                      <a:pt x="28" y="0"/>
                    </a:cubicBezTo>
                    <a:close/>
                    <a:moveTo>
                      <a:pt x="292" y="72"/>
                    </a:moveTo>
                    <a:cubicBezTo>
                      <a:pt x="293" y="72"/>
                      <a:pt x="293" y="72"/>
                      <a:pt x="293" y="72"/>
                    </a:cubicBezTo>
                    <a:cubicBezTo>
                      <a:pt x="293" y="72"/>
                      <a:pt x="293" y="72"/>
                      <a:pt x="293" y="72"/>
                    </a:cubicBezTo>
                    <a:cubicBezTo>
                      <a:pt x="294" y="72"/>
                      <a:pt x="294" y="72"/>
                      <a:pt x="294" y="72"/>
                    </a:cubicBezTo>
                    <a:cubicBezTo>
                      <a:pt x="294" y="72"/>
                      <a:pt x="294" y="72"/>
                      <a:pt x="294" y="72"/>
                    </a:cubicBezTo>
                    <a:cubicBezTo>
                      <a:pt x="294" y="71"/>
                      <a:pt x="294" y="71"/>
                      <a:pt x="294" y="71"/>
                    </a:cubicBezTo>
                    <a:cubicBezTo>
                      <a:pt x="293" y="71"/>
                      <a:pt x="293" y="71"/>
                      <a:pt x="293" y="71"/>
                    </a:cubicBezTo>
                    <a:cubicBezTo>
                      <a:pt x="293" y="72"/>
                      <a:pt x="293" y="72"/>
                      <a:pt x="293" y="72"/>
                    </a:cubicBezTo>
                    <a:cubicBezTo>
                      <a:pt x="292" y="72"/>
                      <a:pt x="292" y="72"/>
                      <a:pt x="292" y="72"/>
                    </a:cubicBezTo>
                    <a:close/>
                    <a:moveTo>
                      <a:pt x="275" y="76"/>
                    </a:moveTo>
                    <a:cubicBezTo>
                      <a:pt x="275" y="76"/>
                      <a:pt x="275" y="76"/>
                      <a:pt x="275" y="76"/>
                    </a:cubicBezTo>
                    <a:cubicBezTo>
                      <a:pt x="276" y="76"/>
                      <a:pt x="276" y="76"/>
                      <a:pt x="276" y="76"/>
                    </a:cubicBezTo>
                    <a:cubicBezTo>
                      <a:pt x="276" y="76"/>
                      <a:pt x="276" y="76"/>
                      <a:pt x="276" y="76"/>
                    </a:cubicBezTo>
                    <a:cubicBezTo>
                      <a:pt x="277" y="76"/>
                      <a:pt x="277" y="76"/>
                      <a:pt x="277" y="76"/>
                    </a:cubicBezTo>
                    <a:cubicBezTo>
                      <a:pt x="278" y="76"/>
                      <a:pt x="278" y="76"/>
                      <a:pt x="278" y="76"/>
                    </a:cubicBezTo>
                    <a:cubicBezTo>
                      <a:pt x="280" y="75"/>
                      <a:pt x="280" y="75"/>
                      <a:pt x="280" y="75"/>
                    </a:cubicBezTo>
                    <a:cubicBezTo>
                      <a:pt x="281" y="75"/>
                      <a:pt x="281" y="75"/>
                      <a:pt x="281" y="75"/>
                    </a:cubicBezTo>
                    <a:cubicBezTo>
                      <a:pt x="283" y="75"/>
                      <a:pt x="283" y="75"/>
                      <a:pt x="283" y="75"/>
                    </a:cubicBezTo>
                    <a:cubicBezTo>
                      <a:pt x="283" y="75"/>
                      <a:pt x="283" y="75"/>
                      <a:pt x="283" y="75"/>
                    </a:cubicBezTo>
                    <a:cubicBezTo>
                      <a:pt x="284" y="75"/>
                      <a:pt x="284" y="75"/>
                      <a:pt x="284" y="75"/>
                    </a:cubicBezTo>
                    <a:cubicBezTo>
                      <a:pt x="285" y="74"/>
                      <a:pt x="285" y="74"/>
                      <a:pt x="285" y="74"/>
                    </a:cubicBezTo>
                    <a:cubicBezTo>
                      <a:pt x="286" y="74"/>
                      <a:pt x="286" y="74"/>
                      <a:pt x="286" y="74"/>
                    </a:cubicBezTo>
                    <a:cubicBezTo>
                      <a:pt x="285" y="74"/>
                      <a:pt x="285" y="74"/>
                      <a:pt x="285" y="74"/>
                    </a:cubicBezTo>
                    <a:cubicBezTo>
                      <a:pt x="284" y="74"/>
                      <a:pt x="284" y="74"/>
                      <a:pt x="284" y="74"/>
                    </a:cubicBezTo>
                    <a:cubicBezTo>
                      <a:pt x="283" y="74"/>
                      <a:pt x="283" y="74"/>
                      <a:pt x="283" y="74"/>
                    </a:cubicBezTo>
                    <a:cubicBezTo>
                      <a:pt x="283" y="74"/>
                      <a:pt x="283" y="74"/>
                      <a:pt x="283" y="74"/>
                    </a:cubicBezTo>
                    <a:cubicBezTo>
                      <a:pt x="284" y="73"/>
                      <a:pt x="284" y="73"/>
                      <a:pt x="284" y="73"/>
                    </a:cubicBezTo>
                    <a:cubicBezTo>
                      <a:pt x="284" y="73"/>
                      <a:pt x="284" y="73"/>
                      <a:pt x="284" y="73"/>
                    </a:cubicBezTo>
                    <a:cubicBezTo>
                      <a:pt x="282" y="74"/>
                      <a:pt x="282" y="74"/>
                      <a:pt x="282" y="74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279" y="74"/>
                      <a:pt x="279" y="74"/>
                      <a:pt x="279" y="74"/>
                    </a:cubicBezTo>
                    <a:cubicBezTo>
                      <a:pt x="278" y="74"/>
                      <a:pt x="278" y="74"/>
                      <a:pt x="278" y="74"/>
                    </a:cubicBezTo>
                    <a:cubicBezTo>
                      <a:pt x="276" y="75"/>
                      <a:pt x="276" y="75"/>
                      <a:pt x="276" y="75"/>
                    </a:cubicBezTo>
                    <a:cubicBezTo>
                      <a:pt x="275" y="75"/>
                      <a:pt x="275" y="75"/>
                      <a:pt x="275" y="75"/>
                    </a:cubicBezTo>
                    <a:cubicBezTo>
                      <a:pt x="274" y="76"/>
                      <a:pt x="274" y="76"/>
                      <a:pt x="274" y="76"/>
                    </a:cubicBezTo>
                    <a:cubicBezTo>
                      <a:pt x="275" y="76"/>
                      <a:pt x="275" y="76"/>
                      <a:pt x="275" y="76"/>
                    </a:cubicBezTo>
                    <a:cubicBezTo>
                      <a:pt x="275" y="76"/>
                      <a:pt x="275" y="76"/>
                      <a:pt x="275" y="76"/>
                    </a:cubicBezTo>
                    <a:close/>
                    <a:moveTo>
                      <a:pt x="28" y="5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lose/>
                    <a:moveTo>
                      <a:pt x="135" y="153"/>
                    </a:moveTo>
                    <a:cubicBezTo>
                      <a:pt x="135" y="153"/>
                      <a:pt x="135" y="153"/>
                      <a:pt x="135" y="153"/>
                    </a:cubicBezTo>
                    <a:cubicBezTo>
                      <a:pt x="136" y="151"/>
                      <a:pt x="136" y="151"/>
                      <a:pt x="136" y="151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6" y="151"/>
                      <a:pt x="136" y="151"/>
                      <a:pt x="136" y="151"/>
                    </a:cubicBezTo>
                    <a:cubicBezTo>
                      <a:pt x="135" y="153"/>
                      <a:pt x="135" y="153"/>
                      <a:pt x="135" y="153"/>
                    </a:cubicBezTo>
                    <a:close/>
                    <a:moveTo>
                      <a:pt x="133" y="156"/>
                    </a:moveTo>
                    <a:cubicBezTo>
                      <a:pt x="134" y="155"/>
                      <a:pt x="134" y="155"/>
                      <a:pt x="134" y="155"/>
                    </a:cubicBezTo>
                    <a:cubicBezTo>
                      <a:pt x="134" y="154"/>
                      <a:pt x="134" y="154"/>
                      <a:pt x="134" y="154"/>
                    </a:cubicBezTo>
                    <a:cubicBezTo>
                      <a:pt x="134" y="154"/>
                      <a:pt x="134" y="154"/>
                      <a:pt x="134" y="154"/>
                    </a:cubicBezTo>
                    <a:cubicBezTo>
                      <a:pt x="133" y="156"/>
                      <a:pt x="133" y="156"/>
                      <a:pt x="133" y="156"/>
                    </a:cubicBezTo>
                    <a:close/>
                    <a:moveTo>
                      <a:pt x="133" y="163"/>
                    </a:move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32" y="159"/>
                      <a:pt x="132" y="159"/>
                      <a:pt x="132" y="159"/>
                    </a:cubicBezTo>
                    <a:cubicBezTo>
                      <a:pt x="133" y="156"/>
                      <a:pt x="133" y="156"/>
                      <a:pt x="133" y="156"/>
                    </a:cubicBezTo>
                    <a:cubicBezTo>
                      <a:pt x="132" y="158"/>
                      <a:pt x="132" y="158"/>
                      <a:pt x="132" y="1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32" y="161"/>
                      <a:pt x="133" y="163"/>
                      <a:pt x="133" y="163"/>
                    </a:cubicBezTo>
                    <a:close/>
                  </a:path>
                </a:pathLst>
              </a:custGeom>
              <a:solidFill>
                <a:srgbClr val="FC61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1" name="Freeform 177"/>
              <p:cNvSpPr>
                <a:spLocks noEditPoints="1"/>
              </p:cNvSpPr>
              <p:nvPr/>
            </p:nvSpPr>
            <p:spPr bwMode="auto">
              <a:xfrm>
                <a:off x="3079750" y="3176588"/>
                <a:ext cx="669925" cy="633412"/>
              </a:xfrm>
              <a:custGeom>
                <a:avLst/>
                <a:gdLst>
                  <a:gd name="T0" fmla="*/ 131 w 221"/>
                  <a:gd name="T1" fmla="*/ 28 h 209"/>
                  <a:gd name="T2" fmla="*/ 133 w 221"/>
                  <a:gd name="T3" fmla="*/ 27 h 209"/>
                  <a:gd name="T4" fmla="*/ 135 w 221"/>
                  <a:gd name="T5" fmla="*/ 27 h 209"/>
                  <a:gd name="T6" fmla="*/ 139 w 221"/>
                  <a:gd name="T7" fmla="*/ 28 h 209"/>
                  <a:gd name="T8" fmla="*/ 127 w 221"/>
                  <a:gd name="T9" fmla="*/ 6 h 209"/>
                  <a:gd name="T10" fmla="*/ 119 w 221"/>
                  <a:gd name="T11" fmla="*/ 16 h 209"/>
                  <a:gd name="T12" fmla="*/ 112 w 221"/>
                  <a:gd name="T13" fmla="*/ 17 h 209"/>
                  <a:gd name="T14" fmla="*/ 101 w 221"/>
                  <a:gd name="T15" fmla="*/ 15 h 209"/>
                  <a:gd name="T16" fmla="*/ 96 w 221"/>
                  <a:gd name="T17" fmla="*/ 17 h 209"/>
                  <a:gd name="T18" fmla="*/ 82 w 221"/>
                  <a:gd name="T19" fmla="*/ 20 h 209"/>
                  <a:gd name="T20" fmla="*/ 82 w 221"/>
                  <a:gd name="T21" fmla="*/ 7 h 209"/>
                  <a:gd name="T22" fmla="*/ 75 w 221"/>
                  <a:gd name="T23" fmla="*/ 0 h 209"/>
                  <a:gd name="T24" fmla="*/ 56 w 221"/>
                  <a:gd name="T25" fmla="*/ 7 h 209"/>
                  <a:gd name="T26" fmla="*/ 59 w 221"/>
                  <a:gd name="T27" fmla="*/ 15 h 209"/>
                  <a:gd name="T28" fmla="*/ 39 w 221"/>
                  <a:gd name="T29" fmla="*/ 21 h 209"/>
                  <a:gd name="T30" fmla="*/ 23 w 221"/>
                  <a:gd name="T31" fmla="*/ 21 h 209"/>
                  <a:gd name="T32" fmla="*/ 26 w 221"/>
                  <a:gd name="T33" fmla="*/ 36 h 209"/>
                  <a:gd name="T34" fmla="*/ 13 w 221"/>
                  <a:gd name="T35" fmla="*/ 51 h 209"/>
                  <a:gd name="T36" fmla="*/ 4 w 221"/>
                  <a:gd name="T37" fmla="*/ 63 h 209"/>
                  <a:gd name="T38" fmla="*/ 7 w 221"/>
                  <a:gd name="T39" fmla="*/ 76 h 209"/>
                  <a:gd name="T40" fmla="*/ 20 w 221"/>
                  <a:gd name="T41" fmla="*/ 85 h 209"/>
                  <a:gd name="T42" fmla="*/ 34 w 221"/>
                  <a:gd name="T43" fmla="*/ 84 h 209"/>
                  <a:gd name="T44" fmla="*/ 48 w 221"/>
                  <a:gd name="T45" fmla="*/ 83 h 209"/>
                  <a:gd name="T46" fmla="*/ 64 w 221"/>
                  <a:gd name="T47" fmla="*/ 96 h 209"/>
                  <a:gd name="T48" fmla="*/ 79 w 221"/>
                  <a:gd name="T49" fmla="*/ 110 h 209"/>
                  <a:gd name="T50" fmla="*/ 94 w 221"/>
                  <a:gd name="T51" fmla="*/ 135 h 209"/>
                  <a:gd name="T52" fmla="*/ 107 w 221"/>
                  <a:gd name="T53" fmla="*/ 145 h 209"/>
                  <a:gd name="T54" fmla="*/ 115 w 221"/>
                  <a:gd name="T55" fmla="*/ 161 h 209"/>
                  <a:gd name="T56" fmla="*/ 117 w 221"/>
                  <a:gd name="T57" fmla="*/ 172 h 209"/>
                  <a:gd name="T58" fmla="*/ 105 w 221"/>
                  <a:gd name="T59" fmla="*/ 182 h 209"/>
                  <a:gd name="T60" fmla="*/ 107 w 221"/>
                  <a:gd name="T61" fmla="*/ 190 h 209"/>
                  <a:gd name="T62" fmla="*/ 121 w 221"/>
                  <a:gd name="T63" fmla="*/ 199 h 209"/>
                  <a:gd name="T64" fmla="*/ 129 w 221"/>
                  <a:gd name="T65" fmla="*/ 203 h 209"/>
                  <a:gd name="T66" fmla="*/ 134 w 221"/>
                  <a:gd name="T67" fmla="*/ 193 h 209"/>
                  <a:gd name="T68" fmla="*/ 138 w 221"/>
                  <a:gd name="T69" fmla="*/ 189 h 209"/>
                  <a:gd name="T70" fmla="*/ 132 w 221"/>
                  <a:gd name="T71" fmla="*/ 198 h 209"/>
                  <a:gd name="T72" fmla="*/ 147 w 221"/>
                  <a:gd name="T73" fmla="*/ 178 h 209"/>
                  <a:gd name="T74" fmla="*/ 147 w 221"/>
                  <a:gd name="T75" fmla="*/ 169 h 209"/>
                  <a:gd name="T76" fmla="*/ 151 w 221"/>
                  <a:gd name="T77" fmla="*/ 160 h 209"/>
                  <a:gd name="T78" fmla="*/ 166 w 221"/>
                  <a:gd name="T79" fmla="*/ 151 h 209"/>
                  <a:gd name="T80" fmla="*/ 173 w 221"/>
                  <a:gd name="T81" fmla="*/ 147 h 209"/>
                  <a:gd name="T82" fmla="*/ 179 w 221"/>
                  <a:gd name="T83" fmla="*/ 147 h 209"/>
                  <a:gd name="T84" fmla="*/ 189 w 221"/>
                  <a:gd name="T85" fmla="*/ 138 h 209"/>
                  <a:gd name="T86" fmla="*/ 195 w 221"/>
                  <a:gd name="T87" fmla="*/ 122 h 209"/>
                  <a:gd name="T88" fmla="*/ 198 w 221"/>
                  <a:gd name="T89" fmla="*/ 100 h 209"/>
                  <a:gd name="T90" fmla="*/ 197 w 221"/>
                  <a:gd name="T91" fmla="*/ 93 h 209"/>
                  <a:gd name="T92" fmla="*/ 204 w 221"/>
                  <a:gd name="T93" fmla="*/ 91 h 209"/>
                  <a:gd name="T94" fmla="*/ 219 w 221"/>
                  <a:gd name="T95" fmla="*/ 72 h 209"/>
                  <a:gd name="T96" fmla="*/ 214 w 221"/>
                  <a:gd name="T97" fmla="*/ 54 h 209"/>
                  <a:gd name="T98" fmla="*/ 192 w 221"/>
                  <a:gd name="T99" fmla="*/ 42 h 209"/>
                  <a:gd name="T100" fmla="*/ 180 w 221"/>
                  <a:gd name="T101" fmla="*/ 42 h 209"/>
                  <a:gd name="T102" fmla="*/ 171 w 221"/>
                  <a:gd name="T103" fmla="*/ 41 h 209"/>
                  <a:gd name="T104" fmla="*/ 165 w 221"/>
                  <a:gd name="T105" fmla="*/ 44 h 209"/>
                  <a:gd name="T106" fmla="*/ 160 w 221"/>
                  <a:gd name="T107" fmla="*/ 37 h 209"/>
                  <a:gd name="T108" fmla="*/ 153 w 221"/>
                  <a:gd name="T109" fmla="*/ 33 h 209"/>
                  <a:gd name="T110" fmla="*/ 144 w 221"/>
                  <a:gd name="T111" fmla="*/ 35 h 209"/>
                  <a:gd name="T112" fmla="*/ 136 w 221"/>
                  <a:gd name="T113" fmla="*/ 43 h 209"/>
                  <a:gd name="T114" fmla="*/ 133 w 221"/>
                  <a:gd name="T115" fmla="*/ 37 h 209"/>
                  <a:gd name="T116" fmla="*/ 144 w 221"/>
                  <a:gd name="T117" fmla="*/ 31 h 209"/>
                  <a:gd name="T118" fmla="*/ 131 w 221"/>
                  <a:gd name="T119" fmla="*/ 32 h 209"/>
                  <a:gd name="T120" fmla="*/ 126 w 221"/>
                  <a:gd name="T121" fmla="*/ 32 h 209"/>
                  <a:gd name="T122" fmla="*/ 135 w 221"/>
                  <a:gd name="T123" fmla="*/ 22 h 209"/>
                  <a:gd name="T124" fmla="*/ 129 w 221"/>
                  <a:gd name="T125" fmla="*/ 12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1" h="209">
                    <a:moveTo>
                      <a:pt x="129" y="31"/>
                    </a:moveTo>
                    <a:cubicBezTo>
                      <a:pt x="129" y="31"/>
                      <a:pt x="129" y="31"/>
                      <a:pt x="129" y="31"/>
                    </a:cubicBezTo>
                    <a:cubicBezTo>
                      <a:pt x="130" y="30"/>
                      <a:pt x="130" y="30"/>
                      <a:pt x="130" y="30"/>
                    </a:cubicBezTo>
                    <a:cubicBezTo>
                      <a:pt x="131" y="30"/>
                      <a:pt x="131" y="30"/>
                      <a:pt x="131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1"/>
                      <a:pt x="129" y="31"/>
                      <a:pt x="129" y="31"/>
                    </a:cubicBezTo>
                    <a:close/>
                    <a:moveTo>
                      <a:pt x="128" y="31"/>
                    </a:moveTo>
                    <a:cubicBezTo>
                      <a:pt x="128" y="31"/>
                      <a:pt x="128" y="31"/>
                      <a:pt x="128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131" y="28"/>
                      <a:pt x="131" y="28"/>
                      <a:pt x="131" y="28"/>
                    </a:cubicBezTo>
                    <a:cubicBezTo>
                      <a:pt x="131" y="28"/>
                      <a:pt x="131" y="28"/>
                      <a:pt x="131" y="28"/>
                    </a:cubicBezTo>
                    <a:cubicBezTo>
                      <a:pt x="131" y="28"/>
                      <a:pt x="131" y="28"/>
                      <a:pt x="131" y="28"/>
                    </a:cubicBezTo>
                    <a:cubicBezTo>
                      <a:pt x="130" y="28"/>
                      <a:pt x="130" y="28"/>
                      <a:pt x="130" y="28"/>
                    </a:cubicBezTo>
                    <a:cubicBezTo>
                      <a:pt x="130" y="28"/>
                      <a:pt x="130" y="28"/>
                      <a:pt x="130" y="28"/>
                    </a:cubicBezTo>
                    <a:cubicBezTo>
                      <a:pt x="129" y="29"/>
                      <a:pt x="129" y="29"/>
                      <a:pt x="129" y="29"/>
                    </a:cubicBezTo>
                    <a:cubicBezTo>
                      <a:pt x="128" y="31"/>
                      <a:pt x="128" y="31"/>
                      <a:pt x="128" y="31"/>
                    </a:cubicBezTo>
                    <a:close/>
                    <a:moveTo>
                      <a:pt x="133" y="27"/>
                    </a:moveTo>
                    <a:cubicBezTo>
                      <a:pt x="133" y="27"/>
                      <a:pt x="133" y="27"/>
                      <a:pt x="133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3" y="28"/>
                      <a:pt x="133" y="28"/>
                      <a:pt x="133" y="28"/>
                    </a:cubicBezTo>
                    <a:cubicBezTo>
                      <a:pt x="133" y="27"/>
                      <a:pt x="133" y="27"/>
                      <a:pt x="133" y="27"/>
                    </a:cubicBezTo>
                    <a:close/>
                    <a:moveTo>
                      <a:pt x="133" y="26"/>
                    </a:moveTo>
                    <a:cubicBezTo>
                      <a:pt x="133" y="25"/>
                      <a:pt x="133" y="25"/>
                      <a:pt x="133" y="25"/>
                    </a:cubicBezTo>
                    <a:cubicBezTo>
                      <a:pt x="133" y="25"/>
                      <a:pt x="133" y="25"/>
                      <a:pt x="133" y="25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35" y="24"/>
                      <a:pt x="135" y="24"/>
                      <a:pt x="135" y="24"/>
                    </a:cubicBezTo>
                    <a:cubicBezTo>
                      <a:pt x="135" y="24"/>
                      <a:pt x="135" y="24"/>
                      <a:pt x="135" y="24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34" y="26"/>
                      <a:pt x="134" y="26"/>
                      <a:pt x="134" y="26"/>
                    </a:cubicBezTo>
                    <a:cubicBezTo>
                      <a:pt x="133" y="26"/>
                      <a:pt x="133" y="26"/>
                      <a:pt x="133" y="26"/>
                    </a:cubicBezTo>
                    <a:close/>
                    <a:moveTo>
                      <a:pt x="133" y="27"/>
                    </a:moveTo>
                    <a:cubicBezTo>
                      <a:pt x="134" y="27"/>
                      <a:pt x="134" y="27"/>
                      <a:pt x="134" y="27"/>
                    </a:cubicBezTo>
                    <a:cubicBezTo>
                      <a:pt x="135" y="27"/>
                      <a:pt x="135" y="27"/>
                      <a:pt x="135" y="27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7"/>
                      <a:pt x="136" y="27"/>
                      <a:pt x="136" y="27"/>
                    </a:cubicBezTo>
                    <a:cubicBezTo>
                      <a:pt x="137" y="27"/>
                      <a:pt x="137" y="27"/>
                      <a:pt x="137" y="27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27"/>
                      <a:pt x="134" y="27"/>
                      <a:pt x="134" y="27"/>
                    </a:cubicBezTo>
                    <a:cubicBezTo>
                      <a:pt x="134" y="27"/>
                      <a:pt x="134" y="27"/>
                      <a:pt x="134" y="27"/>
                    </a:cubicBezTo>
                    <a:cubicBezTo>
                      <a:pt x="133" y="27"/>
                      <a:pt x="133" y="27"/>
                      <a:pt x="133" y="27"/>
                    </a:cubicBezTo>
                    <a:close/>
                    <a:moveTo>
                      <a:pt x="136" y="28"/>
                    </a:moveTo>
                    <a:cubicBezTo>
                      <a:pt x="137" y="28"/>
                      <a:pt x="137" y="28"/>
                      <a:pt x="137" y="28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36" y="28"/>
                      <a:pt x="136" y="28"/>
                      <a:pt x="136" y="28"/>
                    </a:cubicBezTo>
                    <a:close/>
                    <a:moveTo>
                      <a:pt x="133" y="18"/>
                    </a:moveTo>
                    <a:cubicBezTo>
                      <a:pt x="132" y="17"/>
                      <a:pt x="132" y="17"/>
                      <a:pt x="132" y="17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3" y="16"/>
                      <a:pt x="133" y="16"/>
                      <a:pt x="133" y="16"/>
                    </a:cubicBezTo>
                    <a:cubicBezTo>
                      <a:pt x="134" y="17"/>
                      <a:pt x="134" y="17"/>
                      <a:pt x="134" y="17"/>
                    </a:cubicBezTo>
                    <a:cubicBezTo>
                      <a:pt x="134" y="18"/>
                      <a:pt x="134" y="18"/>
                      <a:pt x="134" y="18"/>
                    </a:cubicBezTo>
                    <a:cubicBezTo>
                      <a:pt x="134" y="18"/>
                      <a:pt x="133" y="18"/>
                      <a:pt x="133" y="18"/>
                    </a:cubicBezTo>
                    <a:close/>
                    <a:moveTo>
                      <a:pt x="128" y="8"/>
                    </a:moveTo>
                    <a:cubicBezTo>
                      <a:pt x="127" y="7"/>
                      <a:pt x="127" y="7"/>
                      <a:pt x="127" y="7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26" y="5"/>
                      <a:pt x="126" y="5"/>
                      <a:pt x="126" y="5"/>
                    </a:cubicBezTo>
                    <a:cubicBezTo>
                      <a:pt x="126" y="6"/>
                      <a:pt x="126" y="6"/>
                      <a:pt x="126" y="6"/>
                    </a:cubicBezTo>
                    <a:cubicBezTo>
                      <a:pt x="126" y="7"/>
                      <a:pt x="126" y="7"/>
                      <a:pt x="126" y="7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24" y="8"/>
                      <a:pt x="124" y="8"/>
                      <a:pt x="124" y="8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4"/>
                      <a:pt x="120" y="14"/>
                      <a:pt x="120" y="14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8"/>
                      <a:pt x="117" y="18"/>
                      <a:pt x="117" y="18"/>
                    </a:cubicBezTo>
                    <a:cubicBezTo>
                      <a:pt x="116" y="19"/>
                      <a:pt x="116" y="19"/>
                      <a:pt x="116" y="19"/>
                    </a:cubicBezTo>
                    <a:cubicBezTo>
                      <a:pt x="115" y="19"/>
                      <a:pt x="115" y="19"/>
                      <a:pt x="115" y="19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109" y="14"/>
                      <a:pt x="109" y="14"/>
                      <a:pt x="109" y="14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1" y="18"/>
                      <a:pt x="101" y="18"/>
                      <a:pt x="101" y="18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3" y="18"/>
                      <a:pt x="93" y="18"/>
                      <a:pt x="93" y="18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0" y="19"/>
                      <a:pt x="90" y="19"/>
                      <a:pt x="90" y="19"/>
                    </a:cubicBezTo>
                    <a:cubicBezTo>
                      <a:pt x="89" y="20"/>
                      <a:pt x="89" y="20"/>
                      <a:pt x="89" y="20"/>
                    </a:cubicBezTo>
                    <a:cubicBezTo>
                      <a:pt x="89" y="20"/>
                      <a:pt x="89" y="20"/>
                      <a:pt x="89" y="20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2" y="20"/>
                      <a:pt x="82" y="20"/>
                      <a:pt x="82" y="20"/>
                    </a:cubicBezTo>
                    <a:cubicBezTo>
                      <a:pt x="81" y="19"/>
                      <a:pt x="81" y="19"/>
                      <a:pt x="81" y="19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70" y="5"/>
                      <a:pt x="70" y="5"/>
                      <a:pt x="70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5" y="5"/>
                      <a:pt x="65" y="5"/>
                      <a:pt x="65" y="5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5" y="24"/>
                      <a:pt x="45" y="24"/>
                      <a:pt x="45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20" y="79"/>
                      <a:pt x="20" y="79"/>
                      <a:pt x="20" y="79"/>
                    </a:cubicBezTo>
                    <a:cubicBezTo>
                      <a:pt x="20" y="79"/>
                      <a:pt x="20" y="79"/>
                      <a:pt x="20" y="79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0" y="85"/>
                      <a:pt x="20" y="85"/>
                      <a:pt x="20" y="85"/>
                    </a:cubicBezTo>
                    <a:cubicBezTo>
                      <a:pt x="21" y="86"/>
                      <a:pt x="21" y="86"/>
                      <a:pt x="21" y="86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3" y="85"/>
                      <a:pt x="23" y="85"/>
                      <a:pt x="23" y="85"/>
                    </a:cubicBezTo>
                    <a:cubicBezTo>
                      <a:pt x="24" y="85"/>
                      <a:pt x="24" y="85"/>
                      <a:pt x="24" y="85"/>
                    </a:cubicBezTo>
                    <a:cubicBezTo>
                      <a:pt x="25" y="85"/>
                      <a:pt x="25" y="85"/>
                      <a:pt x="25" y="85"/>
                    </a:cubicBezTo>
                    <a:cubicBezTo>
                      <a:pt x="25" y="85"/>
                      <a:pt x="25" y="85"/>
                      <a:pt x="25" y="85"/>
                    </a:cubicBezTo>
                    <a:cubicBezTo>
                      <a:pt x="25" y="85"/>
                      <a:pt x="25" y="85"/>
                      <a:pt x="25" y="85"/>
                    </a:cubicBezTo>
                    <a:cubicBezTo>
                      <a:pt x="25" y="85"/>
                      <a:pt x="25" y="85"/>
                      <a:pt x="25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82"/>
                      <a:pt x="49" y="82"/>
                      <a:pt x="49" y="82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9" y="86"/>
                      <a:pt x="49" y="86"/>
                      <a:pt x="49" y="86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5" y="96"/>
                      <a:pt x="65" y="96"/>
                      <a:pt x="65" y="96"/>
                    </a:cubicBezTo>
                    <a:cubicBezTo>
                      <a:pt x="67" y="96"/>
                      <a:pt x="67" y="96"/>
                      <a:pt x="67" y="96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8"/>
                      <a:pt x="69" y="98"/>
                      <a:pt x="69" y="98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72" y="99"/>
                      <a:pt x="72" y="99"/>
                      <a:pt x="72" y="99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8" y="101"/>
                      <a:pt x="78" y="101"/>
                      <a:pt x="78" y="101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9" y="110"/>
                      <a:pt x="79" y="110"/>
                      <a:pt x="79" y="110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89" y="112"/>
                      <a:pt x="89" y="112"/>
                      <a:pt x="89" y="112"/>
                    </a:cubicBezTo>
                    <a:cubicBezTo>
                      <a:pt x="90" y="115"/>
                      <a:pt x="90" y="115"/>
                      <a:pt x="90" y="115"/>
                    </a:cubicBezTo>
                    <a:cubicBezTo>
                      <a:pt x="89" y="118"/>
                      <a:pt x="89" y="118"/>
                      <a:pt x="89" y="118"/>
                    </a:cubicBezTo>
                    <a:cubicBezTo>
                      <a:pt x="92" y="118"/>
                      <a:pt x="92" y="118"/>
                      <a:pt x="92" y="118"/>
                    </a:cubicBezTo>
                    <a:cubicBezTo>
                      <a:pt x="95" y="123"/>
                      <a:pt x="95" y="123"/>
                      <a:pt x="95" y="123"/>
                    </a:cubicBezTo>
                    <a:cubicBezTo>
                      <a:pt x="96" y="125"/>
                      <a:pt x="96" y="125"/>
                      <a:pt x="96" y="125"/>
                    </a:cubicBezTo>
                    <a:cubicBezTo>
                      <a:pt x="93" y="130"/>
                      <a:pt x="93" y="130"/>
                      <a:pt x="93" y="130"/>
                    </a:cubicBezTo>
                    <a:cubicBezTo>
                      <a:pt x="93" y="131"/>
                      <a:pt x="93" y="131"/>
                      <a:pt x="93" y="131"/>
                    </a:cubicBezTo>
                    <a:cubicBezTo>
                      <a:pt x="92" y="132"/>
                      <a:pt x="92" y="132"/>
                      <a:pt x="92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4" y="135"/>
                      <a:pt x="94" y="135"/>
                      <a:pt x="94" y="135"/>
                    </a:cubicBezTo>
                    <a:cubicBezTo>
                      <a:pt x="94" y="136"/>
                      <a:pt x="94" y="136"/>
                      <a:pt x="94" y="136"/>
                    </a:cubicBezTo>
                    <a:cubicBezTo>
                      <a:pt x="95" y="138"/>
                      <a:pt x="95" y="138"/>
                      <a:pt x="95" y="138"/>
                    </a:cubicBezTo>
                    <a:cubicBezTo>
                      <a:pt x="94" y="141"/>
                      <a:pt x="94" y="141"/>
                      <a:pt x="94" y="141"/>
                    </a:cubicBezTo>
                    <a:cubicBezTo>
                      <a:pt x="95" y="142"/>
                      <a:pt x="95" y="142"/>
                      <a:pt x="95" y="142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5" y="144"/>
                      <a:pt x="95" y="144"/>
                      <a:pt x="95" y="144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8" y="144"/>
                      <a:pt x="98" y="144"/>
                      <a:pt x="98" y="144"/>
                    </a:cubicBezTo>
                    <a:cubicBezTo>
                      <a:pt x="100" y="144"/>
                      <a:pt x="100" y="144"/>
                      <a:pt x="100" y="144"/>
                    </a:cubicBez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5" y="144"/>
                      <a:pt x="105" y="144"/>
                      <a:pt x="105" y="144"/>
                    </a:cubicBezTo>
                    <a:cubicBezTo>
                      <a:pt x="106" y="145"/>
                      <a:pt x="106" y="145"/>
                      <a:pt x="106" y="145"/>
                    </a:cubicBezTo>
                    <a:cubicBezTo>
                      <a:pt x="107" y="145"/>
                      <a:pt x="107" y="145"/>
                      <a:pt x="107" y="145"/>
                    </a:cubicBezTo>
                    <a:cubicBezTo>
                      <a:pt x="107" y="146"/>
                      <a:pt x="107" y="146"/>
                      <a:pt x="107" y="146"/>
                    </a:cubicBezTo>
                    <a:cubicBezTo>
                      <a:pt x="109" y="152"/>
                      <a:pt x="109" y="152"/>
                      <a:pt x="109" y="152"/>
                    </a:cubicBezTo>
                    <a:cubicBezTo>
                      <a:pt x="110" y="154"/>
                      <a:pt x="110" y="154"/>
                      <a:pt x="110" y="154"/>
                    </a:cubicBezTo>
                    <a:cubicBezTo>
                      <a:pt x="111" y="154"/>
                      <a:pt x="111" y="154"/>
                      <a:pt x="111" y="154"/>
                    </a:cubicBezTo>
                    <a:cubicBezTo>
                      <a:pt x="113" y="153"/>
                      <a:pt x="113" y="153"/>
                      <a:pt x="113" y="153"/>
                    </a:cubicBezTo>
                    <a:cubicBezTo>
                      <a:pt x="114" y="153"/>
                      <a:pt x="114" y="153"/>
                      <a:pt x="114" y="153"/>
                    </a:cubicBezTo>
                    <a:cubicBezTo>
                      <a:pt x="115" y="154"/>
                      <a:pt x="115" y="154"/>
                      <a:pt x="115" y="154"/>
                    </a:cubicBezTo>
                    <a:cubicBezTo>
                      <a:pt x="116" y="154"/>
                      <a:pt x="116" y="154"/>
                      <a:pt x="116" y="154"/>
                    </a:cubicBezTo>
                    <a:cubicBezTo>
                      <a:pt x="115" y="155"/>
                      <a:pt x="115" y="155"/>
                      <a:pt x="115" y="155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15" y="161"/>
                      <a:pt x="115" y="161"/>
                      <a:pt x="115" y="161"/>
                    </a:cubicBezTo>
                    <a:cubicBezTo>
                      <a:pt x="115" y="162"/>
                      <a:pt x="115" y="162"/>
                      <a:pt x="115" y="162"/>
                    </a:cubicBezTo>
                    <a:cubicBezTo>
                      <a:pt x="115" y="162"/>
                      <a:pt x="115" y="162"/>
                      <a:pt x="115" y="162"/>
                    </a:cubicBezTo>
                    <a:cubicBezTo>
                      <a:pt x="116" y="162"/>
                      <a:pt x="116" y="162"/>
                      <a:pt x="116" y="162"/>
                    </a:cubicBezTo>
                    <a:cubicBezTo>
                      <a:pt x="118" y="162"/>
                      <a:pt x="118" y="162"/>
                      <a:pt x="118" y="162"/>
                    </a:cubicBezTo>
                    <a:cubicBezTo>
                      <a:pt x="118" y="163"/>
                      <a:pt x="118" y="163"/>
                      <a:pt x="118" y="163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9" y="167"/>
                      <a:pt x="119" y="167"/>
                      <a:pt x="119" y="167"/>
                    </a:cubicBezTo>
                    <a:cubicBezTo>
                      <a:pt x="120" y="169"/>
                      <a:pt x="120" y="169"/>
                      <a:pt x="120" y="169"/>
                    </a:cubicBezTo>
                    <a:cubicBezTo>
                      <a:pt x="120" y="171"/>
                      <a:pt x="120" y="171"/>
                      <a:pt x="120" y="171"/>
                    </a:cubicBezTo>
                    <a:cubicBezTo>
                      <a:pt x="119" y="171"/>
                      <a:pt x="119" y="171"/>
                      <a:pt x="119" y="171"/>
                    </a:cubicBezTo>
                    <a:cubicBezTo>
                      <a:pt x="118" y="171"/>
                      <a:pt x="118" y="171"/>
                      <a:pt x="118" y="171"/>
                    </a:cubicBezTo>
                    <a:cubicBezTo>
                      <a:pt x="117" y="172"/>
                      <a:pt x="117" y="172"/>
                      <a:pt x="117" y="172"/>
                    </a:cubicBezTo>
                    <a:cubicBezTo>
                      <a:pt x="117" y="172"/>
                      <a:pt x="117" y="172"/>
                      <a:pt x="117" y="172"/>
                    </a:cubicBezTo>
                    <a:cubicBezTo>
                      <a:pt x="116" y="173"/>
                      <a:pt x="116" y="173"/>
                      <a:pt x="116" y="173"/>
                    </a:cubicBezTo>
                    <a:cubicBezTo>
                      <a:pt x="116" y="173"/>
                      <a:pt x="116" y="173"/>
                      <a:pt x="116" y="173"/>
                    </a:cubicBezTo>
                    <a:cubicBezTo>
                      <a:pt x="113" y="174"/>
                      <a:pt x="113" y="174"/>
                      <a:pt x="113" y="174"/>
                    </a:cubicBezTo>
                    <a:cubicBezTo>
                      <a:pt x="113" y="175"/>
                      <a:pt x="113" y="175"/>
                      <a:pt x="113" y="175"/>
                    </a:cubicBezTo>
                    <a:cubicBezTo>
                      <a:pt x="112" y="175"/>
                      <a:pt x="112" y="175"/>
                      <a:pt x="112" y="175"/>
                    </a:cubicBezTo>
                    <a:cubicBezTo>
                      <a:pt x="110" y="177"/>
                      <a:pt x="110" y="177"/>
                      <a:pt x="110" y="177"/>
                    </a:cubicBezTo>
                    <a:cubicBezTo>
                      <a:pt x="109" y="177"/>
                      <a:pt x="109" y="177"/>
                      <a:pt x="109" y="177"/>
                    </a:cubicBezTo>
                    <a:cubicBezTo>
                      <a:pt x="109" y="178"/>
                      <a:pt x="109" y="178"/>
                      <a:pt x="109" y="178"/>
                    </a:cubicBezTo>
                    <a:cubicBezTo>
                      <a:pt x="108" y="178"/>
                      <a:pt x="108" y="178"/>
                      <a:pt x="108" y="178"/>
                    </a:cubicBezTo>
                    <a:cubicBezTo>
                      <a:pt x="108" y="178"/>
                      <a:pt x="108" y="178"/>
                      <a:pt x="108" y="178"/>
                    </a:cubicBezTo>
                    <a:cubicBezTo>
                      <a:pt x="106" y="180"/>
                      <a:pt x="106" y="180"/>
                      <a:pt x="106" y="180"/>
                    </a:cubicBezTo>
                    <a:cubicBezTo>
                      <a:pt x="105" y="181"/>
                      <a:pt x="105" y="181"/>
                      <a:pt x="105" y="181"/>
                    </a:cubicBezTo>
                    <a:cubicBezTo>
                      <a:pt x="105" y="182"/>
                      <a:pt x="105" y="182"/>
                      <a:pt x="105" y="182"/>
                    </a:cubicBezTo>
                    <a:cubicBezTo>
                      <a:pt x="105" y="182"/>
                      <a:pt x="105" y="182"/>
                      <a:pt x="105" y="182"/>
                    </a:cubicBezTo>
                    <a:cubicBezTo>
                      <a:pt x="104" y="183"/>
                      <a:pt x="104" y="183"/>
                      <a:pt x="104" y="183"/>
                    </a:cubicBezTo>
                    <a:cubicBezTo>
                      <a:pt x="103" y="185"/>
                      <a:pt x="103" y="185"/>
                      <a:pt x="103" y="185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101" y="187"/>
                      <a:pt x="101" y="187"/>
                      <a:pt x="101" y="187"/>
                    </a:cubicBezTo>
                    <a:cubicBezTo>
                      <a:pt x="101" y="188"/>
                      <a:pt x="101" y="188"/>
                      <a:pt x="101" y="188"/>
                    </a:cubicBezTo>
                    <a:cubicBezTo>
                      <a:pt x="100" y="188"/>
                      <a:pt x="100" y="188"/>
                      <a:pt x="100" y="188"/>
                    </a:cubicBezTo>
                    <a:cubicBezTo>
                      <a:pt x="100" y="189"/>
                      <a:pt x="100" y="189"/>
                      <a:pt x="100" y="189"/>
                    </a:cubicBezTo>
                    <a:cubicBezTo>
                      <a:pt x="101" y="189"/>
                      <a:pt x="101" y="189"/>
                      <a:pt x="101" y="189"/>
                    </a:cubicBezTo>
                    <a:cubicBezTo>
                      <a:pt x="102" y="189"/>
                      <a:pt x="102" y="189"/>
                      <a:pt x="102" y="189"/>
                    </a:cubicBezTo>
                    <a:cubicBezTo>
                      <a:pt x="104" y="188"/>
                      <a:pt x="104" y="188"/>
                      <a:pt x="104" y="188"/>
                    </a:cubicBezTo>
                    <a:cubicBezTo>
                      <a:pt x="106" y="189"/>
                      <a:pt x="106" y="189"/>
                      <a:pt x="106" y="189"/>
                    </a:cubicBezTo>
                    <a:cubicBezTo>
                      <a:pt x="107" y="190"/>
                      <a:pt x="107" y="190"/>
                      <a:pt x="107" y="190"/>
                    </a:cubicBezTo>
                    <a:cubicBezTo>
                      <a:pt x="108" y="191"/>
                      <a:pt x="108" y="191"/>
                      <a:pt x="108" y="191"/>
                    </a:cubicBezTo>
                    <a:cubicBezTo>
                      <a:pt x="109" y="192"/>
                      <a:pt x="109" y="192"/>
                      <a:pt x="109" y="192"/>
                    </a:cubicBezTo>
                    <a:cubicBezTo>
                      <a:pt x="110" y="194"/>
                      <a:pt x="110" y="194"/>
                      <a:pt x="110" y="194"/>
                    </a:cubicBezTo>
                    <a:cubicBezTo>
                      <a:pt x="111" y="194"/>
                      <a:pt x="111" y="194"/>
                      <a:pt x="111" y="194"/>
                    </a:cubicBezTo>
                    <a:cubicBezTo>
                      <a:pt x="112" y="193"/>
                      <a:pt x="112" y="193"/>
                      <a:pt x="112" y="193"/>
                    </a:cubicBezTo>
                    <a:cubicBezTo>
                      <a:pt x="112" y="193"/>
                      <a:pt x="112" y="193"/>
                      <a:pt x="112" y="193"/>
                    </a:cubicBezTo>
                    <a:cubicBezTo>
                      <a:pt x="114" y="195"/>
                      <a:pt x="114" y="195"/>
                      <a:pt x="114" y="195"/>
                    </a:cubicBezTo>
                    <a:cubicBezTo>
                      <a:pt x="115" y="196"/>
                      <a:pt x="115" y="196"/>
                      <a:pt x="115" y="196"/>
                    </a:cubicBezTo>
                    <a:cubicBezTo>
                      <a:pt x="117" y="196"/>
                      <a:pt x="117" y="196"/>
                      <a:pt x="117" y="196"/>
                    </a:cubicBezTo>
                    <a:cubicBezTo>
                      <a:pt x="118" y="197"/>
                      <a:pt x="118" y="197"/>
                      <a:pt x="118" y="197"/>
                    </a:cubicBezTo>
                    <a:cubicBezTo>
                      <a:pt x="118" y="199"/>
                      <a:pt x="118" y="199"/>
                      <a:pt x="118" y="199"/>
                    </a:cubicBezTo>
                    <a:cubicBezTo>
                      <a:pt x="119" y="198"/>
                      <a:pt x="119" y="198"/>
                      <a:pt x="119" y="198"/>
                    </a:cubicBezTo>
                    <a:cubicBezTo>
                      <a:pt x="121" y="199"/>
                      <a:pt x="121" y="199"/>
                      <a:pt x="121" y="199"/>
                    </a:cubicBezTo>
                    <a:cubicBezTo>
                      <a:pt x="122" y="201"/>
                      <a:pt x="122" y="201"/>
                      <a:pt x="122" y="201"/>
                    </a:cubicBezTo>
                    <a:cubicBezTo>
                      <a:pt x="124" y="203"/>
                      <a:pt x="124" y="203"/>
                      <a:pt x="124" y="203"/>
                    </a:cubicBezTo>
                    <a:cubicBezTo>
                      <a:pt x="125" y="203"/>
                      <a:pt x="125" y="203"/>
                      <a:pt x="125" y="203"/>
                    </a:cubicBezTo>
                    <a:cubicBezTo>
                      <a:pt x="125" y="205"/>
                      <a:pt x="125" y="205"/>
                      <a:pt x="125" y="205"/>
                    </a:cubicBezTo>
                    <a:cubicBezTo>
                      <a:pt x="124" y="206"/>
                      <a:pt x="124" y="206"/>
                      <a:pt x="124" y="206"/>
                    </a:cubicBezTo>
                    <a:cubicBezTo>
                      <a:pt x="124" y="208"/>
                      <a:pt x="124" y="208"/>
                      <a:pt x="124" y="208"/>
                    </a:cubicBezTo>
                    <a:cubicBezTo>
                      <a:pt x="125" y="208"/>
                      <a:pt x="125" y="208"/>
                      <a:pt x="125" y="208"/>
                    </a:cubicBezTo>
                    <a:cubicBezTo>
                      <a:pt x="125" y="208"/>
                      <a:pt x="125" y="208"/>
                      <a:pt x="125" y="208"/>
                    </a:cubicBezTo>
                    <a:cubicBezTo>
                      <a:pt x="125" y="209"/>
                      <a:pt x="125" y="209"/>
                      <a:pt x="125" y="209"/>
                    </a:cubicBezTo>
                    <a:cubicBezTo>
                      <a:pt x="126" y="209"/>
                      <a:pt x="126" y="209"/>
                      <a:pt x="126" y="209"/>
                    </a:cubicBezTo>
                    <a:cubicBezTo>
                      <a:pt x="128" y="208"/>
                      <a:pt x="128" y="208"/>
                      <a:pt x="128" y="208"/>
                    </a:cubicBezTo>
                    <a:cubicBezTo>
                      <a:pt x="129" y="206"/>
                      <a:pt x="129" y="206"/>
                      <a:pt x="129" y="206"/>
                    </a:cubicBezTo>
                    <a:cubicBezTo>
                      <a:pt x="129" y="203"/>
                      <a:pt x="129" y="203"/>
                      <a:pt x="129" y="203"/>
                    </a:cubicBezTo>
                    <a:cubicBezTo>
                      <a:pt x="130" y="200"/>
                      <a:pt x="130" y="200"/>
                      <a:pt x="130" y="200"/>
                    </a:cubicBezTo>
                    <a:cubicBezTo>
                      <a:pt x="131" y="200"/>
                      <a:pt x="131" y="200"/>
                      <a:pt x="131" y="200"/>
                    </a:cubicBezTo>
                    <a:cubicBezTo>
                      <a:pt x="130" y="199"/>
                      <a:pt x="130" y="199"/>
                      <a:pt x="130" y="199"/>
                    </a:cubicBezTo>
                    <a:cubicBezTo>
                      <a:pt x="129" y="198"/>
                      <a:pt x="129" y="198"/>
                      <a:pt x="129" y="198"/>
                    </a:cubicBezTo>
                    <a:cubicBezTo>
                      <a:pt x="130" y="197"/>
                      <a:pt x="130" y="197"/>
                      <a:pt x="130" y="197"/>
                    </a:cubicBezTo>
                    <a:cubicBezTo>
                      <a:pt x="131" y="197"/>
                      <a:pt x="131" y="197"/>
                      <a:pt x="131" y="197"/>
                    </a:cubicBezTo>
                    <a:cubicBezTo>
                      <a:pt x="131" y="196"/>
                      <a:pt x="131" y="196"/>
                      <a:pt x="131" y="196"/>
                    </a:cubicBezTo>
                    <a:cubicBezTo>
                      <a:pt x="132" y="195"/>
                      <a:pt x="132" y="195"/>
                      <a:pt x="132" y="195"/>
                    </a:cubicBezTo>
                    <a:cubicBezTo>
                      <a:pt x="132" y="194"/>
                      <a:pt x="132" y="194"/>
                      <a:pt x="132" y="194"/>
                    </a:cubicBezTo>
                    <a:cubicBezTo>
                      <a:pt x="132" y="195"/>
                      <a:pt x="132" y="195"/>
                      <a:pt x="132" y="195"/>
                    </a:cubicBezTo>
                    <a:cubicBezTo>
                      <a:pt x="133" y="195"/>
                      <a:pt x="133" y="195"/>
                      <a:pt x="133" y="195"/>
                    </a:cubicBezTo>
                    <a:cubicBezTo>
                      <a:pt x="134" y="194"/>
                      <a:pt x="134" y="194"/>
                      <a:pt x="134" y="194"/>
                    </a:cubicBezTo>
                    <a:cubicBezTo>
                      <a:pt x="134" y="193"/>
                      <a:pt x="134" y="193"/>
                      <a:pt x="134" y="193"/>
                    </a:cubicBezTo>
                    <a:cubicBezTo>
                      <a:pt x="134" y="192"/>
                      <a:pt x="134" y="192"/>
                      <a:pt x="134" y="192"/>
                    </a:cubicBezTo>
                    <a:cubicBezTo>
                      <a:pt x="134" y="191"/>
                      <a:pt x="134" y="191"/>
                      <a:pt x="134" y="191"/>
                    </a:cubicBezTo>
                    <a:cubicBezTo>
                      <a:pt x="135" y="191"/>
                      <a:pt x="135" y="191"/>
                      <a:pt x="135" y="191"/>
                    </a:cubicBezTo>
                    <a:cubicBezTo>
                      <a:pt x="135" y="191"/>
                      <a:pt x="135" y="191"/>
                      <a:pt x="135" y="191"/>
                    </a:cubicBezTo>
                    <a:cubicBezTo>
                      <a:pt x="136" y="190"/>
                      <a:pt x="136" y="190"/>
                      <a:pt x="136" y="190"/>
                    </a:cubicBezTo>
                    <a:cubicBezTo>
                      <a:pt x="135" y="189"/>
                      <a:pt x="135" y="189"/>
                      <a:pt x="135" y="189"/>
                    </a:cubicBezTo>
                    <a:cubicBezTo>
                      <a:pt x="135" y="189"/>
                      <a:pt x="135" y="189"/>
                      <a:pt x="135" y="189"/>
                    </a:cubicBezTo>
                    <a:cubicBezTo>
                      <a:pt x="135" y="187"/>
                      <a:pt x="135" y="187"/>
                      <a:pt x="135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5" y="187"/>
                      <a:pt x="135" y="187"/>
                      <a:pt x="135" y="187"/>
                    </a:cubicBezTo>
                    <a:cubicBezTo>
                      <a:pt x="136" y="188"/>
                      <a:pt x="136" y="188"/>
                      <a:pt x="136" y="188"/>
                    </a:cubicBezTo>
                    <a:cubicBezTo>
                      <a:pt x="137" y="189"/>
                      <a:pt x="137" y="189"/>
                      <a:pt x="137" y="189"/>
                    </a:cubicBezTo>
                    <a:cubicBezTo>
                      <a:pt x="138" y="189"/>
                      <a:pt x="138" y="189"/>
                      <a:pt x="138" y="189"/>
                    </a:cubicBezTo>
                    <a:cubicBezTo>
                      <a:pt x="138" y="189"/>
                      <a:pt x="138" y="189"/>
                      <a:pt x="138" y="189"/>
                    </a:cubicBezTo>
                    <a:cubicBezTo>
                      <a:pt x="139" y="189"/>
                      <a:pt x="139" y="189"/>
                      <a:pt x="139" y="189"/>
                    </a:cubicBezTo>
                    <a:cubicBezTo>
                      <a:pt x="139" y="190"/>
                      <a:pt x="139" y="190"/>
                      <a:pt x="139" y="190"/>
                    </a:cubicBezTo>
                    <a:cubicBezTo>
                      <a:pt x="138" y="190"/>
                      <a:pt x="138" y="190"/>
                      <a:pt x="138" y="190"/>
                    </a:cubicBezTo>
                    <a:cubicBezTo>
                      <a:pt x="138" y="192"/>
                      <a:pt x="138" y="192"/>
                      <a:pt x="138" y="192"/>
                    </a:cubicBezTo>
                    <a:cubicBezTo>
                      <a:pt x="136" y="194"/>
                      <a:pt x="136" y="194"/>
                      <a:pt x="136" y="194"/>
                    </a:cubicBezTo>
                    <a:cubicBezTo>
                      <a:pt x="135" y="194"/>
                      <a:pt x="135" y="194"/>
                      <a:pt x="135" y="194"/>
                    </a:cubicBezTo>
                    <a:cubicBezTo>
                      <a:pt x="135" y="195"/>
                      <a:pt x="135" y="195"/>
                      <a:pt x="135" y="195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34" y="196"/>
                      <a:pt x="134" y="196"/>
                      <a:pt x="134" y="196"/>
                    </a:cubicBezTo>
                    <a:cubicBezTo>
                      <a:pt x="133" y="197"/>
                      <a:pt x="133" y="197"/>
                      <a:pt x="133" y="197"/>
                    </a:cubicBezTo>
                    <a:cubicBezTo>
                      <a:pt x="132" y="197"/>
                      <a:pt x="132" y="197"/>
                      <a:pt x="132" y="197"/>
                    </a:cubicBezTo>
                    <a:cubicBezTo>
                      <a:pt x="132" y="198"/>
                      <a:pt x="132" y="198"/>
                      <a:pt x="132" y="198"/>
                    </a:cubicBezTo>
                    <a:cubicBezTo>
                      <a:pt x="131" y="198"/>
                      <a:pt x="131" y="198"/>
                      <a:pt x="131" y="198"/>
                    </a:cubicBezTo>
                    <a:cubicBezTo>
                      <a:pt x="131" y="198"/>
                      <a:pt x="131" y="198"/>
                      <a:pt x="131" y="198"/>
                    </a:cubicBezTo>
                    <a:cubicBezTo>
                      <a:pt x="131" y="199"/>
                      <a:pt x="131" y="199"/>
                      <a:pt x="131" y="199"/>
                    </a:cubicBezTo>
                    <a:cubicBezTo>
                      <a:pt x="132" y="199"/>
                      <a:pt x="132" y="199"/>
                      <a:pt x="132" y="199"/>
                    </a:cubicBezTo>
                    <a:cubicBezTo>
                      <a:pt x="135" y="197"/>
                      <a:pt x="135" y="197"/>
                      <a:pt x="135" y="197"/>
                    </a:cubicBezTo>
                    <a:cubicBezTo>
                      <a:pt x="137" y="195"/>
                      <a:pt x="137" y="195"/>
                      <a:pt x="137" y="195"/>
                    </a:cubicBezTo>
                    <a:cubicBezTo>
                      <a:pt x="140" y="191"/>
                      <a:pt x="140" y="191"/>
                      <a:pt x="140" y="191"/>
                    </a:cubicBezTo>
                    <a:cubicBezTo>
                      <a:pt x="141" y="189"/>
                      <a:pt x="141" y="189"/>
                      <a:pt x="141" y="189"/>
                    </a:cubicBezTo>
                    <a:cubicBezTo>
                      <a:pt x="142" y="186"/>
                      <a:pt x="142" y="186"/>
                      <a:pt x="142" y="186"/>
                    </a:cubicBezTo>
                    <a:cubicBezTo>
                      <a:pt x="145" y="182"/>
                      <a:pt x="145" y="182"/>
                      <a:pt x="145" y="182"/>
                    </a:cubicBezTo>
                    <a:cubicBezTo>
                      <a:pt x="147" y="179"/>
                      <a:pt x="147" y="179"/>
                      <a:pt x="147" y="179"/>
                    </a:cubicBezTo>
                    <a:cubicBezTo>
                      <a:pt x="147" y="178"/>
                      <a:pt x="147" y="178"/>
                      <a:pt x="147" y="178"/>
                    </a:cubicBezTo>
                    <a:cubicBezTo>
                      <a:pt x="147" y="178"/>
                      <a:pt x="147" y="178"/>
                      <a:pt x="147" y="178"/>
                    </a:cubicBezTo>
                    <a:cubicBezTo>
                      <a:pt x="147" y="177"/>
                      <a:pt x="147" y="177"/>
                      <a:pt x="147" y="177"/>
                    </a:cubicBezTo>
                    <a:cubicBezTo>
                      <a:pt x="148" y="177"/>
                      <a:pt x="148" y="177"/>
                      <a:pt x="148" y="177"/>
                    </a:cubicBezTo>
                    <a:cubicBezTo>
                      <a:pt x="148" y="176"/>
                      <a:pt x="148" y="176"/>
                      <a:pt x="148" y="176"/>
                    </a:cubicBezTo>
                    <a:cubicBezTo>
                      <a:pt x="149" y="175"/>
                      <a:pt x="149" y="175"/>
                      <a:pt x="149" y="175"/>
                    </a:cubicBezTo>
                    <a:cubicBezTo>
                      <a:pt x="149" y="174"/>
                      <a:pt x="149" y="174"/>
                      <a:pt x="149" y="174"/>
                    </a:cubicBezTo>
                    <a:cubicBezTo>
                      <a:pt x="149" y="174"/>
                      <a:pt x="149" y="174"/>
                      <a:pt x="149" y="174"/>
                    </a:cubicBezTo>
                    <a:cubicBezTo>
                      <a:pt x="149" y="174"/>
                      <a:pt x="149" y="174"/>
                      <a:pt x="149" y="174"/>
                    </a:cubicBezTo>
                    <a:cubicBezTo>
                      <a:pt x="148" y="173"/>
                      <a:pt x="148" y="173"/>
                      <a:pt x="148" y="173"/>
                    </a:cubicBezTo>
                    <a:cubicBezTo>
                      <a:pt x="148" y="172"/>
                      <a:pt x="148" y="172"/>
                      <a:pt x="148" y="172"/>
                    </a:cubicBezTo>
                    <a:cubicBezTo>
                      <a:pt x="147" y="171"/>
                      <a:pt x="147" y="171"/>
                      <a:pt x="147" y="171"/>
                    </a:cubicBezTo>
                    <a:cubicBezTo>
                      <a:pt x="147" y="170"/>
                      <a:pt x="147" y="170"/>
                      <a:pt x="147" y="170"/>
                    </a:cubicBezTo>
                    <a:cubicBezTo>
                      <a:pt x="147" y="170"/>
                      <a:pt x="147" y="170"/>
                      <a:pt x="147" y="170"/>
                    </a:cubicBezTo>
                    <a:cubicBezTo>
                      <a:pt x="147" y="169"/>
                      <a:pt x="147" y="169"/>
                      <a:pt x="147" y="169"/>
                    </a:cubicBezTo>
                    <a:cubicBezTo>
                      <a:pt x="147" y="167"/>
                      <a:pt x="147" y="167"/>
                      <a:pt x="147" y="167"/>
                    </a:cubicBezTo>
                    <a:cubicBezTo>
                      <a:pt x="146" y="166"/>
                      <a:pt x="146" y="166"/>
                      <a:pt x="146" y="166"/>
                    </a:cubicBezTo>
                    <a:cubicBezTo>
                      <a:pt x="147" y="166"/>
                      <a:pt x="147" y="166"/>
                      <a:pt x="147" y="166"/>
                    </a:cubicBezTo>
                    <a:cubicBezTo>
                      <a:pt x="148" y="165"/>
                      <a:pt x="148" y="165"/>
                      <a:pt x="148" y="165"/>
                    </a:cubicBezTo>
                    <a:cubicBezTo>
                      <a:pt x="148" y="164"/>
                      <a:pt x="148" y="164"/>
                      <a:pt x="148" y="164"/>
                    </a:cubicBezTo>
                    <a:cubicBezTo>
                      <a:pt x="147" y="164"/>
                      <a:pt x="147" y="164"/>
                      <a:pt x="147" y="164"/>
                    </a:cubicBezTo>
                    <a:cubicBezTo>
                      <a:pt x="148" y="164"/>
                      <a:pt x="148" y="164"/>
                      <a:pt x="148" y="164"/>
                    </a:cubicBezTo>
                    <a:cubicBezTo>
                      <a:pt x="149" y="163"/>
                      <a:pt x="149" y="163"/>
                      <a:pt x="149" y="163"/>
                    </a:cubicBezTo>
                    <a:cubicBezTo>
                      <a:pt x="147" y="162"/>
                      <a:pt x="147" y="162"/>
                      <a:pt x="147" y="162"/>
                    </a:cubicBezTo>
                    <a:cubicBezTo>
                      <a:pt x="148" y="162"/>
                      <a:pt x="148" y="162"/>
                      <a:pt x="148" y="162"/>
                    </a:cubicBezTo>
                    <a:cubicBezTo>
                      <a:pt x="149" y="161"/>
                      <a:pt x="149" y="161"/>
                      <a:pt x="149" y="161"/>
                    </a:cubicBezTo>
                    <a:cubicBezTo>
                      <a:pt x="150" y="161"/>
                      <a:pt x="150" y="161"/>
                      <a:pt x="150" y="161"/>
                    </a:cubicBezTo>
                    <a:cubicBezTo>
                      <a:pt x="151" y="160"/>
                      <a:pt x="151" y="160"/>
                      <a:pt x="151" y="160"/>
                    </a:cubicBezTo>
                    <a:cubicBezTo>
                      <a:pt x="152" y="159"/>
                      <a:pt x="152" y="159"/>
                      <a:pt x="152" y="159"/>
                    </a:cubicBezTo>
                    <a:cubicBezTo>
                      <a:pt x="152" y="159"/>
                      <a:pt x="152" y="159"/>
                      <a:pt x="152" y="159"/>
                    </a:cubicBezTo>
                    <a:cubicBezTo>
                      <a:pt x="154" y="158"/>
                      <a:pt x="154" y="158"/>
                      <a:pt x="154" y="158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8" y="154"/>
                      <a:pt x="158" y="154"/>
                      <a:pt x="158" y="154"/>
                    </a:cubicBezTo>
                    <a:cubicBezTo>
                      <a:pt x="160" y="154"/>
                      <a:pt x="160" y="154"/>
                      <a:pt x="160" y="154"/>
                    </a:cubicBezTo>
                    <a:cubicBezTo>
                      <a:pt x="161" y="153"/>
                      <a:pt x="161" y="153"/>
                      <a:pt x="161" y="153"/>
                    </a:cubicBezTo>
                    <a:cubicBezTo>
                      <a:pt x="162" y="152"/>
                      <a:pt x="162" y="152"/>
                      <a:pt x="162" y="152"/>
                    </a:cubicBezTo>
                    <a:cubicBezTo>
                      <a:pt x="163" y="152"/>
                      <a:pt x="163" y="152"/>
                      <a:pt x="163" y="152"/>
                    </a:cubicBezTo>
                    <a:cubicBezTo>
                      <a:pt x="164" y="153"/>
                      <a:pt x="164" y="153"/>
                      <a:pt x="164" y="153"/>
                    </a:cubicBezTo>
                    <a:cubicBezTo>
                      <a:pt x="165" y="153"/>
                      <a:pt x="165" y="153"/>
                      <a:pt x="165" y="153"/>
                    </a:cubicBezTo>
                    <a:cubicBezTo>
                      <a:pt x="165" y="152"/>
                      <a:pt x="165" y="152"/>
                      <a:pt x="165" y="152"/>
                    </a:cubicBezTo>
                    <a:cubicBezTo>
                      <a:pt x="166" y="151"/>
                      <a:pt x="166" y="151"/>
                      <a:pt x="166" y="151"/>
                    </a:cubicBezTo>
                    <a:cubicBezTo>
                      <a:pt x="168" y="149"/>
                      <a:pt x="168" y="149"/>
                      <a:pt x="168" y="149"/>
                    </a:cubicBezTo>
                    <a:cubicBezTo>
                      <a:pt x="169" y="149"/>
                      <a:pt x="169" y="149"/>
                      <a:pt x="169" y="149"/>
                    </a:cubicBezTo>
                    <a:cubicBezTo>
                      <a:pt x="169" y="149"/>
                      <a:pt x="169" y="149"/>
                      <a:pt x="169" y="149"/>
                    </a:cubicBezTo>
                    <a:cubicBezTo>
                      <a:pt x="169" y="148"/>
                      <a:pt x="169" y="148"/>
                      <a:pt x="169" y="148"/>
                    </a:cubicBezTo>
                    <a:cubicBezTo>
                      <a:pt x="168" y="148"/>
                      <a:pt x="168" y="148"/>
                      <a:pt x="168" y="148"/>
                    </a:cubicBezTo>
                    <a:cubicBezTo>
                      <a:pt x="167" y="148"/>
                      <a:pt x="167" y="148"/>
                      <a:pt x="167" y="148"/>
                    </a:cubicBezTo>
                    <a:cubicBezTo>
                      <a:pt x="168" y="147"/>
                      <a:pt x="168" y="147"/>
                      <a:pt x="168" y="147"/>
                    </a:cubicBezTo>
                    <a:cubicBezTo>
                      <a:pt x="170" y="147"/>
                      <a:pt x="170" y="147"/>
                      <a:pt x="170" y="147"/>
                    </a:cubicBezTo>
                    <a:cubicBezTo>
                      <a:pt x="171" y="147"/>
                      <a:pt x="171" y="147"/>
                      <a:pt x="171" y="147"/>
                    </a:cubicBezTo>
                    <a:cubicBezTo>
                      <a:pt x="172" y="147"/>
                      <a:pt x="172" y="147"/>
                      <a:pt x="172" y="147"/>
                    </a:cubicBezTo>
                    <a:cubicBezTo>
                      <a:pt x="172" y="146"/>
                      <a:pt x="172" y="146"/>
                      <a:pt x="172" y="146"/>
                    </a:cubicBezTo>
                    <a:cubicBezTo>
                      <a:pt x="173" y="146"/>
                      <a:pt x="173" y="146"/>
                      <a:pt x="173" y="146"/>
                    </a:cubicBezTo>
                    <a:cubicBezTo>
                      <a:pt x="173" y="147"/>
                      <a:pt x="173" y="147"/>
                      <a:pt x="173" y="147"/>
                    </a:cubicBezTo>
                    <a:cubicBezTo>
                      <a:pt x="172" y="147"/>
                      <a:pt x="172" y="147"/>
                      <a:pt x="172" y="147"/>
                    </a:cubicBezTo>
                    <a:cubicBezTo>
                      <a:pt x="170" y="148"/>
                      <a:pt x="170" y="148"/>
                      <a:pt x="170" y="148"/>
                    </a:cubicBezTo>
                    <a:cubicBezTo>
                      <a:pt x="170" y="148"/>
                      <a:pt x="170" y="148"/>
                      <a:pt x="170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173" y="148"/>
                      <a:pt x="173" y="148"/>
                      <a:pt x="173" y="148"/>
                    </a:cubicBezTo>
                    <a:cubicBezTo>
                      <a:pt x="175" y="147"/>
                      <a:pt x="175" y="147"/>
                      <a:pt x="175" y="147"/>
                    </a:cubicBezTo>
                    <a:cubicBezTo>
                      <a:pt x="175" y="146"/>
                      <a:pt x="175" y="146"/>
                      <a:pt x="175" y="146"/>
                    </a:cubicBezTo>
                    <a:cubicBezTo>
                      <a:pt x="176" y="146"/>
                      <a:pt x="176" y="146"/>
                      <a:pt x="176" y="146"/>
                    </a:cubicBezTo>
                    <a:cubicBezTo>
                      <a:pt x="177" y="146"/>
                      <a:pt x="177" y="146"/>
                      <a:pt x="177" y="146"/>
                    </a:cubicBezTo>
                    <a:cubicBezTo>
                      <a:pt x="176" y="146"/>
                      <a:pt x="176" y="146"/>
                      <a:pt x="176" y="146"/>
                    </a:cubicBezTo>
                    <a:cubicBezTo>
                      <a:pt x="176" y="146"/>
                      <a:pt x="176" y="147"/>
                      <a:pt x="176" y="147"/>
                    </a:cubicBezTo>
                    <a:cubicBezTo>
                      <a:pt x="177" y="147"/>
                      <a:pt x="178" y="148"/>
                      <a:pt x="178" y="148"/>
                    </a:cubicBezTo>
                    <a:cubicBezTo>
                      <a:pt x="179" y="147"/>
                      <a:pt x="179" y="147"/>
                      <a:pt x="179" y="147"/>
                    </a:cubicBezTo>
                    <a:cubicBezTo>
                      <a:pt x="181" y="147"/>
                      <a:pt x="181" y="147"/>
                      <a:pt x="181" y="147"/>
                    </a:cubicBezTo>
                    <a:cubicBezTo>
                      <a:pt x="182" y="147"/>
                      <a:pt x="182" y="147"/>
                      <a:pt x="182" y="147"/>
                    </a:cubicBezTo>
                    <a:cubicBezTo>
                      <a:pt x="184" y="147"/>
                      <a:pt x="184" y="147"/>
                      <a:pt x="184" y="147"/>
                    </a:cubicBezTo>
                    <a:cubicBezTo>
                      <a:pt x="184" y="146"/>
                      <a:pt x="184" y="146"/>
                      <a:pt x="184" y="146"/>
                    </a:cubicBezTo>
                    <a:cubicBezTo>
                      <a:pt x="183" y="146"/>
                      <a:pt x="183" y="146"/>
                      <a:pt x="183" y="146"/>
                    </a:cubicBezTo>
                    <a:cubicBezTo>
                      <a:pt x="183" y="145"/>
                      <a:pt x="183" y="145"/>
                      <a:pt x="183" y="145"/>
                    </a:cubicBezTo>
                    <a:cubicBezTo>
                      <a:pt x="186" y="144"/>
                      <a:pt x="186" y="144"/>
                      <a:pt x="186" y="144"/>
                    </a:cubicBezTo>
                    <a:cubicBezTo>
                      <a:pt x="188" y="143"/>
                      <a:pt x="188" y="143"/>
                      <a:pt x="188" y="143"/>
                    </a:cubicBezTo>
                    <a:cubicBezTo>
                      <a:pt x="189" y="142"/>
                      <a:pt x="189" y="142"/>
                      <a:pt x="189" y="142"/>
                    </a:cubicBezTo>
                    <a:cubicBezTo>
                      <a:pt x="190" y="142"/>
                      <a:pt x="190" y="142"/>
                      <a:pt x="190" y="142"/>
                    </a:cubicBezTo>
                    <a:cubicBezTo>
                      <a:pt x="189" y="141"/>
                      <a:pt x="189" y="141"/>
                      <a:pt x="189" y="141"/>
                    </a:cubicBezTo>
                    <a:cubicBezTo>
                      <a:pt x="188" y="139"/>
                      <a:pt x="188" y="139"/>
                      <a:pt x="188" y="139"/>
                    </a:cubicBezTo>
                    <a:cubicBezTo>
                      <a:pt x="189" y="138"/>
                      <a:pt x="189" y="138"/>
                      <a:pt x="189" y="138"/>
                    </a:cubicBezTo>
                    <a:cubicBezTo>
                      <a:pt x="190" y="137"/>
                      <a:pt x="190" y="137"/>
                      <a:pt x="190" y="137"/>
                    </a:cubicBez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91" y="135"/>
                      <a:pt x="191" y="135"/>
                      <a:pt x="191" y="135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93" y="132"/>
                      <a:pt x="193" y="132"/>
                      <a:pt x="193" y="132"/>
                    </a:cubicBezTo>
                    <a:cubicBezTo>
                      <a:pt x="195" y="130"/>
                      <a:pt x="195" y="130"/>
                      <a:pt x="195" y="130"/>
                    </a:cubicBezTo>
                    <a:cubicBezTo>
                      <a:pt x="195" y="128"/>
                      <a:pt x="195" y="128"/>
                      <a:pt x="195" y="128"/>
                    </a:cubicBezTo>
                    <a:cubicBezTo>
                      <a:pt x="195" y="125"/>
                      <a:pt x="195" y="125"/>
                      <a:pt x="195" y="125"/>
                    </a:cubicBezTo>
                    <a:cubicBezTo>
                      <a:pt x="194" y="125"/>
                      <a:pt x="194" y="125"/>
                      <a:pt x="194" y="125"/>
                    </a:cubicBezTo>
                    <a:cubicBezTo>
                      <a:pt x="195" y="123"/>
                      <a:pt x="195" y="123"/>
                      <a:pt x="195" y="123"/>
                    </a:cubicBezTo>
                    <a:cubicBezTo>
                      <a:pt x="195" y="122"/>
                      <a:pt x="195" y="122"/>
                      <a:pt x="195" y="122"/>
                    </a:cubicBezTo>
                    <a:cubicBezTo>
                      <a:pt x="196" y="121"/>
                      <a:pt x="196" y="121"/>
                      <a:pt x="196" y="121"/>
                    </a:cubicBezTo>
                    <a:cubicBezTo>
                      <a:pt x="197" y="120"/>
                      <a:pt x="197" y="120"/>
                      <a:pt x="197" y="120"/>
                    </a:cubicBezTo>
                    <a:cubicBezTo>
                      <a:pt x="197" y="119"/>
                      <a:pt x="197" y="119"/>
                      <a:pt x="197" y="119"/>
                    </a:cubicBezTo>
                    <a:cubicBezTo>
                      <a:pt x="197" y="118"/>
                      <a:pt x="197" y="118"/>
                      <a:pt x="197" y="118"/>
                    </a:cubicBezTo>
                    <a:cubicBezTo>
                      <a:pt x="198" y="115"/>
                      <a:pt x="198" y="115"/>
                      <a:pt x="198" y="115"/>
                    </a:cubicBezTo>
                    <a:cubicBezTo>
                      <a:pt x="198" y="114"/>
                      <a:pt x="198" y="114"/>
                      <a:pt x="198" y="114"/>
                    </a:cubicBezTo>
                    <a:cubicBezTo>
                      <a:pt x="198" y="112"/>
                      <a:pt x="198" y="112"/>
                      <a:pt x="198" y="112"/>
                    </a:cubicBezTo>
                    <a:cubicBezTo>
                      <a:pt x="198" y="112"/>
                      <a:pt x="198" y="112"/>
                      <a:pt x="198" y="112"/>
                    </a:cubicBezTo>
                    <a:cubicBezTo>
                      <a:pt x="198" y="110"/>
                      <a:pt x="198" y="110"/>
                      <a:pt x="198" y="110"/>
                    </a:cubicBezTo>
                    <a:cubicBezTo>
                      <a:pt x="198" y="103"/>
                      <a:pt x="198" y="103"/>
                      <a:pt x="198" y="103"/>
                    </a:cubicBezTo>
                    <a:cubicBezTo>
                      <a:pt x="198" y="101"/>
                      <a:pt x="198" y="101"/>
                      <a:pt x="198" y="101"/>
                    </a:cubicBezTo>
                    <a:cubicBezTo>
                      <a:pt x="198" y="100"/>
                      <a:pt x="198" y="100"/>
                      <a:pt x="198" y="100"/>
                    </a:cubicBezTo>
                    <a:cubicBezTo>
                      <a:pt x="198" y="100"/>
                      <a:pt x="198" y="100"/>
                      <a:pt x="198" y="100"/>
                    </a:cubicBezTo>
                    <a:cubicBezTo>
                      <a:pt x="198" y="100"/>
                      <a:pt x="198" y="100"/>
                      <a:pt x="198" y="100"/>
                    </a:cubicBezTo>
                    <a:cubicBezTo>
                      <a:pt x="197" y="99"/>
                      <a:pt x="197" y="99"/>
                      <a:pt x="197" y="99"/>
                    </a:cubicBezTo>
                    <a:cubicBezTo>
                      <a:pt x="197" y="99"/>
                      <a:pt x="197" y="99"/>
                      <a:pt x="197" y="99"/>
                    </a:cubicBezTo>
                    <a:cubicBezTo>
                      <a:pt x="198" y="98"/>
                      <a:pt x="198" y="98"/>
                      <a:pt x="198" y="98"/>
                    </a:cubicBezTo>
                    <a:cubicBezTo>
                      <a:pt x="197" y="97"/>
                      <a:pt x="197" y="97"/>
                      <a:pt x="197" y="97"/>
                    </a:cubicBezTo>
                    <a:cubicBezTo>
                      <a:pt x="198" y="96"/>
                      <a:pt x="198" y="96"/>
                      <a:pt x="198" y="96"/>
                    </a:cubicBezTo>
                    <a:cubicBezTo>
                      <a:pt x="198" y="96"/>
                      <a:pt x="198" y="96"/>
                      <a:pt x="198" y="96"/>
                    </a:cubicBezTo>
                    <a:cubicBezTo>
                      <a:pt x="199" y="94"/>
                      <a:pt x="199" y="94"/>
                      <a:pt x="199" y="94"/>
                    </a:cubicBezTo>
                    <a:cubicBezTo>
                      <a:pt x="198" y="93"/>
                      <a:pt x="198" y="93"/>
                      <a:pt x="198" y="93"/>
                    </a:cubicBezTo>
                    <a:cubicBezTo>
                      <a:pt x="196" y="93"/>
                      <a:pt x="196" y="93"/>
                      <a:pt x="196" y="93"/>
                    </a:cubicBezTo>
                    <a:cubicBezTo>
                      <a:pt x="197" y="93"/>
                      <a:pt x="197" y="93"/>
                      <a:pt x="197" y="93"/>
                    </a:cubicBezTo>
                    <a:cubicBezTo>
                      <a:pt x="197" y="92"/>
                      <a:pt x="197" y="92"/>
                      <a:pt x="197" y="92"/>
                    </a:cubicBezTo>
                    <a:cubicBezTo>
                      <a:pt x="197" y="93"/>
                      <a:pt x="197" y="93"/>
                      <a:pt x="197" y="93"/>
                    </a:cubicBezTo>
                    <a:cubicBezTo>
                      <a:pt x="198" y="93"/>
                      <a:pt x="198" y="93"/>
                      <a:pt x="198" y="93"/>
                    </a:cubicBezTo>
                    <a:cubicBezTo>
                      <a:pt x="199" y="93"/>
                      <a:pt x="199" y="93"/>
                      <a:pt x="199" y="93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200" y="92"/>
                      <a:pt x="200" y="92"/>
                      <a:pt x="200" y="92"/>
                    </a:cubicBezTo>
                    <a:cubicBezTo>
                      <a:pt x="200" y="93"/>
                      <a:pt x="200" y="93"/>
                      <a:pt x="200" y="93"/>
                    </a:cubicBezTo>
                    <a:cubicBezTo>
                      <a:pt x="201" y="93"/>
                      <a:pt x="201" y="93"/>
                      <a:pt x="201" y="93"/>
                    </a:cubicBezTo>
                    <a:cubicBezTo>
                      <a:pt x="200" y="94"/>
                      <a:pt x="200" y="94"/>
                      <a:pt x="200" y="94"/>
                    </a:cubicBezTo>
                    <a:cubicBezTo>
                      <a:pt x="199" y="94"/>
                      <a:pt x="199" y="94"/>
                      <a:pt x="199" y="94"/>
                    </a:cubicBezTo>
                    <a:cubicBezTo>
                      <a:pt x="199" y="95"/>
                      <a:pt x="199" y="95"/>
                      <a:pt x="199" y="95"/>
                    </a:cubicBezTo>
                    <a:cubicBezTo>
                      <a:pt x="200" y="95"/>
                      <a:pt x="200" y="95"/>
                      <a:pt x="200" y="95"/>
                    </a:cubicBezTo>
                    <a:cubicBezTo>
                      <a:pt x="201" y="94"/>
                      <a:pt x="201" y="94"/>
                      <a:pt x="201" y="94"/>
                    </a:cubicBezTo>
                    <a:cubicBezTo>
                      <a:pt x="202" y="94"/>
                      <a:pt x="202" y="94"/>
                      <a:pt x="202" y="94"/>
                    </a:cubicBezTo>
                    <a:cubicBezTo>
                      <a:pt x="204" y="91"/>
                      <a:pt x="204" y="91"/>
                      <a:pt x="204" y="91"/>
                    </a:cubicBezTo>
                    <a:cubicBezTo>
                      <a:pt x="205" y="89"/>
                      <a:pt x="205" y="89"/>
                      <a:pt x="205" y="89"/>
                    </a:cubicBezTo>
                    <a:cubicBezTo>
                      <a:pt x="205" y="88"/>
                      <a:pt x="205" y="88"/>
                      <a:pt x="205" y="88"/>
                    </a:cubicBezTo>
                    <a:cubicBezTo>
                      <a:pt x="206" y="87"/>
                      <a:pt x="206" y="87"/>
                      <a:pt x="206" y="87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8" y="84"/>
                      <a:pt x="208" y="84"/>
                      <a:pt x="208" y="84"/>
                    </a:cubicBezTo>
                    <a:cubicBezTo>
                      <a:pt x="211" y="82"/>
                      <a:pt x="211" y="82"/>
                      <a:pt x="211" y="82"/>
                    </a:cubicBezTo>
                    <a:cubicBezTo>
                      <a:pt x="211" y="81"/>
                      <a:pt x="211" y="81"/>
                      <a:pt x="211" y="81"/>
                    </a:cubicBezTo>
                    <a:cubicBezTo>
                      <a:pt x="212" y="81"/>
                      <a:pt x="212" y="81"/>
                      <a:pt x="212" y="81"/>
                    </a:cubicBezTo>
                    <a:cubicBezTo>
                      <a:pt x="213" y="80"/>
                      <a:pt x="213" y="80"/>
                      <a:pt x="213" y="80"/>
                    </a:cubicBezTo>
                    <a:cubicBezTo>
                      <a:pt x="215" y="78"/>
                      <a:pt x="215" y="78"/>
                      <a:pt x="215" y="78"/>
                    </a:cubicBezTo>
                    <a:cubicBezTo>
                      <a:pt x="217" y="75"/>
                      <a:pt x="217" y="75"/>
                      <a:pt x="217" y="75"/>
                    </a:cubicBezTo>
                    <a:cubicBezTo>
                      <a:pt x="218" y="75"/>
                      <a:pt x="218" y="75"/>
                      <a:pt x="218" y="75"/>
                    </a:cubicBezTo>
                    <a:cubicBezTo>
                      <a:pt x="219" y="72"/>
                      <a:pt x="219" y="72"/>
                      <a:pt x="219" y="72"/>
                    </a:cubicBezTo>
                    <a:cubicBezTo>
                      <a:pt x="220" y="71"/>
                      <a:pt x="220" y="71"/>
                      <a:pt x="220" y="71"/>
                    </a:cubicBezTo>
                    <a:cubicBezTo>
                      <a:pt x="220" y="70"/>
                      <a:pt x="220" y="70"/>
                      <a:pt x="220" y="70"/>
                    </a:cubicBezTo>
                    <a:cubicBezTo>
                      <a:pt x="220" y="69"/>
                      <a:pt x="220" y="69"/>
                      <a:pt x="220" y="69"/>
                    </a:cubicBezTo>
                    <a:cubicBezTo>
                      <a:pt x="220" y="68"/>
                      <a:pt x="220" y="68"/>
                      <a:pt x="220" y="68"/>
                    </a:cubicBezTo>
                    <a:cubicBezTo>
                      <a:pt x="220" y="67"/>
                      <a:pt x="220" y="67"/>
                      <a:pt x="220" y="67"/>
                    </a:cubicBezTo>
                    <a:cubicBezTo>
                      <a:pt x="221" y="66"/>
                      <a:pt x="221" y="66"/>
                      <a:pt x="221" y="66"/>
                    </a:cubicBezTo>
                    <a:cubicBezTo>
                      <a:pt x="220" y="64"/>
                      <a:pt x="220" y="64"/>
                      <a:pt x="220" y="64"/>
                    </a:cubicBezTo>
                    <a:cubicBezTo>
                      <a:pt x="220" y="63"/>
                      <a:pt x="220" y="63"/>
                      <a:pt x="220" y="63"/>
                    </a:cubicBezTo>
                    <a:cubicBezTo>
                      <a:pt x="219" y="62"/>
                      <a:pt x="219" y="62"/>
                      <a:pt x="219" y="62"/>
                    </a:cubicBezTo>
                    <a:cubicBezTo>
                      <a:pt x="218" y="58"/>
                      <a:pt x="218" y="58"/>
                      <a:pt x="218" y="58"/>
                    </a:cubicBezTo>
                    <a:cubicBezTo>
                      <a:pt x="218" y="57"/>
                      <a:pt x="218" y="57"/>
                      <a:pt x="218" y="57"/>
                    </a:cubicBezTo>
                    <a:cubicBezTo>
                      <a:pt x="217" y="55"/>
                      <a:pt x="217" y="55"/>
                      <a:pt x="217" y="55"/>
                    </a:cubicBezTo>
                    <a:cubicBezTo>
                      <a:pt x="214" y="54"/>
                      <a:pt x="214" y="54"/>
                      <a:pt x="214" y="54"/>
                    </a:cubicBezTo>
                    <a:cubicBezTo>
                      <a:pt x="211" y="54"/>
                      <a:pt x="211" y="54"/>
                      <a:pt x="211" y="54"/>
                    </a:cubicBezTo>
                    <a:cubicBezTo>
                      <a:pt x="210" y="54"/>
                      <a:pt x="210" y="54"/>
                      <a:pt x="210" y="54"/>
                    </a:cubicBezTo>
                    <a:cubicBezTo>
                      <a:pt x="209" y="53"/>
                      <a:pt x="209" y="53"/>
                      <a:pt x="209" y="53"/>
                    </a:cubicBezTo>
                    <a:cubicBezTo>
                      <a:pt x="208" y="53"/>
                      <a:pt x="208" y="53"/>
                      <a:pt x="208" y="53"/>
                    </a:cubicBezTo>
                    <a:cubicBezTo>
                      <a:pt x="206" y="52"/>
                      <a:pt x="206" y="52"/>
                      <a:pt x="206" y="52"/>
                    </a:cubicBezTo>
                    <a:cubicBezTo>
                      <a:pt x="205" y="51"/>
                      <a:pt x="205" y="51"/>
                      <a:pt x="205" y="51"/>
                    </a:cubicBezTo>
                    <a:cubicBezTo>
                      <a:pt x="204" y="51"/>
                      <a:pt x="204" y="51"/>
                      <a:pt x="204" y="51"/>
                    </a:cubicBezTo>
                    <a:cubicBezTo>
                      <a:pt x="201" y="48"/>
                      <a:pt x="201" y="48"/>
                      <a:pt x="201" y="48"/>
                    </a:cubicBezTo>
                    <a:cubicBezTo>
                      <a:pt x="199" y="46"/>
                      <a:pt x="199" y="46"/>
                      <a:pt x="199" y="46"/>
                    </a:cubicBezTo>
                    <a:cubicBezTo>
                      <a:pt x="198" y="46"/>
                      <a:pt x="198" y="46"/>
                      <a:pt x="198" y="46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96" y="44"/>
                      <a:pt x="196" y="44"/>
                      <a:pt x="196" y="44"/>
                    </a:cubicBezTo>
                    <a:cubicBezTo>
                      <a:pt x="192" y="42"/>
                      <a:pt x="192" y="42"/>
                      <a:pt x="192" y="42"/>
                    </a:cubicBezTo>
                    <a:cubicBezTo>
                      <a:pt x="191" y="42"/>
                      <a:pt x="191" y="42"/>
                      <a:pt x="191" y="42"/>
                    </a:cubicBezTo>
                    <a:cubicBezTo>
                      <a:pt x="189" y="42"/>
                      <a:pt x="189" y="42"/>
                      <a:pt x="189" y="42"/>
                    </a:cubicBezTo>
                    <a:cubicBezTo>
                      <a:pt x="188" y="42"/>
                      <a:pt x="188" y="42"/>
                      <a:pt x="188" y="42"/>
                    </a:cubicBezTo>
                    <a:cubicBezTo>
                      <a:pt x="186" y="42"/>
                      <a:pt x="186" y="42"/>
                      <a:pt x="186" y="42"/>
                    </a:cubicBezTo>
                    <a:cubicBezTo>
                      <a:pt x="185" y="42"/>
                      <a:pt x="185" y="42"/>
                      <a:pt x="185" y="42"/>
                    </a:cubicBezTo>
                    <a:cubicBezTo>
                      <a:pt x="184" y="42"/>
                      <a:pt x="184" y="42"/>
                      <a:pt x="184" y="42"/>
                    </a:cubicBezTo>
                    <a:cubicBezTo>
                      <a:pt x="184" y="43"/>
                      <a:pt x="184" y="43"/>
                      <a:pt x="184" y="43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2"/>
                      <a:pt x="181" y="42"/>
                      <a:pt x="181" y="42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0" y="42"/>
                      <a:pt x="180" y="42"/>
                      <a:pt x="180" y="42"/>
                    </a:cubicBezTo>
                    <a:cubicBezTo>
                      <a:pt x="180" y="42"/>
                      <a:pt x="180" y="42"/>
                      <a:pt x="180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7" y="41"/>
                      <a:pt x="177" y="41"/>
                      <a:pt x="177" y="41"/>
                    </a:cubicBezTo>
                    <a:cubicBezTo>
                      <a:pt x="176" y="41"/>
                      <a:pt x="176" y="41"/>
                      <a:pt x="176" y="41"/>
                    </a:cubicBezTo>
                    <a:cubicBezTo>
                      <a:pt x="175" y="41"/>
                      <a:pt x="175" y="41"/>
                      <a:pt x="175" y="41"/>
                    </a:cubicBezTo>
                    <a:cubicBezTo>
                      <a:pt x="172" y="40"/>
                      <a:pt x="172" y="40"/>
                      <a:pt x="172" y="40"/>
                    </a:cubicBezTo>
                    <a:cubicBezTo>
                      <a:pt x="171" y="40"/>
                      <a:pt x="171" y="40"/>
                      <a:pt x="171" y="40"/>
                    </a:cubicBezTo>
                    <a:cubicBezTo>
                      <a:pt x="171" y="40"/>
                      <a:pt x="171" y="40"/>
                      <a:pt x="171" y="40"/>
                    </a:cubicBezTo>
                    <a:cubicBezTo>
                      <a:pt x="171" y="41"/>
                      <a:pt x="171" y="41"/>
                      <a:pt x="171" y="41"/>
                    </a:cubicBezTo>
                    <a:cubicBezTo>
                      <a:pt x="171" y="41"/>
                      <a:pt x="171" y="41"/>
                      <a:pt x="171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8" y="42"/>
                      <a:pt x="168" y="42"/>
                      <a:pt x="168" y="42"/>
                    </a:cubicBezTo>
                    <a:cubicBezTo>
                      <a:pt x="168" y="42"/>
                      <a:pt x="168" y="42"/>
                      <a:pt x="168" y="42"/>
                    </a:cubicBezTo>
                    <a:cubicBezTo>
                      <a:pt x="168" y="43"/>
                      <a:pt x="168" y="43"/>
                      <a:pt x="168" y="43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6" y="42"/>
                      <a:pt x="166" y="42"/>
                      <a:pt x="166" y="42"/>
                    </a:cubicBezTo>
                    <a:cubicBezTo>
                      <a:pt x="166" y="43"/>
                      <a:pt x="166" y="43"/>
                      <a:pt x="166" y="43"/>
                    </a:cubicBezTo>
                    <a:cubicBezTo>
                      <a:pt x="166" y="44"/>
                      <a:pt x="166" y="44"/>
                      <a:pt x="166" y="44"/>
                    </a:cubicBezTo>
                    <a:cubicBezTo>
                      <a:pt x="166" y="46"/>
                      <a:pt x="166" y="46"/>
                      <a:pt x="166" y="46"/>
                    </a:cubicBezTo>
                    <a:cubicBezTo>
                      <a:pt x="165" y="44"/>
                      <a:pt x="165" y="44"/>
                      <a:pt x="165" y="44"/>
                    </a:cubicBezTo>
                    <a:cubicBezTo>
                      <a:pt x="166" y="43"/>
                      <a:pt x="166" y="43"/>
                      <a:pt x="166" y="43"/>
                    </a:cubicBezTo>
                    <a:cubicBezTo>
                      <a:pt x="165" y="42"/>
                      <a:pt x="165" y="42"/>
                      <a:pt x="165" y="42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38"/>
                      <a:pt x="166" y="38"/>
                      <a:pt x="166" y="38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3" y="36"/>
                      <a:pt x="163" y="36"/>
                      <a:pt x="163" y="36"/>
                    </a:cubicBezTo>
                    <a:cubicBezTo>
                      <a:pt x="162" y="36"/>
                      <a:pt x="162" y="36"/>
                      <a:pt x="162" y="36"/>
                    </a:cubicBezTo>
                    <a:cubicBezTo>
                      <a:pt x="161" y="36"/>
                      <a:pt x="161" y="36"/>
                      <a:pt x="161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4"/>
                      <a:pt x="158" y="34"/>
                      <a:pt x="158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5" y="33"/>
                      <a:pt x="155" y="33"/>
                      <a:pt x="155" y="33"/>
                    </a:cubicBezTo>
                    <a:cubicBezTo>
                      <a:pt x="155" y="33"/>
                      <a:pt x="155" y="33"/>
                      <a:pt x="155" y="33"/>
                    </a:cubicBezTo>
                    <a:cubicBezTo>
                      <a:pt x="154" y="33"/>
                      <a:pt x="154" y="33"/>
                      <a:pt x="154" y="33"/>
                    </a:cubicBezTo>
                    <a:cubicBezTo>
                      <a:pt x="153" y="33"/>
                      <a:pt x="153" y="33"/>
                      <a:pt x="153" y="33"/>
                    </a:cubicBezTo>
                    <a:cubicBezTo>
                      <a:pt x="151" y="32"/>
                      <a:pt x="151" y="32"/>
                      <a:pt x="151" y="32"/>
                    </a:cubicBezTo>
                    <a:cubicBezTo>
                      <a:pt x="151" y="32"/>
                      <a:pt x="151" y="32"/>
                      <a:pt x="151" y="32"/>
                    </a:cubicBezTo>
                    <a:cubicBezTo>
                      <a:pt x="151" y="32"/>
                      <a:pt x="151" y="32"/>
                      <a:pt x="151" y="32"/>
                    </a:cubicBezTo>
                    <a:cubicBezTo>
                      <a:pt x="150" y="32"/>
                      <a:pt x="150" y="32"/>
                      <a:pt x="150" y="32"/>
                    </a:cubicBezTo>
                    <a:cubicBezTo>
                      <a:pt x="149" y="32"/>
                      <a:pt x="149" y="32"/>
                      <a:pt x="149" y="32"/>
                    </a:cubicBezTo>
                    <a:cubicBezTo>
                      <a:pt x="149" y="32"/>
                      <a:pt x="149" y="32"/>
                      <a:pt x="149" y="32"/>
                    </a:cubicBezTo>
                    <a:cubicBezTo>
                      <a:pt x="148" y="32"/>
                      <a:pt x="148" y="32"/>
                      <a:pt x="148" y="32"/>
                    </a:cubicBezTo>
                    <a:cubicBezTo>
                      <a:pt x="148" y="32"/>
                      <a:pt x="148" y="32"/>
                      <a:pt x="148" y="32"/>
                    </a:cubicBezTo>
                    <a:cubicBezTo>
                      <a:pt x="147" y="32"/>
                      <a:pt x="147" y="32"/>
                      <a:pt x="147" y="32"/>
                    </a:cubicBezTo>
                    <a:cubicBezTo>
                      <a:pt x="145" y="32"/>
                      <a:pt x="145" y="32"/>
                      <a:pt x="145" y="32"/>
                    </a:cubicBezTo>
                    <a:cubicBezTo>
                      <a:pt x="145" y="33"/>
                      <a:pt x="145" y="33"/>
                      <a:pt x="145" y="33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44" y="35"/>
                      <a:pt x="144" y="35"/>
                      <a:pt x="144" y="35"/>
                    </a:cubicBezTo>
                    <a:cubicBezTo>
                      <a:pt x="142" y="36"/>
                      <a:pt x="142" y="36"/>
                      <a:pt x="142" y="36"/>
                    </a:cubicBezTo>
                    <a:cubicBezTo>
                      <a:pt x="140" y="37"/>
                      <a:pt x="140" y="37"/>
                      <a:pt x="140" y="37"/>
                    </a:cubicBezTo>
                    <a:cubicBezTo>
                      <a:pt x="139" y="38"/>
                      <a:pt x="139" y="38"/>
                      <a:pt x="139" y="38"/>
                    </a:cubicBezTo>
                    <a:cubicBezTo>
                      <a:pt x="139" y="39"/>
                      <a:pt x="139" y="39"/>
                      <a:pt x="139" y="39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37" y="42"/>
                      <a:pt x="137" y="42"/>
                      <a:pt x="137" y="42"/>
                    </a:cubicBezTo>
                    <a:cubicBezTo>
                      <a:pt x="137" y="43"/>
                      <a:pt x="137" y="43"/>
                      <a:pt x="137" y="43"/>
                    </a:cubicBezTo>
                    <a:cubicBezTo>
                      <a:pt x="137" y="44"/>
                      <a:pt x="137" y="44"/>
                      <a:pt x="137" y="44"/>
                    </a:cubicBezTo>
                    <a:cubicBezTo>
                      <a:pt x="137" y="46"/>
                      <a:pt x="137" y="46"/>
                      <a:pt x="137" y="46"/>
                    </a:cubicBezTo>
                    <a:cubicBezTo>
                      <a:pt x="137" y="45"/>
                      <a:pt x="137" y="45"/>
                      <a:pt x="137" y="45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7" y="42"/>
                      <a:pt x="137" y="42"/>
                      <a:pt x="137" y="42"/>
                    </a:cubicBezTo>
                    <a:cubicBezTo>
                      <a:pt x="137" y="41"/>
                      <a:pt x="137" y="41"/>
                      <a:pt x="137" y="41"/>
                    </a:cubicBezTo>
                    <a:cubicBezTo>
                      <a:pt x="137" y="40"/>
                      <a:pt x="137" y="40"/>
                      <a:pt x="137" y="40"/>
                    </a:cubicBezTo>
                    <a:cubicBezTo>
                      <a:pt x="138" y="38"/>
                      <a:pt x="138" y="38"/>
                      <a:pt x="138" y="38"/>
                    </a:cubicBezTo>
                    <a:cubicBezTo>
                      <a:pt x="138" y="38"/>
                      <a:pt x="138" y="38"/>
                      <a:pt x="138" y="38"/>
                    </a:cubicBezTo>
                    <a:cubicBezTo>
                      <a:pt x="137" y="38"/>
                      <a:pt x="137" y="38"/>
                      <a:pt x="137" y="38"/>
                    </a:cubicBezTo>
                    <a:cubicBezTo>
                      <a:pt x="136" y="38"/>
                      <a:pt x="136" y="38"/>
                      <a:pt x="136" y="38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36" y="37"/>
                      <a:pt x="136" y="37"/>
                      <a:pt x="136" y="37"/>
                    </a:cubicBezTo>
                    <a:cubicBezTo>
                      <a:pt x="137" y="37"/>
                      <a:pt x="137" y="37"/>
                      <a:pt x="137" y="37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139" y="36"/>
                      <a:pt x="139" y="36"/>
                      <a:pt x="139" y="36"/>
                    </a:cubicBezTo>
                    <a:cubicBezTo>
                      <a:pt x="139" y="36"/>
                      <a:pt x="139" y="36"/>
                      <a:pt x="139" y="36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42" y="35"/>
                      <a:pt x="142" y="35"/>
                      <a:pt x="142" y="35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143" y="32"/>
                      <a:pt x="143" y="32"/>
                      <a:pt x="143" y="32"/>
                    </a:cubicBezTo>
                    <a:cubicBezTo>
                      <a:pt x="143" y="31"/>
                      <a:pt x="143" y="31"/>
                      <a:pt x="143" y="31"/>
                    </a:cubicBezTo>
                    <a:cubicBezTo>
                      <a:pt x="144" y="31"/>
                      <a:pt x="144" y="31"/>
                      <a:pt x="144" y="31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42" y="29"/>
                      <a:pt x="142" y="29"/>
                      <a:pt x="142" y="29"/>
                    </a:cubicBezTo>
                    <a:cubicBezTo>
                      <a:pt x="141" y="28"/>
                      <a:pt x="141" y="28"/>
                      <a:pt x="141" y="28"/>
                    </a:cubicBezTo>
                    <a:cubicBezTo>
                      <a:pt x="140" y="28"/>
                      <a:pt x="140" y="28"/>
                      <a:pt x="140" y="28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3" y="29"/>
                      <a:pt x="133" y="29"/>
                      <a:pt x="133" y="29"/>
                    </a:cubicBezTo>
                    <a:cubicBezTo>
                      <a:pt x="131" y="30"/>
                      <a:pt x="131" y="30"/>
                      <a:pt x="131" y="30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32" y="31"/>
                      <a:pt x="132" y="31"/>
                      <a:pt x="132" y="31"/>
                    </a:cubicBezTo>
                    <a:cubicBezTo>
                      <a:pt x="132" y="31"/>
                      <a:pt x="132" y="31"/>
                      <a:pt x="132" y="31"/>
                    </a:cubicBezTo>
                    <a:cubicBezTo>
                      <a:pt x="131" y="32"/>
                      <a:pt x="131" y="32"/>
                      <a:pt x="131" y="32"/>
                    </a:cubicBezTo>
                    <a:cubicBezTo>
                      <a:pt x="131" y="32"/>
                      <a:pt x="131" y="32"/>
                      <a:pt x="131" y="32"/>
                    </a:cubicBezTo>
                    <a:cubicBezTo>
                      <a:pt x="131" y="33"/>
                      <a:pt x="131" y="33"/>
                      <a:pt x="131" y="33"/>
                    </a:cubicBezTo>
                    <a:cubicBezTo>
                      <a:pt x="130" y="32"/>
                      <a:pt x="130" y="32"/>
                      <a:pt x="130" y="32"/>
                    </a:cubicBezTo>
                    <a:cubicBezTo>
                      <a:pt x="130" y="32"/>
                      <a:pt x="130" y="32"/>
                      <a:pt x="130" y="32"/>
                    </a:cubicBezTo>
                    <a:cubicBezTo>
                      <a:pt x="129" y="32"/>
                      <a:pt x="129" y="32"/>
                      <a:pt x="129" y="32"/>
                    </a:cubicBezTo>
                    <a:cubicBezTo>
                      <a:pt x="127" y="34"/>
                      <a:pt x="127" y="34"/>
                      <a:pt x="127" y="34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7" y="34"/>
                      <a:pt x="127" y="34"/>
                      <a:pt x="127" y="34"/>
                    </a:cubicBezTo>
                    <a:cubicBezTo>
                      <a:pt x="127" y="33"/>
                      <a:pt x="127" y="33"/>
                      <a:pt x="127" y="33"/>
                    </a:cubicBezTo>
                    <a:cubicBezTo>
                      <a:pt x="127" y="32"/>
                      <a:pt x="127" y="32"/>
                      <a:pt x="127" y="32"/>
                    </a:cubicBezTo>
                    <a:cubicBezTo>
                      <a:pt x="127" y="32"/>
                      <a:pt x="127" y="32"/>
                      <a:pt x="127" y="32"/>
                    </a:cubicBezTo>
                    <a:cubicBezTo>
                      <a:pt x="127" y="32"/>
                      <a:pt x="127" y="32"/>
                      <a:pt x="127" y="32"/>
                    </a:cubicBezTo>
                    <a:cubicBezTo>
                      <a:pt x="126" y="32"/>
                      <a:pt x="126" y="32"/>
                      <a:pt x="126" y="32"/>
                    </a:cubicBezTo>
                    <a:cubicBezTo>
                      <a:pt x="125" y="34"/>
                      <a:pt x="125" y="34"/>
                      <a:pt x="125" y="34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3" y="35"/>
                      <a:pt x="123" y="35"/>
                      <a:pt x="123" y="35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5" y="33"/>
                      <a:pt x="125" y="33"/>
                      <a:pt x="125" y="33"/>
                    </a:cubicBezTo>
                    <a:cubicBezTo>
                      <a:pt x="127" y="30"/>
                      <a:pt x="127" y="30"/>
                      <a:pt x="127" y="30"/>
                    </a:cubicBezTo>
                    <a:cubicBezTo>
                      <a:pt x="127" y="29"/>
                      <a:pt x="127" y="29"/>
                      <a:pt x="127" y="29"/>
                    </a:cubicBezTo>
                    <a:cubicBezTo>
                      <a:pt x="128" y="28"/>
                      <a:pt x="128" y="28"/>
                      <a:pt x="128" y="28"/>
                    </a:cubicBezTo>
                    <a:cubicBezTo>
                      <a:pt x="129" y="27"/>
                      <a:pt x="129" y="27"/>
                      <a:pt x="129" y="27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2" y="25"/>
                      <a:pt x="132" y="25"/>
                      <a:pt x="132" y="25"/>
                    </a:cubicBezTo>
                    <a:cubicBezTo>
                      <a:pt x="135" y="22"/>
                      <a:pt x="135" y="22"/>
                      <a:pt x="135" y="22"/>
                    </a:cubicBezTo>
                    <a:cubicBezTo>
                      <a:pt x="135" y="22"/>
                      <a:pt x="135" y="22"/>
                      <a:pt x="135" y="22"/>
                    </a:cubicBezTo>
                    <a:cubicBezTo>
                      <a:pt x="135" y="22"/>
                      <a:pt x="135" y="22"/>
                      <a:pt x="135" y="22"/>
                    </a:cubicBezTo>
                    <a:cubicBezTo>
                      <a:pt x="135" y="21"/>
                      <a:pt x="135" y="21"/>
                      <a:pt x="135" y="21"/>
                    </a:cubicBezTo>
                    <a:cubicBezTo>
                      <a:pt x="135" y="20"/>
                      <a:pt x="135" y="20"/>
                      <a:pt x="135" y="20"/>
                    </a:cubicBezTo>
                    <a:cubicBezTo>
                      <a:pt x="135" y="20"/>
                      <a:pt x="135" y="20"/>
                      <a:pt x="135" y="20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4" y="18"/>
                      <a:pt x="134" y="18"/>
                      <a:pt x="134" y="18"/>
                    </a:cubicBezTo>
                    <a:cubicBezTo>
                      <a:pt x="133" y="18"/>
                      <a:pt x="133" y="18"/>
                      <a:pt x="133" y="18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2" y="18"/>
                      <a:pt x="132" y="18"/>
                      <a:pt x="132" y="18"/>
                    </a:cubicBezTo>
                    <a:cubicBezTo>
                      <a:pt x="131" y="16"/>
                      <a:pt x="131" y="16"/>
                      <a:pt x="131" y="16"/>
                    </a:cubicBezTo>
                    <a:cubicBezTo>
                      <a:pt x="130" y="13"/>
                      <a:pt x="130" y="13"/>
                      <a:pt x="130" y="13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128" y="10"/>
                      <a:pt x="128" y="10"/>
                      <a:pt x="128" y="10"/>
                    </a:cubicBezTo>
                    <a:cubicBezTo>
                      <a:pt x="128" y="9"/>
                      <a:pt x="128" y="9"/>
                      <a:pt x="128" y="9"/>
                    </a:cubicBezTo>
                    <a:lnTo>
                      <a:pt x="128" y="8"/>
                    </a:lnTo>
                    <a:close/>
                  </a:path>
                </a:pathLst>
              </a:custGeom>
              <a:solidFill>
                <a:srgbClr val="FFC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252" name="Freeform 178"/>
            <p:cNvSpPr>
              <a:spLocks/>
            </p:cNvSpPr>
            <p:nvPr/>
          </p:nvSpPr>
          <p:spPr bwMode="auto">
            <a:xfrm>
              <a:off x="3665342" y="2871597"/>
              <a:ext cx="44015" cy="58687"/>
            </a:xfrm>
            <a:custGeom>
              <a:avLst/>
              <a:gdLst>
                <a:gd name="T0" fmla="*/ 0 w 30"/>
                <a:gd name="T1" fmla="*/ 32 h 40"/>
                <a:gd name="T2" fmla="*/ 0 w 30"/>
                <a:gd name="T3" fmla="*/ 32 h 40"/>
                <a:gd name="T4" fmla="*/ 2 w 30"/>
                <a:gd name="T5" fmla="*/ 34 h 40"/>
                <a:gd name="T6" fmla="*/ 2 w 30"/>
                <a:gd name="T7" fmla="*/ 34 h 40"/>
                <a:gd name="T8" fmla="*/ 2 w 30"/>
                <a:gd name="T9" fmla="*/ 36 h 40"/>
                <a:gd name="T10" fmla="*/ 4 w 30"/>
                <a:gd name="T11" fmla="*/ 36 h 40"/>
                <a:gd name="T12" fmla="*/ 6 w 30"/>
                <a:gd name="T13" fmla="*/ 38 h 40"/>
                <a:gd name="T14" fmla="*/ 6 w 30"/>
                <a:gd name="T15" fmla="*/ 36 h 40"/>
                <a:gd name="T16" fmla="*/ 8 w 30"/>
                <a:gd name="T17" fmla="*/ 36 h 40"/>
                <a:gd name="T18" fmla="*/ 9 w 30"/>
                <a:gd name="T19" fmla="*/ 36 h 40"/>
                <a:gd name="T20" fmla="*/ 9 w 30"/>
                <a:gd name="T21" fmla="*/ 36 h 40"/>
                <a:gd name="T22" fmla="*/ 9 w 30"/>
                <a:gd name="T23" fmla="*/ 36 h 40"/>
                <a:gd name="T24" fmla="*/ 9 w 30"/>
                <a:gd name="T25" fmla="*/ 40 h 40"/>
                <a:gd name="T26" fmla="*/ 11 w 30"/>
                <a:gd name="T27" fmla="*/ 40 h 40"/>
                <a:gd name="T28" fmla="*/ 13 w 30"/>
                <a:gd name="T29" fmla="*/ 38 h 40"/>
                <a:gd name="T30" fmla="*/ 13 w 30"/>
                <a:gd name="T31" fmla="*/ 36 h 40"/>
                <a:gd name="T32" fmla="*/ 15 w 30"/>
                <a:gd name="T33" fmla="*/ 36 h 40"/>
                <a:gd name="T34" fmla="*/ 17 w 30"/>
                <a:gd name="T35" fmla="*/ 36 h 40"/>
                <a:gd name="T36" fmla="*/ 17 w 30"/>
                <a:gd name="T37" fmla="*/ 34 h 40"/>
                <a:gd name="T38" fmla="*/ 19 w 30"/>
                <a:gd name="T39" fmla="*/ 31 h 40"/>
                <a:gd name="T40" fmla="*/ 21 w 30"/>
                <a:gd name="T41" fmla="*/ 27 h 40"/>
                <a:gd name="T42" fmla="*/ 21 w 30"/>
                <a:gd name="T43" fmla="*/ 25 h 40"/>
                <a:gd name="T44" fmla="*/ 25 w 30"/>
                <a:gd name="T45" fmla="*/ 21 h 40"/>
                <a:gd name="T46" fmla="*/ 27 w 30"/>
                <a:gd name="T47" fmla="*/ 19 h 40"/>
                <a:gd name="T48" fmla="*/ 29 w 30"/>
                <a:gd name="T49" fmla="*/ 17 h 40"/>
                <a:gd name="T50" fmla="*/ 29 w 30"/>
                <a:gd name="T51" fmla="*/ 17 h 40"/>
                <a:gd name="T52" fmla="*/ 30 w 30"/>
                <a:gd name="T53" fmla="*/ 15 h 40"/>
                <a:gd name="T54" fmla="*/ 30 w 30"/>
                <a:gd name="T55" fmla="*/ 13 h 40"/>
                <a:gd name="T56" fmla="*/ 29 w 30"/>
                <a:gd name="T57" fmla="*/ 11 h 40"/>
                <a:gd name="T58" fmla="*/ 27 w 30"/>
                <a:gd name="T59" fmla="*/ 11 h 40"/>
                <a:gd name="T60" fmla="*/ 25 w 30"/>
                <a:gd name="T61" fmla="*/ 11 h 40"/>
                <a:gd name="T62" fmla="*/ 25 w 30"/>
                <a:gd name="T63" fmla="*/ 10 h 40"/>
                <a:gd name="T64" fmla="*/ 21 w 30"/>
                <a:gd name="T65" fmla="*/ 6 h 40"/>
                <a:gd name="T66" fmla="*/ 21 w 30"/>
                <a:gd name="T67" fmla="*/ 6 h 40"/>
                <a:gd name="T68" fmla="*/ 17 w 30"/>
                <a:gd name="T69" fmla="*/ 4 h 40"/>
                <a:gd name="T70" fmla="*/ 11 w 30"/>
                <a:gd name="T71" fmla="*/ 2 h 40"/>
                <a:gd name="T72" fmla="*/ 9 w 30"/>
                <a:gd name="T73" fmla="*/ 0 h 40"/>
                <a:gd name="T74" fmla="*/ 6 w 30"/>
                <a:gd name="T75" fmla="*/ 0 h 40"/>
                <a:gd name="T76" fmla="*/ 4 w 30"/>
                <a:gd name="T77" fmla="*/ 2 h 40"/>
                <a:gd name="T78" fmla="*/ 2 w 30"/>
                <a:gd name="T79" fmla="*/ 2 h 40"/>
                <a:gd name="T80" fmla="*/ 2 w 30"/>
                <a:gd name="T81" fmla="*/ 2 h 40"/>
                <a:gd name="T82" fmla="*/ 2 w 30"/>
                <a:gd name="T83" fmla="*/ 2 h 40"/>
                <a:gd name="T84" fmla="*/ 2 w 30"/>
                <a:gd name="T85" fmla="*/ 4 h 40"/>
                <a:gd name="T86" fmla="*/ 0 w 30"/>
                <a:gd name="T87" fmla="*/ 6 h 40"/>
                <a:gd name="T88" fmla="*/ 0 w 30"/>
                <a:gd name="T89" fmla="*/ 8 h 40"/>
                <a:gd name="T90" fmla="*/ 0 w 30"/>
                <a:gd name="T91" fmla="*/ 10 h 40"/>
                <a:gd name="T92" fmla="*/ 0 w 30"/>
                <a:gd name="T93" fmla="*/ 11 h 40"/>
                <a:gd name="T94" fmla="*/ 0 w 30"/>
                <a:gd name="T95" fmla="*/ 13 h 40"/>
                <a:gd name="T96" fmla="*/ 2 w 30"/>
                <a:gd name="T97" fmla="*/ 15 h 40"/>
                <a:gd name="T98" fmla="*/ 4 w 30"/>
                <a:gd name="T99" fmla="*/ 17 h 40"/>
                <a:gd name="T100" fmla="*/ 4 w 30"/>
                <a:gd name="T101" fmla="*/ 19 h 40"/>
                <a:gd name="T102" fmla="*/ 6 w 30"/>
                <a:gd name="T103" fmla="*/ 21 h 40"/>
                <a:gd name="T104" fmla="*/ 6 w 30"/>
                <a:gd name="T105" fmla="*/ 21 h 40"/>
                <a:gd name="T106" fmla="*/ 6 w 30"/>
                <a:gd name="T107" fmla="*/ 23 h 40"/>
                <a:gd name="T108" fmla="*/ 4 w 30"/>
                <a:gd name="T109" fmla="*/ 25 h 40"/>
                <a:gd name="T110" fmla="*/ 4 w 30"/>
                <a:gd name="T111" fmla="*/ 27 h 40"/>
                <a:gd name="T112" fmla="*/ 4 w 30"/>
                <a:gd name="T113" fmla="*/ 29 h 40"/>
                <a:gd name="T114" fmla="*/ 4 w 30"/>
                <a:gd name="T115" fmla="*/ 31 h 40"/>
                <a:gd name="T116" fmla="*/ 0 w 30"/>
                <a:gd name="T117" fmla="*/ 32 h 40"/>
                <a:gd name="T118" fmla="*/ 0 w 30"/>
                <a:gd name="T11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40">
                  <a:moveTo>
                    <a:pt x="0" y="32"/>
                  </a:moveTo>
                  <a:lnTo>
                    <a:pt x="0" y="32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40"/>
                  </a:lnTo>
                  <a:lnTo>
                    <a:pt x="11" y="40"/>
                  </a:lnTo>
                  <a:lnTo>
                    <a:pt x="13" y="38"/>
                  </a:lnTo>
                  <a:lnTo>
                    <a:pt x="13" y="36"/>
                  </a:lnTo>
                  <a:lnTo>
                    <a:pt x="15" y="36"/>
                  </a:lnTo>
                  <a:lnTo>
                    <a:pt x="17" y="36"/>
                  </a:lnTo>
                  <a:lnTo>
                    <a:pt x="17" y="34"/>
                  </a:lnTo>
                  <a:lnTo>
                    <a:pt x="19" y="31"/>
                  </a:lnTo>
                  <a:lnTo>
                    <a:pt x="21" y="27"/>
                  </a:lnTo>
                  <a:lnTo>
                    <a:pt x="21" y="25"/>
                  </a:lnTo>
                  <a:lnTo>
                    <a:pt x="25" y="21"/>
                  </a:lnTo>
                  <a:lnTo>
                    <a:pt x="27" y="19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29" y="11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7" y="4"/>
                  </a:lnTo>
                  <a:lnTo>
                    <a:pt x="11" y="2"/>
                  </a:lnTo>
                  <a:lnTo>
                    <a:pt x="9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5"/>
                  </a:lnTo>
                  <a:lnTo>
                    <a:pt x="4" y="17"/>
                  </a:lnTo>
                  <a:lnTo>
                    <a:pt x="4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4" y="29"/>
                  </a:lnTo>
                  <a:lnTo>
                    <a:pt x="4" y="31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3" name="Freeform 179"/>
            <p:cNvSpPr>
              <a:spLocks/>
            </p:cNvSpPr>
            <p:nvPr/>
          </p:nvSpPr>
          <p:spPr bwMode="auto">
            <a:xfrm>
              <a:off x="3609589" y="2865728"/>
              <a:ext cx="64556" cy="61621"/>
            </a:xfrm>
            <a:custGeom>
              <a:avLst/>
              <a:gdLst>
                <a:gd name="T0" fmla="*/ 17 w 44"/>
                <a:gd name="T1" fmla="*/ 42 h 42"/>
                <a:gd name="T2" fmla="*/ 19 w 44"/>
                <a:gd name="T3" fmla="*/ 42 h 42"/>
                <a:gd name="T4" fmla="*/ 23 w 44"/>
                <a:gd name="T5" fmla="*/ 42 h 42"/>
                <a:gd name="T6" fmla="*/ 23 w 44"/>
                <a:gd name="T7" fmla="*/ 40 h 42"/>
                <a:gd name="T8" fmla="*/ 21 w 44"/>
                <a:gd name="T9" fmla="*/ 36 h 42"/>
                <a:gd name="T10" fmla="*/ 23 w 44"/>
                <a:gd name="T11" fmla="*/ 35 h 42"/>
                <a:gd name="T12" fmla="*/ 30 w 44"/>
                <a:gd name="T13" fmla="*/ 35 h 42"/>
                <a:gd name="T14" fmla="*/ 34 w 44"/>
                <a:gd name="T15" fmla="*/ 33 h 42"/>
                <a:gd name="T16" fmla="*/ 38 w 44"/>
                <a:gd name="T17" fmla="*/ 36 h 42"/>
                <a:gd name="T18" fmla="*/ 42 w 44"/>
                <a:gd name="T19" fmla="*/ 33 h 42"/>
                <a:gd name="T20" fmla="*/ 42 w 44"/>
                <a:gd name="T21" fmla="*/ 29 h 42"/>
                <a:gd name="T22" fmla="*/ 44 w 44"/>
                <a:gd name="T23" fmla="*/ 25 h 42"/>
                <a:gd name="T24" fmla="*/ 42 w 44"/>
                <a:gd name="T25" fmla="*/ 23 h 42"/>
                <a:gd name="T26" fmla="*/ 40 w 44"/>
                <a:gd name="T27" fmla="*/ 19 h 42"/>
                <a:gd name="T28" fmla="*/ 38 w 44"/>
                <a:gd name="T29" fmla="*/ 15 h 42"/>
                <a:gd name="T30" fmla="*/ 38 w 44"/>
                <a:gd name="T31" fmla="*/ 12 h 42"/>
                <a:gd name="T32" fmla="*/ 40 w 44"/>
                <a:gd name="T33" fmla="*/ 8 h 42"/>
                <a:gd name="T34" fmla="*/ 40 w 44"/>
                <a:gd name="T35" fmla="*/ 6 h 42"/>
                <a:gd name="T36" fmla="*/ 42 w 44"/>
                <a:gd name="T37" fmla="*/ 2 h 42"/>
                <a:gd name="T38" fmla="*/ 36 w 44"/>
                <a:gd name="T39" fmla="*/ 2 h 42"/>
                <a:gd name="T40" fmla="*/ 30 w 44"/>
                <a:gd name="T41" fmla="*/ 0 h 42"/>
                <a:gd name="T42" fmla="*/ 24 w 44"/>
                <a:gd name="T43" fmla="*/ 0 h 42"/>
                <a:gd name="T44" fmla="*/ 17 w 44"/>
                <a:gd name="T45" fmla="*/ 0 h 42"/>
                <a:gd name="T46" fmla="*/ 9 w 44"/>
                <a:gd name="T47" fmla="*/ 2 h 42"/>
                <a:gd name="T48" fmla="*/ 9 w 44"/>
                <a:gd name="T49" fmla="*/ 4 h 42"/>
                <a:gd name="T50" fmla="*/ 9 w 44"/>
                <a:gd name="T51" fmla="*/ 8 h 42"/>
                <a:gd name="T52" fmla="*/ 5 w 44"/>
                <a:gd name="T53" fmla="*/ 10 h 42"/>
                <a:gd name="T54" fmla="*/ 2 w 44"/>
                <a:gd name="T55" fmla="*/ 12 h 42"/>
                <a:gd name="T56" fmla="*/ 0 w 44"/>
                <a:gd name="T57" fmla="*/ 17 h 42"/>
                <a:gd name="T58" fmla="*/ 2 w 44"/>
                <a:gd name="T59" fmla="*/ 21 h 42"/>
                <a:gd name="T60" fmla="*/ 3 w 44"/>
                <a:gd name="T61" fmla="*/ 23 h 42"/>
                <a:gd name="T62" fmla="*/ 5 w 44"/>
                <a:gd name="T63" fmla="*/ 25 h 42"/>
                <a:gd name="T64" fmla="*/ 7 w 44"/>
                <a:gd name="T65" fmla="*/ 27 h 42"/>
                <a:gd name="T66" fmla="*/ 9 w 44"/>
                <a:gd name="T67" fmla="*/ 29 h 42"/>
                <a:gd name="T68" fmla="*/ 9 w 44"/>
                <a:gd name="T69" fmla="*/ 33 h 42"/>
                <a:gd name="T70" fmla="*/ 13 w 44"/>
                <a:gd name="T71" fmla="*/ 36 h 42"/>
                <a:gd name="T72" fmla="*/ 15 w 44"/>
                <a:gd name="T73" fmla="*/ 38 h 42"/>
                <a:gd name="T74" fmla="*/ 15 w 44"/>
                <a:gd name="T75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" h="42">
                  <a:moveTo>
                    <a:pt x="17" y="42"/>
                  </a:moveTo>
                  <a:lnTo>
                    <a:pt x="17" y="42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23" y="42"/>
                  </a:lnTo>
                  <a:lnTo>
                    <a:pt x="24" y="42"/>
                  </a:lnTo>
                  <a:lnTo>
                    <a:pt x="23" y="40"/>
                  </a:lnTo>
                  <a:lnTo>
                    <a:pt x="23" y="38"/>
                  </a:lnTo>
                  <a:lnTo>
                    <a:pt x="21" y="36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4" y="35"/>
                  </a:lnTo>
                  <a:lnTo>
                    <a:pt x="30" y="35"/>
                  </a:lnTo>
                  <a:lnTo>
                    <a:pt x="32" y="33"/>
                  </a:lnTo>
                  <a:lnTo>
                    <a:pt x="34" y="33"/>
                  </a:lnTo>
                  <a:lnTo>
                    <a:pt x="36" y="35"/>
                  </a:lnTo>
                  <a:lnTo>
                    <a:pt x="38" y="36"/>
                  </a:lnTo>
                  <a:lnTo>
                    <a:pt x="42" y="35"/>
                  </a:lnTo>
                  <a:lnTo>
                    <a:pt x="42" y="33"/>
                  </a:lnTo>
                  <a:lnTo>
                    <a:pt x="42" y="31"/>
                  </a:lnTo>
                  <a:lnTo>
                    <a:pt x="42" y="29"/>
                  </a:lnTo>
                  <a:lnTo>
                    <a:pt x="44" y="27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2" y="23"/>
                  </a:lnTo>
                  <a:lnTo>
                    <a:pt x="42" y="21"/>
                  </a:lnTo>
                  <a:lnTo>
                    <a:pt x="40" y="19"/>
                  </a:lnTo>
                  <a:lnTo>
                    <a:pt x="38" y="17"/>
                  </a:lnTo>
                  <a:lnTo>
                    <a:pt x="38" y="15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0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1" y="2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8"/>
                  </a:lnTo>
                  <a:lnTo>
                    <a:pt x="7" y="8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2" y="21"/>
                  </a:lnTo>
                  <a:lnTo>
                    <a:pt x="3" y="21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9"/>
                  </a:lnTo>
                  <a:lnTo>
                    <a:pt x="9" y="31"/>
                  </a:lnTo>
                  <a:lnTo>
                    <a:pt x="9" y="33"/>
                  </a:lnTo>
                  <a:lnTo>
                    <a:pt x="11" y="35"/>
                  </a:lnTo>
                  <a:lnTo>
                    <a:pt x="13" y="36"/>
                  </a:lnTo>
                  <a:lnTo>
                    <a:pt x="13" y="38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5" y="40"/>
                  </a:lnTo>
                  <a:lnTo>
                    <a:pt x="17" y="4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4" name="Freeform 180"/>
            <p:cNvSpPr>
              <a:spLocks/>
            </p:cNvSpPr>
            <p:nvPr/>
          </p:nvSpPr>
          <p:spPr bwMode="auto">
            <a:xfrm>
              <a:off x="3555304" y="2829049"/>
              <a:ext cx="79228" cy="110038"/>
            </a:xfrm>
            <a:custGeom>
              <a:avLst/>
              <a:gdLst>
                <a:gd name="T0" fmla="*/ 8 w 54"/>
                <a:gd name="T1" fmla="*/ 33 h 75"/>
                <a:gd name="T2" fmla="*/ 10 w 54"/>
                <a:gd name="T3" fmla="*/ 33 h 75"/>
                <a:gd name="T4" fmla="*/ 16 w 54"/>
                <a:gd name="T5" fmla="*/ 37 h 75"/>
                <a:gd name="T6" fmla="*/ 14 w 54"/>
                <a:gd name="T7" fmla="*/ 40 h 75"/>
                <a:gd name="T8" fmla="*/ 14 w 54"/>
                <a:gd name="T9" fmla="*/ 42 h 75"/>
                <a:gd name="T10" fmla="*/ 18 w 54"/>
                <a:gd name="T11" fmla="*/ 44 h 75"/>
                <a:gd name="T12" fmla="*/ 21 w 54"/>
                <a:gd name="T13" fmla="*/ 44 h 75"/>
                <a:gd name="T14" fmla="*/ 19 w 54"/>
                <a:gd name="T15" fmla="*/ 48 h 75"/>
                <a:gd name="T16" fmla="*/ 16 w 54"/>
                <a:gd name="T17" fmla="*/ 54 h 75"/>
                <a:gd name="T18" fmla="*/ 16 w 54"/>
                <a:gd name="T19" fmla="*/ 58 h 75"/>
                <a:gd name="T20" fmla="*/ 16 w 54"/>
                <a:gd name="T21" fmla="*/ 60 h 75"/>
                <a:gd name="T22" fmla="*/ 16 w 54"/>
                <a:gd name="T23" fmla="*/ 63 h 75"/>
                <a:gd name="T24" fmla="*/ 19 w 54"/>
                <a:gd name="T25" fmla="*/ 67 h 75"/>
                <a:gd name="T26" fmla="*/ 21 w 54"/>
                <a:gd name="T27" fmla="*/ 71 h 75"/>
                <a:gd name="T28" fmla="*/ 27 w 54"/>
                <a:gd name="T29" fmla="*/ 75 h 75"/>
                <a:gd name="T30" fmla="*/ 29 w 54"/>
                <a:gd name="T31" fmla="*/ 73 h 75"/>
                <a:gd name="T32" fmla="*/ 33 w 54"/>
                <a:gd name="T33" fmla="*/ 73 h 75"/>
                <a:gd name="T34" fmla="*/ 35 w 54"/>
                <a:gd name="T35" fmla="*/ 71 h 75"/>
                <a:gd name="T36" fmla="*/ 40 w 54"/>
                <a:gd name="T37" fmla="*/ 69 h 75"/>
                <a:gd name="T38" fmla="*/ 44 w 54"/>
                <a:gd name="T39" fmla="*/ 65 h 75"/>
                <a:gd name="T40" fmla="*/ 48 w 54"/>
                <a:gd name="T41" fmla="*/ 67 h 75"/>
                <a:gd name="T42" fmla="*/ 54 w 54"/>
                <a:gd name="T43" fmla="*/ 67 h 75"/>
                <a:gd name="T44" fmla="*/ 52 w 54"/>
                <a:gd name="T45" fmla="*/ 63 h 75"/>
                <a:gd name="T46" fmla="*/ 50 w 54"/>
                <a:gd name="T47" fmla="*/ 63 h 75"/>
                <a:gd name="T48" fmla="*/ 48 w 54"/>
                <a:gd name="T49" fmla="*/ 60 h 75"/>
                <a:gd name="T50" fmla="*/ 46 w 54"/>
                <a:gd name="T51" fmla="*/ 56 h 75"/>
                <a:gd name="T52" fmla="*/ 46 w 54"/>
                <a:gd name="T53" fmla="*/ 52 h 75"/>
                <a:gd name="T54" fmla="*/ 42 w 54"/>
                <a:gd name="T55" fmla="*/ 52 h 75"/>
                <a:gd name="T56" fmla="*/ 42 w 54"/>
                <a:gd name="T57" fmla="*/ 50 h 75"/>
                <a:gd name="T58" fmla="*/ 40 w 54"/>
                <a:gd name="T59" fmla="*/ 46 h 75"/>
                <a:gd name="T60" fmla="*/ 37 w 54"/>
                <a:gd name="T61" fmla="*/ 44 h 75"/>
                <a:gd name="T62" fmla="*/ 39 w 54"/>
                <a:gd name="T63" fmla="*/ 39 h 75"/>
                <a:gd name="T64" fmla="*/ 40 w 54"/>
                <a:gd name="T65" fmla="*/ 35 h 75"/>
                <a:gd name="T66" fmla="*/ 44 w 54"/>
                <a:gd name="T67" fmla="*/ 33 h 75"/>
                <a:gd name="T68" fmla="*/ 46 w 54"/>
                <a:gd name="T69" fmla="*/ 31 h 75"/>
                <a:gd name="T70" fmla="*/ 46 w 54"/>
                <a:gd name="T71" fmla="*/ 29 h 75"/>
                <a:gd name="T72" fmla="*/ 46 w 54"/>
                <a:gd name="T73" fmla="*/ 27 h 75"/>
                <a:gd name="T74" fmla="*/ 46 w 54"/>
                <a:gd name="T75" fmla="*/ 23 h 75"/>
                <a:gd name="T76" fmla="*/ 39 w 54"/>
                <a:gd name="T77" fmla="*/ 19 h 75"/>
                <a:gd name="T78" fmla="*/ 35 w 54"/>
                <a:gd name="T79" fmla="*/ 18 h 75"/>
                <a:gd name="T80" fmla="*/ 31 w 54"/>
                <a:gd name="T81" fmla="*/ 19 h 75"/>
                <a:gd name="T82" fmla="*/ 31 w 54"/>
                <a:gd name="T83" fmla="*/ 19 h 75"/>
                <a:gd name="T84" fmla="*/ 31 w 54"/>
                <a:gd name="T85" fmla="*/ 14 h 75"/>
                <a:gd name="T86" fmla="*/ 29 w 54"/>
                <a:gd name="T87" fmla="*/ 10 h 75"/>
                <a:gd name="T88" fmla="*/ 21 w 54"/>
                <a:gd name="T89" fmla="*/ 4 h 75"/>
                <a:gd name="T90" fmla="*/ 19 w 54"/>
                <a:gd name="T91" fmla="*/ 2 h 75"/>
                <a:gd name="T92" fmla="*/ 16 w 54"/>
                <a:gd name="T93" fmla="*/ 0 h 75"/>
                <a:gd name="T94" fmla="*/ 14 w 54"/>
                <a:gd name="T95" fmla="*/ 6 h 75"/>
                <a:gd name="T96" fmla="*/ 10 w 54"/>
                <a:gd name="T97" fmla="*/ 6 h 75"/>
                <a:gd name="T98" fmla="*/ 6 w 54"/>
                <a:gd name="T99" fmla="*/ 12 h 75"/>
                <a:gd name="T100" fmla="*/ 10 w 54"/>
                <a:gd name="T101" fmla="*/ 14 h 75"/>
                <a:gd name="T102" fmla="*/ 12 w 54"/>
                <a:gd name="T103" fmla="*/ 18 h 75"/>
                <a:gd name="T104" fmla="*/ 8 w 54"/>
                <a:gd name="T105" fmla="*/ 18 h 75"/>
                <a:gd name="T106" fmla="*/ 4 w 54"/>
                <a:gd name="T107" fmla="*/ 18 h 75"/>
                <a:gd name="T108" fmla="*/ 2 w 54"/>
                <a:gd name="T109" fmla="*/ 21 h 75"/>
                <a:gd name="T110" fmla="*/ 0 w 54"/>
                <a:gd name="T111" fmla="*/ 27 h 75"/>
                <a:gd name="T112" fmla="*/ 8 w 54"/>
                <a:gd name="T113" fmla="*/ 3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" h="75">
                  <a:moveTo>
                    <a:pt x="8" y="33"/>
                  </a:moveTo>
                  <a:lnTo>
                    <a:pt x="8" y="33"/>
                  </a:lnTo>
                  <a:lnTo>
                    <a:pt x="10" y="35"/>
                  </a:lnTo>
                  <a:lnTo>
                    <a:pt x="10" y="33"/>
                  </a:lnTo>
                  <a:lnTo>
                    <a:pt x="14" y="35"/>
                  </a:lnTo>
                  <a:lnTo>
                    <a:pt x="16" y="37"/>
                  </a:lnTo>
                  <a:lnTo>
                    <a:pt x="16" y="39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1" y="44"/>
                  </a:lnTo>
                  <a:lnTo>
                    <a:pt x="21" y="46"/>
                  </a:lnTo>
                  <a:lnTo>
                    <a:pt x="19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1"/>
                  </a:lnTo>
                  <a:lnTo>
                    <a:pt x="16" y="63"/>
                  </a:lnTo>
                  <a:lnTo>
                    <a:pt x="18" y="65"/>
                  </a:lnTo>
                  <a:lnTo>
                    <a:pt x="19" y="67"/>
                  </a:lnTo>
                  <a:lnTo>
                    <a:pt x="19" y="69"/>
                  </a:lnTo>
                  <a:lnTo>
                    <a:pt x="21" y="71"/>
                  </a:lnTo>
                  <a:lnTo>
                    <a:pt x="25" y="75"/>
                  </a:lnTo>
                  <a:lnTo>
                    <a:pt x="27" y="75"/>
                  </a:lnTo>
                  <a:lnTo>
                    <a:pt x="29" y="73"/>
                  </a:lnTo>
                  <a:lnTo>
                    <a:pt x="29" y="73"/>
                  </a:lnTo>
                  <a:lnTo>
                    <a:pt x="31" y="73"/>
                  </a:lnTo>
                  <a:lnTo>
                    <a:pt x="33" y="73"/>
                  </a:lnTo>
                  <a:lnTo>
                    <a:pt x="35" y="71"/>
                  </a:lnTo>
                  <a:lnTo>
                    <a:pt x="35" y="71"/>
                  </a:lnTo>
                  <a:lnTo>
                    <a:pt x="37" y="69"/>
                  </a:lnTo>
                  <a:lnTo>
                    <a:pt x="40" y="69"/>
                  </a:lnTo>
                  <a:lnTo>
                    <a:pt x="42" y="67"/>
                  </a:lnTo>
                  <a:lnTo>
                    <a:pt x="44" y="65"/>
                  </a:lnTo>
                  <a:lnTo>
                    <a:pt x="48" y="65"/>
                  </a:lnTo>
                  <a:lnTo>
                    <a:pt x="48" y="67"/>
                  </a:lnTo>
                  <a:lnTo>
                    <a:pt x="50" y="67"/>
                  </a:lnTo>
                  <a:lnTo>
                    <a:pt x="54" y="67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0" y="63"/>
                  </a:lnTo>
                  <a:lnTo>
                    <a:pt x="50" y="61"/>
                  </a:lnTo>
                  <a:lnTo>
                    <a:pt x="48" y="60"/>
                  </a:lnTo>
                  <a:lnTo>
                    <a:pt x="46" y="58"/>
                  </a:lnTo>
                  <a:lnTo>
                    <a:pt x="46" y="56"/>
                  </a:lnTo>
                  <a:lnTo>
                    <a:pt x="46" y="54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2" y="50"/>
                  </a:lnTo>
                  <a:lnTo>
                    <a:pt x="42" y="50"/>
                  </a:lnTo>
                  <a:lnTo>
                    <a:pt x="40" y="48"/>
                  </a:lnTo>
                  <a:lnTo>
                    <a:pt x="40" y="46"/>
                  </a:lnTo>
                  <a:lnTo>
                    <a:pt x="39" y="46"/>
                  </a:lnTo>
                  <a:lnTo>
                    <a:pt x="37" y="44"/>
                  </a:lnTo>
                  <a:lnTo>
                    <a:pt x="37" y="42"/>
                  </a:lnTo>
                  <a:lnTo>
                    <a:pt x="39" y="39"/>
                  </a:lnTo>
                  <a:lnTo>
                    <a:pt x="39" y="37"/>
                  </a:lnTo>
                  <a:lnTo>
                    <a:pt x="40" y="35"/>
                  </a:lnTo>
                  <a:lnTo>
                    <a:pt x="42" y="35"/>
                  </a:lnTo>
                  <a:lnTo>
                    <a:pt x="44" y="33"/>
                  </a:lnTo>
                  <a:lnTo>
                    <a:pt x="46" y="33"/>
                  </a:lnTo>
                  <a:lnTo>
                    <a:pt x="46" y="3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6" y="27"/>
                  </a:lnTo>
                  <a:lnTo>
                    <a:pt x="46" y="25"/>
                  </a:lnTo>
                  <a:lnTo>
                    <a:pt x="46" y="23"/>
                  </a:lnTo>
                  <a:lnTo>
                    <a:pt x="40" y="21"/>
                  </a:lnTo>
                  <a:lnTo>
                    <a:pt x="39" y="19"/>
                  </a:lnTo>
                  <a:lnTo>
                    <a:pt x="37" y="18"/>
                  </a:lnTo>
                  <a:lnTo>
                    <a:pt x="35" y="18"/>
                  </a:lnTo>
                  <a:lnTo>
                    <a:pt x="33" y="18"/>
                  </a:lnTo>
                  <a:lnTo>
                    <a:pt x="31" y="19"/>
                  </a:lnTo>
                  <a:lnTo>
                    <a:pt x="31" y="21"/>
                  </a:lnTo>
                  <a:lnTo>
                    <a:pt x="31" y="19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2"/>
                  </a:lnTo>
                  <a:lnTo>
                    <a:pt x="29" y="10"/>
                  </a:lnTo>
                  <a:lnTo>
                    <a:pt x="23" y="8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2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4" y="31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5" name="Freeform 181"/>
            <p:cNvSpPr>
              <a:spLocks noEditPoints="1"/>
            </p:cNvSpPr>
            <p:nvPr/>
          </p:nvSpPr>
          <p:spPr bwMode="auto">
            <a:xfrm>
              <a:off x="3367505" y="2770362"/>
              <a:ext cx="211273" cy="174594"/>
            </a:xfrm>
            <a:custGeom>
              <a:avLst/>
              <a:gdLst>
                <a:gd name="T0" fmla="*/ 43 w 75"/>
                <a:gd name="T1" fmla="*/ 62 h 62"/>
                <a:gd name="T2" fmla="*/ 50 w 75"/>
                <a:gd name="T3" fmla="*/ 56 h 62"/>
                <a:gd name="T4" fmla="*/ 53 w 75"/>
                <a:gd name="T5" fmla="*/ 53 h 62"/>
                <a:gd name="T6" fmla="*/ 50 w 75"/>
                <a:gd name="T7" fmla="*/ 47 h 62"/>
                <a:gd name="T8" fmla="*/ 48 w 75"/>
                <a:gd name="T9" fmla="*/ 44 h 62"/>
                <a:gd name="T10" fmla="*/ 57 w 75"/>
                <a:gd name="T11" fmla="*/ 45 h 62"/>
                <a:gd name="T12" fmla="*/ 66 w 75"/>
                <a:gd name="T13" fmla="*/ 43 h 62"/>
                <a:gd name="T14" fmla="*/ 69 w 75"/>
                <a:gd name="T15" fmla="*/ 37 h 62"/>
                <a:gd name="T16" fmla="*/ 69 w 75"/>
                <a:gd name="T17" fmla="*/ 30 h 62"/>
                <a:gd name="T18" fmla="*/ 73 w 75"/>
                <a:gd name="T19" fmla="*/ 29 h 62"/>
                <a:gd name="T20" fmla="*/ 72 w 75"/>
                <a:gd name="T21" fmla="*/ 24 h 62"/>
                <a:gd name="T22" fmla="*/ 75 w 75"/>
                <a:gd name="T23" fmla="*/ 21 h 62"/>
                <a:gd name="T24" fmla="*/ 70 w 75"/>
                <a:gd name="T25" fmla="*/ 20 h 62"/>
                <a:gd name="T26" fmla="*/ 66 w 75"/>
                <a:gd name="T27" fmla="*/ 21 h 62"/>
                <a:gd name="T28" fmla="*/ 70 w 75"/>
                <a:gd name="T29" fmla="*/ 18 h 62"/>
                <a:gd name="T30" fmla="*/ 65 w 75"/>
                <a:gd name="T31" fmla="*/ 15 h 62"/>
                <a:gd name="T32" fmla="*/ 61 w 75"/>
                <a:gd name="T33" fmla="*/ 13 h 62"/>
                <a:gd name="T34" fmla="*/ 58 w 75"/>
                <a:gd name="T35" fmla="*/ 12 h 62"/>
                <a:gd name="T36" fmla="*/ 64 w 75"/>
                <a:gd name="T37" fmla="*/ 10 h 62"/>
                <a:gd name="T38" fmla="*/ 57 w 75"/>
                <a:gd name="T39" fmla="*/ 9 h 62"/>
                <a:gd name="T40" fmla="*/ 49 w 75"/>
                <a:gd name="T41" fmla="*/ 11 h 62"/>
                <a:gd name="T42" fmla="*/ 45 w 75"/>
                <a:gd name="T43" fmla="*/ 13 h 62"/>
                <a:gd name="T44" fmla="*/ 33 w 75"/>
                <a:gd name="T45" fmla="*/ 11 h 62"/>
                <a:gd name="T46" fmla="*/ 29 w 75"/>
                <a:gd name="T47" fmla="*/ 9 h 62"/>
                <a:gd name="T48" fmla="*/ 23 w 75"/>
                <a:gd name="T49" fmla="*/ 6 h 62"/>
                <a:gd name="T50" fmla="*/ 20 w 75"/>
                <a:gd name="T51" fmla="*/ 2 h 62"/>
                <a:gd name="T52" fmla="*/ 18 w 75"/>
                <a:gd name="T53" fmla="*/ 5 h 62"/>
                <a:gd name="T54" fmla="*/ 19 w 75"/>
                <a:gd name="T55" fmla="*/ 7 h 62"/>
                <a:gd name="T56" fmla="*/ 16 w 75"/>
                <a:gd name="T57" fmla="*/ 7 h 62"/>
                <a:gd name="T58" fmla="*/ 11 w 75"/>
                <a:gd name="T59" fmla="*/ 11 h 62"/>
                <a:gd name="T60" fmla="*/ 9 w 75"/>
                <a:gd name="T61" fmla="*/ 19 h 62"/>
                <a:gd name="T62" fmla="*/ 8 w 75"/>
                <a:gd name="T63" fmla="*/ 14 h 62"/>
                <a:gd name="T64" fmla="*/ 9 w 75"/>
                <a:gd name="T65" fmla="*/ 8 h 62"/>
                <a:gd name="T66" fmla="*/ 9 w 75"/>
                <a:gd name="T67" fmla="*/ 5 h 62"/>
                <a:gd name="T68" fmla="*/ 8 w 75"/>
                <a:gd name="T69" fmla="*/ 5 h 62"/>
                <a:gd name="T70" fmla="*/ 3 w 75"/>
                <a:gd name="T71" fmla="*/ 10 h 62"/>
                <a:gd name="T72" fmla="*/ 0 w 75"/>
                <a:gd name="T73" fmla="*/ 17 h 62"/>
                <a:gd name="T74" fmla="*/ 5 w 75"/>
                <a:gd name="T75" fmla="*/ 23 h 62"/>
                <a:gd name="T76" fmla="*/ 5 w 75"/>
                <a:gd name="T77" fmla="*/ 27 h 62"/>
                <a:gd name="T78" fmla="*/ 11 w 75"/>
                <a:gd name="T79" fmla="*/ 29 h 62"/>
                <a:gd name="T80" fmla="*/ 17 w 75"/>
                <a:gd name="T81" fmla="*/ 29 h 62"/>
                <a:gd name="T82" fmla="*/ 25 w 75"/>
                <a:gd name="T83" fmla="*/ 33 h 62"/>
                <a:gd name="T84" fmla="*/ 31 w 75"/>
                <a:gd name="T85" fmla="*/ 33 h 62"/>
                <a:gd name="T86" fmla="*/ 33 w 75"/>
                <a:gd name="T87" fmla="*/ 36 h 62"/>
                <a:gd name="T88" fmla="*/ 31 w 75"/>
                <a:gd name="T89" fmla="*/ 40 h 62"/>
                <a:gd name="T90" fmla="*/ 31 w 75"/>
                <a:gd name="T91" fmla="*/ 45 h 62"/>
                <a:gd name="T92" fmla="*/ 32 w 75"/>
                <a:gd name="T93" fmla="*/ 52 h 62"/>
                <a:gd name="T94" fmla="*/ 33 w 75"/>
                <a:gd name="T95" fmla="*/ 55 h 62"/>
                <a:gd name="T96" fmla="*/ 27 w 75"/>
                <a:gd name="T97" fmla="*/ 1 h 62"/>
                <a:gd name="T98" fmla="*/ 28 w 75"/>
                <a:gd name="T99" fmla="*/ 2 h 62"/>
                <a:gd name="T100" fmla="*/ 25 w 75"/>
                <a:gd name="T101" fmla="*/ 3 h 62"/>
                <a:gd name="T102" fmla="*/ 19 w 75"/>
                <a:gd name="T103" fmla="*/ 1 h 62"/>
                <a:gd name="T104" fmla="*/ 51 w 75"/>
                <a:gd name="T105" fmla="*/ 8 h 62"/>
                <a:gd name="T106" fmla="*/ 52 w 75"/>
                <a:gd name="T107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" h="62">
                  <a:moveTo>
                    <a:pt x="35" y="59"/>
                  </a:moveTo>
                  <a:cubicBezTo>
                    <a:pt x="37" y="61"/>
                    <a:pt x="37" y="61"/>
                    <a:pt x="37" y="61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9"/>
                    <a:pt x="35" y="59"/>
                    <a:pt x="35" y="59"/>
                  </a:cubicBezTo>
                  <a:close/>
                  <a:moveTo>
                    <a:pt x="27" y="1"/>
                  </a:moveTo>
                  <a:cubicBezTo>
                    <a:pt x="28" y="1"/>
                    <a:pt x="28" y="1"/>
                    <a:pt x="28" y="1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4" y="1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1"/>
                    <a:pt x="24" y="1"/>
                    <a:pt x="24" y="1"/>
                  </a:cubicBezTo>
                  <a:close/>
                  <a:moveTo>
                    <a:pt x="18" y="0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lose/>
                  <a:moveTo>
                    <a:pt x="50" y="9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0" y="8"/>
                    <a:pt x="50" y="9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6" name="Freeform 182"/>
            <p:cNvSpPr>
              <a:spLocks/>
            </p:cNvSpPr>
            <p:nvPr/>
          </p:nvSpPr>
          <p:spPr bwMode="auto">
            <a:xfrm>
              <a:off x="3275073" y="2773296"/>
              <a:ext cx="190733" cy="243551"/>
            </a:xfrm>
            <a:custGeom>
              <a:avLst/>
              <a:gdLst>
                <a:gd name="T0" fmla="*/ 105 w 130"/>
                <a:gd name="T1" fmla="*/ 136 h 166"/>
                <a:gd name="T2" fmla="*/ 103 w 130"/>
                <a:gd name="T3" fmla="*/ 119 h 166"/>
                <a:gd name="T4" fmla="*/ 105 w 130"/>
                <a:gd name="T5" fmla="*/ 113 h 166"/>
                <a:gd name="T6" fmla="*/ 115 w 130"/>
                <a:gd name="T7" fmla="*/ 105 h 166"/>
                <a:gd name="T8" fmla="*/ 125 w 130"/>
                <a:gd name="T9" fmla="*/ 103 h 166"/>
                <a:gd name="T10" fmla="*/ 130 w 130"/>
                <a:gd name="T11" fmla="*/ 111 h 166"/>
                <a:gd name="T12" fmla="*/ 126 w 130"/>
                <a:gd name="T13" fmla="*/ 99 h 166"/>
                <a:gd name="T14" fmla="*/ 123 w 130"/>
                <a:gd name="T15" fmla="*/ 98 h 166"/>
                <a:gd name="T16" fmla="*/ 121 w 130"/>
                <a:gd name="T17" fmla="*/ 82 h 166"/>
                <a:gd name="T18" fmla="*/ 123 w 130"/>
                <a:gd name="T19" fmla="*/ 71 h 166"/>
                <a:gd name="T20" fmla="*/ 126 w 130"/>
                <a:gd name="T21" fmla="*/ 61 h 166"/>
                <a:gd name="T22" fmla="*/ 117 w 130"/>
                <a:gd name="T23" fmla="*/ 61 h 166"/>
                <a:gd name="T24" fmla="*/ 109 w 130"/>
                <a:gd name="T25" fmla="*/ 61 h 166"/>
                <a:gd name="T26" fmla="*/ 90 w 130"/>
                <a:gd name="T27" fmla="*/ 54 h 166"/>
                <a:gd name="T28" fmla="*/ 81 w 130"/>
                <a:gd name="T29" fmla="*/ 54 h 166"/>
                <a:gd name="T30" fmla="*/ 73 w 130"/>
                <a:gd name="T31" fmla="*/ 48 h 166"/>
                <a:gd name="T32" fmla="*/ 67 w 130"/>
                <a:gd name="T33" fmla="*/ 33 h 166"/>
                <a:gd name="T34" fmla="*/ 65 w 130"/>
                <a:gd name="T35" fmla="*/ 25 h 166"/>
                <a:gd name="T36" fmla="*/ 73 w 130"/>
                <a:gd name="T37" fmla="*/ 14 h 166"/>
                <a:gd name="T38" fmla="*/ 84 w 130"/>
                <a:gd name="T39" fmla="*/ 6 h 166"/>
                <a:gd name="T40" fmla="*/ 86 w 130"/>
                <a:gd name="T41" fmla="*/ 2 h 166"/>
                <a:gd name="T42" fmla="*/ 79 w 130"/>
                <a:gd name="T43" fmla="*/ 2 h 166"/>
                <a:gd name="T44" fmla="*/ 75 w 130"/>
                <a:gd name="T45" fmla="*/ 4 h 166"/>
                <a:gd name="T46" fmla="*/ 63 w 130"/>
                <a:gd name="T47" fmla="*/ 10 h 166"/>
                <a:gd name="T48" fmla="*/ 54 w 130"/>
                <a:gd name="T49" fmla="*/ 14 h 166"/>
                <a:gd name="T50" fmla="*/ 52 w 130"/>
                <a:gd name="T51" fmla="*/ 15 h 166"/>
                <a:gd name="T52" fmla="*/ 44 w 130"/>
                <a:gd name="T53" fmla="*/ 15 h 166"/>
                <a:gd name="T54" fmla="*/ 39 w 130"/>
                <a:gd name="T55" fmla="*/ 25 h 166"/>
                <a:gd name="T56" fmla="*/ 35 w 130"/>
                <a:gd name="T57" fmla="*/ 29 h 166"/>
                <a:gd name="T58" fmla="*/ 25 w 130"/>
                <a:gd name="T59" fmla="*/ 36 h 166"/>
                <a:gd name="T60" fmla="*/ 25 w 130"/>
                <a:gd name="T61" fmla="*/ 44 h 166"/>
                <a:gd name="T62" fmla="*/ 21 w 130"/>
                <a:gd name="T63" fmla="*/ 40 h 166"/>
                <a:gd name="T64" fmla="*/ 19 w 130"/>
                <a:gd name="T65" fmla="*/ 42 h 166"/>
                <a:gd name="T66" fmla="*/ 14 w 130"/>
                <a:gd name="T67" fmla="*/ 52 h 166"/>
                <a:gd name="T68" fmla="*/ 18 w 130"/>
                <a:gd name="T69" fmla="*/ 57 h 166"/>
                <a:gd name="T70" fmla="*/ 18 w 130"/>
                <a:gd name="T71" fmla="*/ 63 h 166"/>
                <a:gd name="T72" fmla="*/ 18 w 130"/>
                <a:gd name="T73" fmla="*/ 69 h 166"/>
                <a:gd name="T74" fmla="*/ 18 w 130"/>
                <a:gd name="T75" fmla="*/ 82 h 166"/>
                <a:gd name="T76" fmla="*/ 21 w 130"/>
                <a:gd name="T77" fmla="*/ 86 h 166"/>
                <a:gd name="T78" fmla="*/ 16 w 130"/>
                <a:gd name="T79" fmla="*/ 96 h 166"/>
                <a:gd name="T80" fmla="*/ 2 w 130"/>
                <a:gd name="T81" fmla="*/ 109 h 166"/>
                <a:gd name="T82" fmla="*/ 14 w 130"/>
                <a:gd name="T83" fmla="*/ 117 h 166"/>
                <a:gd name="T84" fmla="*/ 23 w 130"/>
                <a:gd name="T85" fmla="*/ 122 h 166"/>
                <a:gd name="T86" fmla="*/ 31 w 130"/>
                <a:gd name="T87" fmla="*/ 120 h 166"/>
                <a:gd name="T88" fmla="*/ 39 w 130"/>
                <a:gd name="T89" fmla="*/ 124 h 166"/>
                <a:gd name="T90" fmla="*/ 48 w 130"/>
                <a:gd name="T91" fmla="*/ 126 h 166"/>
                <a:gd name="T92" fmla="*/ 54 w 130"/>
                <a:gd name="T93" fmla="*/ 136 h 166"/>
                <a:gd name="T94" fmla="*/ 63 w 130"/>
                <a:gd name="T95" fmla="*/ 143 h 166"/>
                <a:gd name="T96" fmla="*/ 69 w 130"/>
                <a:gd name="T97" fmla="*/ 149 h 166"/>
                <a:gd name="T98" fmla="*/ 81 w 130"/>
                <a:gd name="T99" fmla="*/ 147 h 166"/>
                <a:gd name="T100" fmla="*/ 92 w 130"/>
                <a:gd name="T101" fmla="*/ 147 h 166"/>
                <a:gd name="T102" fmla="*/ 90 w 130"/>
                <a:gd name="T103" fmla="*/ 161 h 166"/>
                <a:gd name="T104" fmla="*/ 98 w 130"/>
                <a:gd name="T105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0" h="166">
                  <a:moveTo>
                    <a:pt x="98" y="166"/>
                  </a:moveTo>
                  <a:lnTo>
                    <a:pt x="100" y="161"/>
                  </a:lnTo>
                  <a:lnTo>
                    <a:pt x="105" y="140"/>
                  </a:lnTo>
                  <a:lnTo>
                    <a:pt x="105" y="140"/>
                  </a:lnTo>
                  <a:lnTo>
                    <a:pt x="105" y="136"/>
                  </a:lnTo>
                  <a:lnTo>
                    <a:pt x="103" y="132"/>
                  </a:lnTo>
                  <a:lnTo>
                    <a:pt x="100" y="128"/>
                  </a:lnTo>
                  <a:lnTo>
                    <a:pt x="98" y="126"/>
                  </a:lnTo>
                  <a:lnTo>
                    <a:pt x="98" y="120"/>
                  </a:lnTo>
                  <a:lnTo>
                    <a:pt x="103" y="119"/>
                  </a:lnTo>
                  <a:lnTo>
                    <a:pt x="107" y="120"/>
                  </a:lnTo>
                  <a:lnTo>
                    <a:pt x="107" y="119"/>
                  </a:lnTo>
                  <a:lnTo>
                    <a:pt x="105" y="117"/>
                  </a:lnTo>
                  <a:lnTo>
                    <a:pt x="107" y="117"/>
                  </a:lnTo>
                  <a:lnTo>
                    <a:pt x="105" y="113"/>
                  </a:lnTo>
                  <a:lnTo>
                    <a:pt x="102" y="113"/>
                  </a:lnTo>
                  <a:lnTo>
                    <a:pt x="100" y="111"/>
                  </a:lnTo>
                  <a:lnTo>
                    <a:pt x="102" y="107"/>
                  </a:lnTo>
                  <a:lnTo>
                    <a:pt x="113" y="107"/>
                  </a:lnTo>
                  <a:lnTo>
                    <a:pt x="115" y="105"/>
                  </a:lnTo>
                  <a:lnTo>
                    <a:pt x="117" y="105"/>
                  </a:lnTo>
                  <a:lnTo>
                    <a:pt x="119" y="107"/>
                  </a:lnTo>
                  <a:lnTo>
                    <a:pt x="119" y="107"/>
                  </a:lnTo>
                  <a:lnTo>
                    <a:pt x="121" y="105"/>
                  </a:lnTo>
                  <a:lnTo>
                    <a:pt x="125" y="103"/>
                  </a:lnTo>
                  <a:lnTo>
                    <a:pt x="125" y="105"/>
                  </a:lnTo>
                  <a:lnTo>
                    <a:pt x="126" y="107"/>
                  </a:lnTo>
                  <a:lnTo>
                    <a:pt x="126" y="109"/>
                  </a:lnTo>
                  <a:lnTo>
                    <a:pt x="126" y="113"/>
                  </a:lnTo>
                  <a:lnTo>
                    <a:pt x="130" y="111"/>
                  </a:lnTo>
                  <a:lnTo>
                    <a:pt x="130" y="109"/>
                  </a:lnTo>
                  <a:lnTo>
                    <a:pt x="128" y="105"/>
                  </a:lnTo>
                  <a:lnTo>
                    <a:pt x="126" y="103"/>
                  </a:lnTo>
                  <a:lnTo>
                    <a:pt x="126" y="101"/>
                  </a:lnTo>
                  <a:lnTo>
                    <a:pt x="126" y="99"/>
                  </a:lnTo>
                  <a:lnTo>
                    <a:pt x="125" y="99"/>
                  </a:lnTo>
                  <a:lnTo>
                    <a:pt x="125" y="98"/>
                  </a:lnTo>
                  <a:lnTo>
                    <a:pt x="125" y="98"/>
                  </a:lnTo>
                  <a:lnTo>
                    <a:pt x="123" y="98"/>
                  </a:lnTo>
                  <a:lnTo>
                    <a:pt x="123" y="98"/>
                  </a:lnTo>
                  <a:lnTo>
                    <a:pt x="121" y="96"/>
                  </a:lnTo>
                  <a:lnTo>
                    <a:pt x="125" y="90"/>
                  </a:lnTo>
                  <a:lnTo>
                    <a:pt x="123" y="84"/>
                  </a:lnTo>
                  <a:lnTo>
                    <a:pt x="123" y="84"/>
                  </a:lnTo>
                  <a:lnTo>
                    <a:pt x="121" y="82"/>
                  </a:lnTo>
                  <a:lnTo>
                    <a:pt x="121" y="78"/>
                  </a:lnTo>
                  <a:lnTo>
                    <a:pt x="123" y="77"/>
                  </a:lnTo>
                  <a:lnTo>
                    <a:pt x="123" y="75"/>
                  </a:lnTo>
                  <a:lnTo>
                    <a:pt x="121" y="73"/>
                  </a:lnTo>
                  <a:lnTo>
                    <a:pt x="123" y="71"/>
                  </a:lnTo>
                  <a:lnTo>
                    <a:pt x="125" y="71"/>
                  </a:lnTo>
                  <a:lnTo>
                    <a:pt x="126" y="69"/>
                  </a:lnTo>
                  <a:lnTo>
                    <a:pt x="126" y="67"/>
                  </a:lnTo>
                  <a:lnTo>
                    <a:pt x="126" y="65"/>
                  </a:lnTo>
                  <a:lnTo>
                    <a:pt x="126" y="61"/>
                  </a:lnTo>
                  <a:lnTo>
                    <a:pt x="125" y="61"/>
                  </a:lnTo>
                  <a:lnTo>
                    <a:pt x="123" y="61"/>
                  </a:lnTo>
                  <a:lnTo>
                    <a:pt x="123" y="61"/>
                  </a:lnTo>
                  <a:lnTo>
                    <a:pt x="119" y="61"/>
                  </a:lnTo>
                  <a:lnTo>
                    <a:pt x="117" y="61"/>
                  </a:lnTo>
                  <a:lnTo>
                    <a:pt x="115" y="63"/>
                  </a:lnTo>
                  <a:lnTo>
                    <a:pt x="113" y="61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09" y="61"/>
                  </a:lnTo>
                  <a:lnTo>
                    <a:pt x="107" y="61"/>
                  </a:lnTo>
                  <a:lnTo>
                    <a:pt x="98" y="54"/>
                  </a:lnTo>
                  <a:lnTo>
                    <a:pt x="96" y="54"/>
                  </a:lnTo>
                  <a:lnTo>
                    <a:pt x="94" y="54"/>
                  </a:lnTo>
                  <a:lnTo>
                    <a:pt x="90" y="54"/>
                  </a:lnTo>
                  <a:lnTo>
                    <a:pt x="88" y="54"/>
                  </a:lnTo>
                  <a:lnTo>
                    <a:pt x="86" y="54"/>
                  </a:lnTo>
                  <a:lnTo>
                    <a:pt x="84" y="54"/>
                  </a:lnTo>
                  <a:lnTo>
                    <a:pt x="82" y="54"/>
                  </a:lnTo>
                  <a:lnTo>
                    <a:pt x="81" y="54"/>
                  </a:lnTo>
                  <a:lnTo>
                    <a:pt x="79" y="54"/>
                  </a:lnTo>
                  <a:lnTo>
                    <a:pt x="75" y="52"/>
                  </a:lnTo>
                  <a:lnTo>
                    <a:pt x="73" y="50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6"/>
                  </a:lnTo>
                  <a:lnTo>
                    <a:pt x="75" y="44"/>
                  </a:lnTo>
                  <a:lnTo>
                    <a:pt x="73" y="42"/>
                  </a:lnTo>
                  <a:lnTo>
                    <a:pt x="71" y="38"/>
                  </a:lnTo>
                  <a:lnTo>
                    <a:pt x="67" y="33"/>
                  </a:lnTo>
                  <a:lnTo>
                    <a:pt x="65" y="33"/>
                  </a:lnTo>
                  <a:lnTo>
                    <a:pt x="63" y="33"/>
                  </a:lnTo>
                  <a:lnTo>
                    <a:pt x="63" y="31"/>
                  </a:lnTo>
                  <a:lnTo>
                    <a:pt x="65" y="29"/>
                  </a:lnTo>
                  <a:lnTo>
                    <a:pt x="65" y="25"/>
                  </a:lnTo>
                  <a:lnTo>
                    <a:pt x="65" y="23"/>
                  </a:lnTo>
                  <a:lnTo>
                    <a:pt x="65" y="21"/>
                  </a:lnTo>
                  <a:lnTo>
                    <a:pt x="69" y="17"/>
                  </a:lnTo>
                  <a:lnTo>
                    <a:pt x="71" y="15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5" y="12"/>
                  </a:lnTo>
                  <a:lnTo>
                    <a:pt x="79" y="8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86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77" y="2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6"/>
                  </a:lnTo>
                  <a:lnTo>
                    <a:pt x="71" y="6"/>
                  </a:lnTo>
                  <a:lnTo>
                    <a:pt x="67" y="8"/>
                  </a:lnTo>
                  <a:lnTo>
                    <a:pt x="65" y="10"/>
                  </a:lnTo>
                  <a:lnTo>
                    <a:pt x="63" y="10"/>
                  </a:lnTo>
                  <a:lnTo>
                    <a:pt x="60" y="12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5"/>
                  </a:lnTo>
                  <a:lnTo>
                    <a:pt x="52" y="17"/>
                  </a:lnTo>
                  <a:lnTo>
                    <a:pt x="52" y="17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48" y="14"/>
                  </a:lnTo>
                  <a:lnTo>
                    <a:pt x="46" y="14"/>
                  </a:lnTo>
                  <a:lnTo>
                    <a:pt x="44" y="15"/>
                  </a:lnTo>
                  <a:lnTo>
                    <a:pt x="42" y="15"/>
                  </a:lnTo>
                  <a:lnTo>
                    <a:pt x="40" y="19"/>
                  </a:lnTo>
                  <a:lnTo>
                    <a:pt x="37" y="23"/>
                  </a:lnTo>
                  <a:lnTo>
                    <a:pt x="37" y="25"/>
                  </a:lnTo>
                  <a:lnTo>
                    <a:pt x="39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39" y="29"/>
                  </a:lnTo>
                  <a:lnTo>
                    <a:pt x="37" y="29"/>
                  </a:lnTo>
                  <a:lnTo>
                    <a:pt x="35" y="29"/>
                  </a:lnTo>
                  <a:lnTo>
                    <a:pt x="33" y="31"/>
                  </a:lnTo>
                  <a:lnTo>
                    <a:pt x="31" y="33"/>
                  </a:lnTo>
                  <a:lnTo>
                    <a:pt x="29" y="33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3" y="36"/>
                  </a:lnTo>
                  <a:lnTo>
                    <a:pt x="25" y="38"/>
                  </a:lnTo>
                  <a:lnTo>
                    <a:pt x="27" y="40"/>
                  </a:lnTo>
                  <a:lnTo>
                    <a:pt x="27" y="42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1" y="40"/>
                  </a:lnTo>
                  <a:lnTo>
                    <a:pt x="21" y="38"/>
                  </a:lnTo>
                  <a:lnTo>
                    <a:pt x="19" y="36"/>
                  </a:lnTo>
                  <a:lnTo>
                    <a:pt x="18" y="38"/>
                  </a:lnTo>
                  <a:lnTo>
                    <a:pt x="19" y="40"/>
                  </a:lnTo>
                  <a:lnTo>
                    <a:pt x="19" y="42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9" y="57"/>
                  </a:lnTo>
                  <a:lnTo>
                    <a:pt x="19" y="59"/>
                  </a:lnTo>
                  <a:lnTo>
                    <a:pt x="19" y="61"/>
                  </a:lnTo>
                  <a:lnTo>
                    <a:pt x="18" y="61"/>
                  </a:lnTo>
                  <a:lnTo>
                    <a:pt x="18" y="63"/>
                  </a:lnTo>
                  <a:lnTo>
                    <a:pt x="19" y="65"/>
                  </a:lnTo>
                  <a:lnTo>
                    <a:pt x="19" y="67"/>
                  </a:lnTo>
                  <a:lnTo>
                    <a:pt x="18" y="67"/>
                  </a:lnTo>
                  <a:lnTo>
                    <a:pt x="18" y="69"/>
                  </a:lnTo>
                  <a:lnTo>
                    <a:pt x="18" y="69"/>
                  </a:lnTo>
                  <a:lnTo>
                    <a:pt x="19" y="71"/>
                  </a:lnTo>
                  <a:lnTo>
                    <a:pt x="19" y="75"/>
                  </a:lnTo>
                  <a:lnTo>
                    <a:pt x="19" y="78"/>
                  </a:lnTo>
                  <a:lnTo>
                    <a:pt x="18" y="80"/>
                  </a:lnTo>
                  <a:lnTo>
                    <a:pt x="18" y="82"/>
                  </a:lnTo>
                  <a:lnTo>
                    <a:pt x="18" y="84"/>
                  </a:lnTo>
                  <a:lnTo>
                    <a:pt x="19" y="82"/>
                  </a:lnTo>
                  <a:lnTo>
                    <a:pt x="19" y="84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21" y="88"/>
                  </a:lnTo>
                  <a:lnTo>
                    <a:pt x="19" y="90"/>
                  </a:lnTo>
                  <a:lnTo>
                    <a:pt x="16" y="94"/>
                  </a:lnTo>
                  <a:lnTo>
                    <a:pt x="16" y="96"/>
                  </a:lnTo>
                  <a:lnTo>
                    <a:pt x="12" y="98"/>
                  </a:lnTo>
                  <a:lnTo>
                    <a:pt x="8" y="99"/>
                  </a:lnTo>
                  <a:lnTo>
                    <a:pt x="4" y="101"/>
                  </a:lnTo>
                  <a:lnTo>
                    <a:pt x="2" y="105"/>
                  </a:lnTo>
                  <a:lnTo>
                    <a:pt x="2" y="109"/>
                  </a:lnTo>
                  <a:lnTo>
                    <a:pt x="0" y="111"/>
                  </a:lnTo>
                  <a:lnTo>
                    <a:pt x="4" y="111"/>
                  </a:lnTo>
                  <a:lnTo>
                    <a:pt x="8" y="113"/>
                  </a:lnTo>
                  <a:lnTo>
                    <a:pt x="12" y="117"/>
                  </a:lnTo>
                  <a:lnTo>
                    <a:pt x="14" y="117"/>
                  </a:lnTo>
                  <a:lnTo>
                    <a:pt x="18" y="119"/>
                  </a:lnTo>
                  <a:lnTo>
                    <a:pt x="16" y="120"/>
                  </a:lnTo>
                  <a:lnTo>
                    <a:pt x="18" y="120"/>
                  </a:lnTo>
                  <a:lnTo>
                    <a:pt x="19" y="122"/>
                  </a:lnTo>
                  <a:lnTo>
                    <a:pt x="23" y="122"/>
                  </a:lnTo>
                  <a:lnTo>
                    <a:pt x="25" y="124"/>
                  </a:lnTo>
                  <a:lnTo>
                    <a:pt x="29" y="124"/>
                  </a:lnTo>
                  <a:lnTo>
                    <a:pt x="31" y="124"/>
                  </a:lnTo>
                  <a:lnTo>
                    <a:pt x="29" y="122"/>
                  </a:lnTo>
                  <a:lnTo>
                    <a:pt x="31" y="120"/>
                  </a:lnTo>
                  <a:lnTo>
                    <a:pt x="33" y="120"/>
                  </a:lnTo>
                  <a:lnTo>
                    <a:pt x="35" y="122"/>
                  </a:lnTo>
                  <a:lnTo>
                    <a:pt x="37" y="122"/>
                  </a:lnTo>
                  <a:lnTo>
                    <a:pt x="39" y="124"/>
                  </a:lnTo>
                  <a:lnTo>
                    <a:pt x="39" y="124"/>
                  </a:lnTo>
                  <a:lnTo>
                    <a:pt x="39" y="124"/>
                  </a:lnTo>
                  <a:lnTo>
                    <a:pt x="40" y="124"/>
                  </a:lnTo>
                  <a:lnTo>
                    <a:pt x="40" y="126"/>
                  </a:lnTo>
                  <a:lnTo>
                    <a:pt x="44" y="126"/>
                  </a:lnTo>
                  <a:lnTo>
                    <a:pt x="48" y="126"/>
                  </a:lnTo>
                  <a:lnTo>
                    <a:pt x="48" y="128"/>
                  </a:lnTo>
                  <a:lnTo>
                    <a:pt x="50" y="130"/>
                  </a:lnTo>
                  <a:lnTo>
                    <a:pt x="52" y="132"/>
                  </a:lnTo>
                  <a:lnTo>
                    <a:pt x="52" y="136"/>
                  </a:lnTo>
                  <a:lnTo>
                    <a:pt x="54" y="136"/>
                  </a:lnTo>
                  <a:lnTo>
                    <a:pt x="60" y="138"/>
                  </a:lnTo>
                  <a:lnTo>
                    <a:pt x="61" y="140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3" y="143"/>
                  </a:lnTo>
                  <a:lnTo>
                    <a:pt x="65" y="145"/>
                  </a:lnTo>
                  <a:lnTo>
                    <a:pt x="63" y="147"/>
                  </a:lnTo>
                  <a:lnTo>
                    <a:pt x="65" y="147"/>
                  </a:lnTo>
                  <a:lnTo>
                    <a:pt x="67" y="149"/>
                  </a:lnTo>
                  <a:lnTo>
                    <a:pt x="69" y="149"/>
                  </a:lnTo>
                  <a:lnTo>
                    <a:pt x="71" y="149"/>
                  </a:lnTo>
                  <a:lnTo>
                    <a:pt x="73" y="149"/>
                  </a:lnTo>
                  <a:lnTo>
                    <a:pt x="75" y="147"/>
                  </a:lnTo>
                  <a:lnTo>
                    <a:pt x="79" y="147"/>
                  </a:lnTo>
                  <a:lnTo>
                    <a:pt x="81" y="147"/>
                  </a:lnTo>
                  <a:lnTo>
                    <a:pt x="84" y="147"/>
                  </a:lnTo>
                  <a:lnTo>
                    <a:pt x="88" y="147"/>
                  </a:lnTo>
                  <a:lnTo>
                    <a:pt x="90" y="147"/>
                  </a:lnTo>
                  <a:lnTo>
                    <a:pt x="90" y="147"/>
                  </a:lnTo>
                  <a:lnTo>
                    <a:pt x="92" y="147"/>
                  </a:lnTo>
                  <a:lnTo>
                    <a:pt x="94" y="149"/>
                  </a:lnTo>
                  <a:lnTo>
                    <a:pt x="94" y="149"/>
                  </a:lnTo>
                  <a:lnTo>
                    <a:pt x="98" y="149"/>
                  </a:lnTo>
                  <a:lnTo>
                    <a:pt x="98" y="151"/>
                  </a:lnTo>
                  <a:lnTo>
                    <a:pt x="90" y="161"/>
                  </a:lnTo>
                  <a:lnTo>
                    <a:pt x="90" y="163"/>
                  </a:lnTo>
                  <a:lnTo>
                    <a:pt x="92" y="163"/>
                  </a:lnTo>
                  <a:lnTo>
                    <a:pt x="96" y="163"/>
                  </a:lnTo>
                  <a:lnTo>
                    <a:pt x="98" y="164"/>
                  </a:lnTo>
                  <a:lnTo>
                    <a:pt x="98" y="16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7" name="Freeform 183"/>
            <p:cNvSpPr>
              <a:spLocks noEditPoints="1"/>
            </p:cNvSpPr>
            <p:nvPr/>
          </p:nvSpPr>
          <p:spPr bwMode="auto">
            <a:xfrm>
              <a:off x="3244263" y="2936153"/>
              <a:ext cx="92433" cy="92432"/>
            </a:xfrm>
            <a:custGeom>
              <a:avLst/>
              <a:gdLst>
                <a:gd name="T0" fmla="*/ 60 w 63"/>
                <a:gd name="T1" fmla="*/ 13 h 63"/>
                <a:gd name="T2" fmla="*/ 58 w 63"/>
                <a:gd name="T3" fmla="*/ 11 h 63"/>
                <a:gd name="T4" fmla="*/ 54 w 63"/>
                <a:gd name="T5" fmla="*/ 9 h 63"/>
                <a:gd name="T6" fmla="*/ 50 w 63"/>
                <a:gd name="T7" fmla="*/ 11 h 63"/>
                <a:gd name="T8" fmla="*/ 50 w 63"/>
                <a:gd name="T9" fmla="*/ 13 h 63"/>
                <a:gd name="T10" fmla="*/ 44 w 63"/>
                <a:gd name="T11" fmla="*/ 11 h 63"/>
                <a:gd name="T12" fmla="*/ 39 w 63"/>
                <a:gd name="T13" fmla="*/ 9 h 63"/>
                <a:gd name="T14" fmla="*/ 39 w 63"/>
                <a:gd name="T15" fmla="*/ 8 h 63"/>
                <a:gd name="T16" fmla="*/ 33 w 63"/>
                <a:gd name="T17" fmla="*/ 6 h 63"/>
                <a:gd name="T18" fmla="*/ 25 w 63"/>
                <a:gd name="T19" fmla="*/ 0 h 63"/>
                <a:gd name="T20" fmla="*/ 21 w 63"/>
                <a:gd name="T21" fmla="*/ 2 h 63"/>
                <a:gd name="T22" fmla="*/ 14 w 63"/>
                <a:gd name="T23" fmla="*/ 4 h 63"/>
                <a:gd name="T24" fmla="*/ 8 w 63"/>
                <a:gd name="T25" fmla="*/ 6 h 63"/>
                <a:gd name="T26" fmla="*/ 10 w 63"/>
                <a:gd name="T27" fmla="*/ 9 h 63"/>
                <a:gd name="T28" fmla="*/ 10 w 63"/>
                <a:gd name="T29" fmla="*/ 13 h 63"/>
                <a:gd name="T30" fmla="*/ 6 w 63"/>
                <a:gd name="T31" fmla="*/ 19 h 63"/>
                <a:gd name="T32" fmla="*/ 4 w 63"/>
                <a:gd name="T33" fmla="*/ 23 h 63"/>
                <a:gd name="T34" fmla="*/ 0 w 63"/>
                <a:gd name="T35" fmla="*/ 27 h 63"/>
                <a:gd name="T36" fmla="*/ 2 w 63"/>
                <a:gd name="T37" fmla="*/ 29 h 63"/>
                <a:gd name="T38" fmla="*/ 2 w 63"/>
                <a:gd name="T39" fmla="*/ 34 h 63"/>
                <a:gd name="T40" fmla="*/ 0 w 63"/>
                <a:gd name="T41" fmla="*/ 36 h 63"/>
                <a:gd name="T42" fmla="*/ 2 w 63"/>
                <a:gd name="T43" fmla="*/ 38 h 63"/>
                <a:gd name="T44" fmla="*/ 6 w 63"/>
                <a:gd name="T45" fmla="*/ 42 h 63"/>
                <a:gd name="T46" fmla="*/ 8 w 63"/>
                <a:gd name="T47" fmla="*/ 38 h 63"/>
                <a:gd name="T48" fmla="*/ 12 w 63"/>
                <a:gd name="T49" fmla="*/ 36 h 63"/>
                <a:gd name="T50" fmla="*/ 12 w 63"/>
                <a:gd name="T51" fmla="*/ 40 h 63"/>
                <a:gd name="T52" fmla="*/ 12 w 63"/>
                <a:gd name="T53" fmla="*/ 36 h 63"/>
                <a:gd name="T54" fmla="*/ 14 w 63"/>
                <a:gd name="T55" fmla="*/ 40 h 63"/>
                <a:gd name="T56" fmla="*/ 12 w 63"/>
                <a:gd name="T57" fmla="*/ 44 h 63"/>
                <a:gd name="T58" fmla="*/ 8 w 63"/>
                <a:gd name="T59" fmla="*/ 48 h 63"/>
                <a:gd name="T60" fmla="*/ 10 w 63"/>
                <a:gd name="T61" fmla="*/ 52 h 63"/>
                <a:gd name="T62" fmla="*/ 6 w 63"/>
                <a:gd name="T63" fmla="*/ 55 h 63"/>
                <a:gd name="T64" fmla="*/ 10 w 63"/>
                <a:gd name="T65" fmla="*/ 57 h 63"/>
                <a:gd name="T66" fmla="*/ 12 w 63"/>
                <a:gd name="T67" fmla="*/ 57 h 63"/>
                <a:gd name="T68" fmla="*/ 18 w 63"/>
                <a:gd name="T69" fmla="*/ 59 h 63"/>
                <a:gd name="T70" fmla="*/ 21 w 63"/>
                <a:gd name="T71" fmla="*/ 63 h 63"/>
                <a:gd name="T72" fmla="*/ 33 w 63"/>
                <a:gd name="T73" fmla="*/ 44 h 63"/>
                <a:gd name="T74" fmla="*/ 46 w 63"/>
                <a:gd name="T75" fmla="*/ 40 h 63"/>
                <a:gd name="T76" fmla="*/ 58 w 63"/>
                <a:gd name="T77" fmla="*/ 30 h 63"/>
                <a:gd name="T78" fmla="*/ 61 w 63"/>
                <a:gd name="T79" fmla="*/ 25 h 63"/>
                <a:gd name="T80" fmla="*/ 63 w 63"/>
                <a:gd name="T81" fmla="*/ 21 h 63"/>
                <a:gd name="T82" fmla="*/ 61 w 63"/>
                <a:gd name="T83" fmla="*/ 15 h 63"/>
                <a:gd name="T84" fmla="*/ 60 w 63"/>
                <a:gd name="T85" fmla="*/ 13 h 63"/>
                <a:gd name="T86" fmla="*/ 60 w 63"/>
                <a:gd name="T87" fmla="*/ 13 h 63"/>
                <a:gd name="T88" fmla="*/ 6 w 63"/>
                <a:gd name="T89" fmla="*/ 44 h 63"/>
                <a:gd name="T90" fmla="*/ 10 w 63"/>
                <a:gd name="T91" fmla="*/ 40 h 63"/>
                <a:gd name="T92" fmla="*/ 10 w 63"/>
                <a:gd name="T93" fmla="*/ 42 h 63"/>
                <a:gd name="T94" fmla="*/ 10 w 63"/>
                <a:gd name="T95" fmla="*/ 46 h 63"/>
                <a:gd name="T96" fmla="*/ 8 w 63"/>
                <a:gd name="T97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" h="63">
                  <a:moveTo>
                    <a:pt x="60" y="13"/>
                  </a:moveTo>
                  <a:lnTo>
                    <a:pt x="60" y="13"/>
                  </a:lnTo>
                  <a:lnTo>
                    <a:pt x="60" y="13"/>
                  </a:lnTo>
                  <a:lnTo>
                    <a:pt x="58" y="11"/>
                  </a:lnTo>
                  <a:lnTo>
                    <a:pt x="56" y="11"/>
                  </a:lnTo>
                  <a:lnTo>
                    <a:pt x="54" y="9"/>
                  </a:lnTo>
                  <a:lnTo>
                    <a:pt x="52" y="9"/>
                  </a:lnTo>
                  <a:lnTo>
                    <a:pt x="50" y="11"/>
                  </a:lnTo>
                  <a:lnTo>
                    <a:pt x="52" y="13"/>
                  </a:lnTo>
                  <a:lnTo>
                    <a:pt x="50" y="13"/>
                  </a:lnTo>
                  <a:lnTo>
                    <a:pt x="46" y="13"/>
                  </a:lnTo>
                  <a:lnTo>
                    <a:pt x="44" y="11"/>
                  </a:lnTo>
                  <a:lnTo>
                    <a:pt x="40" y="11"/>
                  </a:lnTo>
                  <a:lnTo>
                    <a:pt x="39" y="9"/>
                  </a:lnTo>
                  <a:lnTo>
                    <a:pt x="37" y="9"/>
                  </a:lnTo>
                  <a:lnTo>
                    <a:pt x="39" y="8"/>
                  </a:lnTo>
                  <a:lnTo>
                    <a:pt x="35" y="6"/>
                  </a:lnTo>
                  <a:lnTo>
                    <a:pt x="33" y="6"/>
                  </a:lnTo>
                  <a:lnTo>
                    <a:pt x="29" y="2"/>
                  </a:lnTo>
                  <a:lnTo>
                    <a:pt x="25" y="0"/>
                  </a:lnTo>
                  <a:lnTo>
                    <a:pt x="21" y="0"/>
                  </a:lnTo>
                  <a:lnTo>
                    <a:pt x="21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8" y="6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21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2" y="34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48"/>
                  </a:lnTo>
                  <a:lnTo>
                    <a:pt x="10" y="50"/>
                  </a:lnTo>
                  <a:lnTo>
                    <a:pt x="10" y="52"/>
                  </a:lnTo>
                  <a:lnTo>
                    <a:pt x="8" y="53"/>
                  </a:lnTo>
                  <a:lnTo>
                    <a:pt x="6" y="55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2" y="55"/>
                  </a:lnTo>
                  <a:lnTo>
                    <a:pt x="12" y="57"/>
                  </a:lnTo>
                  <a:lnTo>
                    <a:pt x="16" y="57"/>
                  </a:lnTo>
                  <a:lnTo>
                    <a:pt x="18" y="59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5" y="61"/>
                  </a:lnTo>
                  <a:lnTo>
                    <a:pt x="33" y="44"/>
                  </a:lnTo>
                  <a:lnTo>
                    <a:pt x="35" y="44"/>
                  </a:lnTo>
                  <a:lnTo>
                    <a:pt x="46" y="40"/>
                  </a:lnTo>
                  <a:lnTo>
                    <a:pt x="50" y="38"/>
                  </a:lnTo>
                  <a:lnTo>
                    <a:pt x="58" y="30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3" y="25"/>
                  </a:lnTo>
                  <a:lnTo>
                    <a:pt x="63" y="21"/>
                  </a:lnTo>
                  <a:lnTo>
                    <a:pt x="63" y="19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0" y="13"/>
                  </a:lnTo>
                  <a:lnTo>
                    <a:pt x="60" y="13"/>
                  </a:lnTo>
                  <a:lnTo>
                    <a:pt x="60" y="13"/>
                  </a:lnTo>
                  <a:close/>
                  <a:moveTo>
                    <a:pt x="8" y="46"/>
                  </a:moveTo>
                  <a:lnTo>
                    <a:pt x="6" y="44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8" y="46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8" name="Freeform 184"/>
            <p:cNvSpPr>
              <a:spLocks/>
            </p:cNvSpPr>
            <p:nvPr/>
          </p:nvSpPr>
          <p:spPr bwMode="auto">
            <a:xfrm>
              <a:off x="3239861" y="2955226"/>
              <a:ext cx="203938" cy="272895"/>
            </a:xfrm>
            <a:custGeom>
              <a:avLst/>
              <a:gdLst>
                <a:gd name="T0" fmla="*/ 126 w 139"/>
                <a:gd name="T1" fmla="*/ 109 h 186"/>
                <a:gd name="T2" fmla="*/ 118 w 139"/>
                <a:gd name="T3" fmla="*/ 109 h 186"/>
                <a:gd name="T4" fmla="*/ 118 w 139"/>
                <a:gd name="T5" fmla="*/ 98 h 186"/>
                <a:gd name="T6" fmla="*/ 108 w 139"/>
                <a:gd name="T7" fmla="*/ 100 h 186"/>
                <a:gd name="T8" fmla="*/ 95 w 139"/>
                <a:gd name="T9" fmla="*/ 94 h 186"/>
                <a:gd name="T10" fmla="*/ 84 w 139"/>
                <a:gd name="T11" fmla="*/ 82 h 186"/>
                <a:gd name="T12" fmla="*/ 82 w 139"/>
                <a:gd name="T13" fmla="*/ 75 h 186"/>
                <a:gd name="T14" fmla="*/ 82 w 139"/>
                <a:gd name="T15" fmla="*/ 69 h 186"/>
                <a:gd name="T16" fmla="*/ 87 w 139"/>
                <a:gd name="T17" fmla="*/ 63 h 186"/>
                <a:gd name="T18" fmla="*/ 89 w 139"/>
                <a:gd name="T19" fmla="*/ 54 h 186"/>
                <a:gd name="T20" fmla="*/ 97 w 139"/>
                <a:gd name="T21" fmla="*/ 48 h 186"/>
                <a:gd name="T22" fmla="*/ 112 w 139"/>
                <a:gd name="T23" fmla="*/ 42 h 186"/>
                <a:gd name="T24" fmla="*/ 116 w 139"/>
                <a:gd name="T25" fmla="*/ 42 h 186"/>
                <a:gd name="T26" fmla="*/ 122 w 139"/>
                <a:gd name="T27" fmla="*/ 42 h 186"/>
                <a:gd name="T28" fmla="*/ 114 w 139"/>
                <a:gd name="T29" fmla="*/ 39 h 186"/>
                <a:gd name="T30" fmla="*/ 118 w 139"/>
                <a:gd name="T31" fmla="*/ 25 h 186"/>
                <a:gd name="T32" fmla="*/ 114 w 139"/>
                <a:gd name="T33" fmla="*/ 23 h 186"/>
                <a:gd name="T34" fmla="*/ 103 w 139"/>
                <a:gd name="T35" fmla="*/ 23 h 186"/>
                <a:gd name="T36" fmla="*/ 93 w 139"/>
                <a:gd name="T37" fmla="*/ 25 h 186"/>
                <a:gd name="T38" fmla="*/ 89 w 139"/>
                <a:gd name="T39" fmla="*/ 21 h 186"/>
                <a:gd name="T40" fmla="*/ 85 w 139"/>
                <a:gd name="T41" fmla="*/ 16 h 186"/>
                <a:gd name="T42" fmla="*/ 76 w 139"/>
                <a:gd name="T43" fmla="*/ 8 h 186"/>
                <a:gd name="T44" fmla="*/ 68 w 139"/>
                <a:gd name="T45" fmla="*/ 2 h 186"/>
                <a:gd name="T46" fmla="*/ 64 w 139"/>
                <a:gd name="T47" fmla="*/ 2 h 186"/>
                <a:gd name="T48" fmla="*/ 66 w 139"/>
                <a:gd name="T49" fmla="*/ 12 h 186"/>
                <a:gd name="T50" fmla="*/ 53 w 139"/>
                <a:gd name="T51" fmla="*/ 25 h 186"/>
                <a:gd name="T52" fmla="*/ 28 w 139"/>
                <a:gd name="T53" fmla="*/ 48 h 186"/>
                <a:gd name="T54" fmla="*/ 19 w 139"/>
                <a:gd name="T55" fmla="*/ 44 h 186"/>
                <a:gd name="T56" fmla="*/ 11 w 139"/>
                <a:gd name="T57" fmla="*/ 44 h 186"/>
                <a:gd name="T58" fmla="*/ 13 w 139"/>
                <a:gd name="T59" fmla="*/ 37 h 186"/>
                <a:gd name="T60" fmla="*/ 5 w 139"/>
                <a:gd name="T61" fmla="*/ 39 h 186"/>
                <a:gd name="T62" fmla="*/ 0 w 139"/>
                <a:gd name="T63" fmla="*/ 48 h 186"/>
                <a:gd name="T64" fmla="*/ 0 w 139"/>
                <a:gd name="T65" fmla="*/ 52 h 186"/>
                <a:gd name="T66" fmla="*/ 1 w 139"/>
                <a:gd name="T67" fmla="*/ 60 h 186"/>
                <a:gd name="T68" fmla="*/ 3 w 139"/>
                <a:gd name="T69" fmla="*/ 63 h 186"/>
                <a:gd name="T70" fmla="*/ 17 w 139"/>
                <a:gd name="T71" fmla="*/ 69 h 186"/>
                <a:gd name="T72" fmla="*/ 21 w 139"/>
                <a:gd name="T73" fmla="*/ 79 h 186"/>
                <a:gd name="T74" fmla="*/ 28 w 139"/>
                <a:gd name="T75" fmla="*/ 88 h 186"/>
                <a:gd name="T76" fmla="*/ 34 w 139"/>
                <a:gd name="T77" fmla="*/ 98 h 186"/>
                <a:gd name="T78" fmla="*/ 40 w 139"/>
                <a:gd name="T79" fmla="*/ 107 h 186"/>
                <a:gd name="T80" fmla="*/ 42 w 139"/>
                <a:gd name="T81" fmla="*/ 113 h 186"/>
                <a:gd name="T82" fmla="*/ 47 w 139"/>
                <a:gd name="T83" fmla="*/ 123 h 186"/>
                <a:gd name="T84" fmla="*/ 55 w 139"/>
                <a:gd name="T85" fmla="*/ 132 h 186"/>
                <a:gd name="T86" fmla="*/ 57 w 139"/>
                <a:gd name="T87" fmla="*/ 138 h 186"/>
                <a:gd name="T88" fmla="*/ 59 w 139"/>
                <a:gd name="T89" fmla="*/ 142 h 186"/>
                <a:gd name="T90" fmla="*/ 63 w 139"/>
                <a:gd name="T91" fmla="*/ 147 h 186"/>
                <a:gd name="T92" fmla="*/ 70 w 139"/>
                <a:gd name="T93" fmla="*/ 151 h 186"/>
                <a:gd name="T94" fmla="*/ 76 w 139"/>
                <a:gd name="T95" fmla="*/ 155 h 186"/>
                <a:gd name="T96" fmla="*/ 82 w 139"/>
                <a:gd name="T97" fmla="*/ 159 h 186"/>
                <a:gd name="T98" fmla="*/ 87 w 139"/>
                <a:gd name="T99" fmla="*/ 165 h 186"/>
                <a:gd name="T100" fmla="*/ 97 w 139"/>
                <a:gd name="T101" fmla="*/ 166 h 186"/>
                <a:gd name="T102" fmla="*/ 105 w 139"/>
                <a:gd name="T103" fmla="*/ 170 h 186"/>
                <a:gd name="T104" fmla="*/ 110 w 139"/>
                <a:gd name="T105" fmla="*/ 176 h 186"/>
                <a:gd name="T106" fmla="*/ 116 w 139"/>
                <a:gd name="T107" fmla="*/ 180 h 186"/>
                <a:gd name="T108" fmla="*/ 124 w 139"/>
                <a:gd name="T109" fmla="*/ 186 h 186"/>
                <a:gd name="T110" fmla="*/ 131 w 139"/>
                <a:gd name="T111" fmla="*/ 182 h 186"/>
                <a:gd name="T112" fmla="*/ 133 w 139"/>
                <a:gd name="T113" fmla="*/ 176 h 186"/>
                <a:gd name="T114" fmla="*/ 131 w 139"/>
                <a:gd name="T115" fmla="*/ 174 h 186"/>
                <a:gd name="T116" fmla="*/ 137 w 139"/>
                <a:gd name="T117" fmla="*/ 165 h 186"/>
                <a:gd name="T118" fmla="*/ 135 w 139"/>
                <a:gd name="T119" fmla="*/ 151 h 186"/>
                <a:gd name="T120" fmla="*/ 137 w 139"/>
                <a:gd name="T121" fmla="*/ 140 h 186"/>
                <a:gd name="T122" fmla="*/ 139 w 139"/>
                <a:gd name="T123" fmla="*/ 12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9" h="186">
                  <a:moveTo>
                    <a:pt x="127" y="109"/>
                  </a:moveTo>
                  <a:lnTo>
                    <a:pt x="127" y="109"/>
                  </a:lnTo>
                  <a:lnTo>
                    <a:pt x="127" y="109"/>
                  </a:lnTo>
                  <a:lnTo>
                    <a:pt x="126" y="109"/>
                  </a:lnTo>
                  <a:lnTo>
                    <a:pt x="124" y="109"/>
                  </a:lnTo>
                  <a:lnTo>
                    <a:pt x="122" y="109"/>
                  </a:lnTo>
                  <a:lnTo>
                    <a:pt x="120" y="111"/>
                  </a:lnTo>
                  <a:lnTo>
                    <a:pt x="118" y="109"/>
                  </a:lnTo>
                  <a:lnTo>
                    <a:pt x="118" y="107"/>
                  </a:lnTo>
                  <a:lnTo>
                    <a:pt x="118" y="102"/>
                  </a:lnTo>
                  <a:lnTo>
                    <a:pt x="118" y="98"/>
                  </a:lnTo>
                  <a:lnTo>
                    <a:pt x="118" y="98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14" y="96"/>
                  </a:lnTo>
                  <a:lnTo>
                    <a:pt x="108" y="100"/>
                  </a:lnTo>
                  <a:lnTo>
                    <a:pt x="103" y="100"/>
                  </a:lnTo>
                  <a:lnTo>
                    <a:pt x="99" y="100"/>
                  </a:lnTo>
                  <a:lnTo>
                    <a:pt x="99" y="96"/>
                  </a:lnTo>
                  <a:lnTo>
                    <a:pt x="95" y="94"/>
                  </a:lnTo>
                  <a:lnTo>
                    <a:pt x="93" y="92"/>
                  </a:lnTo>
                  <a:lnTo>
                    <a:pt x="85" y="94"/>
                  </a:lnTo>
                  <a:lnTo>
                    <a:pt x="89" y="90"/>
                  </a:lnTo>
                  <a:lnTo>
                    <a:pt x="84" y="82"/>
                  </a:lnTo>
                  <a:lnTo>
                    <a:pt x="80" y="81"/>
                  </a:lnTo>
                  <a:lnTo>
                    <a:pt x="82" y="79"/>
                  </a:lnTo>
                  <a:lnTo>
                    <a:pt x="80" y="77"/>
                  </a:lnTo>
                  <a:lnTo>
                    <a:pt x="82" y="75"/>
                  </a:lnTo>
                  <a:lnTo>
                    <a:pt x="82" y="73"/>
                  </a:lnTo>
                  <a:lnTo>
                    <a:pt x="82" y="71"/>
                  </a:lnTo>
                  <a:lnTo>
                    <a:pt x="82" y="71"/>
                  </a:lnTo>
                  <a:lnTo>
                    <a:pt x="82" y="69"/>
                  </a:lnTo>
                  <a:lnTo>
                    <a:pt x="85" y="67"/>
                  </a:lnTo>
                  <a:lnTo>
                    <a:pt x="87" y="67"/>
                  </a:lnTo>
                  <a:lnTo>
                    <a:pt x="89" y="65"/>
                  </a:lnTo>
                  <a:lnTo>
                    <a:pt x="87" y="63"/>
                  </a:lnTo>
                  <a:lnTo>
                    <a:pt x="85" y="60"/>
                  </a:lnTo>
                  <a:lnTo>
                    <a:pt x="89" y="58"/>
                  </a:lnTo>
                  <a:lnTo>
                    <a:pt x="89" y="56"/>
                  </a:lnTo>
                  <a:lnTo>
                    <a:pt x="89" y="54"/>
                  </a:lnTo>
                  <a:lnTo>
                    <a:pt x="89" y="52"/>
                  </a:lnTo>
                  <a:lnTo>
                    <a:pt x="91" y="50"/>
                  </a:lnTo>
                  <a:lnTo>
                    <a:pt x="95" y="50"/>
                  </a:lnTo>
                  <a:lnTo>
                    <a:pt x="97" y="48"/>
                  </a:lnTo>
                  <a:lnTo>
                    <a:pt x="97" y="48"/>
                  </a:lnTo>
                  <a:lnTo>
                    <a:pt x="99" y="46"/>
                  </a:lnTo>
                  <a:lnTo>
                    <a:pt x="105" y="44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4" y="42"/>
                  </a:lnTo>
                  <a:lnTo>
                    <a:pt x="116" y="42"/>
                  </a:lnTo>
                  <a:lnTo>
                    <a:pt x="116" y="42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22" y="44"/>
                  </a:lnTo>
                  <a:lnTo>
                    <a:pt x="122" y="42"/>
                  </a:lnTo>
                  <a:lnTo>
                    <a:pt x="122" y="40"/>
                  </a:lnTo>
                  <a:lnTo>
                    <a:pt x="120" y="39"/>
                  </a:lnTo>
                  <a:lnTo>
                    <a:pt x="116" y="39"/>
                  </a:lnTo>
                  <a:lnTo>
                    <a:pt x="114" y="39"/>
                  </a:lnTo>
                  <a:lnTo>
                    <a:pt x="114" y="37"/>
                  </a:lnTo>
                  <a:lnTo>
                    <a:pt x="122" y="27"/>
                  </a:lnTo>
                  <a:lnTo>
                    <a:pt x="122" y="25"/>
                  </a:lnTo>
                  <a:lnTo>
                    <a:pt x="118" y="25"/>
                  </a:lnTo>
                  <a:lnTo>
                    <a:pt x="118" y="25"/>
                  </a:lnTo>
                  <a:lnTo>
                    <a:pt x="116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2" y="23"/>
                  </a:lnTo>
                  <a:lnTo>
                    <a:pt x="108" y="23"/>
                  </a:lnTo>
                  <a:lnTo>
                    <a:pt x="105" y="23"/>
                  </a:lnTo>
                  <a:lnTo>
                    <a:pt x="103" y="23"/>
                  </a:lnTo>
                  <a:lnTo>
                    <a:pt x="99" y="23"/>
                  </a:lnTo>
                  <a:lnTo>
                    <a:pt x="97" y="25"/>
                  </a:lnTo>
                  <a:lnTo>
                    <a:pt x="95" y="25"/>
                  </a:lnTo>
                  <a:lnTo>
                    <a:pt x="93" y="25"/>
                  </a:lnTo>
                  <a:lnTo>
                    <a:pt x="91" y="25"/>
                  </a:lnTo>
                  <a:lnTo>
                    <a:pt x="89" y="23"/>
                  </a:lnTo>
                  <a:lnTo>
                    <a:pt x="87" y="23"/>
                  </a:lnTo>
                  <a:lnTo>
                    <a:pt x="89" y="21"/>
                  </a:lnTo>
                  <a:lnTo>
                    <a:pt x="87" y="19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85" y="16"/>
                  </a:lnTo>
                  <a:lnTo>
                    <a:pt x="84" y="14"/>
                  </a:lnTo>
                  <a:lnTo>
                    <a:pt x="78" y="12"/>
                  </a:lnTo>
                  <a:lnTo>
                    <a:pt x="76" y="12"/>
                  </a:lnTo>
                  <a:lnTo>
                    <a:pt x="76" y="8"/>
                  </a:lnTo>
                  <a:lnTo>
                    <a:pt x="74" y="6"/>
                  </a:lnTo>
                  <a:lnTo>
                    <a:pt x="72" y="4"/>
                  </a:lnTo>
                  <a:lnTo>
                    <a:pt x="72" y="2"/>
                  </a:lnTo>
                  <a:lnTo>
                    <a:pt x="68" y="2"/>
                  </a:lnTo>
                  <a:lnTo>
                    <a:pt x="64" y="2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8"/>
                  </a:lnTo>
                  <a:lnTo>
                    <a:pt x="66" y="12"/>
                  </a:lnTo>
                  <a:lnTo>
                    <a:pt x="64" y="12"/>
                  </a:lnTo>
                  <a:lnTo>
                    <a:pt x="63" y="12"/>
                  </a:lnTo>
                  <a:lnTo>
                    <a:pt x="61" y="17"/>
                  </a:lnTo>
                  <a:lnTo>
                    <a:pt x="53" y="25"/>
                  </a:lnTo>
                  <a:lnTo>
                    <a:pt x="49" y="27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28" y="4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1" y="46"/>
                  </a:lnTo>
                  <a:lnTo>
                    <a:pt x="19" y="44"/>
                  </a:lnTo>
                  <a:lnTo>
                    <a:pt x="15" y="44"/>
                  </a:lnTo>
                  <a:lnTo>
                    <a:pt x="15" y="42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9" y="42"/>
                  </a:lnTo>
                  <a:lnTo>
                    <a:pt x="11" y="40"/>
                  </a:lnTo>
                  <a:lnTo>
                    <a:pt x="13" y="39"/>
                  </a:lnTo>
                  <a:lnTo>
                    <a:pt x="13" y="37"/>
                  </a:lnTo>
                  <a:lnTo>
                    <a:pt x="11" y="35"/>
                  </a:lnTo>
                  <a:lnTo>
                    <a:pt x="11" y="37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1" y="42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1" y="50"/>
                  </a:lnTo>
                  <a:lnTo>
                    <a:pt x="1" y="50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54"/>
                  </a:lnTo>
                  <a:lnTo>
                    <a:pt x="3" y="58"/>
                  </a:lnTo>
                  <a:lnTo>
                    <a:pt x="3" y="60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7" y="65"/>
                  </a:lnTo>
                  <a:lnTo>
                    <a:pt x="9" y="65"/>
                  </a:lnTo>
                  <a:lnTo>
                    <a:pt x="15" y="69"/>
                  </a:lnTo>
                  <a:lnTo>
                    <a:pt x="17" y="69"/>
                  </a:lnTo>
                  <a:lnTo>
                    <a:pt x="17" y="71"/>
                  </a:lnTo>
                  <a:lnTo>
                    <a:pt x="19" y="75"/>
                  </a:lnTo>
                  <a:lnTo>
                    <a:pt x="19" y="77"/>
                  </a:lnTo>
                  <a:lnTo>
                    <a:pt x="21" y="79"/>
                  </a:lnTo>
                  <a:lnTo>
                    <a:pt x="24" y="81"/>
                  </a:lnTo>
                  <a:lnTo>
                    <a:pt x="26" y="84"/>
                  </a:lnTo>
                  <a:lnTo>
                    <a:pt x="28" y="86"/>
                  </a:lnTo>
                  <a:lnTo>
                    <a:pt x="28" y="88"/>
                  </a:lnTo>
                  <a:lnTo>
                    <a:pt x="30" y="92"/>
                  </a:lnTo>
                  <a:lnTo>
                    <a:pt x="30" y="94"/>
                  </a:lnTo>
                  <a:lnTo>
                    <a:pt x="32" y="94"/>
                  </a:lnTo>
                  <a:lnTo>
                    <a:pt x="34" y="98"/>
                  </a:lnTo>
                  <a:lnTo>
                    <a:pt x="34" y="100"/>
                  </a:lnTo>
                  <a:lnTo>
                    <a:pt x="34" y="102"/>
                  </a:lnTo>
                  <a:lnTo>
                    <a:pt x="36" y="103"/>
                  </a:lnTo>
                  <a:lnTo>
                    <a:pt x="40" y="107"/>
                  </a:lnTo>
                  <a:lnTo>
                    <a:pt x="40" y="109"/>
                  </a:lnTo>
                  <a:lnTo>
                    <a:pt x="40" y="111"/>
                  </a:lnTo>
                  <a:lnTo>
                    <a:pt x="40" y="113"/>
                  </a:lnTo>
                  <a:lnTo>
                    <a:pt x="42" y="113"/>
                  </a:lnTo>
                  <a:lnTo>
                    <a:pt x="45" y="117"/>
                  </a:lnTo>
                  <a:lnTo>
                    <a:pt x="47" y="119"/>
                  </a:lnTo>
                  <a:lnTo>
                    <a:pt x="47" y="121"/>
                  </a:lnTo>
                  <a:lnTo>
                    <a:pt x="47" y="123"/>
                  </a:lnTo>
                  <a:lnTo>
                    <a:pt x="51" y="123"/>
                  </a:lnTo>
                  <a:lnTo>
                    <a:pt x="51" y="124"/>
                  </a:lnTo>
                  <a:lnTo>
                    <a:pt x="55" y="130"/>
                  </a:lnTo>
                  <a:lnTo>
                    <a:pt x="55" y="132"/>
                  </a:lnTo>
                  <a:lnTo>
                    <a:pt x="59" y="136"/>
                  </a:lnTo>
                  <a:lnTo>
                    <a:pt x="59" y="138"/>
                  </a:lnTo>
                  <a:lnTo>
                    <a:pt x="57" y="138"/>
                  </a:lnTo>
                  <a:lnTo>
                    <a:pt x="57" y="138"/>
                  </a:lnTo>
                  <a:lnTo>
                    <a:pt x="57" y="140"/>
                  </a:lnTo>
                  <a:lnTo>
                    <a:pt x="57" y="140"/>
                  </a:lnTo>
                  <a:lnTo>
                    <a:pt x="57" y="142"/>
                  </a:lnTo>
                  <a:lnTo>
                    <a:pt x="59" y="142"/>
                  </a:lnTo>
                  <a:lnTo>
                    <a:pt x="59" y="144"/>
                  </a:lnTo>
                  <a:lnTo>
                    <a:pt x="61" y="144"/>
                  </a:lnTo>
                  <a:lnTo>
                    <a:pt x="59" y="145"/>
                  </a:lnTo>
                  <a:lnTo>
                    <a:pt x="63" y="147"/>
                  </a:lnTo>
                  <a:lnTo>
                    <a:pt x="66" y="149"/>
                  </a:lnTo>
                  <a:lnTo>
                    <a:pt x="66" y="149"/>
                  </a:lnTo>
                  <a:lnTo>
                    <a:pt x="68" y="151"/>
                  </a:lnTo>
                  <a:lnTo>
                    <a:pt x="70" y="151"/>
                  </a:lnTo>
                  <a:lnTo>
                    <a:pt x="70" y="153"/>
                  </a:lnTo>
                  <a:lnTo>
                    <a:pt x="72" y="155"/>
                  </a:lnTo>
                  <a:lnTo>
                    <a:pt x="74" y="155"/>
                  </a:lnTo>
                  <a:lnTo>
                    <a:pt x="76" y="155"/>
                  </a:lnTo>
                  <a:lnTo>
                    <a:pt x="78" y="153"/>
                  </a:lnTo>
                  <a:lnTo>
                    <a:pt x="76" y="155"/>
                  </a:lnTo>
                  <a:lnTo>
                    <a:pt x="78" y="157"/>
                  </a:lnTo>
                  <a:lnTo>
                    <a:pt x="82" y="159"/>
                  </a:lnTo>
                  <a:lnTo>
                    <a:pt x="84" y="161"/>
                  </a:lnTo>
                  <a:lnTo>
                    <a:pt x="84" y="163"/>
                  </a:lnTo>
                  <a:lnTo>
                    <a:pt x="85" y="163"/>
                  </a:lnTo>
                  <a:lnTo>
                    <a:pt x="87" y="165"/>
                  </a:lnTo>
                  <a:lnTo>
                    <a:pt x="89" y="163"/>
                  </a:lnTo>
                  <a:lnTo>
                    <a:pt x="91" y="165"/>
                  </a:lnTo>
                  <a:lnTo>
                    <a:pt x="95" y="166"/>
                  </a:lnTo>
                  <a:lnTo>
                    <a:pt x="97" y="166"/>
                  </a:lnTo>
                  <a:lnTo>
                    <a:pt x="101" y="166"/>
                  </a:lnTo>
                  <a:lnTo>
                    <a:pt x="101" y="168"/>
                  </a:lnTo>
                  <a:lnTo>
                    <a:pt x="101" y="168"/>
                  </a:lnTo>
                  <a:lnTo>
                    <a:pt x="105" y="170"/>
                  </a:lnTo>
                  <a:lnTo>
                    <a:pt x="106" y="172"/>
                  </a:lnTo>
                  <a:lnTo>
                    <a:pt x="108" y="174"/>
                  </a:lnTo>
                  <a:lnTo>
                    <a:pt x="110" y="174"/>
                  </a:lnTo>
                  <a:lnTo>
                    <a:pt x="110" y="176"/>
                  </a:lnTo>
                  <a:lnTo>
                    <a:pt x="110" y="176"/>
                  </a:lnTo>
                  <a:lnTo>
                    <a:pt x="110" y="178"/>
                  </a:lnTo>
                  <a:lnTo>
                    <a:pt x="112" y="178"/>
                  </a:lnTo>
                  <a:lnTo>
                    <a:pt x="116" y="180"/>
                  </a:lnTo>
                  <a:lnTo>
                    <a:pt x="118" y="182"/>
                  </a:lnTo>
                  <a:lnTo>
                    <a:pt x="122" y="184"/>
                  </a:lnTo>
                  <a:lnTo>
                    <a:pt x="124" y="186"/>
                  </a:lnTo>
                  <a:lnTo>
                    <a:pt x="124" y="186"/>
                  </a:lnTo>
                  <a:lnTo>
                    <a:pt x="126" y="184"/>
                  </a:lnTo>
                  <a:lnTo>
                    <a:pt x="127" y="184"/>
                  </a:lnTo>
                  <a:lnTo>
                    <a:pt x="129" y="184"/>
                  </a:lnTo>
                  <a:lnTo>
                    <a:pt x="131" y="182"/>
                  </a:lnTo>
                  <a:lnTo>
                    <a:pt x="133" y="180"/>
                  </a:lnTo>
                  <a:lnTo>
                    <a:pt x="131" y="178"/>
                  </a:lnTo>
                  <a:lnTo>
                    <a:pt x="131" y="176"/>
                  </a:lnTo>
                  <a:lnTo>
                    <a:pt x="133" y="176"/>
                  </a:lnTo>
                  <a:lnTo>
                    <a:pt x="133" y="176"/>
                  </a:lnTo>
                  <a:lnTo>
                    <a:pt x="133" y="174"/>
                  </a:lnTo>
                  <a:lnTo>
                    <a:pt x="131" y="174"/>
                  </a:lnTo>
                  <a:lnTo>
                    <a:pt x="131" y="174"/>
                  </a:lnTo>
                  <a:lnTo>
                    <a:pt x="133" y="170"/>
                  </a:lnTo>
                  <a:lnTo>
                    <a:pt x="135" y="168"/>
                  </a:lnTo>
                  <a:lnTo>
                    <a:pt x="137" y="166"/>
                  </a:lnTo>
                  <a:lnTo>
                    <a:pt x="137" y="165"/>
                  </a:lnTo>
                  <a:lnTo>
                    <a:pt x="135" y="157"/>
                  </a:lnTo>
                  <a:lnTo>
                    <a:pt x="135" y="155"/>
                  </a:lnTo>
                  <a:lnTo>
                    <a:pt x="135" y="153"/>
                  </a:lnTo>
                  <a:lnTo>
                    <a:pt x="135" y="151"/>
                  </a:lnTo>
                  <a:lnTo>
                    <a:pt x="135" y="149"/>
                  </a:lnTo>
                  <a:lnTo>
                    <a:pt x="135" y="149"/>
                  </a:lnTo>
                  <a:lnTo>
                    <a:pt x="137" y="145"/>
                  </a:lnTo>
                  <a:lnTo>
                    <a:pt x="137" y="140"/>
                  </a:lnTo>
                  <a:lnTo>
                    <a:pt x="135" y="136"/>
                  </a:lnTo>
                  <a:lnTo>
                    <a:pt x="137" y="134"/>
                  </a:lnTo>
                  <a:lnTo>
                    <a:pt x="137" y="126"/>
                  </a:lnTo>
                  <a:lnTo>
                    <a:pt x="139" y="124"/>
                  </a:lnTo>
                  <a:lnTo>
                    <a:pt x="139" y="123"/>
                  </a:lnTo>
                  <a:lnTo>
                    <a:pt x="127" y="10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9" name="Freeform 185"/>
            <p:cNvSpPr>
              <a:spLocks/>
            </p:cNvSpPr>
            <p:nvPr/>
          </p:nvSpPr>
          <p:spPr bwMode="auto">
            <a:xfrm>
              <a:off x="3426192" y="3096075"/>
              <a:ext cx="199536" cy="198068"/>
            </a:xfrm>
            <a:custGeom>
              <a:avLst/>
              <a:gdLst>
                <a:gd name="T0" fmla="*/ 130 w 136"/>
                <a:gd name="T1" fmla="*/ 99 h 135"/>
                <a:gd name="T2" fmla="*/ 128 w 136"/>
                <a:gd name="T3" fmla="*/ 76 h 135"/>
                <a:gd name="T4" fmla="*/ 123 w 136"/>
                <a:gd name="T5" fmla="*/ 65 h 135"/>
                <a:gd name="T6" fmla="*/ 100 w 136"/>
                <a:gd name="T7" fmla="*/ 53 h 135"/>
                <a:gd name="T8" fmla="*/ 102 w 136"/>
                <a:gd name="T9" fmla="*/ 44 h 135"/>
                <a:gd name="T10" fmla="*/ 90 w 136"/>
                <a:gd name="T11" fmla="*/ 40 h 135"/>
                <a:gd name="T12" fmla="*/ 85 w 136"/>
                <a:gd name="T13" fmla="*/ 36 h 135"/>
                <a:gd name="T14" fmla="*/ 75 w 136"/>
                <a:gd name="T15" fmla="*/ 34 h 135"/>
                <a:gd name="T16" fmla="*/ 65 w 136"/>
                <a:gd name="T17" fmla="*/ 27 h 135"/>
                <a:gd name="T18" fmla="*/ 56 w 136"/>
                <a:gd name="T19" fmla="*/ 27 h 135"/>
                <a:gd name="T20" fmla="*/ 50 w 136"/>
                <a:gd name="T21" fmla="*/ 21 h 135"/>
                <a:gd name="T22" fmla="*/ 46 w 136"/>
                <a:gd name="T23" fmla="*/ 15 h 135"/>
                <a:gd name="T24" fmla="*/ 46 w 136"/>
                <a:gd name="T25" fmla="*/ 4 h 135"/>
                <a:gd name="T26" fmla="*/ 43 w 136"/>
                <a:gd name="T27" fmla="*/ 2 h 135"/>
                <a:gd name="T28" fmla="*/ 35 w 136"/>
                <a:gd name="T29" fmla="*/ 2 h 135"/>
                <a:gd name="T30" fmla="*/ 23 w 136"/>
                <a:gd name="T31" fmla="*/ 9 h 135"/>
                <a:gd name="T32" fmla="*/ 16 w 136"/>
                <a:gd name="T33" fmla="*/ 13 h 135"/>
                <a:gd name="T34" fmla="*/ 8 w 136"/>
                <a:gd name="T35" fmla="*/ 13 h 135"/>
                <a:gd name="T36" fmla="*/ 12 w 136"/>
                <a:gd name="T37" fmla="*/ 28 h 135"/>
                <a:gd name="T38" fmla="*/ 8 w 136"/>
                <a:gd name="T39" fmla="*/ 40 h 135"/>
                <a:gd name="T40" fmla="*/ 8 w 136"/>
                <a:gd name="T41" fmla="*/ 53 h 135"/>
                <a:gd name="T42" fmla="*/ 8 w 136"/>
                <a:gd name="T43" fmla="*/ 57 h 135"/>
                <a:gd name="T44" fmla="*/ 10 w 136"/>
                <a:gd name="T45" fmla="*/ 69 h 135"/>
                <a:gd name="T46" fmla="*/ 6 w 136"/>
                <a:gd name="T47" fmla="*/ 74 h 135"/>
                <a:gd name="T48" fmla="*/ 6 w 136"/>
                <a:gd name="T49" fmla="*/ 78 h 135"/>
                <a:gd name="T50" fmla="*/ 8 w 136"/>
                <a:gd name="T51" fmla="*/ 82 h 135"/>
                <a:gd name="T52" fmla="*/ 12 w 136"/>
                <a:gd name="T53" fmla="*/ 88 h 135"/>
                <a:gd name="T54" fmla="*/ 12 w 136"/>
                <a:gd name="T55" fmla="*/ 93 h 135"/>
                <a:gd name="T56" fmla="*/ 20 w 136"/>
                <a:gd name="T57" fmla="*/ 101 h 135"/>
                <a:gd name="T58" fmla="*/ 16 w 136"/>
                <a:gd name="T59" fmla="*/ 111 h 135"/>
                <a:gd name="T60" fmla="*/ 31 w 136"/>
                <a:gd name="T61" fmla="*/ 135 h 135"/>
                <a:gd name="T62" fmla="*/ 35 w 136"/>
                <a:gd name="T63" fmla="*/ 133 h 135"/>
                <a:gd name="T64" fmla="*/ 39 w 136"/>
                <a:gd name="T65" fmla="*/ 130 h 135"/>
                <a:gd name="T66" fmla="*/ 48 w 136"/>
                <a:gd name="T67" fmla="*/ 126 h 135"/>
                <a:gd name="T68" fmla="*/ 56 w 136"/>
                <a:gd name="T69" fmla="*/ 126 h 135"/>
                <a:gd name="T70" fmla="*/ 62 w 136"/>
                <a:gd name="T71" fmla="*/ 128 h 135"/>
                <a:gd name="T72" fmla="*/ 65 w 136"/>
                <a:gd name="T73" fmla="*/ 133 h 135"/>
                <a:gd name="T74" fmla="*/ 67 w 136"/>
                <a:gd name="T75" fmla="*/ 128 h 135"/>
                <a:gd name="T76" fmla="*/ 81 w 136"/>
                <a:gd name="T77" fmla="*/ 126 h 135"/>
                <a:gd name="T78" fmla="*/ 86 w 136"/>
                <a:gd name="T79" fmla="*/ 118 h 135"/>
                <a:gd name="T80" fmla="*/ 85 w 136"/>
                <a:gd name="T81" fmla="*/ 111 h 135"/>
                <a:gd name="T82" fmla="*/ 88 w 136"/>
                <a:gd name="T83" fmla="*/ 101 h 135"/>
                <a:gd name="T84" fmla="*/ 119 w 136"/>
                <a:gd name="T85" fmla="*/ 97 h 135"/>
                <a:gd name="T86" fmla="*/ 128 w 136"/>
                <a:gd name="T87" fmla="*/ 10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5">
                  <a:moveTo>
                    <a:pt x="128" y="103"/>
                  </a:moveTo>
                  <a:lnTo>
                    <a:pt x="130" y="101"/>
                  </a:lnTo>
                  <a:lnTo>
                    <a:pt x="130" y="99"/>
                  </a:lnTo>
                  <a:lnTo>
                    <a:pt x="136" y="90"/>
                  </a:lnTo>
                  <a:lnTo>
                    <a:pt x="134" y="86"/>
                  </a:lnTo>
                  <a:lnTo>
                    <a:pt x="128" y="76"/>
                  </a:lnTo>
                  <a:lnTo>
                    <a:pt x="123" y="76"/>
                  </a:lnTo>
                  <a:lnTo>
                    <a:pt x="125" y="70"/>
                  </a:lnTo>
                  <a:lnTo>
                    <a:pt x="123" y="65"/>
                  </a:lnTo>
                  <a:lnTo>
                    <a:pt x="104" y="65"/>
                  </a:lnTo>
                  <a:lnTo>
                    <a:pt x="104" y="61"/>
                  </a:lnTo>
                  <a:lnTo>
                    <a:pt x="100" y="53"/>
                  </a:lnTo>
                  <a:lnTo>
                    <a:pt x="102" y="51"/>
                  </a:lnTo>
                  <a:lnTo>
                    <a:pt x="100" y="48"/>
                  </a:lnTo>
                  <a:lnTo>
                    <a:pt x="102" y="44"/>
                  </a:lnTo>
                  <a:lnTo>
                    <a:pt x="100" y="42"/>
                  </a:lnTo>
                  <a:lnTo>
                    <a:pt x="96" y="40"/>
                  </a:lnTo>
                  <a:lnTo>
                    <a:pt x="90" y="40"/>
                  </a:lnTo>
                  <a:lnTo>
                    <a:pt x="86" y="40"/>
                  </a:lnTo>
                  <a:lnTo>
                    <a:pt x="85" y="38"/>
                  </a:lnTo>
                  <a:lnTo>
                    <a:pt x="85" y="36"/>
                  </a:lnTo>
                  <a:lnTo>
                    <a:pt x="81" y="34"/>
                  </a:lnTo>
                  <a:lnTo>
                    <a:pt x="77" y="34"/>
                  </a:lnTo>
                  <a:lnTo>
                    <a:pt x="75" y="34"/>
                  </a:lnTo>
                  <a:lnTo>
                    <a:pt x="71" y="30"/>
                  </a:lnTo>
                  <a:lnTo>
                    <a:pt x="69" y="30"/>
                  </a:lnTo>
                  <a:lnTo>
                    <a:pt x="65" y="27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56" y="27"/>
                  </a:lnTo>
                  <a:lnTo>
                    <a:pt x="54" y="25"/>
                  </a:lnTo>
                  <a:lnTo>
                    <a:pt x="50" y="25"/>
                  </a:lnTo>
                  <a:lnTo>
                    <a:pt x="50" y="21"/>
                  </a:lnTo>
                  <a:lnTo>
                    <a:pt x="48" y="21"/>
                  </a:lnTo>
                  <a:lnTo>
                    <a:pt x="46" y="17"/>
                  </a:lnTo>
                  <a:lnTo>
                    <a:pt x="46" y="15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4" y="0"/>
                  </a:lnTo>
                  <a:lnTo>
                    <a:pt x="43" y="2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5" y="2"/>
                  </a:lnTo>
                  <a:lnTo>
                    <a:pt x="31" y="2"/>
                  </a:lnTo>
                  <a:lnTo>
                    <a:pt x="25" y="6"/>
                  </a:lnTo>
                  <a:lnTo>
                    <a:pt x="23" y="9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6" y="13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8" y="13"/>
                  </a:lnTo>
                  <a:lnTo>
                    <a:pt x="0" y="13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0" y="30"/>
                  </a:lnTo>
                  <a:lnTo>
                    <a:pt x="10" y="38"/>
                  </a:lnTo>
                  <a:lnTo>
                    <a:pt x="8" y="40"/>
                  </a:lnTo>
                  <a:lnTo>
                    <a:pt x="10" y="44"/>
                  </a:lnTo>
                  <a:lnTo>
                    <a:pt x="10" y="49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8" y="55"/>
                  </a:lnTo>
                  <a:lnTo>
                    <a:pt x="8" y="57"/>
                  </a:lnTo>
                  <a:lnTo>
                    <a:pt x="8" y="59"/>
                  </a:lnTo>
                  <a:lnTo>
                    <a:pt x="8" y="61"/>
                  </a:lnTo>
                  <a:lnTo>
                    <a:pt x="10" y="69"/>
                  </a:lnTo>
                  <a:lnTo>
                    <a:pt x="10" y="70"/>
                  </a:lnTo>
                  <a:lnTo>
                    <a:pt x="8" y="72"/>
                  </a:lnTo>
                  <a:lnTo>
                    <a:pt x="6" y="74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6" y="78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0" y="90"/>
                  </a:lnTo>
                  <a:lnTo>
                    <a:pt x="12" y="90"/>
                  </a:lnTo>
                  <a:lnTo>
                    <a:pt x="12" y="93"/>
                  </a:lnTo>
                  <a:lnTo>
                    <a:pt x="14" y="95"/>
                  </a:lnTo>
                  <a:lnTo>
                    <a:pt x="18" y="99"/>
                  </a:lnTo>
                  <a:lnTo>
                    <a:pt x="20" y="101"/>
                  </a:lnTo>
                  <a:lnTo>
                    <a:pt x="18" y="103"/>
                  </a:lnTo>
                  <a:lnTo>
                    <a:pt x="18" y="105"/>
                  </a:lnTo>
                  <a:lnTo>
                    <a:pt x="16" y="111"/>
                  </a:lnTo>
                  <a:lnTo>
                    <a:pt x="18" y="112"/>
                  </a:lnTo>
                  <a:lnTo>
                    <a:pt x="22" y="116"/>
                  </a:lnTo>
                  <a:lnTo>
                    <a:pt x="31" y="135"/>
                  </a:lnTo>
                  <a:lnTo>
                    <a:pt x="33" y="135"/>
                  </a:lnTo>
                  <a:lnTo>
                    <a:pt x="35" y="135"/>
                  </a:lnTo>
                  <a:lnTo>
                    <a:pt x="35" y="133"/>
                  </a:lnTo>
                  <a:lnTo>
                    <a:pt x="35" y="133"/>
                  </a:lnTo>
                  <a:lnTo>
                    <a:pt x="37" y="133"/>
                  </a:lnTo>
                  <a:lnTo>
                    <a:pt x="39" y="130"/>
                  </a:lnTo>
                  <a:lnTo>
                    <a:pt x="43" y="126"/>
                  </a:lnTo>
                  <a:lnTo>
                    <a:pt x="46" y="124"/>
                  </a:lnTo>
                  <a:lnTo>
                    <a:pt x="48" y="126"/>
                  </a:lnTo>
                  <a:lnTo>
                    <a:pt x="52" y="126"/>
                  </a:lnTo>
                  <a:lnTo>
                    <a:pt x="54" y="126"/>
                  </a:lnTo>
                  <a:lnTo>
                    <a:pt x="56" y="126"/>
                  </a:lnTo>
                  <a:lnTo>
                    <a:pt x="60" y="126"/>
                  </a:lnTo>
                  <a:lnTo>
                    <a:pt x="62" y="126"/>
                  </a:lnTo>
                  <a:lnTo>
                    <a:pt x="62" y="128"/>
                  </a:lnTo>
                  <a:lnTo>
                    <a:pt x="64" y="133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2"/>
                  </a:lnTo>
                  <a:lnTo>
                    <a:pt x="67" y="130"/>
                  </a:lnTo>
                  <a:lnTo>
                    <a:pt x="67" y="128"/>
                  </a:lnTo>
                  <a:lnTo>
                    <a:pt x="69" y="124"/>
                  </a:lnTo>
                  <a:lnTo>
                    <a:pt x="75" y="124"/>
                  </a:lnTo>
                  <a:lnTo>
                    <a:pt x="81" y="126"/>
                  </a:lnTo>
                  <a:lnTo>
                    <a:pt x="83" y="126"/>
                  </a:lnTo>
                  <a:lnTo>
                    <a:pt x="83" y="124"/>
                  </a:lnTo>
                  <a:lnTo>
                    <a:pt x="86" y="118"/>
                  </a:lnTo>
                  <a:lnTo>
                    <a:pt x="86" y="116"/>
                  </a:lnTo>
                  <a:lnTo>
                    <a:pt x="86" y="112"/>
                  </a:lnTo>
                  <a:lnTo>
                    <a:pt x="85" y="111"/>
                  </a:lnTo>
                  <a:lnTo>
                    <a:pt x="88" y="107"/>
                  </a:lnTo>
                  <a:lnTo>
                    <a:pt x="88" y="103"/>
                  </a:lnTo>
                  <a:lnTo>
                    <a:pt x="88" y="101"/>
                  </a:lnTo>
                  <a:lnTo>
                    <a:pt x="92" y="101"/>
                  </a:lnTo>
                  <a:lnTo>
                    <a:pt x="106" y="97"/>
                  </a:lnTo>
                  <a:lnTo>
                    <a:pt x="119" y="97"/>
                  </a:lnTo>
                  <a:lnTo>
                    <a:pt x="127" y="101"/>
                  </a:lnTo>
                  <a:lnTo>
                    <a:pt x="128" y="101"/>
                  </a:lnTo>
                  <a:lnTo>
                    <a:pt x="128" y="10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0" name="Freeform 186"/>
            <p:cNvSpPr>
              <a:spLocks/>
            </p:cNvSpPr>
            <p:nvPr/>
          </p:nvSpPr>
          <p:spPr bwMode="auto">
            <a:xfrm>
              <a:off x="3547968" y="3238391"/>
              <a:ext cx="133513" cy="129112"/>
            </a:xfrm>
            <a:custGeom>
              <a:avLst/>
              <a:gdLst>
                <a:gd name="T0" fmla="*/ 0 w 91"/>
                <a:gd name="T1" fmla="*/ 27 h 88"/>
                <a:gd name="T2" fmla="*/ 3 w 91"/>
                <a:gd name="T3" fmla="*/ 19 h 88"/>
                <a:gd name="T4" fmla="*/ 2 w 91"/>
                <a:gd name="T5" fmla="*/ 14 h 88"/>
                <a:gd name="T6" fmla="*/ 5 w 91"/>
                <a:gd name="T7" fmla="*/ 6 h 88"/>
                <a:gd name="T8" fmla="*/ 9 w 91"/>
                <a:gd name="T9" fmla="*/ 4 h 88"/>
                <a:gd name="T10" fmla="*/ 36 w 91"/>
                <a:gd name="T11" fmla="*/ 0 h 88"/>
                <a:gd name="T12" fmla="*/ 45 w 91"/>
                <a:gd name="T13" fmla="*/ 4 h 88"/>
                <a:gd name="T14" fmla="*/ 45 w 91"/>
                <a:gd name="T15" fmla="*/ 10 h 88"/>
                <a:gd name="T16" fmla="*/ 49 w 91"/>
                <a:gd name="T17" fmla="*/ 14 h 88"/>
                <a:gd name="T18" fmla="*/ 49 w 91"/>
                <a:gd name="T19" fmla="*/ 23 h 88"/>
                <a:gd name="T20" fmla="*/ 49 w 91"/>
                <a:gd name="T21" fmla="*/ 27 h 88"/>
                <a:gd name="T22" fmla="*/ 55 w 91"/>
                <a:gd name="T23" fmla="*/ 29 h 88"/>
                <a:gd name="T24" fmla="*/ 61 w 91"/>
                <a:gd name="T25" fmla="*/ 29 h 88"/>
                <a:gd name="T26" fmla="*/ 70 w 91"/>
                <a:gd name="T27" fmla="*/ 29 h 88"/>
                <a:gd name="T28" fmla="*/ 74 w 91"/>
                <a:gd name="T29" fmla="*/ 31 h 88"/>
                <a:gd name="T30" fmla="*/ 78 w 91"/>
                <a:gd name="T31" fmla="*/ 44 h 88"/>
                <a:gd name="T32" fmla="*/ 82 w 91"/>
                <a:gd name="T33" fmla="*/ 48 h 88"/>
                <a:gd name="T34" fmla="*/ 88 w 91"/>
                <a:gd name="T35" fmla="*/ 46 h 88"/>
                <a:gd name="T36" fmla="*/ 91 w 91"/>
                <a:gd name="T37" fmla="*/ 48 h 88"/>
                <a:gd name="T38" fmla="*/ 89 w 91"/>
                <a:gd name="T39" fmla="*/ 59 h 88"/>
                <a:gd name="T40" fmla="*/ 89 w 91"/>
                <a:gd name="T41" fmla="*/ 59 h 88"/>
                <a:gd name="T42" fmla="*/ 89 w 91"/>
                <a:gd name="T43" fmla="*/ 63 h 88"/>
                <a:gd name="T44" fmla="*/ 88 w 91"/>
                <a:gd name="T45" fmla="*/ 63 h 88"/>
                <a:gd name="T46" fmla="*/ 88 w 91"/>
                <a:gd name="T47" fmla="*/ 67 h 88"/>
                <a:gd name="T48" fmla="*/ 86 w 91"/>
                <a:gd name="T49" fmla="*/ 73 h 88"/>
                <a:gd name="T50" fmla="*/ 84 w 91"/>
                <a:gd name="T51" fmla="*/ 77 h 88"/>
                <a:gd name="T52" fmla="*/ 78 w 91"/>
                <a:gd name="T53" fmla="*/ 82 h 88"/>
                <a:gd name="T54" fmla="*/ 74 w 91"/>
                <a:gd name="T55" fmla="*/ 84 h 88"/>
                <a:gd name="T56" fmla="*/ 70 w 91"/>
                <a:gd name="T57" fmla="*/ 88 h 88"/>
                <a:gd name="T58" fmla="*/ 68 w 91"/>
                <a:gd name="T59" fmla="*/ 86 h 88"/>
                <a:gd name="T60" fmla="*/ 61 w 91"/>
                <a:gd name="T61" fmla="*/ 84 h 88"/>
                <a:gd name="T62" fmla="*/ 47 w 91"/>
                <a:gd name="T63" fmla="*/ 84 h 88"/>
                <a:gd name="T64" fmla="*/ 45 w 91"/>
                <a:gd name="T65" fmla="*/ 82 h 88"/>
                <a:gd name="T66" fmla="*/ 51 w 91"/>
                <a:gd name="T67" fmla="*/ 75 h 88"/>
                <a:gd name="T68" fmla="*/ 51 w 91"/>
                <a:gd name="T69" fmla="*/ 71 h 88"/>
                <a:gd name="T70" fmla="*/ 55 w 91"/>
                <a:gd name="T71" fmla="*/ 67 h 88"/>
                <a:gd name="T72" fmla="*/ 55 w 91"/>
                <a:gd name="T73" fmla="*/ 63 h 88"/>
                <a:gd name="T74" fmla="*/ 49 w 91"/>
                <a:gd name="T75" fmla="*/ 59 h 88"/>
                <a:gd name="T76" fmla="*/ 38 w 91"/>
                <a:gd name="T77" fmla="*/ 56 h 88"/>
                <a:gd name="T78" fmla="*/ 30 w 91"/>
                <a:gd name="T79" fmla="*/ 52 h 88"/>
                <a:gd name="T80" fmla="*/ 21 w 91"/>
                <a:gd name="T81" fmla="*/ 48 h 88"/>
                <a:gd name="T82" fmla="*/ 15 w 91"/>
                <a:gd name="T83" fmla="*/ 44 h 88"/>
                <a:gd name="T84" fmla="*/ 7 w 91"/>
                <a:gd name="T85" fmla="*/ 36 h 88"/>
                <a:gd name="T86" fmla="*/ 2 w 91"/>
                <a:gd name="T87" fmla="*/ 33 h 88"/>
                <a:gd name="T88" fmla="*/ 0 w 91"/>
                <a:gd name="T89" fmla="*/ 2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" h="88">
                  <a:moveTo>
                    <a:pt x="0" y="29"/>
                  </a:moveTo>
                  <a:lnTo>
                    <a:pt x="0" y="27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5" y="10"/>
                  </a:lnTo>
                  <a:lnTo>
                    <a:pt x="5" y="6"/>
                  </a:lnTo>
                  <a:lnTo>
                    <a:pt x="5" y="4"/>
                  </a:lnTo>
                  <a:lnTo>
                    <a:pt x="9" y="4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44" y="4"/>
                  </a:lnTo>
                  <a:lnTo>
                    <a:pt x="45" y="4"/>
                  </a:lnTo>
                  <a:lnTo>
                    <a:pt x="47" y="6"/>
                  </a:lnTo>
                  <a:lnTo>
                    <a:pt x="45" y="10"/>
                  </a:lnTo>
                  <a:lnTo>
                    <a:pt x="49" y="12"/>
                  </a:lnTo>
                  <a:lnTo>
                    <a:pt x="49" y="14"/>
                  </a:lnTo>
                  <a:lnTo>
                    <a:pt x="51" y="17"/>
                  </a:lnTo>
                  <a:lnTo>
                    <a:pt x="49" y="23"/>
                  </a:lnTo>
                  <a:lnTo>
                    <a:pt x="51" y="25"/>
                  </a:lnTo>
                  <a:lnTo>
                    <a:pt x="49" y="27"/>
                  </a:lnTo>
                  <a:lnTo>
                    <a:pt x="51" y="29"/>
                  </a:lnTo>
                  <a:lnTo>
                    <a:pt x="55" y="29"/>
                  </a:lnTo>
                  <a:lnTo>
                    <a:pt x="57" y="29"/>
                  </a:lnTo>
                  <a:lnTo>
                    <a:pt x="61" y="29"/>
                  </a:lnTo>
                  <a:lnTo>
                    <a:pt x="65" y="31"/>
                  </a:lnTo>
                  <a:lnTo>
                    <a:pt x="70" y="29"/>
                  </a:lnTo>
                  <a:lnTo>
                    <a:pt x="72" y="31"/>
                  </a:lnTo>
                  <a:lnTo>
                    <a:pt x="74" y="31"/>
                  </a:lnTo>
                  <a:lnTo>
                    <a:pt x="74" y="33"/>
                  </a:lnTo>
                  <a:lnTo>
                    <a:pt x="78" y="44"/>
                  </a:lnTo>
                  <a:lnTo>
                    <a:pt x="80" y="48"/>
                  </a:lnTo>
                  <a:lnTo>
                    <a:pt x="82" y="48"/>
                  </a:lnTo>
                  <a:lnTo>
                    <a:pt x="86" y="46"/>
                  </a:lnTo>
                  <a:lnTo>
                    <a:pt x="88" y="46"/>
                  </a:lnTo>
                  <a:lnTo>
                    <a:pt x="89" y="48"/>
                  </a:lnTo>
                  <a:lnTo>
                    <a:pt x="91" y="48"/>
                  </a:lnTo>
                  <a:lnTo>
                    <a:pt x="89" y="50"/>
                  </a:lnTo>
                  <a:lnTo>
                    <a:pt x="89" y="59"/>
                  </a:lnTo>
                  <a:lnTo>
                    <a:pt x="89" y="59"/>
                  </a:lnTo>
                  <a:lnTo>
                    <a:pt x="89" y="59"/>
                  </a:lnTo>
                  <a:lnTo>
                    <a:pt x="89" y="61"/>
                  </a:lnTo>
                  <a:lnTo>
                    <a:pt x="89" y="63"/>
                  </a:lnTo>
                  <a:lnTo>
                    <a:pt x="89" y="63"/>
                  </a:lnTo>
                  <a:lnTo>
                    <a:pt x="88" y="63"/>
                  </a:lnTo>
                  <a:lnTo>
                    <a:pt x="88" y="67"/>
                  </a:lnTo>
                  <a:lnTo>
                    <a:pt x="88" y="67"/>
                  </a:lnTo>
                  <a:lnTo>
                    <a:pt x="88" y="71"/>
                  </a:lnTo>
                  <a:lnTo>
                    <a:pt x="86" y="73"/>
                  </a:lnTo>
                  <a:lnTo>
                    <a:pt x="84" y="75"/>
                  </a:lnTo>
                  <a:lnTo>
                    <a:pt x="84" y="77"/>
                  </a:lnTo>
                  <a:lnTo>
                    <a:pt x="80" y="80"/>
                  </a:lnTo>
                  <a:lnTo>
                    <a:pt x="78" y="82"/>
                  </a:lnTo>
                  <a:lnTo>
                    <a:pt x="76" y="84"/>
                  </a:lnTo>
                  <a:lnTo>
                    <a:pt x="74" y="84"/>
                  </a:lnTo>
                  <a:lnTo>
                    <a:pt x="72" y="84"/>
                  </a:lnTo>
                  <a:lnTo>
                    <a:pt x="70" y="88"/>
                  </a:lnTo>
                  <a:lnTo>
                    <a:pt x="70" y="86"/>
                  </a:lnTo>
                  <a:lnTo>
                    <a:pt x="68" y="86"/>
                  </a:lnTo>
                  <a:lnTo>
                    <a:pt x="66" y="88"/>
                  </a:lnTo>
                  <a:lnTo>
                    <a:pt x="61" y="84"/>
                  </a:lnTo>
                  <a:lnTo>
                    <a:pt x="55" y="82"/>
                  </a:lnTo>
                  <a:lnTo>
                    <a:pt x="47" y="84"/>
                  </a:lnTo>
                  <a:lnTo>
                    <a:pt x="45" y="84"/>
                  </a:lnTo>
                  <a:lnTo>
                    <a:pt x="45" y="82"/>
                  </a:lnTo>
                  <a:lnTo>
                    <a:pt x="49" y="78"/>
                  </a:lnTo>
                  <a:lnTo>
                    <a:pt x="51" y="75"/>
                  </a:lnTo>
                  <a:lnTo>
                    <a:pt x="51" y="73"/>
                  </a:lnTo>
                  <a:lnTo>
                    <a:pt x="51" y="71"/>
                  </a:lnTo>
                  <a:lnTo>
                    <a:pt x="53" y="71"/>
                  </a:lnTo>
                  <a:lnTo>
                    <a:pt x="55" y="67"/>
                  </a:lnTo>
                  <a:lnTo>
                    <a:pt x="55" y="65"/>
                  </a:lnTo>
                  <a:lnTo>
                    <a:pt x="55" y="63"/>
                  </a:lnTo>
                  <a:lnTo>
                    <a:pt x="51" y="61"/>
                  </a:lnTo>
                  <a:lnTo>
                    <a:pt x="49" y="59"/>
                  </a:lnTo>
                  <a:lnTo>
                    <a:pt x="42" y="57"/>
                  </a:lnTo>
                  <a:lnTo>
                    <a:pt x="38" y="56"/>
                  </a:lnTo>
                  <a:lnTo>
                    <a:pt x="32" y="52"/>
                  </a:lnTo>
                  <a:lnTo>
                    <a:pt x="30" y="52"/>
                  </a:lnTo>
                  <a:lnTo>
                    <a:pt x="26" y="50"/>
                  </a:lnTo>
                  <a:lnTo>
                    <a:pt x="21" y="48"/>
                  </a:lnTo>
                  <a:lnTo>
                    <a:pt x="19" y="46"/>
                  </a:lnTo>
                  <a:lnTo>
                    <a:pt x="15" y="44"/>
                  </a:lnTo>
                  <a:lnTo>
                    <a:pt x="13" y="42"/>
                  </a:lnTo>
                  <a:lnTo>
                    <a:pt x="7" y="36"/>
                  </a:lnTo>
                  <a:lnTo>
                    <a:pt x="3" y="33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1" name="Freeform 187"/>
            <p:cNvSpPr>
              <a:spLocks/>
            </p:cNvSpPr>
            <p:nvPr/>
          </p:nvSpPr>
          <p:spPr bwMode="auto">
            <a:xfrm>
              <a:off x="3628663" y="3404182"/>
              <a:ext cx="80695" cy="80694"/>
            </a:xfrm>
            <a:custGeom>
              <a:avLst/>
              <a:gdLst>
                <a:gd name="T0" fmla="*/ 8 w 55"/>
                <a:gd name="T1" fmla="*/ 2 h 55"/>
                <a:gd name="T2" fmla="*/ 13 w 55"/>
                <a:gd name="T3" fmla="*/ 0 h 55"/>
                <a:gd name="T4" fmla="*/ 19 w 55"/>
                <a:gd name="T5" fmla="*/ 4 h 55"/>
                <a:gd name="T6" fmla="*/ 23 w 55"/>
                <a:gd name="T7" fmla="*/ 7 h 55"/>
                <a:gd name="T8" fmla="*/ 27 w 55"/>
                <a:gd name="T9" fmla="*/ 11 h 55"/>
                <a:gd name="T10" fmla="*/ 29 w 55"/>
                <a:gd name="T11" fmla="*/ 9 h 55"/>
                <a:gd name="T12" fmla="*/ 34 w 55"/>
                <a:gd name="T13" fmla="*/ 15 h 55"/>
                <a:gd name="T14" fmla="*/ 40 w 55"/>
                <a:gd name="T15" fmla="*/ 17 h 55"/>
                <a:gd name="T16" fmla="*/ 42 w 55"/>
                <a:gd name="T17" fmla="*/ 19 h 55"/>
                <a:gd name="T18" fmla="*/ 48 w 55"/>
                <a:gd name="T19" fmla="*/ 25 h 55"/>
                <a:gd name="T20" fmla="*/ 54 w 55"/>
                <a:gd name="T21" fmla="*/ 28 h 55"/>
                <a:gd name="T22" fmla="*/ 52 w 55"/>
                <a:gd name="T23" fmla="*/ 34 h 55"/>
                <a:gd name="T24" fmla="*/ 54 w 55"/>
                <a:gd name="T25" fmla="*/ 38 h 55"/>
                <a:gd name="T26" fmla="*/ 54 w 55"/>
                <a:gd name="T27" fmla="*/ 40 h 55"/>
                <a:gd name="T28" fmla="*/ 54 w 55"/>
                <a:gd name="T29" fmla="*/ 42 h 55"/>
                <a:gd name="T30" fmla="*/ 52 w 55"/>
                <a:gd name="T31" fmla="*/ 46 h 55"/>
                <a:gd name="T32" fmla="*/ 50 w 55"/>
                <a:gd name="T33" fmla="*/ 49 h 55"/>
                <a:gd name="T34" fmla="*/ 50 w 55"/>
                <a:gd name="T35" fmla="*/ 51 h 55"/>
                <a:gd name="T36" fmla="*/ 42 w 55"/>
                <a:gd name="T37" fmla="*/ 55 h 55"/>
                <a:gd name="T38" fmla="*/ 40 w 55"/>
                <a:gd name="T39" fmla="*/ 53 h 55"/>
                <a:gd name="T40" fmla="*/ 40 w 55"/>
                <a:gd name="T41" fmla="*/ 55 h 55"/>
                <a:gd name="T42" fmla="*/ 36 w 55"/>
                <a:gd name="T43" fmla="*/ 55 h 55"/>
                <a:gd name="T44" fmla="*/ 34 w 55"/>
                <a:gd name="T45" fmla="*/ 55 h 55"/>
                <a:gd name="T46" fmla="*/ 29 w 55"/>
                <a:gd name="T47" fmla="*/ 55 h 55"/>
                <a:gd name="T48" fmla="*/ 25 w 55"/>
                <a:gd name="T49" fmla="*/ 55 h 55"/>
                <a:gd name="T50" fmla="*/ 25 w 55"/>
                <a:gd name="T51" fmla="*/ 53 h 55"/>
                <a:gd name="T52" fmla="*/ 23 w 55"/>
                <a:gd name="T53" fmla="*/ 53 h 55"/>
                <a:gd name="T54" fmla="*/ 17 w 55"/>
                <a:gd name="T55" fmla="*/ 51 h 55"/>
                <a:gd name="T56" fmla="*/ 10 w 55"/>
                <a:gd name="T57" fmla="*/ 51 h 55"/>
                <a:gd name="T58" fmla="*/ 6 w 55"/>
                <a:gd name="T59" fmla="*/ 49 h 55"/>
                <a:gd name="T60" fmla="*/ 2 w 55"/>
                <a:gd name="T61" fmla="*/ 44 h 55"/>
                <a:gd name="T62" fmla="*/ 0 w 55"/>
                <a:gd name="T63" fmla="*/ 36 h 55"/>
                <a:gd name="T64" fmla="*/ 0 w 55"/>
                <a:gd name="T65" fmla="*/ 36 h 55"/>
                <a:gd name="T66" fmla="*/ 2 w 55"/>
                <a:gd name="T67" fmla="*/ 34 h 55"/>
                <a:gd name="T68" fmla="*/ 2 w 55"/>
                <a:gd name="T69" fmla="*/ 27 h 55"/>
                <a:gd name="T70" fmla="*/ 2 w 55"/>
                <a:gd name="T71" fmla="*/ 21 h 55"/>
                <a:gd name="T72" fmla="*/ 2 w 55"/>
                <a:gd name="T73" fmla="*/ 19 h 55"/>
                <a:gd name="T74" fmla="*/ 4 w 55"/>
                <a:gd name="T75" fmla="*/ 11 h 55"/>
                <a:gd name="T76" fmla="*/ 4 w 55"/>
                <a:gd name="T77" fmla="*/ 9 h 55"/>
                <a:gd name="T78" fmla="*/ 4 w 55"/>
                <a:gd name="T79" fmla="*/ 4 h 55"/>
                <a:gd name="T80" fmla="*/ 6 w 55"/>
                <a:gd name="T81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" h="55">
                  <a:moveTo>
                    <a:pt x="6" y="2"/>
                  </a:moveTo>
                  <a:lnTo>
                    <a:pt x="8" y="2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3" y="7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3" y="13"/>
                  </a:lnTo>
                  <a:lnTo>
                    <a:pt x="34" y="15"/>
                  </a:lnTo>
                  <a:lnTo>
                    <a:pt x="38" y="15"/>
                  </a:lnTo>
                  <a:lnTo>
                    <a:pt x="40" y="17"/>
                  </a:lnTo>
                  <a:lnTo>
                    <a:pt x="40" y="21"/>
                  </a:lnTo>
                  <a:lnTo>
                    <a:pt x="42" y="19"/>
                  </a:lnTo>
                  <a:lnTo>
                    <a:pt x="46" y="21"/>
                  </a:lnTo>
                  <a:lnTo>
                    <a:pt x="48" y="25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2"/>
                  </a:lnTo>
                  <a:lnTo>
                    <a:pt x="52" y="34"/>
                  </a:lnTo>
                  <a:lnTo>
                    <a:pt x="52" y="38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4" y="40"/>
                  </a:lnTo>
                  <a:lnTo>
                    <a:pt x="55" y="40"/>
                  </a:lnTo>
                  <a:lnTo>
                    <a:pt x="54" y="42"/>
                  </a:lnTo>
                  <a:lnTo>
                    <a:pt x="52" y="44"/>
                  </a:lnTo>
                  <a:lnTo>
                    <a:pt x="52" y="46"/>
                  </a:lnTo>
                  <a:lnTo>
                    <a:pt x="50" y="48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0" y="51"/>
                  </a:lnTo>
                  <a:lnTo>
                    <a:pt x="46" y="53"/>
                  </a:lnTo>
                  <a:lnTo>
                    <a:pt x="42" y="55"/>
                  </a:lnTo>
                  <a:lnTo>
                    <a:pt x="42" y="53"/>
                  </a:lnTo>
                  <a:lnTo>
                    <a:pt x="40" y="53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3" y="53"/>
                  </a:lnTo>
                  <a:lnTo>
                    <a:pt x="29" y="55"/>
                  </a:lnTo>
                  <a:lnTo>
                    <a:pt x="27" y="55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3"/>
                  </a:lnTo>
                  <a:lnTo>
                    <a:pt x="25" y="53"/>
                  </a:lnTo>
                  <a:lnTo>
                    <a:pt x="23" y="53"/>
                  </a:lnTo>
                  <a:lnTo>
                    <a:pt x="21" y="53"/>
                  </a:lnTo>
                  <a:lnTo>
                    <a:pt x="17" y="51"/>
                  </a:lnTo>
                  <a:lnTo>
                    <a:pt x="15" y="51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9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2" name="Freeform 188"/>
            <p:cNvSpPr>
              <a:spLocks noEditPoints="1"/>
            </p:cNvSpPr>
            <p:nvPr/>
          </p:nvSpPr>
          <p:spPr bwMode="auto">
            <a:xfrm>
              <a:off x="3437930" y="3278005"/>
              <a:ext cx="255289" cy="591272"/>
            </a:xfrm>
            <a:custGeom>
              <a:avLst/>
              <a:gdLst>
                <a:gd name="T0" fmla="*/ 46 w 174"/>
                <a:gd name="T1" fmla="*/ 2 h 403"/>
                <a:gd name="T2" fmla="*/ 57 w 174"/>
                <a:gd name="T3" fmla="*/ 8 h 403"/>
                <a:gd name="T4" fmla="*/ 78 w 174"/>
                <a:gd name="T5" fmla="*/ 6 h 403"/>
                <a:gd name="T6" fmla="*/ 107 w 174"/>
                <a:gd name="T7" fmla="*/ 25 h 403"/>
                <a:gd name="T8" fmla="*/ 128 w 174"/>
                <a:gd name="T9" fmla="*/ 44 h 403"/>
                <a:gd name="T10" fmla="*/ 130 w 174"/>
                <a:gd name="T11" fmla="*/ 55 h 403"/>
                <a:gd name="T12" fmla="*/ 151 w 174"/>
                <a:gd name="T13" fmla="*/ 57 h 403"/>
                <a:gd name="T14" fmla="*/ 163 w 174"/>
                <a:gd name="T15" fmla="*/ 40 h 403"/>
                <a:gd name="T16" fmla="*/ 174 w 174"/>
                <a:gd name="T17" fmla="*/ 53 h 403"/>
                <a:gd name="T18" fmla="*/ 161 w 174"/>
                <a:gd name="T19" fmla="*/ 61 h 403"/>
                <a:gd name="T20" fmla="*/ 145 w 174"/>
                <a:gd name="T21" fmla="*/ 72 h 403"/>
                <a:gd name="T22" fmla="*/ 136 w 174"/>
                <a:gd name="T23" fmla="*/ 86 h 403"/>
                <a:gd name="T24" fmla="*/ 132 w 174"/>
                <a:gd name="T25" fmla="*/ 105 h 403"/>
                <a:gd name="T26" fmla="*/ 130 w 174"/>
                <a:gd name="T27" fmla="*/ 122 h 403"/>
                <a:gd name="T28" fmla="*/ 132 w 174"/>
                <a:gd name="T29" fmla="*/ 134 h 403"/>
                <a:gd name="T30" fmla="*/ 145 w 174"/>
                <a:gd name="T31" fmla="*/ 153 h 403"/>
                <a:gd name="T32" fmla="*/ 153 w 174"/>
                <a:gd name="T33" fmla="*/ 164 h 403"/>
                <a:gd name="T34" fmla="*/ 147 w 174"/>
                <a:gd name="T35" fmla="*/ 177 h 403"/>
                <a:gd name="T36" fmla="*/ 117 w 174"/>
                <a:gd name="T37" fmla="*/ 189 h 403"/>
                <a:gd name="T38" fmla="*/ 99 w 174"/>
                <a:gd name="T39" fmla="*/ 187 h 403"/>
                <a:gd name="T40" fmla="*/ 103 w 174"/>
                <a:gd name="T41" fmla="*/ 198 h 403"/>
                <a:gd name="T42" fmla="*/ 103 w 174"/>
                <a:gd name="T43" fmla="*/ 206 h 403"/>
                <a:gd name="T44" fmla="*/ 90 w 174"/>
                <a:gd name="T45" fmla="*/ 218 h 403"/>
                <a:gd name="T46" fmla="*/ 73 w 174"/>
                <a:gd name="T47" fmla="*/ 214 h 403"/>
                <a:gd name="T48" fmla="*/ 84 w 174"/>
                <a:gd name="T49" fmla="*/ 231 h 403"/>
                <a:gd name="T50" fmla="*/ 84 w 174"/>
                <a:gd name="T51" fmla="*/ 229 h 403"/>
                <a:gd name="T52" fmla="*/ 94 w 174"/>
                <a:gd name="T53" fmla="*/ 235 h 403"/>
                <a:gd name="T54" fmla="*/ 80 w 174"/>
                <a:gd name="T55" fmla="*/ 235 h 403"/>
                <a:gd name="T56" fmla="*/ 78 w 174"/>
                <a:gd name="T57" fmla="*/ 244 h 403"/>
                <a:gd name="T58" fmla="*/ 77 w 174"/>
                <a:gd name="T59" fmla="*/ 256 h 403"/>
                <a:gd name="T60" fmla="*/ 78 w 174"/>
                <a:gd name="T61" fmla="*/ 265 h 403"/>
                <a:gd name="T62" fmla="*/ 63 w 174"/>
                <a:gd name="T63" fmla="*/ 271 h 403"/>
                <a:gd name="T64" fmla="*/ 61 w 174"/>
                <a:gd name="T65" fmla="*/ 286 h 403"/>
                <a:gd name="T66" fmla="*/ 80 w 174"/>
                <a:gd name="T67" fmla="*/ 294 h 403"/>
                <a:gd name="T68" fmla="*/ 84 w 174"/>
                <a:gd name="T69" fmla="*/ 303 h 403"/>
                <a:gd name="T70" fmla="*/ 77 w 174"/>
                <a:gd name="T71" fmla="*/ 313 h 403"/>
                <a:gd name="T72" fmla="*/ 67 w 174"/>
                <a:gd name="T73" fmla="*/ 324 h 403"/>
                <a:gd name="T74" fmla="*/ 61 w 174"/>
                <a:gd name="T75" fmla="*/ 332 h 403"/>
                <a:gd name="T76" fmla="*/ 57 w 174"/>
                <a:gd name="T77" fmla="*/ 344 h 403"/>
                <a:gd name="T78" fmla="*/ 63 w 174"/>
                <a:gd name="T79" fmla="*/ 357 h 403"/>
                <a:gd name="T80" fmla="*/ 65 w 174"/>
                <a:gd name="T81" fmla="*/ 363 h 403"/>
                <a:gd name="T82" fmla="*/ 31 w 174"/>
                <a:gd name="T83" fmla="*/ 353 h 403"/>
                <a:gd name="T84" fmla="*/ 14 w 174"/>
                <a:gd name="T85" fmla="*/ 338 h 403"/>
                <a:gd name="T86" fmla="*/ 19 w 174"/>
                <a:gd name="T87" fmla="*/ 302 h 403"/>
                <a:gd name="T88" fmla="*/ 17 w 174"/>
                <a:gd name="T89" fmla="*/ 277 h 403"/>
                <a:gd name="T90" fmla="*/ 12 w 174"/>
                <a:gd name="T91" fmla="*/ 263 h 403"/>
                <a:gd name="T92" fmla="*/ 10 w 174"/>
                <a:gd name="T93" fmla="*/ 252 h 403"/>
                <a:gd name="T94" fmla="*/ 8 w 174"/>
                <a:gd name="T95" fmla="*/ 227 h 403"/>
                <a:gd name="T96" fmla="*/ 8 w 174"/>
                <a:gd name="T97" fmla="*/ 193 h 403"/>
                <a:gd name="T98" fmla="*/ 10 w 174"/>
                <a:gd name="T99" fmla="*/ 158 h 403"/>
                <a:gd name="T100" fmla="*/ 12 w 174"/>
                <a:gd name="T101" fmla="*/ 134 h 403"/>
                <a:gd name="T102" fmla="*/ 0 w 174"/>
                <a:gd name="T103" fmla="*/ 103 h 403"/>
                <a:gd name="T104" fmla="*/ 6 w 174"/>
                <a:gd name="T105" fmla="*/ 78 h 403"/>
                <a:gd name="T106" fmla="*/ 17 w 174"/>
                <a:gd name="T107" fmla="*/ 51 h 403"/>
                <a:gd name="T108" fmla="*/ 15 w 174"/>
                <a:gd name="T109" fmla="*/ 36 h 403"/>
                <a:gd name="T110" fmla="*/ 117 w 174"/>
                <a:gd name="T111" fmla="*/ 399 h 403"/>
                <a:gd name="T112" fmla="*/ 117 w 174"/>
                <a:gd name="T113" fmla="*/ 399 h 403"/>
                <a:gd name="T114" fmla="*/ 71 w 174"/>
                <a:gd name="T115" fmla="*/ 376 h 403"/>
                <a:gd name="T116" fmla="*/ 78 w 174"/>
                <a:gd name="T117" fmla="*/ 384 h 403"/>
                <a:gd name="T118" fmla="*/ 101 w 174"/>
                <a:gd name="T119" fmla="*/ 397 h 403"/>
                <a:gd name="T120" fmla="*/ 103 w 174"/>
                <a:gd name="T121" fmla="*/ 401 h 403"/>
                <a:gd name="T122" fmla="*/ 78 w 174"/>
                <a:gd name="T123" fmla="*/ 401 h 403"/>
                <a:gd name="T124" fmla="*/ 80 w 174"/>
                <a:gd name="T125" fmla="*/ 39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403">
                  <a:moveTo>
                    <a:pt x="27" y="9"/>
                  </a:moveTo>
                  <a:lnTo>
                    <a:pt x="29" y="9"/>
                  </a:lnTo>
                  <a:lnTo>
                    <a:pt x="31" y="6"/>
                  </a:lnTo>
                  <a:lnTo>
                    <a:pt x="35" y="2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4" y="4"/>
                  </a:lnTo>
                  <a:lnTo>
                    <a:pt x="56" y="9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59" y="4"/>
                  </a:lnTo>
                  <a:lnTo>
                    <a:pt x="61" y="0"/>
                  </a:lnTo>
                  <a:lnTo>
                    <a:pt x="67" y="0"/>
                  </a:lnTo>
                  <a:lnTo>
                    <a:pt x="73" y="2"/>
                  </a:lnTo>
                  <a:lnTo>
                    <a:pt x="75" y="4"/>
                  </a:lnTo>
                  <a:lnTo>
                    <a:pt x="77" y="6"/>
                  </a:lnTo>
                  <a:lnTo>
                    <a:pt x="78" y="6"/>
                  </a:lnTo>
                  <a:lnTo>
                    <a:pt x="82" y="9"/>
                  </a:lnTo>
                  <a:lnTo>
                    <a:pt x="88" y="15"/>
                  </a:lnTo>
                  <a:lnTo>
                    <a:pt x="90" y="17"/>
                  </a:lnTo>
                  <a:lnTo>
                    <a:pt x="94" y="19"/>
                  </a:lnTo>
                  <a:lnTo>
                    <a:pt x="96" y="21"/>
                  </a:lnTo>
                  <a:lnTo>
                    <a:pt x="101" y="23"/>
                  </a:lnTo>
                  <a:lnTo>
                    <a:pt x="105" y="25"/>
                  </a:lnTo>
                  <a:lnTo>
                    <a:pt x="107" y="25"/>
                  </a:lnTo>
                  <a:lnTo>
                    <a:pt x="113" y="29"/>
                  </a:lnTo>
                  <a:lnTo>
                    <a:pt x="117" y="30"/>
                  </a:lnTo>
                  <a:lnTo>
                    <a:pt x="124" y="32"/>
                  </a:lnTo>
                  <a:lnTo>
                    <a:pt x="126" y="34"/>
                  </a:lnTo>
                  <a:lnTo>
                    <a:pt x="130" y="36"/>
                  </a:lnTo>
                  <a:lnTo>
                    <a:pt x="130" y="38"/>
                  </a:lnTo>
                  <a:lnTo>
                    <a:pt x="130" y="40"/>
                  </a:lnTo>
                  <a:lnTo>
                    <a:pt x="128" y="44"/>
                  </a:lnTo>
                  <a:lnTo>
                    <a:pt x="126" y="44"/>
                  </a:lnTo>
                  <a:lnTo>
                    <a:pt x="126" y="46"/>
                  </a:lnTo>
                  <a:lnTo>
                    <a:pt x="126" y="48"/>
                  </a:lnTo>
                  <a:lnTo>
                    <a:pt x="124" y="51"/>
                  </a:lnTo>
                  <a:lnTo>
                    <a:pt x="120" y="55"/>
                  </a:lnTo>
                  <a:lnTo>
                    <a:pt x="120" y="57"/>
                  </a:lnTo>
                  <a:lnTo>
                    <a:pt x="122" y="57"/>
                  </a:lnTo>
                  <a:lnTo>
                    <a:pt x="130" y="55"/>
                  </a:lnTo>
                  <a:lnTo>
                    <a:pt x="136" y="57"/>
                  </a:lnTo>
                  <a:lnTo>
                    <a:pt x="141" y="61"/>
                  </a:lnTo>
                  <a:lnTo>
                    <a:pt x="143" y="59"/>
                  </a:lnTo>
                  <a:lnTo>
                    <a:pt x="145" y="59"/>
                  </a:lnTo>
                  <a:lnTo>
                    <a:pt x="145" y="61"/>
                  </a:lnTo>
                  <a:lnTo>
                    <a:pt x="147" y="57"/>
                  </a:lnTo>
                  <a:lnTo>
                    <a:pt x="149" y="57"/>
                  </a:lnTo>
                  <a:lnTo>
                    <a:pt x="151" y="57"/>
                  </a:lnTo>
                  <a:lnTo>
                    <a:pt x="153" y="55"/>
                  </a:lnTo>
                  <a:lnTo>
                    <a:pt x="155" y="53"/>
                  </a:lnTo>
                  <a:lnTo>
                    <a:pt x="159" y="50"/>
                  </a:lnTo>
                  <a:lnTo>
                    <a:pt x="159" y="48"/>
                  </a:lnTo>
                  <a:lnTo>
                    <a:pt x="161" y="46"/>
                  </a:lnTo>
                  <a:lnTo>
                    <a:pt x="163" y="44"/>
                  </a:lnTo>
                  <a:lnTo>
                    <a:pt x="163" y="40"/>
                  </a:lnTo>
                  <a:lnTo>
                    <a:pt x="163" y="40"/>
                  </a:lnTo>
                  <a:lnTo>
                    <a:pt x="163" y="36"/>
                  </a:lnTo>
                  <a:lnTo>
                    <a:pt x="166" y="36"/>
                  </a:lnTo>
                  <a:lnTo>
                    <a:pt x="170" y="36"/>
                  </a:lnTo>
                  <a:lnTo>
                    <a:pt x="170" y="38"/>
                  </a:lnTo>
                  <a:lnTo>
                    <a:pt x="172" y="42"/>
                  </a:lnTo>
                  <a:lnTo>
                    <a:pt x="172" y="46"/>
                  </a:lnTo>
                  <a:lnTo>
                    <a:pt x="174" y="50"/>
                  </a:lnTo>
                  <a:lnTo>
                    <a:pt x="174" y="53"/>
                  </a:lnTo>
                  <a:lnTo>
                    <a:pt x="172" y="53"/>
                  </a:lnTo>
                  <a:lnTo>
                    <a:pt x="170" y="53"/>
                  </a:lnTo>
                  <a:lnTo>
                    <a:pt x="168" y="55"/>
                  </a:lnTo>
                  <a:lnTo>
                    <a:pt x="168" y="55"/>
                  </a:lnTo>
                  <a:lnTo>
                    <a:pt x="166" y="57"/>
                  </a:lnTo>
                  <a:lnTo>
                    <a:pt x="166" y="57"/>
                  </a:lnTo>
                  <a:lnTo>
                    <a:pt x="161" y="59"/>
                  </a:lnTo>
                  <a:lnTo>
                    <a:pt x="161" y="61"/>
                  </a:lnTo>
                  <a:lnTo>
                    <a:pt x="159" y="61"/>
                  </a:lnTo>
                  <a:lnTo>
                    <a:pt x="155" y="65"/>
                  </a:lnTo>
                  <a:lnTo>
                    <a:pt x="153" y="65"/>
                  </a:lnTo>
                  <a:lnTo>
                    <a:pt x="153" y="67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47" y="71"/>
                  </a:lnTo>
                  <a:lnTo>
                    <a:pt x="145" y="72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3" y="76"/>
                  </a:lnTo>
                  <a:lnTo>
                    <a:pt x="141" y="80"/>
                  </a:lnTo>
                  <a:lnTo>
                    <a:pt x="140" y="82"/>
                  </a:lnTo>
                  <a:lnTo>
                    <a:pt x="138" y="84"/>
                  </a:lnTo>
                  <a:lnTo>
                    <a:pt x="138" y="86"/>
                  </a:lnTo>
                  <a:lnTo>
                    <a:pt x="136" y="86"/>
                  </a:lnTo>
                  <a:lnTo>
                    <a:pt x="136" y="88"/>
                  </a:lnTo>
                  <a:lnTo>
                    <a:pt x="134" y="90"/>
                  </a:lnTo>
                  <a:lnTo>
                    <a:pt x="132" y="92"/>
                  </a:lnTo>
                  <a:lnTo>
                    <a:pt x="134" y="95"/>
                  </a:lnTo>
                  <a:lnTo>
                    <a:pt x="132" y="97"/>
                  </a:lnTo>
                  <a:lnTo>
                    <a:pt x="134" y="97"/>
                  </a:lnTo>
                  <a:lnTo>
                    <a:pt x="134" y="103"/>
                  </a:lnTo>
                  <a:lnTo>
                    <a:pt x="132" y="105"/>
                  </a:lnTo>
                  <a:lnTo>
                    <a:pt x="132" y="105"/>
                  </a:lnTo>
                  <a:lnTo>
                    <a:pt x="132" y="107"/>
                  </a:lnTo>
                  <a:lnTo>
                    <a:pt x="132" y="111"/>
                  </a:lnTo>
                  <a:lnTo>
                    <a:pt x="132" y="113"/>
                  </a:lnTo>
                  <a:lnTo>
                    <a:pt x="132" y="116"/>
                  </a:lnTo>
                  <a:lnTo>
                    <a:pt x="132" y="120"/>
                  </a:lnTo>
                  <a:lnTo>
                    <a:pt x="132" y="120"/>
                  </a:lnTo>
                  <a:lnTo>
                    <a:pt x="130" y="122"/>
                  </a:lnTo>
                  <a:lnTo>
                    <a:pt x="130" y="122"/>
                  </a:lnTo>
                  <a:lnTo>
                    <a:pt x="130" y="122"/>
                  </a:lnTo>
                  <a:lnTo>
                    <a:pt x="130" y="122"/>
                  </a:lnTo>
                  <a:lnTo>
                    <a:pt x="130" y="126"/>
                  </a:lnTo>
                  <a:lnTo>
                    <a:pt x="130" y="130"/>
                  </a:lnTo>
                  <a:lnTo>
                    <a:pt x="130" y="132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0" y="135"/>
                  </a:lnTo>
                  <a:lnTo>
                    <a:pt x="132" y="137"/>
                  </a:lnTo>
                  <a:lnTo>
                    <a:pt x="136" y="139"/>
                  </a:lnTo>
                  <a:lnTo>
                    <a:pt x="141" y="141"/>
                  </a:lnTo>
                  <a:lnTo>
                    <a:pt x="147" y="145"/>
                  </a:lnTo>
                  <a:lnTo>
                    <a:pt x="147" y="147"/>
                  </a:lnTo>
                  <a:lnTo>
                    <a:pt x="147" y="149"/>
                  </a:lnTo>
                  <a:lnTo>
                    <a:pt x="145" y="153"/>
                  </a:lnTo>
                  <a:lnTo>
                    <a:pt x="145" y="155"/>
                  </a:lnTo>
                  <a:lnTo>
                    <a:pt x="145" y="158"/>
                  </a:lnTo>
                  <a:lnTo>
                    <a:pt x="149" y="160"/>
                  </a:lnTo>
                  <a:lnTo>
                    <a:pt x="151" y="160"/>
                  </a:lnTo>
                  <a:lnTo>
                    <a:pt x="153" y="158"/>
                  </a:lnTo>
                  <a:lnTo>
                    <a:pt x="153" y="158"/>
                  </a:lnTo>
                  <a:lnTo>
                    <a:pt x="153" y="160"/>
                  </a:lnTo>
                  <a:lnTo>
                    <a:pt x="153" y="164"/>
                  </a:lnTo>
                  <a:lnTo>
                    <a:pt x="153" y="166"/>
                  </a:lnTo>
                  <a:lnTo>
                    <a:pt x="151" y="170"/>
                  </a:lnTo>
                  <a:lnTo>
                    <a:pt x="151" y="172"/>
                  </a:lnTo>
                  <a:lnTo>
                    <a:pt x="149" y="174"/>
                  </a:lnTo>
                  <a:lnTo>
                    <a:pt x="149" y="172"/>
                  </a:lnTo>
                  <a:lnTo>
                    <a:pt x="149" y="172"/>
                  </a:lnTo>
                  <a:lnTo>
                    <a:pt x="147" y="176"/>
                  </a:lnTo>
                  <a:lnTo>
                    <a:pt x="147" y="177"/>
                  </a:lnTo>
                  <a:lnTo>
                    <a:pt x="147" y="179"/>
                  </a:lnTo>
                  <a:lnTo>
                    <a:pt x="141" y="183"/>
                  </a:lnTo>
                  <a:lnTo>
                    <a:pt x="138" y="185"/>
                  </a:lnTo>
                  <a:lnTo>
                    <a:pt x="136" y="183"/>
                  </a:lnTo>
                  <a:lnTo>
                    <a:pt x="136" y="185"/>
                  </a:lnTo>
                  <a:lnTo>
                    <a:pt x="130" y="187"/>
                  </a:lnTo>
                  <a:lnTo>
                    <a:pt x="122" y="189"/>
                  </a:lnTo>
                  <a:lnTo>
                    <a:pt x="117" y="189"/>
                  </a:lnTo>
                  <a:lnTo>
                    <a:pt x="113" y="189"/>
                  </a:lnTo>
                  <a:lnTo>
                    <a:pt x="111" y="189"/>
                  </a:lnTo>
                  <a:lnTo>
                    <a:pt x="109" y="189"/>
                  </a:lnTo>
                  <a:lnTo>
                    <a:pt x="105" y="187"/>
                  </a:lnTo>
                  <a:lnTo>
                    <a:pt x="103" y="187"/>
                  </a:lnTo>
                  <a:lnTo>
                    <a:pt x="101" y="187"/>
                  </a:lnTo>
                  <a:lnTo>
                    <a:pt x="99" y="185"/>
                  </a:lnTo>
                  <a:lnTo>
                    <a:pt x="99" y="187"/>
                  </a:lnTo>
                  <a:lnTo>
                    <a:pt x="99" y="187"/>
                  </a:lnTo>
                  <a:lnTo>
                    <a:pt x="99" y="189"/>
                  </a:lnTo>
                  <a:lnTo>
                    <a:pt x="99" y="193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3" y="195"/>
                  </a:lnTo>
                  <a:lnTo>
                    <a:pt x="103" y="197"/>
                  </a:lnTo>
                  <a:lnTo>
                    <a:pt x="103" y="198"/>
                  </a:lnTo>
                  <a:lnTo>
                    <a:pt x="101" y="198"/>
                  </a:lnTo>
                  <a:lnTo>
                    <a:pt x="101" y="198"/>
                  </a:lnTo>
                  <a:lnTo>
                    <a:pt x="99" y="200"/>
                  </a:lnTo>
                  <a:lnTo>
                    <a:pt x="101" y="202"/>
                  </a:lnTo>
                  <a:lnTo>
                    <a:pt x="99" y="202"/>
                  </a:lnTo>
                  <a:lnTo>
                    <a:pt x="99" y="204"/>
                  </a:lnTo>
                  <a:lnTo>
                    <a:pt x="101" y="206"/>
                  </a:lnTo>
                  <a:lnTo>
                    <a:pt x="103" y="206"/>
                  </a:lnTo>
                  <a:lnTo>
                    <a:pt x="103" y="208"/>
                  </a:lnTo>
                  <a:lnTo>
                    <a:pt x="101" y="210"/>
                  </a:lnTo>
                  <a:lnTo>
                    <a:pt x="101" y="212"/>
                  </a:lnTo>
                  <a:lnTo>
                    <a:pt x="101" y="214"/>
                  </a:lnTo>
                  <a:lnTo>
                    <a:pt x="99" y="214"/>
                  </a:lnTo>
                  <a:lnTo>
                    <a:pt x="99" y="216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8"/>
                  </a:lnTo>
                  <a:lnTo>
                    <a:pt x="82" y="214"/>
                  </a:lnTo>
                  <a:lnTo>
                    <a:pt x="78" y="212"/>
                  </a:lnTo>
                  <a:lnTo>
                    <a:pt x="77" y="214"/>
                  </a:lnTo>
                  <a:lnTo>
                    <a:pt x="77" y="212"/>
                  </a:lnTo>
                  <a:lnTo>
                    <a:pt x="77" y="212"/>
                  </a:lnTo>
                  <a:lnTo>
                    <a:pt x="75" y="212"/>
                  </a:lnTo>
                  <a:lnTo>
                    <a:pt x="73" y="214"/>
                  </a:lnTo>
                  <a:lnTo>
                    <a:pt x="73" y="218"/>
                  </a:lnTo>
                  <a:lnTo>
                    <a:pt x="75" y="219"/>
                  </a:lnTo>
                  <a:lnTo>
                    <a:pt x="77" y="221"/>
                  </a:lnTo>
                  <a:lnTo>
                    <a:pt x="77" y="227"/>
                  </a:lnTo>
                  <a:lnTo>
                    <a:pt x="77" y="229"/>
                  </a:lnTo>
                  <a:lnTo>
                    <a:pt x="78" y="229"/>
                  </a:lnTo>
                  <a:lnTo>
                    <a:pt x="82" y="229"/>
                  </a:lnTo>
                  <a:lnTo>
                    <a:pt x="84" y="231"/>
                  </a:lnTo>
                  <a:lnTo>
                    <a:pt x="82" y="231"/>
                  </a:lnTo>
                  <a:lnTo>
                    <a:pt x="80" y="231"/>
                  </a:lnTo>
                  <a:lnTo>
                    <a:pt x="82" y="233"/>
                  </a:lnTo>
                  <a:lnTo>
                    <a:pt x="86" y="231"/>
                  </a:lnTo>
                  <a:lnTo>
                    <a:pt x="86" y="231"/>
                  </a:lnTo>
                  <a:lnTo>
                    <a:pt x="84" y="229"/>
                  </a:lnTo>
                  <a:lnTo>
                    <a:pt x="84" y="229"/>
                  </a:lnTo>
                  <a:lnTo>
                    <a:pt x="84" y="229"/>
                  </a:lnTo>
                  <a:lnTo>
                    <a:pt x="86" y="229"/>
                  </a:lnTo>
                  <a:lnTo>
                    <a:pt x="88" y="227"/>
                  </a:lnTo>
                  <a:lnTo>
                    <a:pt x="90" y="227"/>
                  </a:lnTo>
                  <a:lnTo>
                    <a:pt x="92" y="229"/>
                  </a:lnTo>
                  <a:lnTo>
                    <a:pt x="92" y="231"/>
                  </a:lnTo>
                  <a:lnTo>
                    <a:pt x="90" y="231"/>
                  </a:lnTo>
                  <a:lnTo>
                    <a:pt x="92" y="233"/>
                  </a:lnTo>
                  <a:lnTo>
                    <a:pt x="94" y="235"/>
                  </a:lnTo>
                  <a:lnTo>
                    <a:pt x="92" y="237"/>
                  </a:lnTo>
                  <a:lnTo>
                    <a:pt x="88" y="239"/>
                  </a:lnTo>
                  <a:lnTo>
                    <a:pt x="86" y="239"/>
                  </a:lnTo>
                  <a:lnTo>
                    <a:pt x="86" y="237"/>
                  </a:lnTo>
                  <a:lnTo>
                    <a:pt x="86" y="237"/>
                  </a:lnTo>
                  <a:lnTo>
                    <a:pt x="86" y="235"/>
                  </a:lnTo>
                  <a:lnTo>
                    <a:pt x="84" y="235"/>
                  </a:lnTo>
                  <a:lnTo>
                    <a:pt x="80" y="235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78" y="239"/>
                  </a:lnTo>
                  <a:lnTo>
                    <a:pt x="82" y="239"/>
                  </a:lnTo>
                  <a:lnTo>
                    <a:pt x="84" y="240"/>
                  </a:lnTo>
                  <a:lnTo>
                    <a:pt x="84" y="240"/>
                  </a:lnTo>
                  <a:lnTo>
                    <a:pt x="82" y="242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6"/>
                  </a:lnTo>
                  <a:lnTo>
                    <a:pt x="78" y="248"/>
                  </a:lnTo>
                  <a:lnTo>
                    <a:pt x="77" y="250"/>
                  </a:lnTo>
                  <a:lnTo>
                    <a:pt x="77" y="252"/>
                  </a:lnTo>
                  <a:lnTo>
                    <a:pt x="78" y="252"/>
                  </a:lnTo>
                  <a:lnTo>
                    <a:pt x="78" y="254"/>
                  </a:lnTo>
                  <a:lnTo>
                    <a:pt x="77" y="256"/>
                  </a:lnTo>
                  <a:lnTo>
                    <a:pt x="80" y="258"/>
                  </a:lnTo>
                  <a:lnTo>
                    <a:pt x="80" y="258"/>
                  </a:lnTo>
                  <a:lnTo>
                    <a:pt x="78" y="260"/>
                  </a:lnTo>
                  <a:lnTo>
                    <a:pt x="78" y="260"/>
                  </a:lnTo>
                  <a:lnTo>
                    <a:pt x="77" y="261"/>
                  </a:lnTo>
                  <a:lnTo>
                    <a:pt x="77" y="263"/>
                  </a:lnTo>
                  <a:lnTo>
                    <a:pt x="75" y="265"/>
                  </a:lnTo>
                  <a:lnTo>
                    <a:pt x="78" y="265"/>
                  </a:lnTo>
                  <a:lnTo>
                    <a:pt x="78" y="265"/>
                  </a:lnTo>
                  <a:lnTo>
                    <a:pt x="78" y="267"/>
                  </a:lnTo>
                  <a:lnTo>
                    <a:pt x="75" y="267"/>
                  </a:lnTo>
                  <a:lnTo>
                    <a:pt x="73" y="267"/>
                  </a:lnTo>
                  <a:lnTo>
                    <a:pt x="71" y="267"/>
                  </a:lnTo>
                  <a:lnTo>
                    <a:pt x="69" y="269"/>
                  </a:lnTo>
                  <a:lnTo>
                    <a:pt x="65" y="269"/>
                  </a:lnTo>
                  <a:lnTo>
                    <a:pt x="63" y="271"/>
                  </a:lnTo>
                  <a:lnTo>
                    <a:pt x="63" y="273"/>
                  </a:lnTo>
                  <a:lnTo>
                    <a:pt x="61" y="275"/>
                  </a:lnTo>
                  <a:lnTo>
                    <a:pt x="61" y="277"/>
                  </a:lnTo>
                  <a:lnTo>
                    <a:pt x="57" y="277"/>
                  </a:lnTo>
                  <a:lnTo>
                    <a:pt x="57" y="279"/>
                  </a:lnTo>
                  <a:lnTo>
                    <a:pt x="59" y="281"/>
                  </a:lnTo>
                  <a:lnTo>
                    <a:pt x="59" y="282"/>
                  </a:lnTo>
                  <a:lnTo>
                    <a:pt x="61" y="286"/>
                  </a:lnTo>
                  <a:lnTo>
                    <a:pt x="63" y="288"/>
                  </a:lnTo>
                  <a:lnTo>
                    <a:pt x="65" y="288"/>
                  </a:lnTo>
                  <a:lnTo>
                    <a:pt x="69" y="290"/>
                  </a:lnTo>
                  <a:lnTo>
                    <a:pt x="73" y="294"/>
                  </a:lnTo>
                  <a:lnTo>
                    <a:pt x="77" y="294"/>
                  </a:lnTo>
                  <a:lnTo>
                    <a:pt x="78" y="294"/>
                  </a:lnTo>
                  <a:lnTo>
                    <a:pt x="78" y="294"/>
                  </a:lnTo>
                  <a:lnTo>
                    <a:pt x="80" y="294"/>
                  </a:lnTo>
                  <a:lnTo>
                    <a:pt x="82" y="294"/>
                  </a:lnTo>
                  <a:lnTo>
                    <a:pt x="80" y="296"/>
                  </a:lnTo>
                  <a:lnTo>
                    <a:pt x="80" y="296"/>
                  </a:lnTo>
                  <a:lnTo>
                    <a:pt x="82" y="300"/>
                  </a:lnTo>
                  <a:lnTo>
                    <a:pt x="82" y="300"/>
                  </a:lnTo>
                  <a:lnTo>
                    <a:pt x="80" y="302"/>
                  </a:lnTo>
                  <a:lnTo>
                    <a:pt x="80" y="302"/>
                  </a:lnTo>
                  <a:lnTo>
                    <a:pt x="84" y="303"/>
                  </a:lnTo>
                  <a:lnTo>
                    <a:pt x="82" y="305"/>
                  </a:lnTo>
                  <a:lnTo>
                    <a:pt x="82" y="305"/>
                  </a:lnTo>
                  <a:lnTo>
                    <a:pt x="82" y="307"/>
                  </a:lnTo>
                  <a:lnTo>
                    <a:pt x="80" y="307"/>
                  </a:lnTo>
                  <a:lnTo>
                    <a:pt x="78" y="309"/>
                  </a:lnTo>
                  <a:lnTo>
                    <a:pt x="78" y="311"/>
                  </a:lnTo>
                  <a:lnTo>
                    <a:pt x="77" y="311"/>
                  </a:lnTo>
                  <a:lnTo>
                    <a:pt x="77" y="313"/>
                  </a:lnTo>
                  <a:lnTo>
                    <a:pt x="75" y="315"/>
                  </a:lnTo>
                  <a:lnTo>
                    <a:pt x="73" y="315"/>
                  </a:lnTo>
                  <a:lnTo>
                    <a:pt x="71" y="317"/>
                  </a:lnTo>
                  <a:lnTo>
                    <a:pt x="69" y="319"/>
                  </a:lnTo>
                  <a:lnTo>
                    <a:pt x="69" y="321"/>
                  </a:lnTo>
                  <a:lnTo>
                    <a:pt x="67" y="323"/>
                  </a:lnTo>
                  <a:lnTo>
                    <a:pt x="67" y="324"/>
                  </a:lnTo>
                  <a:lnTo>
                    <a:pt x="67" y="324"/>
                  </a:lnTo>
                  <a:lnTo>
                    <a:pt x="69" y="324"/>
                  </a:lnTo>
                  <a:lnTo>
                    <a:pt x="71" y="326"/>
                  </a:lnTo>
                  <a:lnTo>
                    <a:pt x="69" y="328"/>
                  </a:lnTo>
                  <a:lnTo>
                    <a:pt x="67" y="330"/>
                  </a:lnTo>
                  <a:lnTo>
                    <a:pt x="67" y="332"/>
                  </a:lnTo>
                  <a:lnTo>
                    <a:pt x="65" y="334"/>
                  </a:lnTo>
                  <a:lnTo>
                    <a:pt x="63" y="334"/>
                  </a:lnTo>
                  <a:lnTo>
                    <a:pt x="61" y="332"/>
                  </a:lnTo>
                  <a:lnTo>
                    <a:pt x="61" y="332"/>
                  </a:lnTo>
                  <a:lnTo>
                    <a:pt x="61" y="332"/>
                  </a:lnTo>
                  <a:lnTo>
                    <a:pt x="61" y="334"/>
                  </a:lnTo>
                  <a:lnTo>
                    <a:pt x="63" y="334"/>
                  </a:lnTo>
                  <a:lnTo>
                    <a:pt x="61" y="336"/>
                  </a:lnTo>
                  <a:lnTo>
                    <a:pt x="59" y="338"/>
                  </a:lnTo>
                  <a:lnTo>
                    <a:pt x="57" y="342"/>
                  </a:lnTo>
                  <a:lnTo>
                    <a:pt x="57" y="344"/>
                  </a:lnTo>
                  <a:lnTo>
                    <a:pt x="59" y="347"/>
                  </a:lnTo>
                  <a:lnTo>
                    <a:pt x="61" y="351"/>
                  </a:lnTo>
                  <a:lnTo>
                    <a:pt x="61" y="353"/>
                  </a:lnTo>
                  <a:lnTo>
                    <a:pt x="63" y="353"/>
                  </a:lnTo>
                  <a:lnTo>
                    <a:pt x="61" y="355"/>
                  </a:lnTo>
                  <a:lnTo>
                    <a:pt x="61" y="355"/>
                  </a:lnTo>
                  <a:lnTo>
                    <a:pt x="61" y="357"/>
                  </a:lnTo>
                  <a:lnTo>
                    <a:pt x="63" y="357"/>
                  </a:lnTo>
                  <a:lnTo>
                    <a:pt x="65" y="359"/>
                  </a:lnTo>
                  <a:lnTo>
                    <a:pt x="65" y="361"/>
                  </a:lnTo>
                  <a:lnTo>
                    <a:pt x="69" y="363"/>
                  </a:lnTo>
                  <a:lnTo>
                    <a:pt x="71" y="363"/>
                  </a:lnTo>
                  <a:lnTo>
                    <a:pt x="71" y="365"/>
                  </a:lnTo>
                  <a:lnTo>
                    <a:pt x="71" y="365"/>
                  </a:lnTo>
                  <a:lnTo>
                    <a:pt x="67" y="365"/>
                  </a:lnTo>
                  <a:lnTo>
                    <a:pt x="65" y="363"/>
                  </a:lnTo>
                  <a:lnTo>
                    <a:pt x="63" y="361"/>
                  </a:lnTo>
                  <a:lnTo>
                    <a:pt x="61" y="361"/>
                  </a:lnTo>
                  <a:lnTo>
                    <a:pt x="48" y="361"/>
                  </a:lnTo>
                  <a:lnTo>
                    <a:pt x="40" y="363"/>
                  </a:lnTo>
                  <a:lnTo>
                    <a:pt x="38" y="361"/>
                  </a:lnTo>
                  <a:lnTo>
                    <a:pt x="33" y="361"/>
                  </a:lnTo>
                  <a:lnTo>
                    <a:pt x="31" y="357"/>
                  </a:lnTo>
                  <a:lnTo>
                    <a:pt x="31" y="353"/>
                  </a:lnTo>
                  <a:lnTo>
                    <a:pt x="29" y="351"/>
                  </a:lnTo>
                  <a:lnTo>
                    <a:pt x="27" y="345"/>
                  </a:lnTo>
                  <a:lnTo>
                    <a:pt x="27" y="344"/>
                  </a:lnTo>
                  <a:lnTo>
                    <a:pt x="25" y="344"/>
                  </a:lnTo>
                  <a:lnTo>
                    <a:pt x="21" y="345"/>
                  </a:lnTo>
                  <a:lnTo>
                    <a:pt x="19" y="347"/>
                  </a:lnTo>
                  <a:lnTo>
                    <a:pt x="17" y="347"/>
                  </a:lnTo>
                  <a:lnTo>
                    <a:pt x="14" y="338"/>
                  </a:lnTo>
                  <a:lnTo>
                    <a:pt x="12" y="334"/>
                  </a:lnTo>
                  <a:lnTo>
                    <a:pt x="14" y="326"/>
                  </a:lnTo>
                  <a:lnTo>
                    <a:pt x="15" y="323"/>
                  </a:lnTo>
                  <a:lnTo>
                    <a:pt x="19" y="319"/>
                  </a:lnTo>
                  <a:lnTo>
                    <a:pt x="21" y="315"/>
                  </a:lnTo>
                  <a:lnTo>
                    <a:pt x="19" y="309"/>
                  </a:lnTo>
                  <a:lnTo>
                    <a:pt x="17" y="305"/>
                  </a:lnTo>
                  <a:lnTo>
                    <a:pt x="19" y="302"/>
                  </a:lnTo>
                  <a:lnTo>
                    <a:pt x="21" y="300"/>
                  </a:lnTo>
                  <a:lnTo>
                    <a:pt x="19" y="294"/>
                  </a:lnTo>
                  <a:lnTo>
                    <a:pt x="19" y="292"/>
                  </a:lnTo>
                  <a:lnTo>
                    <a:pt x="21" y="290"/>
                  </a:lnTo>
                  <a:lnTo>
                    <a:pt x="19" y="286"/>
                  </a:lnTo>
                  <a:lnTo>
                    <a:pt x="19" y="281"/>
                  </a:lnTo>
                  <a:lnTo>
                    <a:pt x="17" y="279"/>
                  </a:lnTo>
                  <a:lnTo>
                    <a:pt x="17" y="277"/>
                  </a:lnTo>
                  <a:lnTo>
                    <a:pt x="21" y="275"/>
                  </a:lnTo>
                  <a:lnTo>
                    <a:pt x="21" y="273"/>
                  </a:lnTo>
                  <a:lnTo>
                    <a:pt x="19" y="269"/>
                  </a:lnTo>
                  <a:lnTo>
                    <a:pt x="15" y="267"/>
                  </a:lnTo>
                  <a:lnTo>
                    <a:pt x="14" y="267"/>
                  </a:lnTo>
                  <a:lnTo>
                    <a:pt x="12" y="267"/>
                  </a:lnTo>
                  <a:lnTo>
                    <a:pt x="10" y="265"/>
                  </a:lnTo>
                  <a:lnTo>
                    <a:pt x="12" y="263"/>
                  </a:lnTo>
                  <a:lnTo>
                    <a:pt x="15" y="263"/>
                  </a:lnTo>
                  <a:lnTo>
                    <a:pt x="19" y="261"/>
                  </a:lnTo>
                  <a:lnTo>
                    <a:pt x="19" y="260"/>
                  </a:lnTo>
                  <a:lnTo>
                    <a:pt x="17" y="260"/>
                  </a:lnTo>
                  <a:lnTo>
                    <a:pt x="15" y="260"/>
                  </a:lnTo>
                  <a:lnTo>
                    <a:pt x="14" y="260"/>
                  </a:lnTo>
                  <a:lnTo>
                    <a:pt x="12" y="256"/>
                  </a:lnTo>
                  <a:lnTo>
                    <a:pt x="10" y="252"/>
                  </a:lnTo>
                  <a:lnTo>
                    <a:pt x="10" y="248"/>
                  </a:lnTo>
                  <a:lnTo>
                    <a:pt x="10" y="244"/>
                  </a:lnTo>
                  <a:lnTo>
                    <a:pt x="8" y="244"/>
                  </a:lnTo>
                  <a:lnTo>
                    <a:pt x="6" y="240"/>
                  </a:lnTo>
                  <a:lnTo>
                    <a:pt x="6" y="233"/>
                  </a:lnTo>
                  <a:lnTo>
                    <a:pt x="8" y="233"/>
                  </a:lnTo>
                  <a:lnTo>
                    <a:pt x="8" y="229"/>
                  </a:lnTo>
                  <a:lnTo>
                    <a:pt x="8" y="227"/>
                  </a:lnTo>
                  <a:lnTo>
                    <a:pt x="6" y="227"/>
                  </a:lnTo>
                  <a:lnTo>
                    <a:pt x="4" y="221"/>
                  </a:lnTo>
                  <a:lnTo>
                    <a:pt x="4" y="216"/>
                  </a:lnTo>
                  <a:lnTo>
                    <a:pt x="4" y="208"/>
                  </a:lnTo>
                  <a:lnTo>
                    <a:pt x="2" y="206"/>
                  </a:lnTo>
                  <a:lnTo>
                    <a:pt x="2" y="202"/>
                  </a:lnTo>
                  <a:lnTo>
                    <a:pt x="6" y="197"/>
                  </a:lnTo>
                  <a:lnTo>
                    <a:pt x="8" y="193"/>
                  </a:lnTo>
                  <a:lnTo>
                    <a:pt x="10" y="191"/>
                  </a:lnTo>
                  <a:lnTo>
                    <a:pt x="12" y="189"/>
                  </a:lnTo>
                  <a:lnTo>
                    <a:pt x="4" y="177"/>
                  </a:lnTo>
                  <a:lnTo>
                    <a:pt x="6" y="174"/>
                  </a:lnTo>
                  <a:lnTo>
                    <a:pt x="6" y="172"/>
                  </a:lnTo>
                  <a:lnTo>
                    <a:pt x="6" y="164"/>
                  </a:lnTo>
                  <a:lnTo>
                    <a:pt x="8" y="160"/>
                  </a:lnTo>
                  <a:lnTo>
                    <a:pt x="10" y="158"/>
                  </a:lnTo>
                  <a:lnTo>
                    <a:pt x="10" y="155"/>
                  </a:lnTo>
                  <a:lnTo>
                    <a:pt x="8" y="151"/>
                  </a:lnTo>
                  <a:lnTo>
                    <a:pt x="6" y="151"/>
                  </a:lnTo>
                  <a:lnTo>
                    <a:pt x="8" y="147"/>
                  </a:lnTo>
                  <a:lnTo>
                    <a:pt x="8" y="143"/>
                  </a:lnTo>
                  <a:lnTo>
                    <a:pt x="10" y="139"/>
                  </a:lnTo>
                  <a:lnTo>
                    <a:pt x="12" y="139"/>
                  </a:lnTo>
                  <a:lnTo>
                    <a:pt x="12" y="134"/>
                  </a:lnTo>
                  <a:lnTo>
                    <a:pt x="12" y="126"/>
                  </a:lnTo>
                  <a:lnTo>
                    <a:pt x="10" y="126"/>
                  </a:lnTo>
                  <a:lnTo>
                    <a:pt x="8" y="120"/>
                  </a:lnTo>
                  <a:lnTo>
                    <a:pt x="8" y="116"/>
                  </a:lnTo>
                  <a:lnTo>
                    <a:pt x="4" y="113"/>
                  </a:lnTo>
                  <a:lnTo>
                    <a:pt x="4" y="111"/>
                  </a:lnTo>
                  <a:lnTo>
                    <a:pt x="2" y="109"/>
                  </a:lnTo>
                  <a:lnTo>
                    <a:pt x="0" y="103"/>
                  </a:lnTo>
                  <a:lnTo>
                    <a:pt x="2" y="101"/>
                  </a:lnTo>
                  <a:lnTo>
                    <a:pt x="4" y="99"/>
                  </a:lnTo>
                  <a:lnTo>
                    <a:pt x="4" y="93"/>
                  </a:lnTo>
                  <a:lnTo>
                    <a:pt x="6" y="92"/>
                  </a:lnTo>
                  <a:lnTo>
                    <a:pt x="6" y="88"/>
                  </a:lnTo>
                  <a:lnTo>
                    <a:pt x="4" y="84"/>
                  </a:lnTo>
                  <a:lnTo>
                    <a:pt x="4" y="78"/>
                  </a:lnTo>
                  <a:lnTo>
                    <a:pt x="6" y="78"/>
                  </a:lnTo>
                  <a:lnTo>
                    <a:pt x="6" y="71"/>
                  </a:lnTo>
                  <a:lnTo>
                    <a:pt x="8" y="67"/>
                  </a:lnTo>
                  <a:lnTo>
                    <a:pt x="12" y="61"/>
                  </a:lnTo>
                  <a:lnTo>
                    <a:pt x="14" y="59"/>
                  </a:lnTo>
                  <a:lnTo>
                    <a:pt x="15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1"/>
                  </a:lnTo>
                  <a:lnTo>
                    <a:pt x="15" y="51"/>
                  </a:lnTo>
                  <a:lnTo>
                    <a:pt x="15" y="50"/>
                  </a:lnTo>
                  <a:lnTo>
                    <a:pt x="15" y="48"/>
                  </a:lnTo>
                  <a:lnTo>
                    <a:pt x="17" y="46"/>
                  </a:lnTo>
                  <a:lnTo>
                    <a:pt x="17" y="44"/>
                  </a:lnTo>
                  <a:lnTo>
                    <a:pt x="15" y="42"/>
                  </a:lnTo>
                  <a:lnTo>
                    <a:pt x="14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27" y="25"/>
                  </a:lnTo>
                  <a:lnTo>
                    <a:pt x="29" y="13"/>
                  </a:lnTo>
                  <a:lnTo>
                    <a:pt x="27" y="9"/>
                  </a:lnTo>
                  <a:lnTo>
                    <a:pt x="27" y="9"/>
                  </a:lnTo>
                  <a:close/>
                  <a:moveTo>
                    <a:pt x="117" y="399"/>
                  </a:moveTo>
                  <a:lnTo>
                    <a:pt x="119" y="399"/>
                  </a:lnTo>
                  <a:lnTo>
                    <a:pt x="120" y="399"/>
                  </a:lnTo>
                  <a:lnTo>
                    <a:pt x="122" y="397"/>
                  </a:lnTo>
                  <a:lnTo>
                    <a:pt x="124" y="397"/>
                  </a:lnTo>
                  <a:lnTo>
                    <a:pt x="122" y="395"/>
                  </a:lnTo>
                  <a:lnTo>
                    <a:pt x="120" y="397"/>
                  </a:lnTo>
                  <a:lnTo>
                    <a:pt x="117" y="397"/>
                  </a:lnTo>
                  <a:lnTo>
                    <a:pt x="117" y="399"/>
                  </a:lnTo>
                  <a:lnTo>
                    <a:pt x="117" y="399"/>
                  </a:lnTo>
                  <a:close/>
                  <a:moveTo>
                    <a:pt x="67" y="366"/>
                  </a:moveTo>
                  <a:lnTo>
                    <a:pt x="69" y="366"/>
                  </a:lnTo>
                  <a:lnTo>
                    <a:pt x="71" y="370"/>
                  </a:lnTo>
                  <a:lnTo>
                    <a:pt x="73" y="372"/>
                  </a:lnTo>
                  <a:lnTo>
                    <a:pt x="75" y="378"/>
                  </a:lnTo>
                  <a:lnTo>
                    <a:pt x="73" y="376"/>
                  </a:lnTo>
                  <a:lnTo>
                    <a:pt x="71" y="376"/>
                  </a:lnTo>
                  <a:lnTo>
                    <a:pt x="71" y="378"/>
                  </a:lnTo>
                  <a:lnTo>
                    <a:pt x="67" y="366"/>
                  </a:lnTo>
                  <a:lnTo>
                    <a:pt x="67" y="366"/>
                  </a:lnTo>
                  <a:close/>
                  <a:moveTo>
                    <a:pt x="71" y="378"/>
                  </a:moveTo>
                  <a:lnTo>
                    <a:pt x="73" y="380"/>
                  </a:lnTo>
                  <a:lnTo>
                    <a:pt x="77" y="380"/>
                  </a:lnTo>
                  <a:lnTo>
                    <a:pt x="77" y="382"/>
                  </a:lnTo>
                  <a:lnTo>
                    <a:pt x="78" y="384"/>
                  </a:lnTo>
                  <a:lnTo>
                    <a:pt x="80" y="386"/>
                  </a:lnTo>
                  <a:lnTo>
                    <a:pt x="84" y="387"/>
                  </a:lnTo>
                  <a:lnTo>
                    <a:pt x="84" y="389"/>
                  </a:lnTo>
                  <a:lnTo>
                    <a:pt x="86" y="389"/>
                  </a:lnTo>
                  <a:lnTo>
                    <a:pt x="96" y="391"/>
                  </a:lnTo>
                  <a:lnTo>
                    <a:pt x="96" y="393"/>
                  </a:lnTo>
                  <a:lnTo>
                    <a:pt x="99" y="393"/>
                  </a:lnTo>
                  <a:lnTo>
                    <a:pt x="101" y="397"/>
                  </a:lnTo>
                  <a:lnTo>
                    <a:pt x="103" y="397"/>
                  </a:lnTo>
                  <a:lnTo>
                    <a:pt x="107" y="395"/>
                  </a:lnTo>
                  <a:lnTo>
                    <a:pt x="109" y="397"/>
                  </a:lnTo>
                  <a:lnTo>
                    <a:pt x="109" y="397"/>
                  </a:lnTo>
                  <a:lnTo>
                    <a:pt x="107" y="399"/>
                  </a:lnTo>
                  <a:lnTo>
                    <a:pt x="107" y="399"/>
                  </a:lnTo>
                  <a:lnTo>
                    <a:pt x="103" y="399"/>
                  </a:lnTo>
                  <a:lnTo>
                    <a:pt x="103" y="401"/>
                  </a:lnTo>
                  <a:lnTo>
                    <a:pt x="101" y="403"/>
                  </a:lnTo>
                  <a:lnTo>
                    <a:pt x="99" y="403"/>
                  </a:lnTo>
                  <a:lnTo>
                    <a:pt x="98" y="403"/>
                  </a:lnTo>
                  <a:lnTo>
                    <a:pt x="94" y="401"/>
                  </a:lnTo>
                  <a:lnTo>
                    <a:pt x="90" y="401"/>
                  </a:lnTo>
                  <a:lnTo>
                    <a:pt x="86" y="401"/>
                  </a:lnTo>
                  <a:lnTo>
                    <a:pt x="82" y="401"/>
                  </a:lnTo>
                  <a:lnTo>
                    <a:pt x="78" y="401"/>
                  </a:lnTo>
                  <a:lnTo>
                    <a:pt x="77" y="401"/>
                  </a:lnTo>
                  <a:lnTo>
                    <a:pt x="77" y="399"/>
                  </a:lnTo>
                  <a:lnTo>
                    <a:pt x="82" y="397"/>
                  </a:lnTo>
                  <a:lnTo>
                    <a:pt x="84" y="397"/>
                  </a:lnTo>
                  <a:lnTo>
                    <a:pt x="86" y="397"/>
                  </a:lnTo>
                  <a:lnTo>
                    <a:pt x="86" y="395"/>
                  </a:lnTo>
                  <a:lnTo>
                    <a:pt x="84" y="397"/>
                  </a:lnTo>
                  <a:lnTo>
                    <a:pt x="80" y="397"/>
                  </a:lnTo>
                  <a:lnTo>
                    <a:pt x="77" y="397"/>
                  </a:lnTo>
                  <a:lnTo>
                    <a:pt x="77" y="397"/>
                  </a:lnTo>
                  <a:lnTo>
                    <a:pt x="71" y="378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3" name="Freeform 189"/>
            <p:cNvSpPr>
              <a:spLocks noEditPoints="1"/>
            </p:cNvSpPr>
            <p:nvPr/>
          </p:nvSpPr>
          <p:spPr bwMode="auto">
            <a:xfrm>
              <a:off x="3404184" y="3213449"/>
              <a:ext cx="171660" cy="674901"/>
            </a:xfrm>
            <a:custGeom>
              <a:avLst/>
              <a:gdLst>
                <a:gd name="T0" fmla="*/ 42 w 61"/>
                <a:gd name="T1" fmla="*/ 232 h 241"/>
                <a:gd name="T2" fmla="*/ 41 w 61"/>
                <a:gd name="T3" fmla="*/ 234 h 241"/>
                <a:gd name="T4" fmla="*/ 51 w 61"/>
                <a:gd name="T5" fmla="*/ 234 h 241"/>
                <a:gd name="T6" fmla="*/ 42 w 61"/>
                <a:gd name="T7" fmla="*/ 224 h 241"/>
                <a:gd name="T8" fmla="*/ 49 w 61"/>
                <a:gd name="T9" fmla="*/ 221 h 241"/>
                <a:gd name="T10" fmla="*/ 18 w 61"/>
                <a:gd name="T11" fmla="*/ 198 h 241"/>
                <a:gd name="T12" fmla="*/ 18 w 61"/>
                <a:gd name="T13" fmla="*/ 163 h 241"/>
                <a:gd name="T14" fmla="*/ 14 w 61"/>
                <a:gd name="T15" fmla="*/ 136 h 241"/>
                <a:gd name="T16" fmla="*/ 18 w 61"/>
                <a:gd name="T17" fmla="*/ 93 h 241"/>
                <a:gd name="T18" fmla="*/ 20 w 61"/>
                <a:gd name="T19" fmla="*/ 53 h 241"/>
                <a:gd name="T20" fmla="*/ 19 w 61"/>
                <a:gd name="T21" fmla="*/ 19 h 241"/>
                <a:gd name="T22" fmla="*/ 9 w 61"/>
                <a:gd name="T23" fmla="*/ 4 h 241"/>
                <a:gd name="T24" fmla="*/ 6 w 61"/>
                <a:gd name="T25" fmla="*/ 31 h 241"/>
                <a:gd name="T26" fmla="*/ 6 w 61"/>
                <a:gd name="T27" fmla="*/ 59 h 241"/>
                <a:gd name="T28" fmla="*/ 7 w 61"/>
                <a:gd name="T29" fmla="*/ 85 h 241"/>
                <a:gd name="T30" fmla="*/ 5 w 61"/>
                <a:gd name="T31" fmla="*/ 103 h 241"/>
                <a:gd name="T32" fmla="*/ 2 w 61"/>
                <a:gd name="T33" fmla="*/ 119 h 241"/>
                <a:gd name="T34" fmla="*/ 3 w 61"/>
                <a:gd name="T35" fmla="*/ 138 h 241"/>
                <a:gd name="T36" fmla="*/ 13 w 61"/>
                <a:gd name="T37" fmla="*/ 147 h 241"/>
                <a:gd name="T38" fmla="*/ 11 w 61"/>
                <a:gd name="T39" fmla="*/ 158 h 241"/>
                <a:gd name="T40" fmla="*/ 11 w 61"/>
                <a:gd name="T41" fmla="*/ 174 h 241"/>
                <a:gd name="T42" fmla="*/ 3 w 61"/>
                <a:gd name="T43" fmla="*/ 171 h 241"/>
                <a:gd name="T44" fmla="*/ 7 w 61"/>
                <a:gd name="T45" fmla="*/ 177 h 241"/>
                <a:gd name="T46" fmla="*/ 13 w 61"/>
                <a:gd name="T47" fmla="*/ 183 h 241"/>
                <a:gd name="T48" fmla="*/ 12 w 61"/>
                <a:gd name="T49" fmla="*/ 190 h 241"/>
                <a:gd name="T50" fmla="*/ 14 w 61"/>
                <a:gd name="T51" fmla="*/ 198 h 241"/>
                <a:gd name="T52" fmla="*/ 19 w 61"/>
                <a:gd name="T53" fmla="*/ 209 h 241"/>
                <a:gd name="T54" fmla="*/ 25 w 61"/>
                <a:gd name="T55" fmla="*/ 212 h 241"/>
                <a:gd name="T56" fmla="*/ 27 w 61"/>
                <a:gd name="T57" fmla="*/ 216 h 241"/>
                <a:gd name="T58" fmla="*/ 23 w 61"/>
                <a:gd name="T59" fmla="*/ 218 h 241"/>
                <a:gd name="T60" fmla="*/ 29 w 61"/>
                <a:gd name="T61" fmla="*/ 217 h 241"/>
                <a:gd name="T62" fmla="*/ 27 w 61"/>
                <a:gd name="T63" fmla="*/ 222 h 241"/>
                <a:gd name="T64" fmla="*/ 36 w 61"/>
                <a:gd name="T65" fmla="*/ 220 h 241"/>
                <a:gd name="T66" fmla="*/ 37 w 61"/>
                <a:gd name="T67" fmla="*/ 227 h 241"/>
                <a:gd name="T68" fmla="*/ 47 w 61"/>
                <a:gd name="T69" fmla="*/ 214 h 241"/>
                <a:gd name="T70" fmla="*/ 3 w 61"/>
                <a:gd name="T71" fmla="*/ 149 h 241"/>
                <a:gd name="T72" fmla="*/ 9 w 61"/>
                <a:gd name="T73" fmla="*/ 146 h 241"/>
                <a:gd name="T74" fmla="*/ 8 w 61"/>
                <a:gd name="T75" fmla="*/ 157 h 241"/>
                <a:gd name="T76" fmla="*/ 3 w 61"/>
                <a:gd name="T77" fmla="*/ 162 h 241"/>
                <a:gd name="T78" fmla="*/ 5 w 61"/>
                <a:gd name="T79" fmla="*/ 162 h 241"/>
                <a:gd name="T80" fmla="*/ 12 w 61"/>
                <a:gd name="T81" fmla="*/ 160 h 241"/>
                <a:gd name="T82" fmla="*/ 7 w 61"/>
                <a:gd name="T83" fmla="*/ 165 h 241"/>
                <a:gd name="T84" fmla="*/ 8 w 61"/>
                <a:gd name="T85" fmla="*/ 188 h 241"/>
                <a:gd name="T86" fmla="*/ 7 w 61"/>
                <a:gd name="T87" fmla="*/ 187 h 241"/>
                <a:gd name="T88" fmla="*/ 6 w 61"/>
                <a:gd name="T89" fmla="*/ 193 h 241"/>
                <a:gd name="T90" fmla="*/ 8 w 61"/>
                <a:gd name="T91" fmla="*/ 195 h 241"/>
                <a:gd name="T92" fmla="*/ 11 w 61"/>
                <a:gd name="T93" fmla="*/ 198 h 241"/>
                <a:gd name="T94" fmla="*/ 12 w 61"/>
                <a:gd name="T95" fmla="*/ 205 h 241"/>
                <a:gd name="T96" fmla="*/ 12 w 61"/>
                <a:gd name="T97" fmla="*/ 205 h 241"/>
                <a:gd name="T98" fmla="*/ 14 w 61"/>
                <a:gd name="T99" fmla="*/ 212 h 241"/>
                <a:gd name="T100" fmla="*/ 18 w 61"/>
                <a:gd name="T101" fmla="*/ 214 h 241"/>
                <a:gd name="T102" fmla="*/ 19 w 61"/>
                <a:gd name="T103" fmla="*/ 214 h 241"/>
                <a:gd name="T104" fmla="*/ 22 w 61"/>
                <a:gd name="T105" fmla="*/ 218 h 241"/>
                <a:gd name="T106" fmla="*/ 27 w 61"/>
                <a:gd name="T107" fmla="*/ 224 h 241"/>
                <a:gd name="T108" fmla="*/ 27 w 61"/>
                <a:gd name="T109" fmla="*/ 229 h 241"/>
                <a:gd name="T110" fmla="*/ 32 w 61"/>
                <a:gd name="T111" fmla="*/ 229 h 241"/>
                <a:gd name="T112" fmla="*/ 34 w 61"/>
                <a:gd name="T113" fmla="*/ 229 h 241"/>
                <a:gd name="T114" fmla="*/ 40 w 61"/>
                <a:gd name="T115" fmla="*/ 227 h 241"/>
                <a:gd name="T116" fmla="*/ 61 w 61"/>
                <a:gd name="T117" fmla="*/ 239 h 241"/>
                <a:gd name="T118" fmla="*/ 57 w 61"/>
                <a:gd name="T119" fmla="*/ 236 h 241"/>
                <a:gd name="T120" fmla="*/ 52 w 61"/>
                <a:gd name="T121" fmla="*/ 23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" h="241">
                  <a:moveTo>
                    <a:pt x="52" y="233"/>
                  </a:moveTo>
                  <a:cubicBezTo>
                    <a:pt x="52" y="232"/>
                    <a:pt x="52" y="232"/>
                    <a:pt x="52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0" y="231"/>
                    <a:pt x="50" y="231"/>
                    <a:pt x="50" y="231"/>
                  </a:cubicBezTo>
                  <a:cubicBezTo>
                    <a:pt x="48" y="230"/>
                    <a:pt x="48" y="230"/>
                    <a:pt x="48" y="230"/>
                  </a:cubicBezTo>
                  <a:cubicBezTo>
                    <a:pt x="45" y="230"/>
                    <a:pt x="45" y="230"/>
                    <a:pt x="45" y="230"/>
                  </a:cubicBezTo>
                  <a:cubicBezTo>
                    <a:pt x="44" y="229"/>
                    <a:pt x="44" y="229"/>
                    <a:pt x="44" y="229"/>
                  </a:cubicBezTo>
                  <a:cubicBezTo>
                    <a:pt x="44" y="230"/>
                    <a:pt x="44" y="230"/>
                    <a:pt x="44" y="230"/>
                  </a:cubicBezTo>
                  <a:cubicBezTo>
                    <a:pt x="44" y="230"/>
                    <a:pt x="44" y="230"/>
                    <a:pt x="44" y="230"/>
                  </a:cubicBezTo>
                  <a:cubicBezTo>
                    <a:pt x="44" y="230"/>
                    <a:pt x="44" y="230"/>
                    <a:pt x="44" y="230"/>
                  </a:cubicBezTo>
                  <a:cubicBezTo>
                    <a:pt x="44" y="230"/>
                    <a:pt x="44" y="230"/>
                    <a:pt x="44" y="230"/>
                  </a:cubicBezTo>
                  <a:cubicBezTo>
                    <a:pt x="42" y="229"/>
                    <a:pt x="42" y="229"/>
                    <a:pt x="42" y="229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40" y="229"/>
                    <a:pt x="40" y="229"/>
                    <a:pt x="40" y="229"/>
                  </a:cubicBezTo>
                  <a:cubicBezTo>
                    <a:pt x="41" y="230"/>
                    <a:pt x="41" y="230"/>
                    <a:pt x="41" y="230"/>
                  </a:cubicBezTo>
                  <a:cubicBezTo>
                    <a:pt x="43" y="231"/>
                    <a:pt x="43" y="231"/>
                    <a:pt x="43" y="231"/>
                  </a:cubicBezTo>
                  <a:cubicBezTo>
                    <a:pt x="43" y="231"/>
                    <a:pt x="43" y="231"/>
                    <a:pt x="43" y="231"/>
                  </a:cubicBezTo>
                  <a:cubicBezTo>
                    <a:pt x="43" y="231"/>
                    <a:pt x="43" y="231"/>
                    <a:pt x="43" y="231"/>
                  </a:cubicBezTo>
                  <a:cubicBezTo>
                    <a:pt x="42" y="231"/>
                    <a:pt x="42" y="231"/>
                    <a:pt x="42" y="231"/>
                  </a:cubicBezTo>
                  <a:cubicBezTo>
                    <a:pt x="42" y="232"/>
                    <a:pt x="42" y="232"/>
                    <a:pt x="42" y="232"/>
                  </a:cubicBezTo>
                  <a:cubicBezTo>
                    <a:pt x="42" y="232"/>
                    <a:pt x="42" y="232"/>
                    <a:pt x="42" y="232"/>
                  </a:cubicBezTo>
                  <a:cubicBezTo>
                    <a:pt x="42" y="231"/>
                    <a:pt x="42" y="231"/>
                    <a:pt x="42" y="231"/>
                  </a:cubicBezTo>
                  <a:cubicBezTo>
                    <a:pt x="40" y="230"/>
                    <a:pt x="40" y="230"/>
                    <a:pt x="40" y="230"/>
                  </a:cubicBezTo>
                  <a:cubicBezTo>
                    <a:pt x="40" y="231"/>
                    <a:pt x="40" y="231"/>
                    <a:pt x="40" y="231"/>
                  </a:cubicBezTo>
                  <a:cubicBezTo>
                    <a:pt x="40" y="231"/>
                    <a:pt x="40" y="231"/>
                    <a:pt x="40" y="231"/>
                  </a:cubicBezTo>
                  <a:cubicBezTo>
                    <a:pt x="40" y="231"/>
                    <a:pt x="40" y="231"/>
                    <a:pt x="40" y="231"/>
                  </a:cubicBezTo>
                  <a:cubicBezTo>
                    <a:pt x="38" y="232"/>
                    <a:pt x="38" y="232"/>
                    <a:pt x="38" y="232"/>
                  </a:cubicBezTo>
                  <a:cubicBezTo>
                    <a:pt x="37" y="232"/>
                    <a:pt x="37" y="232"/>
                    <a:pt x="37" y="232"/>
                  </a:cubicBezTo>
                  <a:cubicBezTo>
                    <a:pt x="38" y="232"/>
                    <a:pt x="38" y="232"/>
                    <a:pt x="38" y="232"/>
                  </a:cubicBezTo>
                  <a:cubicBezTo>
                    <a:pt x="37" y="232"/>
                    <a:pt x="37" y="232"/>
                    <a:pt x="37" y="232"/>
                  </a:cubicBezTo>
                  <a:cubicBezTo>
                    <a:pt x="37" y="232"/>
                    <a:pt x="37" y="232"/>
                    <a:pt x="37" y="232"/>
                  </a:cubicBezTo>
                  <a:cubicBezTo>
                    <a:pt x="35" y="233"/>
                    <a:pt x="35" y="233"/>
                    <a:pt x="35" y="233"/>
                  </a:cubicBezTo>
                  <a:cubicBezTo>
                    <a:pt x="36" y="233"/>
                    <a:pt x="36" y="233"/>
                    <a:pt x="36" y="233"/>
                  </a:cubicBezTo>
                  <a:cubicBezTo>
                    <a:pt x="37" y="233"/>
                    <a:pt x="37" y="233"/>
                    <a:pt x="37" y="233"/>
                  </a:cubicBezTo>
                  <a:cubicBezTo>
                    <a:pt x="38" y="233"/>
                    <a:pt x="38" y="233"/>
                    <a:pt x="38" y="233"/>
                  </a:cubicBezTo>
                  <a:cubicBezTo>
                    <a:pt x="38" y="233"/>
                    <a:pt x="38" y="233"/>
                    <a:pt x="38" y="233"/>
                  </a:cubicBezTo>
                  <a:cubicBezTo>
                    <a:pt x="39" y="233"/>
                    <a:pt x="39" y="233"/>
                    <a:pt x="39" y="233"/>
                  </a:cubicBezTo>
                  <a:cubicBezTo>
                    <a:pt x="39" y="233"/>
                    <a:pt x="39" y="233"/>
                    <a:pt x="39" y="233"/>
                  </a:cubicBezTo>
                  <a:cubicBezTo>
                    <a:pt x="40" y="234"/>
                    <a:pt x="40" y="234"/>
                    <a:pt x="40" y="234"/>
                  </a:cubicBezTo>
                  <a:cubicBezTo>
                    <a:pt x="41" y="233"/>
                    <a:pt x="41" y="233"/>
                    <a:pt x="41" y="233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42" y="235"/>
                    <a:pt x="42" y="235"/>
                    <a:pt x="42" y="235"/>
                  </a:cubicBezTo>
                  <a:cubicBezTo>
                    <a:pt x="41" y="235"/>
                    <a:pt x="41" y="235"/>
                    <a:pt x="41" y="235"/>
                  </a:cubicBezTo>
                  <a:cubicBezTo>
                    <a:pt x="41" y="236"/>
                    <a:pt x="41" y="236"/>
                    <a:pt x="41" y="236"/>
                  </a:cubicBezTo>
                  <a:cubicBezTo>
                    <a:pt x="41" y="237"/>
                    <a:pt x="41" y="237"/>
                    <a:pt x="41" y="237"/>
                  </a:cubicBezTo>
                  <a:cubicBezTo>
                    <a:pt x="42" y="237"/>
                    <a:pt x="42" y="237"/>
                    <a:pt x="42" y="237"/>
                  </a:cubicBezTo>
                  <a:cubicBezTo>
                    <a:pt x="43" y="237"/>
                    <a:pt x="43" y="237"/>
                    <a:pt x="43" y="237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4" y="238"/>
                    <a:pt x="44" y="238"/>
                    <a:pt x="44" y="238"/>
                  </a:cubicBezTo>
                  <a:cubicBezTo>
                    <a:pt x="44" y="237"/>
                    <a:pt x="44" y="237"/>
                    <a:pt x="44" y="237"/>
                  </a:cubicBezTo>
                  <a:cubicBezTo>
                    <a:pt x="44" y="237"/>
                    <a:pt x="44" y="237"/>
                    <a:pt x="44" y="237"/>
                  </a:cubicBezTo>
                  <a:cubicBezTo>
                    <a:pt x="43" y="236"/>
                    <a:pt x="43" y="236"/>
                    <a:pt x="43" y="236"/>
                  </a:cubicBezTo>
                  <a:cubicBezTo>
                    <a:pt x="42" y="236"/>
                    <a:pt x="42" y="236"/>
                    <a:pt x="42" y="236"/>
                  </a:cubicBezTo>
                  <a:cubicBezTo>
                    <a:pt x="43" y="236"/>
                    <a:pt x="43" y="236"/>
                    <a:pt x="43" y="236"/>
                  </a:cubicBezTo>
                  <a:cubicBezTo>
                    <a:pt x="43" y="236"/>
                    <a:pt x="43" y="236"/>
                    <a:pt x="43" y="236"/>
                  </a:cubicBezTo>
                  <a:cubicBezTo>
                    <a:pt x="44" y="236"/>
                    <a:pt x="44" y="236"/>
                    <a:pt x="44" y="236"/>
                  </a:cubicBezTo>
                  <a:cubicBezTo>
                    <a:pt x="44" y="235"/>
                    <a:pt x="44" y="235"/>
                    <a:pt x="44" y="235"/>
                  </a:cubicBezTo>
                  <a:cubicBezTo>
                    <a:pt x="44" y="235"/>
                    <a:pt x="44" y="235"/>
                    <a:pt x="44" y="235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5" y="234"/>
                    <a:pt x="45" y="234"/>
                    <a:pt x="45" y="234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51" y="234"/>
                    <a:pt x="51" y="234"/>
                    <a:pt x="51" y="234"/>
                  </a:cubicBezTo>
                  <a:cubicBezTo>
                    <a:pt x="51" y="234"/>
                    <a:pt x="51" y="234"/>
                    <a:pt x="51" y="234"/>
                  </a:cubicBezTo>
                  <a:cubicBezTo>
                    <a:pt x="51" y="233"/>
                    <a:pt x="51" y="233"/>
                    <a:pt x="51" y="233"/>
                  </a:cubicBezTo>
                  <a:cubicBezTo>
                    <a:pt x="52" y="233"/>
                    <a:pt x="52" y="233"/>
                    <a:pt x="52" y="233"/>
                  </a:cubicBezTo>
                  <a:close/>
                  <a:moveTo>
                    <a:pt x="52" y="231"/>
                  </a:moveTo>
                  <a:cubicBezTo>
                    <a:pt x="50" y="231"/>
                    <a:pt x="50" y="231"/>
                    <a:pt x="50" y="231"/>
                  </a:cubicBezTo>
                  <a:cubicBezTo>
                    <a:pt x="48" y="229"/>
                    <a:pt x="48" y="229"/>
                    <a:pt x="48" y="229"/>
                  </a:cubicBezTo>
                  <a:cubicBezTo>
                    <a:pt x="46" y="228"/>
                    <a:pt x="46" y="228"/>
                    <a:pt x="46" y="228"/>
                  </a:cubicBezTo>
                  <a:cubicBezTo>
                    <a:pt x="45" y="229"/>
                    <a:pt x="45" y="229"/>
                    <a:pt x="45" y="229"/>
                  </a:cubicBezTo>
                  <a:cubicBezTo>
                    <a:pt x="44" y="228"/>
                    <a:pt x="44" y="228"/>
                    <a:pt x="44" y="228"/>
                  </a:cubicBezTo>
                  <a:cubicBezTo>
                    <a:pt x="43" y="227"/>
                    <a:pt x="43" y="227"/>
                    <a:pt x="43" y="227"/>
                  </a:cubicBezTo>
                  <a:cubicBezTo>
                    <a:pt x="43" y="227"/>
                    <a:pt x="43" y="227"/>
                    <a:pt x="43" y="227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4" y="225"/>
                    <a:pt x="44" y="225"/>
                    <a:pt x="44" y="225"/>
                  </a:cubicBezTo>
                  <a:cubicBezTo>
                    <a:pt x="45" y="225"/>
                    <a:pt x="45" y="225"/>
                    <a:pt x="45" y="225"/>
                  </a:cubicBezTo>
                  <a:cubicBezTo>
                    <a:pt x="46" y="224"/>
                    <a:pt x="46" y="224"/>
                    <a:pt x="46" y="224"/>
                  </a:cubicBezTo>
                  <a:cubicBezTo>
                    <a:pt x="46" y="223"/>
                    <a:pt x="46" y="223"/>
                    <a:pt x="46" y="223"/>
                  </a:cubicBezTo>
                  <a:cubicBezTo>
                    <a:pt x="46" y="222"/>
                    <a:pt x="46" y="222"/>
                    <a:pt x="46" y="222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3" y="223"/>
                    <a:pt x="43" y="223"/>
                    <a:pt x="43" y="223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41" y="223"/>
                    <a:pt x="41" y="223"/>
                    <a:pt x="41" y="223"/>
                  </a:cubicBezTo>
                  <a:cubicBezTo>
                    <a:pt x="40" y="222"/>
                    <a:pt x="40" y="222"/>
                    <a:pt x="40" y="222"/>
                  </a:cubicBezTo>
                  <a:cubicBezTo>
                    <a:pt x="40" y="221"/>
                    <a:pt x="40" y="221"/>
                    <a:pt x="40" y="221"/>
                  </a:cubicBezTo>
                  <a:cubicBezTo>
                    <a:pt x="41" y="220"/>
                    <a:pt x="41" y="220"/>
                    <a:pt x="41" y="220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0" y="220"/>
                    <a:pt x="40" y="220"/>
                    <a:pt x="40" y="220"/>
                  </a:cubicBezTo>
                  <a:cubicBezTo>
                    <a:pt x="40" y="219"/>
                    <a:pt x="40" y="219"/>
                    <a:pt x="40" y="219"/>
                  </a:cubicBezTo>
                  <a:cubicBezTo>
                    <a:pt x="40" y="218"/>
                    <a:pt x="40" y="218"/>
                    <a:pt x="40" y="218"/>
                  </a:cubicBezTo>
                  <a:cubicBezTo>
                    <a:pt x="41" y="218"/>
                    <a:pt x="41" y="218"/>
                    <a:pt x="41" y="218"/>
                  </a:cubicBezTo>
                  <a:cubicBezTo>
                    <a:pt x="42" y="219"/>
                    <a:pt x="42" y="219"/>
                    <a:pt x="42" y="219"/>
                  </a:cubicBezTo>
                  <a:cubicBezTo>
                    <a:pt x="42" y="219"/>
                    <a:pt x="42" y="219"/>
                    <a:pt x="42" y="219"/>
                  </a:cubicBezTo>
                  <a:cubicBezTo>
                    <a:pt x="43" y="218"/>
                    <a:pt x="43" y="218"/>
                    <a:pt x="43" y="218"/>
                  </a:cubicBezTo>
                  <a:cubicBezTo>
                    <a:pt x="44" y="217"/>
                    <a:pt x="44" y="217"/>
                    <a:pt x="44" y="217"/>
                  </a:cubicBezTo>
                  <a:cubicBezTo>
                    <a:pt x="43" y="216"/>
                    <a:pt x="43" y="216"/>
                    <a:pt x="43" y="216"/>
                  </a:cubicBezTo>
                  <a:cubicBezTo>
                    <a:pt x="44" y="216"/>
                    <a:pt x="44" y="216"/>
                    <a:pt x="44" y="216"/>
                  </a:cubicBezTo>
                  <a:cubicBezTo>
                    <a:pt x="45" y="216"/>
                    <a:pt x="45" y="216"/>
                    <a:pt x="45" y="216"/>
                  </a:cubicBezTo>
                  <a:cubicBezTo>
                    <a:pt x="45" y="216"/>
                    <a:pt x="45" y="216"/>
                    <a:pt x="45" y="216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52" y="231"/>
                    <a:pt x="52" y="231"/>
                    <a:pt x="52" y="231"/>
                  </a:cubicBezTo>
                  <a:close/>
                  <a:moveTo>
                    <a:pt x="47" y="214"/>
                  </a:moveTo>
                  <a:cubicBezTo>
                    <a:pt x="46" y="213"/>
                    <a:pt x="46" y="213"/>
                    <a:pt x="46" y="213"/>
                  </a:cubicBezTo>
                  <a:cubicBezTo>
                    <a:pt x="45" y="212"/>
                    <a:pt x="45" y="212"/>
                    <a:pt x="45" y="212"/>
                  </a:cubicBezTo>
                  <a:cubicBezTo>
                    <a:pt x="44" y="212"/>
                    <a:pt x="44" y="212"/>
                    <a:pt x="44" y="212"/>
                  </a:cubicBezTo>
                  <a:cubicBezTo>
                    <a:pt x="37" y="212"/>
                    <a:pt x="37" y="212"/>
                    <a:pt x="37" y="212"/>
                  </a:cubicBezTo>
                  <a:cubicBezTo>
                    <a:pt x="33" y="213"/>
                    <a:pt x="33" y="213"/>
                    <a:pt x="33" y="213"/>
                  </a:cubicBezTo>
                  <a:cubicBezTo>
                    <a:pt x="32" y="212"/>
                    <a:pt x="32" y="212"/>
                    <a:pt x="32" y="212"/>
                  </a:cubicBezTo>
                  <a:cubicBezTo>
                    <a:pt x="29" y="212"/>
                    <a:pt x="29" y="212"/>
                    <a:pt x="29" y="212"/>
                  </a:cubicBezTo>
                  <a:cubicBezTo>
                    <a:pt x="28" y="210"/>
                    <a:pt x="28" y="210"/>
                    <a:pt x="28" y="210"/>
                  </a:cubicBezTo>
                  <a:cubicBezTo>
                    <a:pt x="28" y="208"/>
                    <a:pt x="28" y="208"/>
                    <a:pt x="28" y="208"/>
                  </a:cubicBezTo>
                  <a:cubicBezTo>
                    <a:pt x="27" y="207"/>
                    <a:pt x="27" y="207"/>
                    <a:pt x="27" y="207"/>
                  </a:cubicBezTo>
                  <a:cubicBezTo>
                    <a:pt x="26" y="204"/>
                    <a:pt x="26" y="204"/>
                    <a:pt x="26" y="204"/>
                  </a:cubicBezTo>
                  <a:cubicBezTo>
                    <a:pt x="26" y="203"/>
                    <a:pt x="26" y="203"/>
                    <a:pt x="26" y="203"/>
                  </a:cubicBezTo>
                  <a:cubicBezTo>
                    <a:pt x="25" y="203"/>
                    <a:pt x="25" y="203"/>
                    <a:pt x="25" y="203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19" y="200"/>
                    <a:pt x="19" y="200"/>
                    <a:pt x="19" y="200"/>
                  </a:cubicBezTo>
                  <a:cubicBezTo>
                    <a:pt x="18" y="198"/>
                    <a:pt x="18" y="198"/>
                    <a:pt x="18" y="198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192"/>
                    <a:pt x="20" y="192"/>
                    <a:pt x="20" y="192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3" y="188"/>
                    <a:pt x="23" y="188"/>
                    <a:pt x="23" y="188"/>
                  </a:cubicBezTo>
                  <a:cubicBezTo>
                    <a:pt x="22" y="185"/>
                    <a:pt x="22" y="185"/>
                    <a:pt x="22" y="185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1" y="169"/>
                    <a:pt x="21" y="169"/>
                    <a:pt x="21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0" y="163"/>
                    <a:pt x="20" y="163"/>
                    <a:pt x="20" y="163"/>
                  </a:cubicBezTo>
                  <a:cubicBezTo>
                    <a:pt x="19" y="163"/>
                    <a:pt x="19" y="163"/>
                    <a:pt x="19" y="163"/>
                  </a:cubicBezTo>
                  <a:cubicBezTo>
                    <a:pt x="18" y="163"/>
                    <a:pt x="18" y="163"/>
                    <a:pt x="18" y="163"/>
                  </a:cubicBezTo>
                  <a:cubicBezTo>
                    <a:pt x="17" y="162"/>
                    <a:pt x="17" y="162"/>
                    <a:pt x="17" y="162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0" y="161"/>
                    <a:pt x="20" y="161"/>
                    <a:pt x="20" y="161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1" y="159"/>
                    <a:pt x="21" y="159"/>
                    <a:pt x="21" y="159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9" y="159"/>
                    <a:pt x="19" y="159"/>
                    <a:pt x="19" y="159"/>
                  </a:cubicBezTo>
                  <a:cubicBezTo>
                    <a:pt x="18" y="157"/>
                    <a:pt x="18" y="157"/>
                    <a:pt x="18" y="157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1"/>
                    <a:pt x="17" y="151"/>
                    <a:pt x="17" y="151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5" y="145"/>
                    <a:pt x="15" y="145"/>
                    <a:pt x="15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3"/>
                    <a:pt x="16" y="143"/>
                    <a:pt x="16" y="143"/>
                  </a:cubicBezTo>
                  <a:cubicBezTo>
                    <a:pt x="16" y="142"/>
                    <a:pt x="16" y="142"/>
                    <a:pt x="16" y="142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39"/>
                    <a:pt x="14" y="139"/>
                    <a:pt x="14" y="139"/>
                  </a:cubicBezTo>
                  <a:cubicBezTo>
                    <a:pt x="14" y="136"/>
                    <a:pt x="14" y="136"/>
                    <a:pt x="14" y="136"/>
                  </a:cubicBezTo>
                  <a:cubicBezTo>
                    <a:pt x="14" y="132"/>
                    <a:pt x="14" y="132"/>
                    <a:pt x="14" y="132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5" y="109"/>
                    <a:pt x="15" y="109"/>
                    <a:pt x="15" y="109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6" y="100"/>
                    <a:pt x="16" y="100"/>
                    <a:pt x="16" y="100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5" y="101"/>
                    <a:pt x="5" y="101"/>
                    <a:pt x="5" y="101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3" y="112"/>
                    <a:pt x="3" y="112"/>
                    <a:pt x="3" y="112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3" y="132"/>
                    <a:pt x="3" y="132"/>
                    <a:pt x="3" y="132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4" y="133"/>
                    <a:pt x="4" y="133"/>
                    <a:pt x="4" y="133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3" y="139"/>
                    <a:pt x="3" y="139"/>
                    <a:pt x="3" y="139"/>
                  </a:cubicBezTo>
                  <a:cubicBezTo>
                    <a:pt x="5" y="141"/>
                    <a:pt x="5" y="141"/>
                    <a:pt x="5" y="141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1" y="142"/>
                    <a:pt x="11" y="142"/>
                    <a:pt x="11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2" y="147"/>
                    <a:pt x="12" y="147"/>
                    <a:pt x="12" y="147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12" y="147"/>
                    <a:pt x="12" y="147"/>
                    <a:pt x="12" y="147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1" y="147"/>
                    <a:pt x="11" y="147"/>
                    <a:pt x="11" y="147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1" y="153"/>
                    <a:pt x="11" y="153"/>
                    <a:pt x="11" y="153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1" y="159"/>
                    <a:pt x="11" y="159"/>
                    <a:pt x="11" y="159"/>
                  </a:cubicBezTo>
                  <a:cubicBezTo>
                    <a:pt x="12" y="159"/>
                    <a:pt x="12" y="159"/>
                    <a:pt x="12" y="159"/>
                  </a:cubicBezTo>
                  <a:cubicBezTo>
                    <a:pt x="13" y="159"/>
                    <a:pt x="13" y="159"/>
                    <a:pt x="13" y="159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5"/>
                    <a:pt x="11" y="165"/>
                    <a:pt x="11" y="165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1" y="169"/>
                    <a:pt x="11" y="169"/>
                    <a:pt x="11" y="169"/>
                  </a:cubicBezTo>
                  <a:cubicBezTo>
                    <a:pt x="10" y="170"/>
                    <a:pt x="10" y="170"/>
                    <a:pt x="10" y="170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11" y="172"/>
                    <a:pt x="11" y="172"/>
                    <a:pt x="11" y="172"/>
                  </a:cubicBezTo>
                  <a:cubicBezTo>
                    <a:pt x="11" y="172"/>
                    <a:pt x="11" y="172"/>
                    <a:pt x="11" y="172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0" y="175"/>
                    <a:pt x="10" y="175"/>
                    <a:pt x="10" y="175"/>
                  </a:cubicBezTo>
                  <a:cubicBezTo>
                    <a:pt x="10" y="176"/>
                    <a:pt x="10" y="176"/>
                    <a:pt x="10" y="176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10" y="174"/>
                    <a:pt x="10" y="174"/>
                    <a:pt x="10" y="174"/>
                  </a:cubicBezTo>
                  <a:cubicBezTo>
                    <a:pt x="10" y="173"/>
                    <a:pt x="10" y="173"/>
                    <a:pt x="10" y="173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7" y="172"/>
                    <a:pt x="7" y="172"/>
                    <a:pt x="7" y="172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7" y="172"/>
                    <a:pt x="7" y="172"/>
                    <a:pt x="7" y="172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7" y="170"/>
                    <a:pt x="7" y="170"/>
                    <a:pt x="7" y="170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4" y="170"/>
                    <a:pt x="4" y="170"/>
                    <a:pt x="4" y="170"/>
                  </a:cubicBezTo>
                  <a:cubicBezTo>
                    <a:pt x="3" y="170"/>
                    <a:pt x="3" y="170"/>
                    <a:pt x="3" y="170"/>
                  </a:cubicBezTo>
                  <a:cubicBezTo>
                    <a:pt x="3" y="171"/>
                    <a:pt x="3" y="171"/>
                    <a:pt x="3" y="171"/>
                  </a:cubicBezTo>
                  <a:cubicBezTo>
                    <a:pt x="4" y="172"/>
                    <a:pt x="4" y="172"/>
                    <a:pt x="4" y="172"/>
                  </a:cubicBezTo>
                  <a:cubicBezTo>
                    <a:pt x="4" y="172"/>
                    <a:pt x="4" y="172"/>
                    <a:pt x="4" y="172"/>
                  </a:cubicBezTo>
                  <a:cubicBezTo>
                    <a:pt x="4" y="172"/>
                    <a:pt x="4" y="172"/>
                    <a:pt x="4" y="172"/>
                  </a:cubicBezTo>
                  <a:cubicBezTo>
                    <a:pt x="4" y="173"/>
                    <a:pt x="4" y="173"/>
                    <a:pt x="4" y="173"/>
                  </a:cubicBezTo>
                  <a:cubicBezTo>
                    <a:pt x="3" y="174"/>
                    <a:pt x="3" y="174"/>
                    <a:pt x="3" y="174"/>
                  </a:cubicBezTo>
                  <a:cubicBezTo>
                    <a:pt x="3" y="174"/>
                    <a:pt x="3" y="174"/>
                    <a:pt x="3" y="174"/>
                  </a:cubicBezTo>
                  <a:cubicBezTo>
                    <a:pt x="2" y="175"/>
                    <a:pt x="2" y="175"/>
                    <a:pt x="2" y="175"/>
                  </a:cubicBezTo>
                  <a:cubicBezTo>
                    <a:pt x="1" y="176"/>
                    <a:pt x="1" y="176"/>
                    <a:pt x="1" y="176"/>
                  </a:cubicBezTo>
                  <a:cubicBezTo>
                    <a:pt x="1" y="176"/>
                    <a:pt x="1" y="176"/>
                    <a:pt x="1" y="176"/>
                  </a:cubicBezTo>
                  <a:cubicBezTo>
                    <a:pt x="2" y="178"/>
                    <a:pt x="2" y="178"/>
                    <a:pt x="2" y="178"/>
                  </a:cubicBezTo>
                  <a:cubicBezTo>
                    <a:pt x="3" y="178"/>
                    <a:pt x="3" y="178"/>
                    <a:pt x="3" y="178"/>
                  </a:cubicBezTo>
                  <a:cubicBezTo>
                    <a:pt x="3" y="178"/>
                    <a:pt x="3" y="178"/>
                    <a:pt x="3" y="178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6"/>
                    <a:pt x="2" y="176"/>
                    <a:pt x="2" y="176"/>
                  </a:cubicBezTo>
                  <a:cubicBezTo>
                    <a:pt x="3" y="175"/>
                    <a:pt x="3" y="175"/>
                    <a:pt x="3" y="175"/>
                  </a:cubicBezTo>
                  <a:cubicBezTo>
                    <a:pt x="4" y="175"/>
                    <a:pt x="4" y="175"/>
                    <a:pt x="4" y="175"/>
                  </a:cubicBezTo>
                  <a:cubicBezTo>
                    <a:pt x="5" y="175"/>
                    <a:pt x="5" y="175"/>
                    <a:pt x="5" y="175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9" y="177"/>
                    <a:pt x="9" y="177"/>
                    <a:pt x="9" y="177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11" y="178"/>
                    <a:pt x="11" y="178"/>
                    <a:pt x="11" y="178"/>
                  </a:cubicBezTo>
                  <a:cubicBezTo>
                    <a:pt x="10" y="178"/>
                    <a:pt x="10" y="178"/>
                    <a:pt x="10" y="178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10" y="180"/>
                    <a:pt x="10" y="180"/>
                    <a:pt x="10" y="180"/>
                  </a:cubicBezTo>
                  <a:cubicBezTo>
                    <a:pt x="9" y="180"/>
                    <a:pt x="9" y="180"/>
                    <a:pt x="9" y="180"/>
                  </a:cubicBezTo>
                  <a:cubicBezTo>
                    <a:pt x="10" y="181"/>
                    <a:pt x="10" y="181"/>
                    <a:pt x="10" y="181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9" y="181"/>
                    <a:pt x="9" y="181"/>
                    <a:pt x="9" y="181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8" y="182"/>
                    <a:pt x="8" y="182"/>
                    <a:pt x="8" y="182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5" y="183"/>
                    <a:pt x="15" y="183"/>
                    <a:pt x="15" y="183"/>
                  </a:cubicBezTo>
                  <a:cubicBezTo>
                    <a:pt x="14" y="184"/>
                    <a:pt x="14" y="184"/>
                    <a:pt x="14" y="184"/>
                  </a:cubicBezTo>
                  <a:cubicBezTo>
                    <a:pt x="15" y="184"/>
                    <a:pt x="15" y="184"/>
                    <a:pt x="15" y="184"/>
                  </a:cubicBezTo>
                  <a:cubicBezTo>
                    <a:pt x="14" y="184"/>
                    <a:pt x="14" y="184"/>
                    <a:pt x="14" y="184"/>
                  </a:cubicBezTo>
                  <a:cubicBezTo>
                    <a:pt x="13" y="184"/>
                    <a:pt x="13" y="184"/>
                    <a:pt x="13" y="184"/>
                  </a:cubicBezTo>
                  <a:cubicBezTo>
                    <a:pt x="13" y="185"/>
                    <a:pt x="13" y="185"/>
                    <a:pt x="13" y="185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0" y="184"/>
                    <a:pt x="10" y="184"/>
                    <a:pt x="10" y="184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2" y="187"/>
                    <a:pt x="12" y="187"/>
                    <a:pt x="12" y="187"/>
                  </a:cubicBezTo>
                  <a:cubicBezTo>
                    <a:pt x="13" y="187"/>
                    <a:pt x="13" y="187"/>
                    <a:pt x="13" y="187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2" y="189"/>
                    <a:pt x="12" y="189"/>
                    <a:pt x="12" y="189"/>
                  </a:cubicBezTo>
                  <a:cubicBezTo>
                    <a:pt x="12" y="189"/>
                    <a:pt x="12" y="189"/>
                    <a:pt x="12" y="189"/>
                  </a:cubicBezTo>
                  <a:cubicBezTo>
                    <a:pt x="12" y="190"/>
                    <a:pt x="12" y="190"/>
                    <a:pt x="12" y="190"/>
                  </a:cubicBezTo>
                  <a:cubicBezTo>
                    <a:pt x="12" y="190"/>
                    <a:pt x="12" y="190"/>
                    <a:pt x="12" y="190"/>
                  </a:cubicBezTo>
                  <a:cubicBezTo>
                    <a:pt x="11" y="191"/>
                    <a:pt x="11" y="191"/>
                    <a:pt x="11" y="191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3" y="194"/>
                    <a:pt x="13" y="194"/>
                    <a:pt x="13" y="194"/>
                  </a:cubicBezTo>
                  <a:cubicBezTo>
                    <a:pt x="13" y="195"/>
                    <a:pt x="13" y="195"/>
                    <a:pt x="13" y="195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4" y="196"/>
                    <a:pt x="14" y="196"/>
                    <a:pt x="14" y="196"/>
                  </a:cubicBezTo>
                  <a:cubicBezTo>
                    <a:pt x="14" y="194"/>
                    <a:pt x="14" y="194"/>
                    <a:pt x="14" y="194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16" y="192"/>
                    <a:pt x="16" y="192"/>
                    <a:pt x="16" y="192"/>
                  </a:cubicBezTo>
                  <a:cubicBezTo>
                    <a:pt x="16" y="192"/>
                    <a:pt x="16" y="192"/>
                    <a:pt x="16" y="192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15" y="195"/>
                    <a:pt x="15" y="195"/>
                    <a:pt x="15" y="195"/>
                  </a:cubicBezTo>
                  <a:cubicBezTo>
                    <a:pt x="15" y="195"/>
                    <a:pt x="15" y="195"/>
                    <a:pt x="15" y="195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7"/>
                    <a:pt x="14" y="197"/>
                    <a:pt x="14" y="197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9"/>
                    <a:pt x="14" y="199"/>
                    <a:pt x="14" y="199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3" y="201"/>
                    <a:pt x="13" y="201"/>
                    <a:pt x="13" y="201"/>
                  </a:cubicBezTo>
                  <a:cubicBezTo>
                    <a:pt x="13" y="201"/>
                    <a:pt x="13" y="201"/>
                    <a:pt x="13" y="201"/>
                  </a:cubicBezTo>
                  <a:cubicBezTo>
                    <a:pt x="14" y="202"/>
                    <a:pt x="14" y="202"/>
                    <a:pt x="14" y="202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7" y="203"/>
                    <a:pt x="17" y="203"/>
                    <a:pt x="17" y="203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7" y="205"/>
                    <a:pt x="17" y="205"/>
                    <a:pt x="17" y="205"/>
                  </a:cubicBezTo>
                  <a:cubicBezTo>
                    <a:pt x="17" y="205"/>
                    <a:pt x="17" y="205"/>
                    <a:pt x="17" y="205"/>
                  </a:cubicBezTo>
                  <a:cubicBezTo>
                    <a:pt x="18" y="204"/>
                    <a:pt x="18" y="204"/>
                    <a:pt x="18" y="204"/>
                  </a:cubicBezTo>
                  <a:cubicBezTo>
                    <a:pt x="18" y="205"/>
                    <a:pt x="18" y="205"/>
                    <a:pt x="18" y="205"/>
                  </a:cubicBezTo>
                  <a:cubicBezTo>
                    <a:pt x="18" y="206"/>
                    <a:pt x="18" y="206"/>
                    <a:pt x="18" y="206"/>
                  </a:cubicBezTo>
                  <a:cubicBezTo>
                    <a:pt x="17" y="206"/>
                    <a:pt x="17" y="206"/>
                    <a:pt x="17" y="206"/>
                  </a:cubicBezTo>
                  <a:cubicBezTo>
                    <a:pt x="16" y="207"/>
                    <a:pt x="16" y="207"/>
                    <a:pt x="16" y="207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8" y="207"/>
                    <a:pt x="18" y="207"/>
                    <a:pt x="18" y="207"/>
                  </a:cubicBezTo>
                  <a:cubicBezTo>
                    <a:pt x="18" y="208"/>
                    <a:pt x="18" y="208"/>
                    <a:pt x="18" y="208"/>
                  </a:cubicBezTo>
                  <a:cubicBezTo>
                    <a:pt x="19" y="209"/>
                    <a:pt x="19" y="209"/>
                    <a:pt x="19" y="209"/>
                  </a:cubicBezTo>
                  <a:cubicBezTo>
                    <a:pt x="19" y="209"/>
                    <a:pt x="19" y="209"/>
                    <a:pt x="19" y="209"/>
                  </a:cubicBezTo>
                  <a:cubicBezTo>
                    <a:pt x="20" y="208"/>
                    <a:pt x="20" y="208"/>
                    <a:pt x="20" y="208"/>
                  </a:cubicBezTo>
                  <a:cubicBezTo>
                    <a:pt x="20" y="209"/>
                    <a:pt x="20" y="209"/>
                    <a:pt x="20" y="209"/>
                  </a:cubicBezTo>
                  <a:cubicBezTo>
                    <a:pt x="20" y="210"/>
                    <a:pt x="20" y="210"/>
                    <a:pt x="20" y="210"/>
                  </a:cubicBezTo>
                  <a:cubicBezTo>
                    <a:pt x="20" y="210"/>
                    <a:pt x="20" y="210"/>
                    <a:pt x="20" y="210"/>
                  </a:cubicBezTo>
                  <a:cubicBezTo>
                    <a:pt x="19" y="210"/>
                    <a:pt x="19" y="210"/>
                    <a:pt x="19" y="210"/>
                  </a:cubicBezTo>
                  <a:cubicBezTo>
                    <a:pt x="19" y="210"/>
                    <a:pt x="19" y="210"/>
                    <a:pt x="19" y="210"/>
                  </a:cubicBezTo>
                  <a:cubicBezTo>
                    <a:pt x="18" y="210"/>
                    <a:pt x="18" y="210"/>
                    <a:pt x="18" y="210"/>
                  </a:cubicBezTo>
                  <a:cubicBezTo>
                    <a:pt x="19" y="211"/>
                    <a:pt x="19" y="211"/>
                    <a:pt x="19" y="211"/>
                  </a:cubicBezTo>
                  <a:cubicBezTo>
                    <a:pt x="20" y="212"/>
                    <a:pt x="20" y="212"/>
                    <a:pt x="20" y="212"/>
                  </a:cubicBezTo>
                  <a:cubicBezTo>
                    <a:pt x="20" y="213"/>
                    <a:pt x="20" y="213"/>
                    <a:pt x="20" y="213"/>
                  </a:cubicBezTo>
                  <a:cubicBezTo>
                    <a:pt x="21" y="213"/>
                    <a:pt x="21" y="213"/>
                    <a:pt x="21" y="213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cubicBezTo>
                    <a:pt x="22" y="213"/>
                    <a:pt x="22" y="213"/>
                    <a:pt x="22" y="213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4" y="212"/>
                    <a:pt x="24" y="212"/>
                    <a:pt x="24" y="212"/>
                  </a:cubicBezTo>
                  <a:cubicBezTo>
                    <a:pt x="25" y="212"/>
                    <a:pt x="25" y="212"/>
                    <a:pt x="25" y="212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3" y="210"/>
                    <a:pt x="23" y="210"/>
                    <a:pt x="23" y="210"/>
                  </a:cubicBezTo>
                  <a:cubicBezTo>
                    <a:pt x="25" y="211"/>
                    <a:pt x="25" y="211"/>
                    <a:pt x="25" y="211"/>
                  </a:cubicBezTo>
                  <a:cubicBezTo>
                    <a:pt x="25" y="211"/>
                    <a:pt x="25" y="211"/>
                    <a:pt x="25" y="211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5" y="210"/>
                    <a:pt x="25" y="210"/>
                    <a:pt x="25" y="210"/>
                  </a:cubicBezTo>
                  <a:cubicBezTo>
                    <a:pt x="23" y="210"/>
                    <a:pt x="23" y="210"/>
                    <a:pt x="23" y="210"/>
                  </a:cubicBezTo>
                  <a:cubicBezTo>
                    <a:pt x="23" y="209"/>
                    <a:pt x="23" y="209"/>
                    <a:pt x="23" y="209"/>
                  </a:cubicBezTo>
                  <a:cubicBezTo>
                    <a:pt x="24" y="209"/>
                    <a:pt x="24" y="209"/>
                    <a:pt x="24" y="209"/>
                  </a:cubicBezTo>
                  <a:cubicBezTo>
                    <a:pt x="25" y="210"/>
                    <a:pt x="25" y="210"/>
                    <a:pt x="25" y="210"/>
                  </a:cubicBezTo>
                  <a:cubicBezTo>
                    <a:pt x="27" y="211"/>
                    <a:pt x="27" y="211"/>
                    <a:pt x="27" y="211"/>
                  </a:cubicBezTo>
                  <a:cubicBezTo>
                    <a:pt x="27" y="212"/>
                    <a:pt x="27" y="212"/>
                    <a:pt x="27" y="212"/>
                  </a:cubicBezTo>
                  <a:cubicBezTo>
                    <a:pt x="27" y="212"/>
                    <a:pt x="27" y="212"/>
                    <a:pt x="27" y="212"/>
                  </a:cubicBezTo>
                  <a:cubicBezTo>
                    <a:pt x="27" y="213"/>
                    <a:pt x="27" y="213"/>
                    <a:pt x="27" y="213"/>
                  </a:cubicBezTo>
                  <a:cubicBezTo>
                    <a:pt x="27" y="215"/>
                    <a:pt x="27" y="215"/>
                    <a:pt x="27" y="215"/>
                  </a:cubicBezTo>
                  <a:cubicBezTo>
                    <a:pt x="27" y="215"/>
                    <a:pt x="27" y="215"/>
                    <a:pt x="27" y="215"/>
                  </a:cubicBezTo>
                  <a:cubicBezTo>
                    <a:pt x="27" y="216"/>
                    <a:pt x="27" y="216"/>
                    <a:pt x="27" y="216"/>
                  </a:cubicBezTo>
                  <a:cubicBezTo>
                    <a:pt x="27" y="215"/>
                    <a:pt x="27" y="215"/>
                    <a:pt x="27" y="215"/>
                  </a:cubicBezTo>
                  <a:cubicBezTo>
                    <a:pt x="26" y="213"/>
                    <a:pt x="26" y="213"/>
                    <a:pt x="26" y="213"/>
                  </a:cubicBezTo>
                  <a:cubicBezTo>
                    <a:pt x="25" y="212"/>
                    <a:pt x="25" y="212"/>
                    <a:pt x="25" y="212"/>
                  </a:cubicBezTo>
                  <a:cubicBezTo>
                    <a:pt x="25" y="213"/>
                    <a:pt x="25" y="213"/>
                    <a:pt x="25" y="213"/>
                  </a:cubicBezTo>
                  <a:cubicBezTo>
                    <a:pt x="25" y="214"/>
                    <a:pt x="25" y="214"/>
                    <a:pt x="25" y="214"/>
                  </a:cubicBezTo>
                  <a:cubicBezTo>
                    <a:pt x="25" y="215"/>
                    <a:pt x="25" y="215"/>
                    <a:pt x="25" y="215"/>
                  </a:cubicBezTo>
                  <a:cubicBezTo>
                    <a:pt x="25" y="215"/>
                    <a:pt x="25" y="215"/>
                    <a:pt x="25" y="215"/>
                  </a:cubicBezTo>
                  <a:cubicBezTo>
                    <a:pt x="25" y="215"/>
                    <a:pt x="25" y="215"/>
                    <a:pt x="25" y="215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5"/>
                    <a:pt x="21" y="215"/>
                    <a:pt x="21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2" y="217"/>
                    <a:pt x="22" y="217"/>
                    <a:pt x="22" y="217"/>
                  </a:cubicBezTo>
                  <a:cubicBezTo>
                    <a:pt x="22" y="218"/>
                    <a:pt x="22" y="218"/>
                    <a:pt x="22" y="218"/>
                  </a:cubicBezTo>
                  <a:cubicBezTo>
                    <a:pt x="22" y="218"/>
                    <a:pt x="22" y="218"/>
                    <a:pt x="22" y="218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3" y="219"/>
                    <a:pt x="23" y="219"/>
                    <a:pt x="23" y="219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24" y="219"/>
                    <a:pt x="24" y="219"/>
                    <a:pt x="24" y="219"/>
                  </a:cubicBezTo>
                  <a:cubicBezTo>
                    <a:pt x="25" y="219"/>
                    <a:pt x="25" y="219"/>
                    <a:pt x="25" y="219"/>
                  </a:cubicBezTo>
                  <a:cubicBezTo>
                    <a:pt x="25" y="219"/>
                    <a:pt x="25" y="219"/>
                    <a:pt x="25" y="219"/>
                  </a:cubicBezTo>
                  <a:cubicBezTo>
                    <a:pt x="24" y="220"/>
                    <a:pt x="24" y="220"/>
                    <a:pt x="24" y="220"/>
                  </a:cubicBezTo>
                  <a:cubicBezTo>
                    <a:pt x="23" y="220"/>
                    <a:pt x="23" y="220"/>
                    <a:pt x="23" y="220"/>
                  </a:cubicBezTo>
                  <a:cubicBezTo>
                    <a:pt x="23" y="221"/>
                    <a:pt x="23" y="221"/>
                    <a:pt x="23" y="221"/>
                  </a:cubicBezTo>
                  <a:cubicBezTo>
                    <a:pt x="25" y="221"/>
                    <a:pt x="25" y="221"/>
                    <a:pt x="25" y="221"/>
                  </a:cubicBezTo>
                  <a:cubicBezTo>
                    <a:pt x="26" y="222"/>
                    <a:pt x="26" y="222"/>
                    <a:pt x="26" y="222"/>
                  </a:cubicBezTo>
                  <a:cubicBezTo>
                    <a:pt x="27" y="221"/>
                    <a:pt x="27" y="221"/>
                    <a:pt x="27" y="221"/>
                  </a:cubicBezTo>
                  <a:cubicBezTo>
                    <a:pt x="27" y="221"/>
                    <a:pt x="27" y="221"/>
                    <a:pt x="27" y="221"/>
                  </a:cubicBezTo>
                  <a:cubicBezTo>
                    <a:pt x="27" y="220"/>
                    <a:pt x="27" y="220"/>
                    <a:pt x="27" y="220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25" y="218"/>
                    <a:pt x="25" y="218"/>
                    <a:pt x="25" y="218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7" y="217"/>
                    <a:pt x="27" y="217"/>
                    <a:pt x="27" y="217"/>
                  </a:cubicBezTo>
                  <a:cubicBezTo>
                    <a:pt x="28" y="217"/>
                    <a:pt x="28" y="217"/>
                    <a:pt x="28" y="217"/>
                  </a:cubicBezTo>
                  <a:cubicBezTo>
                    <a:pt x="29" y="217"/>
                    <a:pt x="29" y="217"/>
                    <a:pt x="29" y="217"/>
                  </a:cubicBezTo>
                  <a:cubicBezTo>
                    <a:pt x="29" y="217"/>
                    <a:pt x="29" y="217"/>
                    <a:pt x="29" y="217"/>
                  </a:cubicBezTo>
                  <a:cubicBezTo>
                    <a:pt x="29" y="218"/>
                    <a:pt x="29" y="218"/>
                    <a:pt x="29" y="218"/>
                  </a:cubicBezTo>
                  <a:cubicBezTo>
                    <a:pt x="30" y="217"/>
                    <a:pt x="30" y="217"/>
                    <a:pt x="30" y="217"/>
                  </a:cubicBezTo>
                  <a:cubicBezTo>
                    <a:pt x="31" y="217"/>
                    <a:pt x="31" y="217"/>
                    <a:pt x="31" y="217"/>
                  </a:cubicBezTo>
                  <a:cubicBezTo>
                    <a:pt x="32" y="217"/>
                    <a:pt x="32" y="217"/>
                    <a:pt x="32" y="217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34" y="217"/>
                    <a:pt x="34" y="217"/>
                    <a:pt x="34" y="217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3" y="218"/>
                    <a:pt x="33" y="218"/>
                    <a:pt x="33" y="218"/>
                  </a:cubicBezTo>
                  <a:cubicBezTo>
                    <a:pt x="33" y="218"/>
                    <a:pt x="33" y="218"/>
                    <a:pt x="33" y="218"/>
                  </a:cubicBezTo>
                  <a:cubicBezTo>
                    <a:pt x="32" y="218"/>
                    <a:pt x="32" y="218"/>
                    <a:pt x="32" y="218"/>
                  </a:cubicBezTo>
                  <a:cubicBezTo>
                    <a:pt x="31" y="218"/>
                    <a:pt x="31" y="218"/>
                    <a:pt x="31" y="218"/>
                  </a:cubicBezTo>
                  <a:cubicBezTo>
                    <a:pt x="31" y="218"/>
                    <a:pt x="31" y="218"/>
                    <a:pt x="31" y="218"/>
                  </a:cubicBezTo>
                  <a:cubicBezTo>
                    <a:pt x="29" y="219"/>
                    <a:pt x="29" y="219"/>
                    <a:pt x="29" y="219"/>
                  </a:cubicBezTo>
                  <a:cubicBezTo>
                    <a:pt x="29" y="219"/>
                    <a:pt x="29" y="219"/>
                    <a:pt x="29" y="219"/>
                  </a:cubicBezTo>
                  <a:cubicBezTo>
                    <a:pt x="28" y="219"/>
                    <a:pt x="28" y="219"/>
                    <a:pt x="28" y="219"/>
                  </a:cubicBezTo>
                  <a:cubicBezTo>
                    <a:pt x="27" y="220"/>
                    <a:pt x="27" y="220"/>
                    <a:pt x="27" y="220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7" y="221"/>
                    <a:pt x="27" y="221"/>
                    <a:pt x="27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30" y="225"/>
                    <a:pt x="30" y="225"/>
                    <a:pt x="30" y="225"/>
                  </a:cubicBezTo>
                  <a:cubicBezTo>
                    <a:pt x="30" y="225"/>
                    <a:pt x="30" y="225"/>
                    <a:pt x="30" y="225"/>
                  </a:cubicBezTo>
                  <a:cubicBezTo>
                    <a:pt x="30" y="224"/>
                    <a:pt x="30" y="224"/>
                    <a:pt x="30" y="224"/>
                  </a:cubicBezTo>
                  <a:cubicBezTo>
                    <a:pt x="30" y="223"/>
                    <a:pt x="30" y="223"/>
                    <a:pt x="30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2"/>
                    <a:pt x="31" y="222"/>
                    <a:pt x="31" y="222"/>
                  </a:cubicBezTo>
                  <a:cubicBezTo>
                    <a:pt x="32" y="222"/>
                    <a:pt x="32" y="222"/>
                    <a:pt x="32" y="222"/>
                  </a:cubicBezTo>
                  <a:cubicBezTo>
                    <a:pt x="31" y="221"/>
                    <a:pt x="31" y="221"/>
                    <a:pt x="31" y="221"/>
                  </a:cubicBezTo>
                  <a:cubicBezTo>
                    <a:pt x="32" y="221"/>
                    <a:pt x="32" y="221"/>
                    <a:pt x="32" y="221"/>
                  </a:cubicBezTo>
                  <a:cubicBezTo>
                    <a:pt x="33" y="220"/>
                    <a:pt x="33" y="220"/>
                    <a:pt x="33" y="220"/>
                  </a:cubicBezTo>
                  <a:cubicBezTo>
                    <a:pt x="34" y="219"/>
                    <a:pt x="34" y="219"/>
                    <a:pt x="34" y="219"/>
                  </a:cubicBezTo>
                  <a:cubicBezTo>
                    <a:pt x="35" y="219"/>
                    <a:pt x="35" y="219"/>
                    <a:pt x="35" y="219"/>
                  </a:cubicBezTo>
                  <a:cubicBezTo>
                    <a:pt x="35" y="219"/>
                    <a:pt x="35" y="219"/>
                    <a:pt x="35" y="219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5" y="221"/>
                    <a:pt x="35" y="221"/>
                    <a:pt x="35" y="221"/>
                  </a:cubicBezTo>
                  <a:cubicBezTo>
                    <a:pt x="35" y="221"/>
                    <a:pt x="35" y="221"/>
                    <a:pt x="35" y="221"/>
                  </a:cubicBezTo>
                  <a:cubicBezTo>
                    <a:pt x="34" y="222"/>
                    <a:pt x="34" y="222"/>
                    <a:pt x="34" y="222"/>
                  </a:cubicBezTo>
                  <a:cubicBezTo>
                    <a:pt x="34" y="223"/>
                    <a:pt x="34" y="223"/>
                    <a:pt x="34" y="223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3" y="225"/>
                    <a:pt x="33" y="225"/>
                    <a:pt x="33" y="225"/>
                  </a:cubicBezTo>
                  <a:cubicBezTo>
                    <a:pt x="33" y="224"/>
                    <a:pt x="33" y="224"/>
                    <a:pt x="33" y="224"/>
                  </a:cubicBezTo>
                  <a:cubicBezTo>
                    <a:pt x="33" y="224"/>
                    <a:pt x="33" y="224"/>
                    <a:pt x="33" y="224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22"/>
                    <a:pt x="33" y="222"/>
                    <a:pt x="33" y="222"/>
                  </a:cubicBezTo>
                  <a:cubicBezTo>
                    <a:pt x="32" y="223"/>
                    <a:pt x="32" y="223"/>
                    <a:pt x="32" y="223"/>
                  </a:cubicBezTo>
                  <a:cubicBezTo>
                    <a:pt x="32" y="224"/>
                    <a:pt x="32" y="224"/>
                    <a:pt x="32" y="224"/>
                  </a:cubicBezTo>
                  <a:cubicBezTo>
                    <a:pt x="32" y="223"/>
                    <a:pt x="32" y="223"/>
                    <a:pt x="32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4"/>
                    <a:pt x="31" y="224"/>
                    <a:pt x="31" y="224"/>
                  </a:cubicBezTo>
                  <a:cubicBezTo>
                    <a:pt x="31" y="225"/>
                    <a:pt x="31" y="225"/>
                    <a:pt x="31" y="225"/>
                  </a:cubicBezTo>
                  <a:cubicBezTo>
                    <a:pt x="33" y="226"/>
                    <a:pt x="33" y="226"/>
                    <a:pt x="33" y="226"/>
                  </a:cubicBezTo>
                  <a:cubicBezTo>
                    <a:pt x="35" y="227"/>
                    <a:pt x="35" y="227"/>
                    <a:pt x="35" y="227"/>
                  </a:cubicBezTo>
                  <a:cubicBezTo>
                    <a:pt x="36" y="227"/>
                    <a:pt x="36" y="227"/>
                    <a:pt x="36" y="227"/>
                  </a:cubicBezTo>
                  <a:cubicBezTo>
                    <a:pt x="37" y="227"/>
                    <a:pt x="37" y="227"/>
                    <a:pt x="37" y="227"/>
                  </a:cubicBezTo>
                  <a:cubicBezTo>
                    <a:pt x="37" y="227"/>
                    <a:pt x="37" y="227"/>
                    <a:pt x="37" y="227"/>
                  </a:cubicBezTo>
                  <a:cubicBezTo>
                    <a:pt x="38" y="227"/>
                    <a:pt x="38" y="227"/>
                    <a:pt x="38" y="227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8" y="224"/>
                    <a:pt x="38" y="224"/>
                    <a:pt x="38" y="224"/>
                  </a:cubicBezTo>
                  <a:cubicBezTo>
                    <a:pt x="38" y="224"/>
                    <a:pt x="38" y="224"/>
                    <a:pt x="38" y="224"/>
                  </a:cubicBezTo>
                  <a:cubicBezTo>
                    <a:pt x="38" y="223"/>
                    <a:pt x="38" y="223"/>
                    <a:pt x="38" y="223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0"/>
                    <a:pt x="38" y="220"/>
                    <a:pt x="38" y="220"/>
                  </a:cubicBezTo>
                  <a:cubicBezTo>
                    <a:pt x="38" y="219"/>
                    <a:pt x="38" y="219"/>
                    <a:pt x="38" y="219"/>
                  </a:cubicBezTo>
                  <a:cubicBezTo>
                    <a:pt x="38" y="218"/>
                    <a:pt x="38" y="218"/>
                    <a:pt x="38" y="218"/>
                  </a:cubicBezTo>
                  <a:cubicBezTo>
                    <a:pt x="40" y="218"/>
                    <a:pt x="40" y="218"/>
                    <a:pt x="40" y="218"/>
                  </a:cubicBezTo>
                  <a:cubicBezTo>
                    <a:pt x="41" y="216"/>
                    <a:pt x="41" y="216"/>
                    <a:pt x="41" y="216"/>
                  </a:cubicBezTo>
                  <a:cubicBezTo>
                    <a:pt x="42" y="216"/>
                    <a:pt x="42" y="216"/>
                    <a:pt x="42" y="216"/>
                  </a:cubicBezTo>
                  <a:cubicBezTo>
                    <a:pt x="43" y="216"/>
                    <a:pt x="43" y="216"/>
                    <a:pt x="43" y="216"/>
                  </a:cubicBezTo>
                  <a:cubicBezTo>
                    <a:pt x="43" y="215"/>
                    <a:pt x="43" y="215"/>
                    <a:pt x="43" y="215"/>
                  </a:cubicBezTo>
                  <a:cubicBezTo>
                    <a:pt x="43" y="214"/>
                    <a:pt x="43" y="214"/>
                    <a:pt x="43" y="214"/>
                  </a:cubicBezTo>
                  <a:cubicBezTo>
                    <a:pt x="44" y="214"/>
                    <a:pt x="44" y="214"/>
                    <a:pt x="44" y="214"/>
                  </a:cubicBezTo>
                  <a:cubicBezTo>
                    <a:pt x="45" y="213"/>
                    <a:pt x="45" y="213"/>
                    <a:pt x="45" y="213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lose/>
                  <a:moveTo>
                    <a:pt x="59" y="241"/>
                  </a:moveTo>
                  <a:cubicBezTo>
                    <a:pt x="59" y="241"/>
                    <a:pt x="59" y="241"/>
                    <a:pt x="59" y="241"/>
                  </a:cubicBezTo>
                  <a:cubicBezTo>
                    <a:pt x="60" y="240"/>
                    <a:pt x="60" y="240"/>
                    <a:pt x="60" y="240"/>
                  </a:cubicBezTo>
                  <a:cubicBezTo>
                    <a:pt x="59" y="240"/>
                    <a:pt x="59" y="240"/>
                    <a:pt x="59" y="240"/>
                  </a:cubicBezTo>
                  <a:cubicBezTo>
                    <a:pt x="59" y="240"/>
                    <a:pt x="59" y="241"/>
                    <a:pt x="59" y="241"/>
                  </a:cubicBezTo>
                  <a:close/>
                  <a:moveTo>
                    <a:pt x="8" y="149"/>
                  </a:moveTo>
                  <a:cubicBezTo>
                    <a:pt x="7" y="148"/>
                    <a:pt x="7" y="148"/>
                    <a:pt x="7" y="148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6" y="149"/>
                    <a:pt x="6" y="149"/>
                    <a:pt x="6" y="149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4" y="152"/>
                    <a:pt x="4" y="152"/>
                    <a:pt x="4" y="152"/>
                  </a:cubicBezTo>
                  <a:cubicBezTo>
                    <a:pt x="3" y="149"/>
                    <a:pt x="3" y="149"/>
                    <a:pt x="3" y="149"/>
                  </a:cubicBezTo>
                  <a:cubicBezTo>
                    <a:pt x="3" y="147"/>
                    <a:pt x="3" y="147"/>
                    <a:pt x="3" y="147"/>
                  </a:cubicBezTo>
                  <a:cubicBezTo>
                    <a:pt x="3" y="147"/>
                    <a:pt x="3" y="147"/>
                    <a:pt x="3" y="147"/>
                  </a:cubicBezTo>
                  <a:cubicBezTo>
                    <a:pt x="2" y="147"/>
                    <a:pt x="2" y="147"/>
                    <a:pt x="2" y="147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3" y="145"/>
                    <a:pt x="3" y="145"/>
                    <a:pt x="3" y="145"/>
                  </a:cubicBezTo>
                  <a:cubicBezTo>
                    <a:pt x="3" y="145"/>
                    <a:pt x="3" y="145"/>
                    <a:pt x="3" y="145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5" y="143"/>
                    <a:pt x="5" y="143"/>
                    <a:pt x="5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9"/>
                    <a:pt x="8" y="149"/>
                    <a:pt x="8" y="149"/>
                  </a:cubicBezTo>
                  <a:close/>
                  <a:moveTo>
                    <a:pt x="8" y="146"/>
                  </a:moveTo>
                  <a:cubicBezTo>
                    <a:pt x="9" y="146"/>
                    <a:pt x="9" y="146"/>
                    <a:pt x="9" y="146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8" y="146"/>
                    <a:pt x="8" y="146"/>
                    <a:pt x="8" y="146"/>
                  </a:cubicBezTo>
                  <a:close/>
                  <a:moveTo>
                    <a:pt x="2" y="156"/>
                  </a:moveTo>
                  <a:cubicBezTo>
                    <a:pt x="2" y="155"/>
                    <a:pt x="2" y="155"/>
                    <a:pt x="2" y="155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2" y="156"/>
                    <a:pt x="2" y="156"/>
                    <a:pt x="2" y="156"/>
                  </a:cubicBezTo>
                  <a:cubicBezTo>
                    <a:pt x="2" y="156"/>
                    <a:pt x="2" y="156"/>
                    <a:pt x="2" y="156"/>
                  </a:cubicBezTo>
                  <a:close/>
                  <a:moveTo>
                    <a:pt x="10" y="157"/>
                  </a:moveTo>
                  <a:cubicBezTo>
                    <a:pt x="11" y="156"/>
                    <a:pt x="11" y="156"/>
                    <a:pt x="11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7"/>
                    <a:pt x="10" y="157"/>
                    <a:pt x="10" y="157"/>
                  </a:cubicBezTo>
                  <a:close/>
                  <a:moveTo>
                    <a:pt x="8" y="157"/>
                  </a:moveTo>
                  <a:cubicBezTo>
                    <a:pt x="9" y="157"/>
                    <a:pt x="9" y="157"/>
                    <a:pt x="9" y="157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7" y="157"/>
                    <a:pt x="7" y="157"/>
                    <a:pt x="7" y="157"/>
                  </a:cubicBezTo>
                  <a:cubicBezTo>
                    <a:pt x="8" y="157"/>
                    <a:pt x="8" y="157"/>
                    <a:pt x="8" y="157"/>
                  </a:cubicBezTo>
                  <a:close/>
                  <a:moveTo>
                    <a:pt x="5" y="156"/>
                  </a:moveTo>
                  <a:cubicBezTo>
                    <a:pt x="6" y="156"/>
                    <a:pt x="6" y="156"/>
                    <a:pt x="6" y="156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5" y="156"/>
                    <a:pt x="5" y="156"/>
                    <a:pt x="5" y="156"/>
                  </a:cubicBezTo>
                  <a:close/>
                  <a:moveTo>
                    <a:pt x="6" y="158"/>
                  </a:moveTo>
                  <a:cubicBezTo>
                    <a:pt x="6" y="158"/>
                    <a:pt x="6" y="158"/>
                    <a:pt x="6" y="15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6" y="159"/>
                    <a:pt x="6" y="159"/>
                    <a:pt x="6" y="159"/>
                  </a:cubicBezTo>
                  <a:cubicBezTo>
                    <a:pt x="6" y="158"/>
                    <a:pt x="6" y="158"/>
                    <a:pt x="6" y="158"/>
                  </a:cubicBezTo>
                  <a:close/>
                  <a:moveTo>
                    <a:pt x="4" y="159"/>
                  </a:moveTo>
                  <a:cubicBezTo>
                    <a:pt x="5" y="159"/>
                    <a:pt x="5" y="159"/>
                    <a:pt x="5" y="159"/>
                  </a:cubicBezTo>
                  <a:cubicBezTo>
                    <a:pt x="6" y="159"/>
                    <a:pt x="6" y="159"/>
                    <a:pt x="6" y="159"/>
                  </a:cubicBezTo>
                  <a:cubicBezTo>
                    <a:pt x="6" y="159"/>
                    <a:pt x="6" y="159"/>
                    <a:pt x="6" y="159"/>
                  </a:cubicBezTo>
                  <a:cubicBezTo>
                    <a:pt x="6" y="160"/>
                    <a:pt x="6" y="160"/>
                    <a:pt x="6" y="160"/>
                  </a:cubicBezTo>
                  <a:cubicBezTo>
                    <a:pt x="5" y="160"/>
                    <a:pt x="5" y="160"/>
                    <a:pt x="5" y="160"/>
                  </a:cubicBezTo>
                  <a:cubicBezTo>
                    <a:pt x="4" y="160"/>
                    <a:pt x="4" y="160"/>
                    <a:pt x="4" y="160"/>
                  </a:cubicBezTo>
                  <a:cubicBezTo>
                    <a:pt x="4" y="159"/>
                    <a:pt x="4" y="159"/>
                    <a:pt x="4" y="159"/>
                  </a:cubicBezTo>
                  <a:close/>
                  <a:moveTo>
                    <a:pt x="3" y="161"/>
                  </a:moveTo>
                  <a:cubicBezTo>
                    <a:pt x="4" y="162"/>
                    <a:pt x="4" y="162"/>
                    <a:pt x="4" y="162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1"/>
                    <a:pt x="3" y="161"/>
                    <a:pt x="3" y="161"/>
                  </a:cubicBezTo>
                  <a:close/>
                  <a:moveTo>
                    <a:pt x="9" y="161"/>
                  </a:moveTo>
                  <a:cubicBezTo>
                    <a:pt x="9" y="162"/>
                    <a:pt x="9" y="162"/>
                    <a:pt x="9" y="162"/>
                  </a:cubicBezTo>
                  <a:cubicBezTo>
                    <a:pt x="8" y="162"/>
                    <a:pt x="8" y="162"/>
                    <a:pt x="8" y="162"/>
                  </a:cubicBezTo>
                  <a:cubicBezTo>
                    <a:pt x="9" y="161"/>
                    <a:pt x="9" y="161"/>
                    <a:pt x="9" y="161"/>
                  </a:cubicBezTo>
                  <a:close/>
                  <a:moveTo>
                    <a:pt x="7" y="160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7" y="160"/>
                    <a:pt x="7" y="160"/>
                    <a:pt x="7" y="160"/>
                  </a:cubicBezTo>
                  <a:close/>
                  <a:moveTo>
                    <a:pt x="4" y="168"/>
                  </a:moveTo>
                  <a:cubicBezTo>
                    <a:pt x="5" y="168"/>
                    <a:pt x="5" y="168"/>
                    <a:pt x="5" y="168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4" y="168"/>
                    <a:pt x="4" y="168"/>
                    <a:pt x="4" y="168"/>
                  </a:cubicBezTo>
                  <a:close/>
                  <a:moveTo>
                    <a:pt x="5" y="162"/>
                  </a:moveTo>
                  <a:cubicBezTo>
                    <a:pt x="5" y="161"/>
                    <a:pt x="5" y="161"/>
                    <a:pt x="5" y="161"/>
                  </a:cubicBezTo>
                  <a:cubicBezTo>
                    <a:pt x="4" y="160"/>
                    <a:pt x="4" y="160"/>
                    <a:pt x="4" y="160"/>
                  </a:cubicBezTo>
                  <a:cubicBezTo>
                    <a:pt x="6" y="160"/>
                    <a:pt x="6" y="160"/>
                    <a:pt x="6" y="160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lose/>
                  <a:moveTo>
                    <a:pt x="2" y="163"/>
                  </a:moveTo>
                  <a:cubicBezTo>
                    <a:pt x="1" y="163"/>
                    <a:pt x="1" y="163"/>
                    <a:pt x="1" y="163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2" y="163"/>
                    <a:pt x="2" y="163"/>
                    <a:pt x="2" y="163"/>
                  </a:cubicBezTo>
                  <a:close/>
                  <a:moveTo>
                    <a:pt x="6" y="167"/>
                  </a:moveTo>
                  <a:cubicBezTo>
                    <a:pt x="7" y="167"/>
                    <a:pt x="7" y="167"/>
                    <a:pt x="7" y="167"/>
                  </a:cubicBezTo>
                  <a:cubicBezTo>
                    <a:pt x="7" y="168"/>
                    <a:pt x="7" y="168"/>
                    <a:pt x="7" y="168"/>
                  </a:cubicBezTo>
                  <a:cubicBezTo>
                    <a:pt x="6" y="167"/>
                    <a:pt x="6" y="167"/>
                    <a:pt x="6" y="167"/>
                  </a:cubicBezTo>
                  <a:close/>
                  <a:moveTo>
                    <a:pt x="8" y="168"/>
                  </a:moveTo>
                  <a:cubicBezTo>
                    <a:pt x="9" y="168"/>
                    <a:pt x="9" y="168"/>
                    <a:pt x="9" y="168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68"/>
                    <a:pt x="8" y="168"/>
                    <a:pt x="8" y="168"/>
                  </a:cubicBezTo>
                  <a:close/>
                  <a:moveTo>
                    <a:pt x="10" y="159"/>
                  </a:moveTo>
                  <a:cubicBezTo>
                    <a:pt x="10" y="159"/>
                    <a:pt x="10" y="159"/>
                    <a:pt x="10" y="159"/>
                  </a:cubicBezTo>
                  <a:cubicBezTo>
                    <a:pt x="11" y="160"/>
                    <a:pt x="11" y="160"/>
                    <a:pt x="11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0" y="159"/>
                    <a:pt x="10" y="159"/>
                    <a:pt x="10" y="159"/>
                  </a:cubicBezTo>
                  <a:close/>
                  <a:moveTo>
                    <a:pt x="12" y="160"/>
                  </a:moveTo>
                  <a:cubicBezTo>
                    <a:pt x="13" y="160"/>
                    <a:pt x="13" y="160"/>
                    <a:pt x="13" y="160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2" y="160"/>
                    <a:pt x="12" y="160"/>
                    <a:pt x="12" y="160"/>
                  </a:cubicBezTo>
                  <a:close/>
                  <a:moveTo>
                    <a:pt x="5" y="163"/>
                  </a:moveTo>
                  <a:cubicBezTo>
                    <a:pt x="6" y="162"/>
                    <a:pt x="6" y="162"/>
                    <a:pt x="6" y="162"/>
                  </a:cubicBezTo>
                  <a:cubicBezTo>
                    <a:pt x="8" y="162"/>
                    <a:pt x="8" y="162"/>
                    <a:pt x="8" y="162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6" y="163"/>
                    <a:pt x="6" y="163"/>
                    <a:pt x="6" y="163"/>
                  </a:cubicBezTo>
                  <a:cubicBezTo>
                    <a:pt x="6" y="163"/>
                    <a:pt x="6" y="163"/>
                    <a:pt x="6" y="163"/>
                  </a:cubicBezTo>
                  <a:cubicBezTo>
                    <a:pt x="6" y="163"/>
                    <a:pt x="5" y="163"/>
                    <a:pt x="5" y="163"/>
                  </a:cubicBezTo>
                  <a:close/>
                  <a:moveTo>
                    <a:pt x="7" y="165"/>
                  </a:moveTo>
                  <a:cubicBezTo>
                    <a:pt x="6" y="164"/>
                    <a:pt x="6" y="164"/>
                    <a:pt x="6" y="164"/>
                  </a:cubicBezTo>
                  <a:cubicBezTo>
                    <a:pt x="7" y="164"/>
                    <a:pt x="7" y="164"/>
                    <a:pt x="7" y="16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5"/>
                    <a:pt x="8" y="165"/>
                    <a:pt x="8" y="165"/>
                  </a:cubicBezTo>
                  <a:cubicBezTo>
                    <a:pt x="7" y="165"/>
                    <a:pt x="7" y="165"/>
                    <a:pt x="7" y="165"/>
                  </a:cubicBezTo>
                  <a:close/>
                  <a:moveTo>
                    <a:pt x="7" y="166"/>
                  </a:moveTo>
                  <a:cubicBezTo>
                    <a:pt x="8" y="165"/>
                    <a:pt x="8" y="165"/>
                    <a:pt x="8" y="165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9" y="167"/>
                    <a:pt x="9" y="167"/>
                    <a:pt x="9" y="167"/>
                  </a:cubicBezTo>
                  <a:cubicBezTo>
                    <a:pt x="9" y="167"/>
                    <a:pt x="9" y="167"/>
                    <a:pt x="9" y="167"/>
                  </a:cubicBezTo>
                  <a:cubicBezTo>
                    <a:pt x="8" y="167"/>
                    <a:pt x="8" y="167"/>
                    <a:pt x="8" y="167"/>
                  </a:cubicBezTo>
                  <a:cubicBezTo>
                    <a:pt x="8" y="166"/>
                    <a:pt x="8" y="166"/>
                    <a:pt x="8" y="166"/>
                  </a:cubicBezTo>
                  <a:cubicBezTo>
                    <a:pt x="7" y="166"/>
                    <a:pt x="7" y="166"/>
                    <a:pt x="7" y="166"/>
                  </a:cubicBezTo>
                  <a:close/>
                  <a:moveTo>
                    <a:pt x="5" y="168"/>
                  </a:moveTo>
                  <a:cubicBezTo>
                    <a:pt x="6" y="168"/>
                    <a:pt x="6" y="168"/>
                    <a:pt x="6" y="168"/>
                  </a:cubicBezTo>
                  <a:cubicBezTo>
                    <a:pt x="6" y="168"/>
                    <a:pt x="6" y="168"/>
                    <a:pt x="6" y="168"/>
                  </a:cubicBezTo>
                  <a:cubicBezTo>
                    <a:pt x="7" y="168"/>
                    <a:pt x="7" y="168"/>
                    <a:pt x="7" y="168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5" y="168"/>
                    <a:pt x="5" y="168"/>
                    <a:pt x="5" y="168"/>
                  </a:cubicBezTo>
                  <a:close/>
                  <a:moveTo>
                    <a:pt x="8" y="188"/>
                  </a:moveTo>
                  <a:cubicBezTo>
                    <a:pt x="9" y="188"/>
                    <a:pt x="9" y="188"/>
                    <a:pt x="9" y="188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7" y="186"/>
                    <a:pt x="7" y="186"/>
                    <a:pt x="7" y="186"/>
                  </a:cubicBezTo>
                  <a:cubicBezTo>
                    <a:pt x="6" y="185"/>
                    <a:pt x="6" y="185"/>
                    <a:pt x="6" y="185"/>
                  </a:cubicBezTo>
                  <a:cubicBezTo>
                    <a:pt x="6" y="184"/>
                    <a:pt x="6" y="184"/>
                    <a:pt x="6" y="184"/>
                  </a:cubicBezTo>
                  <a:cubicBezTo>
                    <a:pt x="7" y="184"/>
                    <a:pt x="7" y="184"/>
                    <a:pt x="7" y="184"/>
                  </a:cubicBezTo>
                  <a:cubicBezTo>
                    <a:pt x="8" y="184"/>
                    <a:pt x="8" y="184"/>
                    <a:pt x="8" y="184"/>
                  </a:cubicBezTo>
                  <a:cubicBezTo>
                    <a:pt x="8" y="185"/>
                    <a:pt x="8" y="185"/>
                    <a:pt x="8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9" y="189"/>
                    <a:pt x="9" y="189"/>
                    <a:pt x="9" y="189"/>
                  </a:cubicBezTo>
                  <a:cubicBezTo>
                    <a:pt x="8" y="188"/>
                    <a:pt x="8" y="188"/>
                    <a:pt x="8" y="188"/>
                  </a:cubicBezTo>
                  <a:close/>
                  <a:moveTo>
                    <a:pt x="4" y="186"/>
                  </a:moveTo>
                  <a:cubicBezTo>
                    <a:pt x="4" y="185"/>
                    <a:pt x="4" y="185"/>
                    <a:pt x="4" y="185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6" y="185"/>
                    <a:pt x="6" y="185"/>
                    <a:pt x="6" y="185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8" y="189"/>
                    <a:pt x="8" y="189"/>
                    <a:pt x="8" y="189"/>
                  </a:cubicBezTo>
                  <a:cubicBezTo>
                    <a:pt x="8" y="190"/>
                    <a:pt x="8" y="190"/>
                    <a:pt x="8" y="190"/>
                  </a:cubicBezTo>
                  <a:cubicBezTo>
                    <a:pt x="8" y="190"/>
                    <a:pt x="8" y="190"/>
                    <a:pt x="8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6" y="188"/>
                    <a:pt x="6" y="188"/>
                    <a:pt x="6" y="188"/>
                  </a:cubicBezTo>
                  <a:cubicBezTo>
                    <a:pt x="6" y="188"/>
                    <a:pt x="6" y="188"/>
                    <a:pt x="6" y="188"/>
                  </a:cubicBezTo>
                  <a:cubicBezTo>
                    <a:pt x="6" y="188"/>
                    <a:pt x="6" y="188"/>
                    <a:pt x="6" y="188"/>
                  </a:cubicBezTo>
                  <a:cubicBezTo>
                    <a:pt x="5" y="187"/>
                    <a:pt x="5" y="187"/>
                    <a:pt x="5" y="187"/>
                  </a:cubicBezTo>
                  <a:cubicBezTo>
                    <a:pt x="4" y="186"/>
                    <a:pt x="4" y="186"/>
                    <a:pt x="4" y="186"/>
                  </a:cubicBezTo>
                  <a:close/>
                  <a:moveTo>
                    <a:pt x="4" y="188"/>
                  </a:moveTo>
                  <a:cubicBezTo>
                    <a:pt x="5" y="188"/>
                    <a:pt x="5" y="188"/>
                    <a:pt x="5" y="188"/>
                  </a:cubicBezTo>
                  <a:cubicBezTo>
                    <a:pt x="6" y="188"/>
                    <a:pt x="6" y="188"/>
                    <a:pt x="6" y="188"/>
                  </a:cubicBezTo>
                  <a:cubicBezTo>
                    <a:pt x="6" y="189"/>
                    <a:pt x="6" y="189"/>
                    <a:pt x="6" y="189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5" y="190"/>
                    <a:pt x="5" y="190"/>
                    <a:pt x="5" y="190"/>
                  </a:cubicBezTo>
                  <a:cubicBezTo>
                    <a:pt x="5" y="190"/>
                    <a:pt x="5" y="190"/>
                    <a:pt x="5" y="190"/>
                  </a:cubicBezTo>
                  <a:cubicBezTo>
                    <a:pt x="4" y="189"/>
                    <a:pt x="4" y="189"/>
                    <a:pt x="4" y="189"/>
                  </a:cubicBezTo>
                  <a:cubicBezTo>
                    <a:pt x="4" y="188"/>
                    <a:pt x="4" y="188"/>
                    <a:pt x="4" y="188"/>
                  </a:cubicBezTo>
                  <a:close/>
                  <a:moveTo>
                    <a:pt x="7" y="194"/>
                  </a:moveTo>
                  <a:cubicBezTo>
                    <a:pt x="6" y="194"/>
                    <a:pt x="6" y="194"/>
                    <a:pt x="6" y="194"/>
                  </a:cubicBezTo>
                  <a:cubicBezTo>
                    <a:pt x="6" y="193"/>
                    <a:pt x="6" y="193"/>
                    <a:pt x="6" y="193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8" y="191"/>
                    <a:pt x="8" y="191"/>
                    <a:pt x="8" y="191"/>
                  </a:cubicBezTo>
                  <a:cubicBezTo>
                    <a:pt x="8" y="192"/>
                    <a:pt x="8" y="192"/>
                    <a:pt x="8" y="192"/>
                  </a:cubicBezTo>
                  <a:cubicBezTo>
                    <a:pt x="7" y="192"/>
                    <a:pt x="7" y="192"/>
                    <a:pt x="7" y="192"/>
                  </a:cubicBezTo>
                  <a:cubicBezTo>
                    <a:pt x="7" y="194"/>
                    <a:pt x="7" y="194"/>
                    <a:pt x="7" y="194"/>
                  </a:cubicBezTo>
                  <a:close/>
                  <a:moveTo>
                    <a:pt x="8" y="198"/>
                  </a:moveTo>
                  <a:cubicBezTo>
                    <a:pt x="7" y="198"/>
                    <a:pt x="7" y="198"/>
                    <a:pt x="7" y="198"/>
                  </a:cubicBezTo>
                  <a:cubicBezTo>
                    <a:pt x="7" y="198"/>
                    <a:pt x="7" y="198"/>
                    <a:pt x="7" y="198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6" y="196"/>
                    <a:pt x="6" y="196"/>
                    <a:pt x="6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7"/>
                    <a:pt x="8" y="197"/>
                    <a:pt x="8" y="197"/>
                  </a:cubicBezTo>
                  <a:cubicBezTo>
                    <a:pt x="8" y="198"/>
                    <a:pt x="8" y="198"/>
                    <a:pt x="8" y="198"/>
                  </a:cubicBezTo>
                  <a:close/>
                  <a:moveTo>
                    <a:pt x="11" y="197"/>
                  </a:moveTo>
                  <a:cubicBezTo>
                    <a:pt x="11" y="198"/>
                    <a:pt x="11" y="198"/>
                    <a:pt x="11" y="198"/>
                  </a:cubicBezTo>
                  <a:cubicBezTo>
                    <a:pt x="10" y="199"/>
                    <a:pt x="10" y="199"/>
                    <a:pt x="10" y="199"/>
                  </a:cubicBezTo>
                  <a:cubicBezTo>
                    <a:pt x="9" y="198"/>
                    <a:pt x="9" y="198"/>
                    <a:pt x="9" y="198"/>
                  </a:cubicBezTo>
                  <a:cubicBezTo>
                    <a:pt x="9" y="197"/>
                    <a:pt x="9" y="197"/>
                    <a:pt x="9" y="197"/>
                  </a:cubicBezTo>
                  <a:cubicBezTo>
                    <a:pt x="8" y="195"/>
                    <a:pt x="8" y="195"/>
                    <a:pt x="8" y="195"/>
                  </a:cubicBezTo>
                  <a:cubicBezTo>
                    <a:pt x="9" y="194"/>
                    <a:pt x="9" y="194"/>
                    <a:pt x="9" y="194"/>
                  </a:cubicBezTo>
                  <a:cubicBezTo>
                    <a:pt x="10" y="194"/>
                    <a:pt x="10" y="194"/>
                    <a:pt x="10" y="194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9" y="194"/>
                    <a:pt x="9" y="194"/>
                    <a:pt x="9" y="194"/>
                  </a:cubicBezTo>
                  <a:cubicBezTo>
                    <a:pt x="9" y="194"/>
                    <a:pt x="9" y="194"/>
                    <a:pt x="9" y="194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8" y="192"/>
                    <a:pt x="8" y="192"/>
                    <a:pt x="8" y="192"/>
                  </a:cubicBezTo>
                  <a:cubicBezTo>
                    <a:pt x="8" y="190"/>
                    <a:pt x="8" y="190"/>
                    <a:pt x="8" y="190"/>
                  </a:cubicBezTo>
                  <a:cubicBezTo>
                    <a:pt x="9" y="190"/>
                    <a:pt x="9" y="190"/>
                    <a:pt x="9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2" y="194"/>
                    <a:pt x="12" y="194"/>
                    <a:pt x="12" y="194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3" y="197"/>
                    <a:pt x="13" y="197"/>
                    <a:pt x="13" y="197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12" y="200"/>
                    <a:pt x="12" y="200"/>
                    <a:pt x="12" y="200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11" y="198"/>
                    <a:pt x="11" y="198"/>
                    <a:pt x="11" y="198"/>
                  </a:cubicBezTo>
                  <a:cubicBezTo>
                    <a:pt x="11" y="197"/>
                    <a:pt x="11" y="197"/>
                    <a:pt x="11" y="197"/>
                  </a:cubicBezTo>
                  <a:close/>
                  <a:moveTo>
                    <a:pt x="10" y="202"/>
                  </a:moveTo>
                  <a:cubicBezTo>
                    <a:pt x="10" y="202"/>
                    <a:pt x="10" y="202"/>
                    <a:pt x="10" y="202"/>
                  </a:cubicBezTo>
                  <a:cubicBezTo>
                    <a:pt x="9" y="201"/>
                    <a:pt x="9" y="201"/>
                    <a:pt x="9" y="201"/>
                  </a:cubicBezTo>
                  <a:cubicBezTo>
                    <a:pt x="9" y="201"/>
                    <a:pt x="9" y="201"/>
                    <a:pt x="9" y="201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10" y="200"/>
                    <a:pt x="10" y="200"/>
                    <a:pt x="10" y="200"/>
                  </a:cubicBezTo>
                  <a:cubicBezTo>
                    <a:pt x="10" y="200"/>
                    <a:pt x="10" y="200"/>
                    <a:pt x="10" y="200"/>
                  </a:cubicBezTo>
                  <a:cubicBezTo>
                    <a:pt x="12" y="200"/>
                    <a:pt x="12" y="200"/>
                    <a:pt x="12" y="200"/>
                  </a:cubicBezTo>
                  <a:cubicBezTo>
                    <a:pt x="11" y="201"/>
                    <a:pt x="11" y="201"/>
                    <a:pt x="11" y="201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0" y="202"/>
                    <a:pt x="10" y="202"/>
                    <a:pt x="10" y="202"/>
                  </a:cubicBezTo>
                  <a:cubicBezTo>
                    <a:pt x="10" y="202"/>
                    <a:pt x="10" y="202"/>
                    <a:pt x="10" y="202"/>
                  </a:cubicBezTo>
                  <a:close/>
                  <a:moveTo>
                    <a:pt x="9" y="204"/>
                  </a:moveTo>
                  <a:cubicBezTo>
                    <a:pt x="9" y="203"/>
                    <a:pt x="9" y="203"/>
                    <a:pt x="9" y="203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10" y="204"/>
                    <a:pt x="10" y="204"/>
                    <a:pt x="10" y="204"/>
                  </a:cubicBezTo>
                  <a:cubicBezTo>
                    <a:pt x="9" y="204"/>
                    <a:pt x="9" y="204"/>
                    <a:pt x="9" y="204"/>
                  </a:cubicBezTo>
                  <a:close/>
                  <a:moveTo>
                    <a:pt x="12" y="203"/>
                  </a:moveTo>
                  <a:cubicBezTo>
                    <a:pt x="12" y="204"/>
                    <a:pt x="12" y="204"/>
                    <a:pt x="12" y="204"/>
                  </a:cubicBezTo>
                  <a:cubicBezTo>
                    <a:pt x="12" y="205"/>
                    <a:pt x="12" y="205"/>
                    <a:pt x="12" y="205"/>
                  </a:cubicBezTo>
                  <a:cubicBezTo>
                    <a:pt x="12" y="205"/>
                    <a:pt x="12" y="205"/>
                    <a:pt x="12" y="205"/>
                  </a:cubicBezTo>
                  <a:cubicBezTo>
                    <a:pt x="11" y="204"/>
                    <a:pt x="11" y="204"/>
                    <a:pt x="11" y="204"/>
                  </a:cubicBezTo>
                  <a:cubicBezTo>
                    <a:pt x="12" y="203"/>
                    <a:pt x="12" y="203"/>
                    <a:pt x="12" y="203"/>
                  </a:cubicBezTo>
                  <a:close/>
                  <a:moveTo>
                    <a:pt x="12" y="203"/>
                  </a:moveTo>
                  <a:cubicBezTo>
                    <a:pt x="12" y="202"/>
                    <a:pt x="12" y="202"/>
                    <a:pt x="12" y="202"/>
                  </a:cubicBezTo>
                  <a:cubicBezTo>
                    <a:pt x="13" y="202"/>
                    <a:pt x="13" y="202"/>
                    <a:pt x="13" y="202"/>
                  </a:cubicBezTo>
                  <a:cubicBezTo>
                    <a:pt x="14" y="203"/>
                    <a:pt x="14" y="203"/>
                    <a:pt x="14" y="203"/>
                  </a:cubicBezTo>
                  <a:cubicBezTo>
                    <a:pt x="14" y="203"/>
                    <a:pt x="14" y="203"/>
                    <a:pt x="14" y="203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6" y="206"/>
                    <a:pt x="16" y="206"/>
                    <a:pt x="16" y="206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13" y="204"/>
                    <a:pt x="13" y="204"/>
                    <a:pt x="13" y="204"/>
                  </a:cubicBezTo>
                  <a:cubicBezTo>
                    <a:pt x="12" y="203"/>
                    <a:pt x="12" y="203"/>
                    <a:pt x="12" y="203"/>
                  </a:cubicBezTo>
                  <a:close/>
                  <a:moveTo>
                    <a:pt x="12" y="205"/>
                  </a:moveTo>
                  <a:cubicBezTo>
                    <a:pt x="13" y="204"/>
                    <a:pt x="13" y="204"/>
                    <a:pt x="13" y="204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5" y="207"/>
                    <a:pt x="15" y="207"/>
                    <a:pt x="15" y="207"/>
                  </a:cubicBezTo>
                  <a:cubicBezTo>
                    <a:pt x="15" y="207"/>
                    <a:pt x="15" y="207"/>
                    <a:pt x="15" y="207"/>
                  </a:cubicBezTo>
                  <a:cubicBezTo>
                    <a:pt x="14" y="207"/>
                    <a:pt x="14" y="207"/>
                    <a:pt x="14" y="207"/>
                  </a:cubicBezTo>
                  <a:cubicBezTo>
                    <a:pt x="13" y="206"/>
                    <a:pt x="13" y="206"/>
                    <a:pt x="13" y="206"/>
                  </a:cubicBezTo>
                  <a:cubicBezTo>
                    <a:pt x="12" y="205"/>
                    <a:pt x="12" y="205"/>
                    <a:pt x="12" y="205"/>
                  </a:cubicBezTo>
                  <a:close/>
                  <a:moveTo>
                    <a:pt x="13" y="210"/>
                  </a:moveTo>
                  <a:cubicBezTo>
                    <a:pt x="12" y="210"/>
                    <a:pt x="12" y="210"/>
                    <a:pt x="12" y="210"/>
                  </a:cubicBezTo>
                  <a:cubicBezTo>
                    <a:pt x="11" y="210"/>
                    <a:pt x="11" y="210"/>
                    <a:pt x="11" y="210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2" y="207"/>
                    <a:pt x="12" y="207"/>
                    <a:pt x="12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6" y="209"/>
                    <a:pt x="16" y="209"/>
                    <a:pt x="16" y="209"/>
                  </a:cubicBezTo>
                  <a:cubicBezTo>
                    <a:pt x="16" y="209"/>
                    <a:pt x="16" y="209"/>
                    <a:pt x="16" y="209"/>
                  </a:cubicBezTo>
                  <a:cubicBezTo>
                    <a:pt x="15" y="209"/>
                    <a:pt x="15" y="209"/>
                    <a:pt x="15" y="209"/>
                  </a:cubicBezTo>
                  <a:cubicBezTo>
                    <a:pt x="15" y="209"/>
                    <a:pt x="15" y="209"/>
                    <a:pt x="15" y="209"/>
                  </a:cubicBezTo>
                  <a:cubicBezTo>
                    <a:pt x="13" y="210"/>
                    <a:pt x="13" y="210"/>
                    <a:pt x="13" y="210"/>
                  </a:cubicBezTo>
                  <a:close/>
                  <a:moveTo>
                    <a:pt x="15" y="214"/>
                  </a:moveTo>
                  <a:cubicBezTo>
                    <a:pt x="14" y="214"/>
                    <a:pt x="14" y="214"/>
                    <a:pt x="14" y="214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4" y="212"/>
                    <a:pt x="14" y="212"/>
                    <a:pt x="14" y="212"/>
                  </a:cubicBezTo>
                  <a:cubicBezTo>
                    <a:pt x="14" y="212"/>
                    <a:pt x="14" y="212"/>
                    <a:pt x="14" y="212"/>
                  </a:cubicBezTo>
                  <a:cubicBezTo>
                    <a:pt x="14" y="212"/>
                    <a:pt x="14" y="212"/>
                    <a:pt x="14" y="212"/>
                  </a:cubicBezTo>
                  <a:cubicBezTo>
                    <a:pt x="14" y="211"/>
                    <a:pt x="14" y="211"/>
                    <a:pt x="14" y="211"/>
                  </a:cubicBezTo>
                  <a:cubicBezTo>
                    <a:pt x="14" y="211"/>
                    <a:pt x="14" y="211"/>
                    <a:pt x="14" y="211"/>
                  </a:cubicBezTo>
                  <a:cubicBezTo>
                    <a:pt x="15" y="212"/>
                    <a:pt x="15" y="212"/>
                    <a:pt x="15" y="212"/>
                  </a:cubicBezTo>
                  <a:cubicBezTo>
                    <a:pt x="15" y="213"/>
                    <a:pt x="15" y="213"/>
                    <a:pt x="15" y="213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5" y="214"/>
                    <a:pt x="15" y="214"/>
                    <a:pt x="15" y="214"/>
                  </a:cubicBezTo>
                  <a:close/>
                  <a:moveTo>
                    <a:pt x="15" y="212"/>
                  </a:moveTo>
                  <a:cubicBezTo>
                    <a:pt x="15" y="212"/>
                    <a:pt x="15" y="212"/>
                    <a:pt x="15" y="212"/>
                  </a:cubicBezTo>
                  <a:cubicBezTo>
                    <a:pt x="16" y="211"/>
                    <a:pt x="16" y="211"/>
                    <a:pt x="16" y="211"/>
                  </a:cubicBezTo>
                  <a:cubicBezTo>
                    <a:pt x="16" y="212"/>
                    <a:pt x="16" y="212"/>
                    <a:pt x="16" y="212"/>
                  </a:cubicBezTo>
                  <a:cubicBezTo>
                    <a:pt x="17" y="212"/>
                    <a:pt x="17" y="212"/>
                    <a:pt x="17" y="212"/>
                  </a:cubicBezTo>
                  <a:cubicBezTo>
                    <a:pt x="17" y="213"/>
                    <a:pt x="17" y="213"/>
                    <a:pt x="17" y="213"/>
                  </a:cubicBezTo>
                  <a:cubicBezTo>
                    <a:pt x="16" y="214"/>
                    <a:pt x="16" y="214"/>
                    <a:pt x="16" y="214"/>
                  </a:cubicBezTo>
                  <a:cubicBezTo>
                    <a:pt x="16" y="214"/>
                    <a:pt x="16" y="214"/>
                    <a:pt x="16" y="214"/>
                  </a:cubicBezTo>
                  <a:cubicBezTo>
                    <a:pt x="15" y="213"/>
                    <a:pt x="15" y="213"/>
                    <a:pt x="15" y="213"/>
                  </a:cubicBezTo>
                  <a:cubicBezTo>
                    <a:pt x="15" y="213"/>
                    <a:pt x="15" y="213"/>
                    <a:pt x="15" y="213"/>
                  </a:cubicBezTo>
                  <a:cubicBezTo>
                    <a:pt x="15" y="212"/>
                    <a:pt x="15" y="212"/>
                    <a:pt x="15" y="212"/>
                  </a:cubicBezTo>
                  <a:close/>
                  <a:moveTo>
                    <a:pt x="17" y="213"/>
                  </a:moveTo>
                  <a:cubicBezTo>
                    <a:pt x="18" y="213"/>
                    <a:pt x="18" y="213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3"/>
                    <a:pt x="17" y="213"/>
                    <a:pt x="17" y="213"/>
                  </a:cubicBezTo>
                  <a:cubicBezTo>
                    <a:pt x="17" y="213"/>
                    <a:pt x="17" y="213"/>
                    <a:pt x="17" y="213"/>
                  </a:cubicBezTo>
                  <a:close/>
                  <a:moveTo>
                    <a:pt x="16" y="216"/>
                  </a:moveTo>
                  <a:cubicBezTo>
                    <a:pt x="16" y="216"/>
                    <a:pt x="16" y="216"/>
                    <a:pt x="16" y="216"/>
                  </a:cubicBezTo>
                  <a:cubicBezTo>
                    <a:pt x="16" y="216"/>
                    <a:pt x="16" y="216"/>
                    <a:pt x="16" y="216"/>
                  </a:cubicBezTo>
                  <a:cubicBezTo>
                    <a:pt x="16" y="216"/>
                    <a:pt x="16" y="216"/>
                    <a:pt x="16" y="216"/>
                  </a:cubicBezTo>
                  <a:cubicBezTo>
                    <a:pt x="16" y="215"/>
                    <a:pt x="16" y="215"/>
                    <a:pt x="16" y="215"/>
                  </a:cubicBezTo>
                  <a:cubicBezTo>
                    <a:pt x="17" y="214"/>
                    <a:pt x="17" y="214"/>
                    <a:pt x="17" y="214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6" y="216"/>
                    <a:pt x="16" y="216"/>
                    <a:pt x="16" y="216"/>
                  </a:cubicBezTo>
                  <a:close/>
                  <a:moveTo>
                    <a:pt x="20" y="213"/>
                  </a:move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1"/>
                    <a:pt x="18" y="211"/>
                    <a:pt x="18" y="211"/>
                  </a:cubicBezTo>
                  <a:cubicBezTo>
                    <a:pt x="18" y="211"/>
                    <a:pt x="18" y="211"/>
                    <a:pt x="18" y="211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3"/>
                    <a:pt x="20" y="213"/>
                    <a:pt x="20" y="213"/>
                  </a:cubicBezTo>
                  <a:cubicBezTo>
                    <a:pt x="20" y="213"/>
                    <a:pt x="20" y="213"/>
                    <a:pt x="20" y="213"/>
                  </a:cubicBezTo>
                  <a:cubicBezTo>
                    <a:pt x="20" y="213"/>
                    <a:pt x="20" y="213"/>
                    <a:pt x="20" y="213"/>
                  </a:cubicBezTo>
                  <a:close/>
                  <a:moveTo>
                    <a:pt x="19" y="215"/>
                  </a:move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5"/>
                    <a:pt x="20" y="215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lose/>
                  <a:moveTo>
                    <a:pt x="20" y="217"/>
                  </a:moveTo>
                  <a:cubicBezTo>
                    <a:pt x="19" y="216"/>
                    <a:pt x="19" y="216"/>
                    <a:pt x="19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0" y="217"/>
                    <a:pt x="20" y="217"/>
                    <a:pt x="20" y="217"/>
                  </a:cubicBezTo>
                  <a:close/>
                  <a:moveTo>
                    <a:pt x="21" y="219"/>
                  </a:moveTo>
                  <a:cubicBezTo>
                    <a:pt x="21" y="219"/>
                    <a:pt x="21" y="219"/>
                    <a:pt x="21" y="219"/>
                  </a:cubicBezTo>
                  <a:cubicBezTo>
                    <a:pt x="20" y="219"/>
                    <a:pt x="20" y="219"/>
                    <a:pt x="20" y="219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19" y="217"/>
                    <a:pt x="19" y="217"/>
                    <a:pt x="19" y="217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2" y="218"/>
                    <a:pt x="22" y="218"/>
                    <a:pt x="22" y="218"/>
                  </a:cubicBezTo>
                  <a:cubicBezTo>
                    <a:pt x="21" y="219"/>
                    <a:pt x="21" y="219"/>
                    <a:pt x="21" y="219"/>
                  </a:cubicBezTo>
                  <a:close/>
                  <a:moveTo>
                    <a:pt x="25" y="224"/>
                  </a:moveTo>
                  <a:cubicBezTo>
                    <a:pt x="23" y="224"/>
                    <a:pt x="23" y="224"/>
                    <a:pt x="23" y="224"/>
                  </a:cubicBezTo>
                  <a:cubicBezTo>
                    <a:pt x="23" y="224"/>
                    <a:pt x="23" y="224"/>
                    <a:pt x="23" y="224"/>
                  </a:cubicBezTo>
                  <a:cubicBezTo>
                    <a:pt x="22" y="224"/>
                    <a:pt x="22" y="224"/>
                    <a:pt x="22" y="224"/>
                  </a:cubicBezTo>
                  <a:cubicBezTo>
                    <a:pt x="21" y="223"/>
                    <a:pt x="21" y="223"/>
                    <a:pt x="21" y="223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19" y="223"/>
                    <a:pt x="19" y="223"/>
                    <a:pt x="19" y="223"/>
                  </a:cubicBezTo>
                  <a:cubicBezTo>
                    <a:pt x="18" y="221"/>
                    <a:pt x="18" y="221"/>
                    <a:pt x="18" y="221"/>
                  </a:cubicBezTo>
                  <a:cubicBezTo>
                    <a:pt x="18" y="220"/>
                    <a:pt x="18" y="220"/>
                    <a:pt x="18" y="220"/>
                  </a:cubicBezTo>
                  <a:cubicBezTo>
                    <a:pt x="18" y="220"/>
                    <a:pt x="18" y="220"/>
                    <a:pt x="18" y="220"/>
                  </a:cubicBezTo>
                  <a:cubicBezTo>
                    <a:pt x="19" y="220"/>
                    <a:pt x="19" y="220"/>
                    <a:pt x="19" y="220"/>
                  </a:cubicBezTo>
                  <a:cubicBezTo>
                    <a:pt x="20" y="222"/>
                    <a:pt x="20" y="222"/>
                    <a:pt x="20" y="222"/>
                  </a:cubicBezTo>
                  <a:cubicBezTo>
                    <a:pt x="20" y="222"/>
                    <a:pt x="20" y="222"/>
                    <a:pt x="20" y="222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3" y="223"/>
                    <a:pt x="23" y="223"/>
                    <a:pt x="23" y="223"/>
                  </a:cubicBezTo>
                  <a:cubicBezTo>
                    <a:pt x="25" y="223"/>
                    <a:pt x="25" y="223"/>
                    <a:pt x="25" y="223"/>
                  </a:cubicBezTo>
                  <a:cubicBezTo>
                    <a:pt x="25" y="223"/>
                    <a:pt x="25" y="223"/>
                    <a:pt x="25" y="223"/>
                  </a:cubicBezTo>
                  <a:cubicBezTo>
                    <a:pt x="26" y="224"/>
                    <a:pt x="26" y="224"/>
                    <a:pt x="26" y="224"/>
                  </a:cubicBezTo>
                  <a:cubicBezTo>
                    <a:pt x="27" y="224"/>
                    <a:pt x="27" y="224"/>
                    <a:pt x="27" y="224"/>
                  </a:cubicBezTo>
                  <a:cubicBezTo>
                    <a:pt x="27" y="224"/>
                    <a:pt x="27" y="224"/>
                    <a:pt x="27" y="224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5" y="224"/>
                    <a:pt x="25" y="224"/>
                    <a:pt x="25" y="224"/>
                  </a:cubicBezTo>
                  <a:close/>
                  <a:moveTo>
                    <a:pt x="21" y="225"/>
                  </a:moveTo>
                  <a:cubicBezTo>
                    <a:pt x="21" y="225"/>
                    <a:pt x="22" y="225"/>
                    <a:pt x="22" y="225"/>
                  </a:cubicBezTo>
                  <a:cubicBezTo>
                    <a:pt x="20" y="225"/>
                    <a:pt x="20" y="225"/>
                    <a:pt x="20" y="225"/>
                  </a:cubicBezTo>
                  <a:cubicBezTo>
                    <a:pt x="21" y="225"/>
                    <a:pt x="21" y="225"/>
                    <a:pt x="21" y="225"/>
                  </a:cubicBezTo>
                  <a:close/>
                  <a:moveTo>
                    <a:pt x="29" y="229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9" y="229"/>
                    <a:pt x="29" y="229"/>
                    <a:pt x="29" y="229"/>
                  </a:cubicBezTo>
                  <a:cubicBezTo>
                    <a:pt x="28" y="229"/>
                    <a:pt x="28" y="229"/>
                    <a:pt x="28" y="229"/>
                  </a:cubicBezTo>
                  <a:cubicBezTo>
                    <a:pt x="29" y="229"/>
                    <a:pt x="29" y="229"/>
                    <a:pt x="29" y="229"/>
                  </a:cubicBezTo>
                  <a:close/>
                  <a:moveTo>
                    <a:pt x="32" y="230"/>
                  </a:moveTo>
                  <a:cubicBezTo>
                    <a:pt x="31" y="230"/>
                    <a:pt x="31" y="230"/>
                    <a:pt x="31" y="230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9" y="228"/>
                    <a:pt x="29" y="228"/>
                    <a:pt x="29" y="228"/>
                  </a:cubicBezTo>
                  <a:cubicBezTo>
                    <a:pt x="28" y="229"/>
                    <a:pt x="28" y="229"/>
                    <a:pt x="28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6" y="227"/>
                    <a:pt x="26" y="227"/>
                    <a:pt x="26" y="227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5" y="226"/>
                    <a:pt x="25" y="226"/>
                    <a:pt x="25" y="226"/>
                  </a:cubicBezTo>
                  <a:cubicBezTo>
                    <a:pt x="24" y="226"/>
                    <a:pt x="24" y="226"/>
                    <a:pt x="24" y="226"/>
                  </a:cubicBezTo>
                  <a:cubicBezTo>
                    <a:pt x="24" y="225"/>
                    <a:pt x="24" y="225"/>
                    <a:pt x="24" y="225"/>
                  </a:cubicBezTo>
                  <a:cubicBezTo>
                    <a:pt x="24" y="225"/>
                    <a:pt x="24" y="225"/>
                    <a:pt x="24" y="225"/>
                  </a:cubicBezTo>
                  <a:cubicBezTo>
                    <a:pt x="25" y="225"/>
                    <a:pt x="25" y="225"/>
                    <a:pt x="25" y="225"/>
                  </a:cubicBezTo>
                  <a:cubicBezTo>
                    <a:pt x="25" y="225"/>
                    <a:pt x="25" y="225"/>
                    <a:pt x="25" y="225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2" y="227"/>
                    <a:pt x="32" y="227"/>
                    <a:pt x="32" y="227"/>
                  </a:cubicBezTo>
                  <a:cubicBezTo>
                    <a:pt x="33" y="227"/>
                    <a:pt x="33" y="227"/>
                    <a:pt x="33" y="227"/>
                  </a:cubicBezTo>
                  <a:cubicBezTo>
                    <a:pt x="33" y="228"/>
                    <a:pt x="33" y="228"/>
                    <a:pt x="33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1" y="229"/>
                    <a:pt x="31" y="229"/>
                    <a:pt x="31" y="229"/>
                  </a:cubicBezTo>
                  <a:cubicBezTo>
                    <a:pt x="32" y="230"/>
                    <a:pt x="32" y="230"/>
                    <a:pt x="32" y="230"/>
                  </a:cubicBezTo>
                  <a:close/>
                  <a:moveTo>
                    <a:pt x="33" y="229"/>
                  </a:moveTo>
                  <a:cubicBezTo>
                    <a:pt x="32" y="230"/>
                    <a:pt x="32" y="230"/>
                    <a:pt x="32" y="230"/>
                  </a:cubicBezTo>
                  <a:cubicBezTo>
                    <a:pt x="32" y="231"/>
                    <a:pt x="32" y="231"/>
                    <a:pt x="32" y="231"/>
                  </a:cubicBezTo>
                  <a:cubicBezTo>
                    <a:pt x="33" y="231"/>
                    <a:pt x="33" y="231"/>
                    <a:pt x="33" y="231"/>
                  </a:cubicBezTo>
                  <a:cubicBezTo>
                    <a:pt x="34" y="230"/>
                    <a:pt x="34" y="230"/>
                    <a:pt x="34" y="230"/>
                  </a:cubicBezTo>
                  <a:cubicBezTo>
                    <a:pt x="34" y="230"/>
                    <a:pt x="34" y="230"/>
                    <a:pt x="34" y="230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3" y="229"/>
                    <a:pt x="33" y="229"/>
                    <a:pt x="33" y="229"/>
                  </a:cubicBezTo>
                  <a:close/>
                  <a:moveTo>
                    <a:pt x="39" y="229"/>
                  </a:moveTo>
                  <a:cubicBezTo>
                    <a:pt x="39" y="229"/>
                    <a:pt x="39" y="229"/>
                    <a:pt x="39" y="229"/>
                  </a:cubicBezTo>
                  <a:cubicBezTo>
                    <a:pt x="39" y="230"/>
                    <a:pt x="39" y="230"/>
                    <a:pt x="39" y="230"/>
                  </a:cubicBezTo>
                  <a:cubicBezTo>
                    <a:pt x="38" y="230"/>
                    <a:pt x="38" y="230"/>
                    <a:pt x="38" y="230"/>
                  </a:cubicBezTo>
                  <a:cubicBezTo>
                    <a:pt x="38" y="230"/>
                    <a:pt x="38" y="230"/>
                    <a:pt x="38" y="230"/>
                  </a:cubicBezTo>
                  <a:cubicBezTo>
                    <a:pt x="37" y="230"/>
                    <a:pt x="37" y="230"/>
                    <a:pt x="37" y="230"/>
                  </a:cubicBezTo>
                  <a:cubicBezTo>
                    <a:pt x="37" y="230"/>
                    <a:pt x="37" y="230"/>
                    <a:pt x="37" y="23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30"/>
                    <a:pt x="35" y="230"/>
                    <a:pt x="35" y="23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3" y="228"/>
                    <a:pt x="33" y="228"/>
                    <a:pt x="33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7" y="228"/>
                    <a:pt x="37" y="228"/>
                    <a:pt x="37" y="228"/>
                  </a:cubicBezTo>
                  <a:cubicBezTo>
                    <a:pt x="38" y="229"/>
                    <a:pt x="38" y="229"/>
                    <a:pt x="38" y="229"/>
                  </a:cubicBezTo>
                  <a:cubicBezTo>
                    <a:pt x="38" y="228"/>
                    <a:pt x="38" y="228"/>
                    <a:pt x="38" y="228"/>
                  </a:cubicBezTo>
                  <a:cubicBezTo>
                    <a:pt x="39" y="228"/>
                    <a:pt x="39" y="228"/>
                    <a:pt x="39" y="228"/>
                  </a:cubicBezTo>
                  <a:cubicBezTo>
                    <a:pt x="39" y="229"/>
                    <a:pt x="39" y="229"/>
                    <a:pt x="39" y="229"/>
                  </a:cubicBezTo>
                  <a:close/>
                  <a:moveTo>
                    <a:pt x="42" y="228"/>
                  </a:moveTo>
                  <a:cubicBezTo>
                    <a:pt x="41" y="227"/>
                    <a:pt x="41" y="227"/>
                    <a:pt x="41" y="227"/>
                  </a:cubicBezTo>
                  <a:cubicBezTo>
                    <a:pt x="42" y="227"/>
                    <a:pt x="42" y="227"/>
                    <a:pt x="42" y="227"/>
                  </a:cubicBezTo>
                  <a:cubicBezTo>
                    <a:pt x="41" y="226"/>
                    <a:pt x="41" y="226"/>
                    <a:pt x="41" y="226"/>
                  </a:cubicBezTo>
                  <a:cubicBezTo>
                    <a:pt x="42" y="226"/>
                    <a:pt x="42" y="226"/>
                    <a:pt x="42" y="226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39" y="225"/>
                    <a:pt x="39" y="225"/>
                    <a:pt x="39" y="225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7"/>
                    <a:pt x="40" y="227"/>
                    <a:pt x="40" y="227"/>
                  </a:cubicBezTo>
                  <a:cubicBezTo>
                    <a:pt x="40" y="228"/>
                    <a:pt x="40" y="228"/>
                    <a:pt x="40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2" y="228"/>
                    <a:pt x="42" y="228"/>
                    <a:pt x="42" y="228"/>
                  </a:cubicBezTo>
                  <a:cubicBezTo>
                    <a:pt x="42" y="229"/>
                    <a:pt x="42" y="229"/>
                    <a:pt x="42" y="229"/>
                  </a:cubicBezTo>
                  <a:cubicBezTo>
                    <a:pt x="42" y="228"/>
                    <a:pt x="42" y="228"/>
                    <a:pt x="42" y="228"/>
                  </a:cubicBezTo>
                  <a:close/>
                  <a:moveTo>
                    <a:pt x="38" y="236"/>
                  </a:moveTo>
                  <a:cubicBezTo>
                    <a:pt x="39" y="235"/>
                    <a:pt x="39" y="235"/>
                    <a:pt x="39" y="235"/>
                  </a:cubicBezTo>
                  <a:cubicBezTo>
                    <a:pt x="40" y="236"/>
                    <a:pt x="40" y="236"/>
                    <a:pt x="40" y="236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38" y="236"/>
                    <a:pt x="38" y="236"/>
                    <a:pt x="38" y="236"/>
                  </a:cubicBezTo>
                  <a:close/>
                  <a:moveTo>
                    <a:pt x="39" y="235"/>
                  </a:moveTo>
                  <a:cubicBezTo>
                    <a:pt x="38" y="235"/>
                    <a:pt x="38" y="235"/>
                    <a:pt x="38" y="235"/>
                  </a:cubicBezTo>
                  <a:cubicBezTo>
                    <a:pt x="38" y="234"/>
                    <a:pt x="38" y="234"/>
                    <a:pt x="38" y="234"/>
                  </a:cubicBezTo>
                  <a:cubicBezTo>
                    <a:pt x="39" y="234"/>
                    <a:pt x="39" y="234"/>
                    <a:pt x="39" y="234"/>
                  </a:cubicBezTo>
                  <a:cubicBezTo>
                    <a:pt x="39" y="235"/>
                    <a:pt x="39" y="235"/>
                    <a:pt x="39" y="235"/>
                  </a:cubicBezTo>
                  <a:cubicBezTo>
                    <a:pt x="39" y="235"/>
                    <a:pt x="39" y="235"/>
                    <a:pt x="39" y="235"/>
                  </a:cubicBezTo>
                  <a:close/>
                  <a:moveTo>
                    <a:pt x="61" y="240"/>
                  </a:moveTo>
                  <a:cubicBezTo>
                    <a:pt x="60" y="240"/>
                    <a:pt x="60" y="240"/>
                    <a:pt x="60" y="240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0" y="238"/>
                    <a:pt x="60" y="238"/>
                    <a:pt x="60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47" y="235"/>
                  </a:moveTo>
                  <a:cubicBezTo>
                    <a:pt x="47" y="235"/>
                    <a:pt x="47" y="235"/>
                    <a:pt x="47" y="235"/>
                  </a:cubicBezTo>
                  <a:cubicBezTo>
                    <a:pt x="48" y="235"/>
                    <a:pt x="48" y="235"/>
                    <a:pt x="48" y="235"/>
                  </a:cubicBezTo>
                  <a:cubicBezTo>
                    <a:pt x="49" y="235"/>
                    <a:pt x="49" y="235"/>
                    <a:pt x="49" y="235"/>
                  </a:cubicBezTo>
                  <a:cubicBezTo>
                    <a:pt x="50" y="235"/>
                    <a:pt x="50" y="235"/>
                    <a:pt x="50" y="235"/>
                  </a:cubicBezTo>
                  <a:cubicBezTo>
                    <a:pt x="53" y="234"/>
                    <a:pt x="53" y="234"/>
                    <a:pt x="53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6" y="234"/>
                    <a:pt x="56" y="234"/>
                    <a:pt x="56" y="234"/>
                  </a:cubicBezTo>
                  <a:cubicBezTo>
                    <a:pt x="57" y="234"/>
                    <a:pt x="57" y="234"/>
                    <a:pt x="57" y="234"/>
                  </a:cubicBezTo>
                  <a:cubicBezTo>
                    <a:pt x="59" y="234"/>
                    <a:pt x="59" y="234"/>
                    <a:pt x="59" y="234"/>
                  </a:cubicBezTo>
                  <a:cubicBezTo>
                    <a:pt x="60" y="234"/>
                    <a:pt x="60" y="234"/>
                    <a:pt x="60" y="234"/>
                  </a:cubicBezTo>
                  <a:cubicBezTo>
                    <a:pt x="60" y="235"/>
                    <a:pt x="60" y="235"/>
                    <a:pt x="60" y="235"/>
                  </a:cubicBezTo>
                  <a:cubicBezTo>
                    <a:pt x="61" y="235"/>
                    <a:pt x="61" y="235"/>
                    <a:pt x="61" y="235"/>
                  </a:cubicBezTo>
                  <a:cubicBezTo>
                    <a:pt x="60" y="236"/>
                    <a:pt x="60" y="236"/>
                    <a:pt x="60" y="236"/>
                  </a:cubicBezTo>
                  <a:cubicBezTo>
                    <a:pt x="60" y="236"/>
                    <a:pt x="60" y="236"/>
                    <a:pt x="60" y="236"/>
                  </a:cubicBezTo>
                  <a:cubicBezTo>
                    <a:pt x="59" y="236"/>
                    <a:pt x="59" y="236"/>
                    <a:pt x="59" y="236"/>
                  </a:cubicBezTo>
                  <a:cubicBezTo>
                    <a:pt x="58" y="236"/>
                    <a:pt x="58" y="236"/>
                    <a:pt x="58" y="236"/>
                  </a:cubicBezTo>
                  <a:cubicBezTo>
                    <a:pt x="57" y="236"/>
                    <a:pt x="57" y="236"/>
                    <a:pt x="57" y="236"/>
                  </a:cubicBezTo>
                  <a:cubicBezTo>
                    <a:pt x="56" y="236"/>
                    <a:pt x="56" y="236"/>
                    <a:pt x="56" y="236"/>
                  </a:cubicBezTo>
                  <a:cubicBezTo>
                    <a:pt x="56" y="236"/>
                    <a:pt x="56" y="236"/>
                    <a:pt x="56" y="236"/>
                  </a:cubicBezTo>
                  <a:cubicBezTo>
                    <a:pt x="55" y="235"/>
                    <a:pt x="55" y="235"/>
                    <a:pt x="55" y="235"/>
                  </a:cubicBezTo>
                  <a:cubicBezTo>
                    <a:pt x="54" y="235"/>
                    <a:pt x="54" y="235"/>
                    <a:pt x="54" y="235"/>
                  </a:cubicBezTo>
                  <a:cubicBezTo>
                    <a:pt x="53" y="235"/>
                    <a:pt x="53" y="235"/>
                    <a:pt x="53" y="235"/>
                  </a:cubicBezTo>
                  <a:cubicBezTo>
                    <a:pt x="53" y="235"/>
                    <a:pt x="53" y="235"/>
                    <a:pt x="53" y="235"/>
                  </a:cubicBezTo>
                  <a:cubicBezTo>
                    <a:pt x="51" y="236"/>
                    <a:pt x="51" y="236"/>
                    <a:pt x="51" y="236"/>
                  </a:cubicBezTo>
                  <a:cubicBezTo>
                    <a:pt x="52" y="236"/>
                    <a:pt x="52" y="236"/>
                    <a:pt x="52" y="236"/>
                  </a:cubicBezTo>
                  <a:cubicBezTo>
                    <a:pt x="53" y="236"/>
                    <a:pt x="53" y="236"/>
                    <a:pt x="53" y="236"/>
                  </a:cubicBezTo>
                  <a:cubicBezTo>
                    <a:pt x="54" y="237"/>
                    <a:pt x="54" y="237"/>
                    <a:pt x="54" y="237"/>
                  </a:cubicBezTo>
                  <a:cubicBezTo>
                    <a:pt x="55" y="237"/>
                    <a:pt x="55" y="237"/>
                    <a:pt x="55" y="237"/>
                  </a:cubicBezTo>
                  <a:cubicBezTo>
                    <a:pt x="54" y="237"/>
                    <a:pt x="54" y="237"/>
                    <a:pt x="54" y="237"/>
                  </a:cubicBezTo>
                  <a:cubicBezTo>
                    <a:pt x="55" y="238"/>
                    <a:pt x="55" y="238"/>
                    <a:pt x="55" y="238"/>
                  </a:cubicBezTo>
                  <a:cubicBezTo>
                    <a:pt x="56" y="239"/>
                    <a:pt x="56" y="239"/>
                    <a:pt x="56" y="239"/>
                  </a:cubicBezTo>
                  <a:cubicBezTo>
                    <a:pt x="56" y="239"/>
                    <a:pt x="56" y="239"/>
                    <a:pt x="56" y="239"/>
                  </a:cubicBezTo>
                  <a:cubicBezTo>
                    <a:pt x="56" y="239"/>
                    <a:pt x="56" y="239"/>
                    <a:pt x="56" y="239"/>
                  </a:cubicBezTo>
                  <a:cubicBezTo>
                    <a:pt x="55" y="238"/>
                    <a:pt x="55" y="238"/>
                    <a:pt x="55" y="238"/>
                  </a:cubicBezTo>
                  <a:cubicBezTo>
                    <a:pt x="54" y="238"/>
                    <a:pt x="54" y="238"/>
                    <a:pt x="54" y="238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52" y="238"/>
                    <a:pt x="52" y="238"/>
                    <a:pt x="52" y="238"/>
                  </a:cubicBezTo>
                  <a:cubicBezTo>
                    <a:pt x="52" y="237"/>
                    <a:pt x="52" y="237"/>
                    <a:pt x="52" y="237"/>
                  </a:cubicBezTo>
                  <a:cubicBezTo>
                    <a:pt x="51" y="237"/>
                    <a:pt x="51" y="237"/>
                    <a:pt x="51" y="237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1" y="238"/>
                    <a:pt x="51" y="238"/>
                    <a:pt x="51" y="238"/>
                  </a:cubicBezTo>
                  <a:cubicBezTo>
                    <a:pt x="51" y="239"/>
                    <a:pt x="51" y="239"/>
                    <a:pt x="51" y="239"/>
                  </a:cubicBezTo>
                  <a:cubicBezTo>
                    <a:pt x="51" y="239"/>
                    <a:pt x="51" y="239"/>
                    <a:pt x="51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9" y="239"/>
                    <a:pt x="49" y="239"/>
                    <a:pt x="49" y="239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7"/>
                    <a:pt x="48" y="237"/>
                    <a:pt x="48" y="237"/>
                  </a:cubicBezTo>
                  <a:cubicBezTo>
                    <a:pt x="47" y="238"/>
                    <a:pt x="47" y="238"/>
                    <a:pt x="47" y="238"/>
                  </a:cubicBezTo>
                  <a:cubicBezTo>
                    <a:pt x="46" y="237"/>
                    <a:pt x="46" y="237"/>
                    <a:pt x="46" y="237"/>
                  </a:cubicBezTo>
                  <a:cubicBezTo>
                    <a:pt x="46" y="237"/>
                    <a:pt x="46" y="237"/>
                    <a:pt x="46" y="237"/>
                  </a:cubicBezTo>
                  <a:cubicBezTo>
                    <a:pt x="47" y="236"/>
                    <a:pt x="47" y="236"/>
                    <a:pt x="47" y="236"/>
                  </a:cubicBezTo>
                  <a:cubicBezTo>
                    <a:pt x="49" y="236"/>
                    <a:pt x="49" y="236"/>
                    <a:pt x="49" y="236"/>
                  </a:cubicBezTo>
                  <a:cubicBezTo>
                    <a:pt x="48" y="235"/>
                    <a:pt x="48" y="235"/>
                    <a:pt x="48" y="235"/>
                  </a:cubicBezTo>
                  <a:cubicBezTo>
                    <a:pt x="47" y="236"/>
                    <a:pt x="47" y="236"/>
                    <a:pt x="47" y="236"/>
                  </a:cubicBezTo>
                  <a:lnTo>
                    <a:pt x="47" y="235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4" name="Freeform 190"/>
            <p:cNvSpPr>
              <a:spLocks/>
            </p:cNvSpPr>
            <p:nvPr/>
          </p:nvSpPr>
          <p:spPr bwMode="auto">
            <a:xfrm>
              <a:off x="3545033" y="2705806"/>
              <a:ext cx="2934" cy="2934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5" name="Freeform 191"/>
            <p:cNvSpPr>
              <a:spLocks noEditPoints="1"/>
            </p:cNvSpPr>
            <p:nvPr/>
          </p:nvSpPr>
          <p:spPr bwMode="auto">
            <a:xfrm>
              <a:off x="3550902" y="2708740"/>
              <a:ext cx="10271" cy="14672"/>
            </a:xfrm>
            <a:custGeom>
              <a:avLst/>
              <a:gdLst>
                <a:gd name="T0" fmla="*/ 7 w 7"/>
                <a:gd name="T1" fmla="*/ 8 h 10"/>
                <a:gd name="T2" fmla="*/ 5 w 7"/>
                <a:gd name="T3" fmla="*/ 8 h 10"/>
                <a:gd name="T4" fmla="*/ 7 w 7"/>
                <a:gd name="T5" fmla="*/ 10 h 10"/>
                <a:gd name="T6" fmla="*/ 7 w 7"/>
                <a:gd name="T7" fmla="*/ 8 h 10"/>
                <a:gd name="T8" fmla="*/ 7 w 7"/>
                <a:gd name="T9" fmla="*/ 8 h 10"/>
                <a:gd name="T10" fmla="*/ 7 w 7"/>
                <a:gd name="T11" fmla="*/ 0 h 10"/>
                <a:gd name="T12" fmla="*/ 3 w 7"/>
                <a:gd name="T13" fmla="*/ 2 h 10"/>
                <a:gd name="T14" fmla="*/ 5 w 7"/>
                <a:gd name="T15" fmla="*/ 4 h 10"/>
                <a:gd name="T16" fmla="*/ 7 w 7"/>
                <a:gd name="T17" fmla="*/ 6 h 10"/>
                <a:gd name="T18" fmla="*/ 7 w 7"/>
                <a:gd name="T19" fmla="*/ 0 h 10"/>
                <a:gd name="T20" fmla="*/ 7 w 7"/>
                <a:gd name="T21" fmla="*/ 0 h 10"/>
                <a:gd name="T22" fmla="*/ 1 w 7"/>
                <a:gd name="T23" fmla="*/ 2 h 10"/>
                <a:gd name="T24" fmla="*/ 3 w 7"/>
                <a:gd name="T25" fmla="*/ 6 h 10"/>
                <a:gd name="T26" fmla="*/ 3 w 7"/>
                <a:gd name="T27" fmla="*/ 8 h 10"/>
                <a:gd name="T28" fmla="*/ 0 w 7"/>
                <a:gd name="T29" fmla="*/ 6 h 10"/>
                <a:gd name="T30" fmla="*/ 1 w 7"/>
                <a:gd name="T31" fmla="*/ 4 h 10"/>
                <a:gd name="T32" fmla="*/ 1 w 7"/>
                <a:gd name="T3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10">
                  <a:moveTo>
                    <a:pt x="7" y="8"/>
                  </a:moveTo>
                  <a:lnTo>
                    <a:pt x="5" y="8"/>
                  </a:lnTo>
                  <a:lnTo>
                    <a:pt x="7" y="10"/>
                  </a:lnTo>
                  <a:lnTo>
                    <a:pt x="7" y="8"/>
                  </a:lnTo>
                  <a:lnTo>
                    <a:pt x="7" y="8"/>
                  </a:lnTo>
                  <a:close/>
                  <a:moveTo>
                    <a:pt x="7" y="0"/>
                  </a:moveTo>
                  <a:lnTo>
                    <a:pt x="3" y="2"/>
                  </a:lnTo>
                  <a:lnTo>
                    <a:pt x="5" y="4"/>
                  </a:lnTo>
                  <a:lnTo>
                    <a:pt x="7" y="6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" y="2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6" name="Freeform 192"/>
            <p:cNvSpPr>
              <a:spLocks/>
            </p:cNvSpPr>
            <p:nvPr/>
          </p:nvSpPr>
          <p:spPr bwMode="auto">
            <a:xfrm>
              <a:off x="3555304" y="2726346"/>
              <a:ext cx="5869" cy="5869"/>
            </a:xfrm>
            <a:custGeom>
              <a:avLst/>
              <a:gdLst>
                <a:gd name="T0" fmla="*/ 1 w 2"/>
                <a:gd name="T1" fmla="*/ 0 h 2"/>
                <a:gd name="T2" fmla="*/ 2 w 2"/>
                <a:gd name="T3" fmla="*/ 1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7" name="Freeform 193"/>
            <p:cNvSpPr>
              <a:spLocks noEditPoints="1"/>
            </p:cNvSpPr>
            <p:nvPr/>
          </p:nvSpPr>
          <p:spPr bwMode="auto">
            <a:xfrm>
              <a:off x="3558238" y="2736617"/>
              <a:ext cx="8803" cy="20540"/>
            </a:xfrm>
            <a:custGeom>
              <a:avLst/>
              <a:gdLst>
                <a:gd name="T0" fmla="*/ 4 w 6"/>
                <a:gd name="T1" fmla="*/ 8 h 14"/>
                <a:gd name="T2" fmla="*/ 2 w 6"/>
                <a:gd name="T3" fmla="*/ 12 h 14"/>
                <a:gd name="T4" fmla="*/ 2 w 6"/>
                <a:gd name="T5" fmla="*/ 14 h 14"/>
                <a:gd name="T6" fmla="*/ 4 w 6"/>
                <a:gd name="T7" fmla="*/ 14 h 14"/>
                <a:gd name="T8" fmla="*/ 4 w 6"/>
                <a:gd name="T9" fmla="*/ 12 h 14"/>
                <a:gd name="T10" fmla="*/ 4 w 6"/>
                <a:gd name="T11" fmla="*/ 8 h 14"/>
                <a:gd name="T12" fmla="*/ 4 w 6"/>
                <a:gd name="T13" fmla="*/ 8 h 14"/>
                <a:gd name="T14" fmla="*/ 0 w 6"/>
                <a:gd name="T15" fmla="*/ 0 h 14"/>
                <a:gd name="T16" fmla="*/ 4 w 6"/>
                <a:gd name="T17" fmla="*/ 0 h 14"/>
                <a:gd name="T18" fmla="*/ 6 w 6"/>
                <a:gd name="T19" fmla="*/ 4 h 14"/>
                <a:gd name="T20" fmla="*/ 4 w 6"/>
                <a:gd name="T21" fmla="*/ 6 h 14"/>
                <a:gd name="T22" fmla="*/ 4 w 6"/>
                <a:gd name="T23" fmla="*/ 6 h 14"/>
                <a:gd name="T24" fmla="*/ 2 w 6"/>
                <a:gd name="T25" fmla="*/ 6 h 14"/>
                <a:gd name="T26" fmla="*/ 2 w 6"/>
                <a:gd name="T27" fmla="*/ 4 h 14"/>
                <a:gd name="T28" fmla="*/ 0 w 6"/>
                <a:gd name="T29" fmla="*/ 0 h 14"/>
                <a:gd name="T30" fmla="*/ 0 w 6"/>
                <a:gd name="T3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14">
                  <a:moveTo>
                    <a:pt x="4" y="8"/>
                  </a:moveTo>
                  <a:lnTo>
                    <a:pt x="2" y="12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8" name="Freeform 194"/>
            <p:cNvSpPr>
              <a:spLocks/>
            </p:cNvSpPr>
            <p:nvPr/>
          </p:nvSpPr>
          <p:spPr bwMode="auto">
            <a:xfrm>
              <a:off x="3583180" y="2760092"/>
              <a:ext cx="5869" cy="4401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2 h 3"/>
                <a:gd name="T4" fmla="*/ 2 w 4"/>
                <a:gd name="T5" fmla="*/ 3 h 3"/>
                <a:gd name="T6" fmla="*/ 4 w 4"/>
                <a:gd name="T7" fmla="*/ 3 h 3"/>
                <a:gd name="T8" fmla="*/ 4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0" y="2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9" name="Freeform 195"/>
            <p:cNvSpPr>
              <a:spLocks noEditPoints="1"/>
            </p:cNvSpPr>
            <p:nvPr/>
          </p:nvSpPr>
          <p:spPr bwMode="auto">
            <a:xfrm>
              <a:off x="3550902" y="2760092"/>
              <a:ext cx="10271" cy="19073"/>
            </a:xfrm>
            <a:custGeom>
              <a:avLst/>
              <a:gdLst>
                <a:gd name="T0" fmla="*/ 2 w 4"/>
                <a:gd name="T1" fmla="*/ 6 h 7"/>
                <a:gd name="T2" fmla="*/ 2 w 4"/>
                <a:gd name="T3" fmla="*/ 6 h 7"/>
                <a:gd name="T4" fmla="*/ 0 w 4"/>
                <a:gd name="T5" fmla="*/ 6 h 7"/>
                <a:gd name="T6" fmla="*/ 0 w 4"/>
                <a:gd name="T7" fmla="*/ 7 h 7"/>
                <a:gd name="T8" fmla="*/ 1 w 4"/>
                <a:gd name="T9" fmla="*/ 7 h 7"/>
                <a:gd name="T10" fmla="*/ 2 w 4"/>
                <a:gd name="T11" fmla="*/ 6 h 7"/>
                <a:gd name="T12" fmla="*/ 2 w 4"/>
                <a:gd name="T13" fmla="*/ 4 h 7"/>
                <a:gd name="T14" fmla="*/ 3 w 4"/>
                <a:gd name="T15" fmla="*/ 5 h 7"/>
                <a:gd name="T16" fmla="*/ 2 w 4"/>
                <a:gd name="T17" fmla="*/ 5 h 7"/>
                <a:gd name="T18" fmla="*/ 2 w 4"/>
                <a:gd name="T19" fmla="*/ 4 h 7"/>
                <a:gd name="T20" fmla="*/ 3 w 4"/>
                <a:gd name="T21" fmla="*/ 0 h 7"/>
                <a:gd name="T22" fmla="*/ 4 w 4"/>
                <a:gd name="T23" fmla="*/ 1 h 7"/>
                <a:gd name="T24" fmla="*/ 3 w 4"/>
                <a:gd name="T25" fmla="*/ 2 h 7"/>
                <a:gd name="T26" fmla="*/ 3 w 4"/>
                <a:gd name="T2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7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lose/>
                  <a:moveTo>
                    <a:pt x="3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0" name="Freeform 196"/>
            <p:cNvSpPr>
              <a:spLocks noEditPoints="1"/>
            </p:cNvSpPr>
            <p:nvPr/>
          </p:nvSpPr>
          <p:spPr bwMode="auto">
            <a:xfrm>
              <a:off x="3547968" y="2790902"/>
              <a:ext cx="22008" cy="19073"/>
            </a:xfrm>
            <a:custGeom>
              <a:avLst/>
              <a:gdLst>
                <a:gd name="T0" fmla="*/ 11 w 15"/>
                <a:gd name="T1" fmla="*/ 2 h 13"/>
                <a:gd name="T2" fmla="*/ 15 w 15"/>
                <a:gd name="T3" fmla="*/ 0 h 13"/>
                <a:gd name="T4" fmla="*/ 13 w 15"/>
                <a:gd name="T5" fmla="*/ 2 h 13"/>
                <a:gd name="T6" fmla="*/ 11 w 15"/>
                <a:gd name="T7" fmla="*/ 2 h 13"/>
                <a:gd name="T8" fmla="*/ 11 w 15"/>
                <a:gd name="T9" fmla="*/ 2 h 13"/>
                <a:gd name="T10" fmla="*/ 11 w 15"/>
                <a:gd name="T11" fmla="*/ 3 h 13"/>
                <a:gd name="T12" fmla="*/ 7 w 15"/>
                <a:gd name="T13" fmla="*/ 5 h 13"/>
                <a:gd name="T14" fmla="*/ 5 w 15"/>
                <a:gd name="T15" fmla="*/ 3 h 13"/>
                <a:gd name="T16" fmla="*/ 2 w 15"/>
                <a:gd name="T17" fmla="*/ 5 h 13"/>
                <a:gd name="T18" fmla="*/ 2 w 15"/>
                <a:gd name="T19" fmla="*/ 5 h 13"/>
                <a:gd name="T20" fmla="*/ 3 w 15"/>
                <a:gd name="T21" fmla="*/ 7 h 13"/>
                <a:gd name="T22" fmla="*/ 3 w 15"/>
                <a:gd name="T23" fmla="*/ 9 h 13"/>
                <a:gd name="T24" fmla="*/ 2 w 15"/>
                <a:gd name="T25" fmla="*/ 11 h 13"/>
                <a:gd name="T26" fmla="*/ 0 w 15"/>
                <a:gd name="T27" fmla="*/ 11 h 13"/>
                <a:gd name="T28" fmla="*/ 2 w 15"/>
                <a:gd name="T29" fmla="*/ 13 h 13"/>
                <a:gd name="T30" fmla="*/ 7 w 15"/>
                <a:gd name="T31" fmla="*/ 11 h 13"/>
                <a:gd name="T32" fmla="*/ 9 w 15"/>
                <a:gd name="T33" fmla="*/ 9 h 13"/>
                <a:gd name="T34" fmla="*/ 9 w 15"/>
                <a:gd name="T35" fmla="*/ 7 h 13"/>
                <a:gd name="T36" fmla="*/ 9 w 15"/>
                <a:gd name="T37" fmla="*/ 5 h 13"/>
                <a:gd name="T38" fmla="*/ 11 w 15"/>
                <a:gd name="T39" fmla="*/ 3 h 13"/>
                <a:gd name="T40" fmla="*/ 11 w 15"/>
                <a:gd name="T4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13">
                  <a:moveTo>
                    <a:pt x="11" y="2"/>
                  </a:moveTo>
                  <a:lnTo>
                    <a:pt x="15" y="0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11" y="2"/>
                  </a:lnTo>
                  <a:close/>
                  <a:moveTo>
                    <a:pt x="11" y="3"/>
                  </a:moveTo>
                  <a:lnTo>
                    <a:pt x="7" y="5"/>
                  </a:lnTo>
                  <a:lnTo>
                    <a:pt x="5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7" y="11"/>
                  </a:lnTo>
                  <a:lnTo>
                    <a:pt x="9" y="9"/>
                  </a:lnTo>
                  <a:lnTo>
                    <a:pt x="9" y="7"/>
                  </a:lnTo>
                  <a:lnTo>
                    <a:pt x="9" y="5"/>
                  </a:lnTo>
                  <a:lnTo>
                    <a:pt x="11" y="3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1" name="Rectangle 197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2" name="Rectangle 198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3" name="Rectangle 199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4" name="Rectangle 200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5" name="Rectangle 201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6" name="Rectangle 202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7" name="Rectangle 203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8" name="Rectangle 204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206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207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208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209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210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211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212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213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214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215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216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217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218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219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20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221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222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223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24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5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6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7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28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29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30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31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8" name="Rectangle 232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9" name="Rectangle 233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1" name="Rectangle 234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2" name="Rectangle 235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3" name="Rectangle 236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4" name="Rectangle 237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5" name="Rectangle 238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6" name="Rectangle 239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7" name="Rectangle 240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8" name="Rectangle 241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9" name="Rectangle 242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0" name="Rectangle 243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1" name="Rectangle 244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2" name="Rectangle 245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3" name="Rectangle 246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4" name="Rectangle 247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5" name="Rectangle 248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6" name="Rectangle 249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7" name="Rectangle 250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8" name="Rectangle 251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9" name="Rectangle 252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0" name="Rectangle 253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1" name="Rectangle 254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2" name="Rectangle 255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3" name="Rectangle 256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4" name="Rectangle 257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5" name="Rectangle 258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6" name="Rectangle 259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7" name="Rectangle 260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8" name="Rectangle 261"/>
            <p:cNvSpPr>
              <a:spLocks noChangeArrowheads="1"/>
            </p:cNvSpPr>
            <p:nvPr/>
          </p:nvSpPr>
          <p:spPr bwMode="auto">
            <a:xfrm>
              <a:off x="5879311" y="1746272"/>
              <a:ext cx="1468" cy="146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Group 5"/>
            <p:cNvGrpSpPr>
              <a:grpSpLocks noChangeAspect="1"/>
            </p:cNvGrpSpPr>
            <p:nvPr/>
          </p:nvGrpSpPr>
          <p:grpSpPr bwMode="auto">
            <a:xfrm>
              <a:off x="6513772" y="1648351"/>
              <a:ext cx="431216" cy="572926"/>
              <a:chOff x="2632" y="1292"/>
              <a:chExt cx="496" cy="659"/>
            </a:xfrm>
          </p:grpSpPr>
          <p:sp>
            <p:nvSpPr>
              <p:cNvPr id="5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632" y="1292"/>
                <a:ext cx="496" cy="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Oval 6"/>
              <p:cNvSpPr>
                <a:spLocks noChangeArrowheads="1"/>
              </p:cNvSpPr>
              <p:nvPr/>
            </p:nvSpPr>
            <p:spPr bwMode="auto">
              <a:xfrm>
                <a:off x="2660" y="1908"/>
                <a:ext cx="251" cy="43"/>
              </a:xfrm>
              <a:prstGeom prst="ellipse">
                <a:avLst/>
              </a:prstGeom>
              <a:solidFill>
                <a:srgbClr val="2F2F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7"/>
              <p:cNvSpPr>
                <a:spLocks/>
              </p:cNvSpPr>
              <p:nvPr/>
            </p:nvSpPr>
            <p:spPr bwMode="auto">
              <a:xfrm>
                <a:off x="2634" y="1509"/>
                <a:ext cx="303" cy="421"/>
              </a:xfrm>
              <a:custGeom>
                <a:avLst/>
                <a:gdLst>
                  <a:gd name="T0" fmla="*/ 127 w 128"/>
                  <a:gd name="T1" fmla="*/ 69 h 178"/>
                  <a:gd name="T2" fmla="*/ 128 w 128"/>
                  <a:gd name="T3" fmla="*/ 64 h 178"/>
                  <a:gd name="T4" fmla="*/ 64 w 128"/>
                  <a:gd name="T5" fmla="*/ 0 h 178"/>
                  <a:gd name="T6" fmla="*/ 0 w 128"/>
                  <a:gd name="T7" fmla="*/ 64 h 178"/>
                  <a:gd name="T8" fmla="*/ 0 w 128"/>
                  <a:gd name="T9" fmla="*/ 71 h 178"/>
                  <a:gd name="T10" fmla="*/ 0 w 128"/>
                  <a:gd name="T11" fmla="*/ 71 h 178"/>
                  <a:gd name="T12" fmla="*/ 64 w 128"/>
                  <a:gd name="T13" fmla="*/ 178 h 178"/>
                  <a:gd name="T14" fmla="*/ 125 w 128"/>
                  <a:gd name="T15" fmla="*/ 84 h 178"/>
                  <a:gd name="T16" fmla="*/ 127 w 128"/>
                  <a:gd name="T17" fmla="*/ 6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78">
                    <a:moveTo>
                      <a:pt x="127" y="69"/>
                    </a:moveTo>
                    <a:cubicBezTo>
                      <a:pt x="128" y="66"/>
                      <a:pt x="128" y="64"/>
                      <a:pt x="128" y="64"/>
                    </a:cubicBezTo>
                    <a:cubicBezTo>
                      <a:pt x="128" y="29"/>
                      <a:pt x="99" y="0"/>
                      <a:pt x="64" y="0"/>
                    </a:cubicBezTo>
                    <a:cubicBezTo>
                      <a:pt x="28" y="0"/>
                      <a:pt x="0" y="29"/>
                      <a:pt x="0" y="64"/>
                    </a:cubicBezTo>
                    <a:cubicBezTo>
                      <a:pt x="0" y="67"/>
                      <a:pt x="0" y="69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5" y="123"/>
                      <a:pt x="64" y="178"/>
                      <a:pt x="64" y="178"/>
                    </a:cubicBezTo>
                    <a:cubicBezTo>
                      <a:pt x="105" y="139"/>
                      <a:pt x="119" y="104"/>
                      <a:pt x="125" y="84"/>
                    </a:cubicBezTo>
                    <a:cubicBezTo>
                      <a:pt x="126" y="79"/>
                      <a:pt x="127" y="74"/>
                      <a:pt x="127" y="69"/>
                    </a:cubicBezTo>
                    <a:close/>
                  </a:path>
                </a:pathLst>
              </a:cu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Oval 8"/>
              <p:cNvSpPr>
                <a:spLocks noChangeArrowheads="1"/>
              </p:cNvSpPr>
              <p:nvPr/>
            </p:nvSpPr>
            <p:spPr bwMode="auto">
              <a:xfrm>
                <a:off x="2686" y="1557"/>
                <a:ext cx="199" cy="19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Oval 9"/>
              <p:cNvSpPr>
                <a:spLocks noChangeArrowheads="1"/>
              </p:cNvSpPr>
              <p:nvPr/>
            </p:nvSpPr>
            <p:spPr bwMode="auto">
              <a:xfrm>
                <a:off x="2738" y="1608"/>
                <a:ext cx="95" cy="95"/>
              </a:xfrm>
              <a:prstGeom prst="ellipse">
                <a:avLst/>
              </a:pr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Oval 12"/>
              <p:cNvSpPr>
                <a:spLocks noChangeArrowheads="1"/>
              </p:cNvSpPr>
              <p:nvPr/>
            </p:nvSpPr>
            <p:spPr bwMode="auto">
              <a:xfrm>
                <a:off x="3062" y="1318"/>
                <a:ext cx="42" cy="43"/>
              </a:xfrm>
              <a:prstGeom prst="ellipse">
                <a:avLst/>
              </a:prstGeom>
              <a:solidFill>
                <a:srgbClr val="FCF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73" name="Group 5"/>
            <p:cNvGrpSpPr>
              <a:grpSpLocks noChangeAspect="1"/>
            </p:cNvGrpSpPr>
            <p:nvPr/>
          </p:nvGrpSpPr>
          <p:grpSpPr bwMode="auto">
            <a:xfrm flipH="1">
              <a:off x="2578694" y="1655313"/>
              <a:ext cx="431216" cy="572926"/>
              <a:chOff x="2632" y="1292"/>
              <a:chExt cx="496" cy="659"/>
            </a:xfrm>
          </p:grpSpPr>
          <p:sp>
            <p:nvSpPr>
              <p:cNvPr id="274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632" y="1292"/>
                <a:ext cx="496" cy="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Oval 6"/>
              <p:cNvSpPr>
                <a:spLocks noChangeArrowheads="1"/>
              </p:cNvSpPr>
              <p:nvPr/>
            </p:nvSpPr>
            <p:spPr bwMode="auto">
              <a:xfrm>
                <a:off x="2660" y="1908"/>
                <a:ext cx="251" cy="43"/>
              </a:xfrm>
              <a:prstGeom prst="ellipse">
                <a:avLst/>
              </a:prstGeom>
              <a:solidFill>
                <a:srgbClr val="2F2F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7"/>
              <p:cNvSpPr>
                <a:spLocks/>
              </p:cNvSpPr>
              <p:nvPr/>
            </p:nvSpPr>
            <p:spPr bwMode="auto">
              <a:xfrm>
                <a:off x="2634" y="1509"/>
                <a:ext cx="303" cy="421"/>
              </a:xfrm>
              <a:custGeom>
                <a:avLst/>
                <a:gdLst>
                  <a:gd name="T0" fmla="*/ 127 w 128"/>
                  <a:gd name="T1" fmla="*/ 69 h 178"/>
                  <a:gd name="T2" fmla="*/ 128 w 128"/>
                  <a:gd name="T3" fmla="*/ 64 h 178"/>
                  <a:gd name="T4" fmla="*/ 64 w 128"/>
                  <a:gd name="T5" fmla="*/ 0 h 178"/>
                  <a:gd name="T6" fmla="*/ 0 w 128"/>
                  <a:gd name="T7" fmla="*/ 64 h 178"/>
                  <a:gd name="T8" fmla="*/ 0 w 128"/>
                  <a:gd name="T9" fmla="*/ 71 h 178"/>
                  <a:gd name="T10" fmla="*/ 0 w 128"/>
                  <a:gd name="T11" fmla="*/ 71 h 178"/>
                  <a:gd name="T12" fmla="*/ 64 w 128"/>
                  <a:gd name="T13" fmla="*/ 178 h 178"/>
                  <a:gd name="T14" fmla="*/ 125 w 128"/>
                  <a:gd name="T15" fmla="*/ 84 h 178"/>
                  <a:gd name="T16" fmla="*/ 127 w 128"/>
                  <a:gd name="T17" fmla="*/ 6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78">
                    <a:moveTo>
                      <a:pt x="127" y="69"/>
                    </a:moveTo>
                    <a:cubicBezTo>
                      <a:pt x="128" y="66"/>
                      <a:pt x="128" y="64"/>
                      <a:pt x="128" y="64"/>
                    </a:cubicBezTo>
                    <a:cubicBezTo>
                      <a:pt x="128" y="29"/>
                      <a:pt x="99" y="0"/>
                      <a:pt x="64" y="0"/>
                    </a:cubicBezTo>
                    <a:cubicBezTo>
                      <a:pt x="28" y="0"/>
                      <a:pt x="0" y="29"/>
                      <a:pt x="0" y="64"/>
                    </a:cubicBezTo>
                    <a:cubicBezTo>
                      <a:pt x="0" y="67"/>
                      <a:pt x="0" y="69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5" y="123"/>
                      <a:pt x="64" y="178"/>
                      <a:pt x="64" y="178"/>
                    </a:cubicBezTo>
                    <a:cubicBezTo>
                      <a:pt x="105" y="139"/>
                      <a:pt x="119" y="104"/>
                      <a:pt x="125" y="84"/>
                    </a:cubicBezTo>
                    <a:cubicBezTo>
                      <a:pt x="126" y="79"/>
                      <a:pt x="127" y="74"/>
                      <a:pt x="127" y="69"/>
                    </a:cubicBezTo>
                    <a:close/>
                  </a:path>
                </a:pathLst>
              </a:cu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Oval 8"/>
              <p:cNvSpPr>
                <a:spLocks noChangeArrowheads="1"/>
              </p:cNvSpPr>
              <p:nvPr/>
            </p:nvSpPr>
            <p:spPr bwMode="auto">
              <a:xfrm>
                <a:off x="2686" y="1557"/>
                <a:ext cx="199" cy="19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Oval 9"/>
              <p:cNvSpPr>
                <a:spLocks noChangeArrowheads="1"/>
              </p:cNvSpPr>
              <p:nvPr/>
            </p:nvSpPr>
            <p:spPr bwMode="auto">
              <a:xfrm>
                <a:off x="2738" y="1608"/>
                <a:ext cx="95" cy="95"/>
              </a:xfrm>
              <a:prstGeom prst="ellipse">
                <a:avLst/>
              </a:pr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Oval 12"/>
              <p:cNvSpPr>
                <a:spLocks noChangeArrowheads="1"/>
              </p:cNvSpPr>
              <p:nvPr/>
            </p:nvSpPr>
            <p:spPr bwMode="auto">
              <a:xfrm>
                <a:off x="3062" y="1318"/>
                <a:ext cx="42" cy="43"/>
              </a:xfrm>
              <a:prstGeom prst="ellipse">
                <a:avLst/>
              </a:prstGeom>
              <a:solidFill>
                <a:srgbClr val="FCF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82" name="Group 5"/>
            <p:cNvGrpSpPr>
              <a:grpSpLocks noChangeAspect="1"/>
            </p:cNvGrpSpPr>
            <p:nvPr/>
          </p:nvGrpSpPr>
          <p:grpSpPr bwMode="auto">
            <a:xfrm flipH="1">
              <a:off x="6139135" y="2024673"/>
              <a:ext cx="431216" cy="572926"/>
              <a:chOff x="2632" y="1292"/>
              <a:chExt cx="496" cy="659"/>
            </a:xfrm>
          </p:grpSpPr>
          <p:sp>
            <p:nvSpPr>
              <p:cNvPr id="283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632" y="1292"/>
                <a:ext cx="496" cy="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Oval 6"/>
              <p:cNvSpPr>
                <a:spLocks noChangeArrowheads="1"/>
              </p:cNvSpPr>
              <p:nvPr/>
            </p:nvSpPr>
            <p:spPr bwMode="auto">
              <a:xfrm>
                <a:off x="2660" y="1908"/>
                <a:ext cx="251" cy="43"/>
              </a:xfrm>
              <a:prstGeom prst="ellipse">
                <a:avLst/>
              </a:prstGeom>
              <a:solidFill>
                <a:srgbClr val="2F2F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7"/>
              <p:cNvSpPr>
                <a:spLocks/>
              </p:cNvSpPr>
              <p:nvPr/>
            </p:nvSpPr>
            <p:spPr bwMode="auto">
              <a:xfrm>
                <a:off x="2634" y="1509"/>
                <a:ext cx="303" cy="421"/>
              </a:xfrm>
              <a:custGeom>
                <a:avLst/>
                <a:gdLst>
                  <a:gd name="T0" fmla="*/ 127 w 128"/>
                  <a:gd name="T1" fmla="*/ 69 h 178"/>
                  <a:gd name="T2" fmla="*/ 128 w 128"/>
                  <a:gd name="T3" fmla="*/ 64 h 178"/>
                  <a:gd name="T4" fmla="*/ 64 w 128"/>
                  <a:gd name="T5" fmla="*/ 0 h 178"/>
                  <a:gd name="T6" fmla="*/ 0 w 128"/>
                  <a:gd name="T7" fmla="*/ 64 h 178"/>
                  <a:gd name="T8" fmla="*/ 0 w 128"/>
                  <a:gd name="T9" fmla="*/ 71 h 178"/>
                  <a:gd name="T10" fmla="*/ 0 w 128"/>
                  <a:gd name="T11" fmla="*/ 71 h 178"/>
                  <a:gd name="T12" fmla="*/ 64 w 128"/>
                  <a:gd name="T13" fmla="*/ 178 h 178"/>
                  <a:gd name="T14" fmla="*/ 125 w 128"/>
                  <a:gd name="T15" fmla="*/ 84 h 178"/>
                  <a:gd name="T16" fmla="*/ 127 w 128"/>
                  <a:gd name="T17" fmla="*/ 6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78">
                    <a:moveTo>
                      <a:pt x="127" y="69"/>
                    </a:moveTo>
                    <a:cubicBezTo>
                      <a:pt x="128" y="66"/>
                      <a:pt x="128" y="64"/>
                      <a:pt x="128" y="64"/>
                    </a:cubicBezTo>
                    <a:cubicBezTo>
                      <a:pt x="128" y="29"/>
                      <a:pt x="99" y="0"/>
                      <a:pt x="64" y="0"/>
                    </a:cubicBezTo>
                    <a:cubicBezTo>
                      <a:pt x="28" y="0"/>
                      <a:pt x="0" y="29"/>
                      <a:pt x="0" y="64"/>
                    </a:cubicBezTo>
                    <a:cubicBezTo>
                      <a:pt x="0" y="67"/>
                      <a:pt x="0" y="69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5" y="123"/>
                      <a:pt x="64" y="178"/>
                      <a:pt x="64" y="178"/>
                    </a:cubicBezTo>
                    <a:cubicBezTo>
                      <a:pt x="105" y="139"/>
                      <a:pt x="119" y="104"/>
                      <a:pt x="125" y="84"/>
                    </a:cubicBezTo>
                    <a:cubicBezTo>
                      <a:pt x="126" y="79"/>
                      <a:pt x="127" y="74"/>
                      <a:pt x="127" y="69"/>
                    </a:cubicBezTo>
                    <a:close/>
                  </a:path>
                </a:pathLst>
              </a:cu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Oval 8"/>
              <p:cNvSpPr>
                <a:spLocks noChangeArrowheads="1"/>
              </p:cNvSpPr>
              <p:nvPr/>
            </p:nvSpPr>
            <p:spPr bwMode="auto">
              <a:xfrm>
                <a:off x="2686" y="1557"/>
                <a:ext cx="199" cy="19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Oval 9"/>
              <p:cNvSpPr>
                <a:spLocks noChangeArrowheads="1"/>
              </p:cNvSpPr>
              <p:nvPr/>
            </p:nvSpPr>
            <p:spPr bwMode="auto">
              <a:xfrm>
                <a:off x="2738" y="1608"/>
                <a:ext cx="95" cy="95"/>
              </a:xfrm>
              <a:prstGeom prst="ellipse">
                <a:avLst/>
              </a:prstGeom>
              <a:solidFill>
                <a:srgbClr val="152C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Oval 12"/>
              <p:cNvSpPr>
                <a:spLocks noChangeArrowheads="1"/>
              </p:cNvSpPr>
              <p:nvPr/>
            </p:nvSpPr>
            <p:spPr bwMode="auto">
              <a:xfrm>
                <a:off x="3062" y="1318"/>
                <a:ext cx="42" cy="43"/>
              </a:xfrm>
              <a:prstGeom prst="ellipse">
                <a:avLst/>
              </a:prstGeom>
              <a:solidFill>
                <a:srgbClr val="FCF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91" name="Group 5"/>
            <p:cNvGrpSpPr>
              <a:grpSpLocks noChangeAspect="1"/>
            </p:cNvGrpSpPr>
            <p:nvPr/>
          </p:nvGrpSpPr>
          <p:grpSpPr bwMode="auto">
            <a:xfrm>
              <a:off x="5638827" y="2235764"/>
              <a:ext cx="431216" cy="572926"/>
              <a:chOff x="2632" y="1292"/>
              <a:chExt cx="496" cy="659"/>
            </a:xfrm>
          </p:grpSpPr>
          <p:sp>
            <p:nvSpPr>
              <p:cNvPr id="292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632" y="1292"/>
                <a:ext cx="496" cy="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Oval 6"/>
              <p:cNvSpPr>
                <a:spLocks noChangeArrowheads="1"/>
              </p:cNvSpPr>
              <p:nvPr/>
            </p:nvSpPr>
            <p:spPr bwMode="auto">
              <a:xfrm>
                <a:off x="2660" y="1908"/>
                <a:ext cx="251" cy="43"/>
              </a:xfrm>
              <a:prstGeom prst="ellipse">
                <a:avLst/>
              </a:prstGeom>
              <a:solidFill>
                <a:srgbClr val="2F2F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7"/>
              <p:cNvSpPr>
                <a:spLocks/>
              </p:cNvSpPr>
              <p:nvPr/>
            </p:nvSpPr>
            <p:spPr bwMode="auto">
              <a:xfrm>
                <a:off x="2634" y="1509"/>
                <a:ext cx="303" cy="421"/>
              </a:xfrm>
              <a:custGeom>
                <a:avLst/>
                <a:gdLst>
                  <a:gd name="T0" fmla="*/ 127 w 128"/>
                  <a:gd name="T1" fmla="*/ 69 h 178"/>
                  <a:gd name="T2" fmla="*/ 128 w 128"/>
                  <a:gd name="T3" fmla="*/ 64 h 178"/>
                  <a:gd name="T4" fmla="*/ 64 w 128"/>
                  <a:gd name="T5" fmla="*/ 0 h 178"/>
                  <a:gd name="T6" fmla="*/ 0 w 128"/>
                  <a:gd name="T7" fmla="*/ 64 h 178"/>
                  <a:gd name="T8" fmla="*/ 0 w 128"/>
                  <a:gd name="T9" fmla="*/ 71 h 178"/>
                  <a:gd name="T10" fmla="*/ 0 w 128"/>
                  <a:gd name="T11" fmla="*/ 71 h 178"/>
                  <a:gd name="T12" fmla="*/ 64 w 128"/>
                  <a:gd name="T13" fmla="*/ 178 h 178"/>
                  <a:gd name="T14" fmla="*/ 125 w 128"/>
                  <a:gd name="T15" fmla="*/ 84 h 178"/>
                  <a:gd name="T16" fmla="*/ 127 w 128"/>
                  <a:gd name="T17" fmla="*/ 6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78">
                    <a:moveTo>
                      <a:pt x="127" y="69"/>
                    </a:moveTo>
                    <a:cubicBezTo>
                      <a:pt x="128" y="66"/>
                      <a:pt x="128" y="64"/>
                      <a:pt x="128" y="64"/>
                    </a:cubicBezTo>
                    <a:cubicBezTo>
                      <a:pt x="128" y="29"/>
                      <a:pt x="99" y="0"/>
                      <a:pt x="64" y="0"/>
                    </a:cubicBezTo>
                    <a:cubicBezTo>
                      <a:pt x="28" y="0"/>
                      <a:pt x="0" y="29"/>
                      <a:pt x="0" y="64"/>
                    </a:cubicBezTo>
                    <a:cubicBezTo>
                      <a:pt x="0" y="67"/>
                      <a:pt x="0" y="69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5" y="123"/>
                      <a:pt x="64" y="178"/>
                      <a:pt x="64" y="178"/>
                    </a:cubicBezTo>
                    <a:cubicBezTo>
                      <a:pt x="105" y="139"/>
                      <a:pt x="119" y="104"/>
                      <a:pt x="125" y="84"/>
                    </a:cubicBezTo>
                    <a:cubicBezTo>
                      <a:pt x="126" y="79"/>
                      <a:pt x="127" y="74"/>
                      <a:pt x="127" y="69"/>
                    </a:cubicBezTo>
                    <a:close/>
                  </a:path>
                </a:pathLst>
              </a:cu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Oval 8"/>
              <p:cNvSpPr>
                <a:spLocks noChangeArrowheads="1"/>
              </p:cNvSpPr>
              <p:nvPr/>
            </p:nvSpPr>
            <p:spPr bwMode="auto">
              <a:xfrm>
                <a:off x="2686" y="1557"/>
                <a:ext cx="199" cy="19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Oval 9"/>
              <p:cNvSpPr>
                <a:spLocks noChangeArrowheads="1"/>
              </p:cNvSpPr>
              <p:nvPr/>
            </p:nvSpPr>
            <p:spPr bwMode="auto">
              <a:xfrm>
                <a:off x="2738" y="1608"/>
                <a:ext cx="95" cy="95"/>
              </a:xfrm>
              <a:prstGeom prst="ellipse">
                <a:avLst/>
              </a:pr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Oval 12"/>
              <p:cNvSpPr>
                <a:spLocks noChangeArrowheads="1"/>
              </p:cNvSpPr>
              <p:nvPr/>
            </p:nvSpPr>
            <p:spPr bwMode="auto">
              <a:xfrm>
                <a:off x="3062" y="1318"/>
                <a:ext cx="42" cy="43"/>
              </a:xfrm>
              <a:prstGeom prst="ellipse">
                <a:avLst/>
              </a:prstGeom>
              <a:solidFill>
                <a:srgbClr val="FCF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18" name="Group 5"/>
            <p:cNvGrpSpPr>
              <a:grpSpLocks noChangeAspect="1"/>
            </p:cNvGrpSpPr>
            <p:nvPr/>
          </p:nvGrpSpPr>
          <p:grpSpPr bwMode="auto">
            <a:xfrm flipH="1">
              <a:off x="5510622" y="1642077"/>
              <a:ext cx="431216" cy="572926"/>
              <a:chOff x="2632" y="1292"/>
              <a:chExt cx="496" cy="659"/>
            </a:xfrm>
          </p:grpSpPr>
          <p:sp>
            <p:nvSpPr>
              <p:cNvPr id="319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632" y="1292"/>
                <a:ext cx="496" cy="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Oval 6"/>
              <p:cNvSpPr>
                <a:spLocks noChangeArrowheads="1"/>
              </p:cNvSpPr>
              <p:nvPr/>
            </p:nvSpPr>
            <p:spPr bwMode="auto">
              <a:xfrm>
                <a:off x="2660" y="1908"/>
                <a:ext cx="251" cy="43"/>
              </a:xfrm>
              <a:prstGeom prst="ellipse">
                <a:avLst/>
              </a:prstGeom>
              <a:solidFill>
                <a:srgbClr val="2F2F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7"/>
              <p:cNvSpPr>
                <a:spLocks/>
              </p:cNvSpPr>
              <p:nvPr/>
            </p:nvSpPr>
            <p:spPr bwMode="auto">
              <a:xfrm>
                <a:off x="2634" y="1509"/>
                <a:ext cx="303" cy="421"/>
              </a:xfrm>
              <a:custGeom>
                <a:avLst/>
                <a:gdLst>
                  <a:gd name="T0" fmla="*/ 127 w 128"/>
                  <a:gd name="T1" fmla="*/ 69 h 178"/>
                  <a:gd name="T2" fmla="*/ 128 w 128"/>
                  <a:gd name="T3" fmla="*/ 64 h 178"/>
                  <a:gd name="T4" fmla="*/ 64 w 128"/>
                  <a:gd name="T5" fmla="*/ 0 h 178"/>
                  <a:gd name="T6" fmla="*/ 0 w 128"/>
                  <a:gd name="T7" fmla="*/ 64 h 178"/>
                  <a:gd name="T8" fmla="*/ 0 w 128"/>
                  <a:gd name="T9" fmla="*/ 71 h 178"/>
                  <a:gd name="T10" fmla="*/ 0 w 128"/>
                  <a:gd name="T11" fmla="*/ 71 h 178"/>
                  <a:gd name="T12" fmla="*/ 64 w 128"/>
                  <a:gd name="T13" fmla="*/ 178 h 178"/>
                  <a:gd name="T14" fmla="*/ 125 w 128"/>
                  <a:gd name="T15" fmla="*/ 84 h 178"/>
                  <a:gd name="T16" fmla="*/ 127 w 128"/>
                  <a:gd name="T17" fmla="*/ 6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78">
                    <a:moveTo>
                      <a:pt x="127" y="69"/>
                    </a:moveTo>
                    <a:cubicBezTo>
                      <a:pt x="128" y="66"/>
                      <a:pt x="128" y="64"/>
                      <a:pt x="128" y="64"/>
                    </a:cubicBezTo>
                    <a:cubicBezTo>
                      <a:pt x="128" y="29"/>
                      <a:pt x="99" y="0"/>
                      <a:pt x="64" y="0"/>
                    </a:cubicBezTo>
                    <a:cubicBezTo>
                      <a:pt x="28" y="0"/>
                      <a:pt x="0" y="29"/>
                      <a:pt x="0" y="64"/>
                    </a:cubicBezTo>
                    <a:cubicBezTo>
                      <a:pt x="0" y="67"/>
                      <a:pt x="0" y="69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5" y="123"/>
                      <a:pt x="64" y="178"/>
                      <a:pt x="64" y="178"/>
                    </a:cubicBezTo>
                    <a:cubicBezTo>
                      <a:pt x="105" y="139"/>
                      <a:pt x="119" y="104"/>
                      <a:pt x="125" y="84"/>
                    </a:cubicBezTo>
                    <a:cubicBezTo>
                      <a:pt x="126" y="79"/>
                      <a:pt x="127" y="74"/>
                      <a:pt x="127" y="69"/>
                    </a:cubicBezTo>
                    <a:close/>
                  </a:path>
                </a:pathLst>
              </a:cu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Oval 8"/>
              <p:cNvSpPr>
                <a:spLocks noChangeArrowheads="1"/>
              </p:cNvSpPr>
              <p:nvPr/>
            </p:nvSpPr>
            <p:spPr bwMode="auto">
              <a:xfrm>
                <a:off x="2686" y="1557"/>
                <a:ext cx="199" cy="19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Oval 9"/>
              <p:cNvSpPr>
                <a:spLocks noChangeArrowheads="1"/>
              </p:cNvSpPr>
              <p:nvPr/>
            </p:nvSpPr>
            <p:spPr bwMode="auto">
              <a:xfrm>
                <a:off x="2738" y="1608"/>
                <a:ext cx="95" cy="95"/>
              </a:xfrm>
              <a:prstGeom prst="ellipse">
                <a:avLst/>
              </a:pr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Oval 12"/>
              <p:cNvSpPr>
                <a:spLocks noChangeArrowheads="1"/>
              </p:cNvSpPr>
              <p:nvPr/>
            </p:nvSpPr>
            <p:spPr bwMode="auto">
              <a:xfrm>
                <a:off x="3062" y="1318"/>
                <a:ext cx="42" cy="43"/>
              </a:xfrm>
              <a:prstGeom prst="ellipse">
                <a:avLst/>
              </a:prstGeom>
              <a:solidFill>
                <a:srgbClr val="FCF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pic>
          <p:nvPicPr>
            <p:cNvPr id="332" name="Picture 28" descr="Flag Japa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0414" y="1970359"/>
              <a:ext cx="382171" cy="257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3" name="Picture 25" descr="Flag U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822" y="1872439"/>
              <a:ext cx="367839" cy="22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4" name="Picture 27" descr="Flag Taiwa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5641" y="2582563"/>
              <a:ext cx="337585" cy="230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5" name="Picture 26" descr="Flagge China">
              <a:hlinkClick r:id="rId5" tooltip="Flagge China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5874" y="1770209"/>
              <a:ext cx="378986" cy="230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6" name="Picture 29" descr="united-states-flag_2026_260317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4948" y="2939607"/>
              <a:ext cx="374208" cy="28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1" name="矩形 340"/>
          <p:cNvSpPr/>
          <p:nvPr/>
        </p:nvSpPr>
        <p:spPr>
          <a:xfrm>
            <a:off x="6714211" y="1774261"/>
            <a:ext cx="2067873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台灣苗栗、新竹</a:t>
            </a:r>
            <a:endParaRPr lang="en-US" altLang="zh-TW" sz="1600" dirty="0">
              <a:latin typeface="Microsoft YaHei" panose="020B0503020204020204" pitchFamily="34" charset="-122"/>
              <a:ea typeface="Microsoft YaHei" panose="020B0503020204020204" pitchFamily="34" charset="-122"/>
              <a:cs typeface="Arial Unicode MS" panose="020B0604020202020204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大陸蘇州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Arial Unicode MS" panose="020B0604020202020204" pitchFamily="34" charset="-120"/>
            </a:endParaRPr>
          </a:p>
        </p:txBody>
      </p:sp>
      <p:sp>
        <p:nvSpPr>
          <p:cNvPr id="342" name="TextBox 47"/>
          <p:cNvSpPr txBox="1"/>
          <p:nvPr/>
        </p:nvSpPr>
        <p:spPr>
          <a:xfrm>
            <a:off x="6714211" y="131247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生產基地</a:t>
            </a:r>
            <a:endParaRPr lang="zh-CN" altLang="en-US" sz="2000" dirty="0">
              <a:solidFill>
                <a:schemeClr val="accent5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Unicode MS" panose="020B0604020202020204" pitchFamily="34" charset="-120"/>
            </a:endParaRPr>
          </a:p>
        </p:txBody>
      </p:sp>
      <p:sp>
        <p:nvSpPr>
          <p:cNvPr id="344" name="矩形 343"/>
          <p:cNvSpPr/>
          <p:nvPr/>
        </p:nvSpPr>
        <p:spPr>
          <a:xfrm>
            <a:off x="6714211" y="3221581"/>
            <a:ext cx="1862466" cy="1156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美國</a:t>
            </a:r>
            <a:endParaRPr lang="en-US" altLang="zh-TW" sz="1600" dirty="0">
              <a:latin typeface="Microsoft YaHei" panose="020B0503020204020204" pitchFamily="34" charset="-122"/>
              <a:ea typeface="Microsoft YaHei" panose="020B0503020204020204" pitchFamily="34" charset="-122"/>
              <a:cs typeface="Arial Unicode MS" panose="020B0604020202020204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日本</a:t>
            </a:r>
            <a:endParaRPr lang="en-US" altLang="zh-TW" sz="1600" dirty="0">
              <a:latin typeface="Microsoft YaHei" panose="020B0503020204020204" pitchFamily="34" charset="-122"/>
              <a:ea typeface="Microsoft YaHei" panose="020B0503020204020204" pitchFamily="34" charset="-122"/>
              <a:cs typeface="Arial Unicode MS" panose="020B0604020202020204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新加坡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Arial Unicode MS" panose="020B0604020202020204" pitchFamily="34" charset="-120"/>
            </a:endParaRPr>
          </a:p>
        </p:txBody>
      </p:sp>
      <p:sp>
        <p:nvSpPr>
          <p:cNvPr id="345" name="TextBox 59"/>
          <p:cNvSpPr txBox="1"/>
          <p:nvPr/>
        </p:nvSpPr>
        <p:spPr>
          <a:xfrm>
            <a:off x="6714211" y="281671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辦事處</a:t>
            </a:r>
            <a:endParaRPr lang="zh-CN" altLang="en-US" sz="2000" dirty="0">
              <a:solidFill>
                <a:schemeClr val="accent5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Unicode MS" panose="020B0604020202020204" pitchFamily="34" charset="-120"/>
            </a:endParaRPr>
          </a:p>
        </p:txBody>
      </p:sp>
      <p:cxnSp>
        <p:nvCxnSpPr>
          <p:cNvPr id="347" name="直接连接符 11310"/>
          <p:cNvCxnSpPr/>
          <p:nvPr/>
        </p:nvCxnSpPr>
        <p:spPr>
          <a:xfrm>
            <a:off x="6483474" y="1418803"/>
            <a:ext cx="0" cy="2896138"/>
          </a:xfrm>
          <a:prstGeom prst="line">
            <a:avLst/>
          </a:prstGeom>
          <a:ln>
            <a:solidFill>
              <a:srgbClr val="1C2B3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86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半導體製造流程</a:t>
            </a:r>
            <a:endParaRPr lang="zh-TW" altLang="en-US" dirty="0"/>
          </a:p>
        </p:txBody>
      </p:sp>
      <p:sp>
        <p:nvSpPr>
          <p:cNvPr id="312" name="矩形 311"/>
          <p:cNvSpPr/>
          <p:nvPr/>
        </p:nvSpPr>
        <p:spPr>
          <a:xfrm>
            <a:off x="283464" y="286512"/>
            <a:ext cx="155448" cy="457200"/>
          </a:xfrm>
          <a:prstGeom prst="rect">
            <a:avLst/>
          </a:prstGeom>
          <a:solidFill>
            <a:srgbClr val="464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3" name="直接连接符 312"/>
          <p:cNvCxnSpPr/>
          <p:nvPr/>
        </p:nvCxnSpPr>
        <p:spPr>
          <a:xfrm>
            <a:off x="502920" y="286512"/>
            <a:ext cx="0" cy="457200"/>
          </a:xfrm>
          <a:prstGeom prst="line">
            <a:avLst/>
          </a:prstGeom>
          <a:ln w="38100">
            <a:solidFill>
              <a:srgbClr val="464F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4" name="圖片 323" descr="800px-MediaTek_聯發科技新品牌Log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4909" y="3115339"/>
            <a:ext cx="2189606" cy="905949"/>
          </a:xfrm>
          <a:prstGeom prst="rect">
            <a:avLst/>
          </a:prstGeom>
        </p:spPr>
      </p:pic>
      <p:pic>
        <p:nvPicPr>
          <p:cNvPr id="325" name="圖片 324" descr="180px-TSMC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8613" y="3232297"/>
            <a:ext cx="973196" cy="881283"/>
          </a:xfrm>
          <a:prstGeom prst="rect">
            <a:avLst/>
          </a:prstGeom>
        </p:spPr>
      </p:pic>
      <p:pic>
        <p:nvPicPr>
          <p:cNvPr id="327" name="圖片 326" descr="unnamed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9287" y="3028514"/>
            <a:ext cx="1128471" cy="1126267"/>
          </a:xfrm>
          <a:prstGeom prst="rect">
            <a:avLst/>
          </a:prstGeom>
        </p:spPr>
      </p:pic>
      <p:pic>
        <p:nvPicPr>
          <p:cNvPr id="328" name="圖片 327" descr="baner_logo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459" t="26111" r="18462" b="28953"/>
          <a:stretch>
            <a:fillRect/>
          </a:stretch>
        </p:blipFill>
        <p:spPr>
          <a:xfrm>
            <a:off x="808075" y="3907231"/>
            <a:ext cx="1818166" cy="494648"/>
          </a:xfrm>
          <a:prstGeom prst="rect">
            <a:avLst/>
          </a:prstGeom>
        </p:spPr>
      </p:pic>
      <p:grpSp>
        <p:nvGrpSpPr>
          <p:cNvPr id="338" name="Google Shape;420;p27"/>
          <p:cNvGrpSpPr/>
          <p:nvPr/>
        </p:nvGrpSpPr>
        <p:grpSpPr>
          <a:xfrm rot="10800000">
            <a:off x="836024" y="1849925"/>
            <a:ext cx="2694428" cy="864880"/>
            <a:chOff x="185742" y="1697030"/>
            <a:chExt cx="5165698" cy="165813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339" name="Google Shape;421;p27"/>
            <p:cNvSpPr/>
            <p:nvPr/>
          </p:nvSpPr>
          <p:spPr>
            <a:xfrm rot="10800000" flipH="1">
              <a:off x="1426312" y="1697030"/>
              <a:ext cx="2693400" cy="12438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TW" sz="2400" b="1" dirty="0" smtClean="0">
                  <a:solidFill>
                    <a:srgbClr val="263248"/>
                  </a:solidFill>
                  <a:latin typeface="微軟正黑體" pitchFamily="34" charset="-120"/>
                  <a:ea typeface="微軟正黑體" pitchFamily="34" charset="-120"/>
                  <a:cs typeface="Roboto Condensed"/>
                  <a:sym typeface="Roboto Condensed"/>
                </a:rPr>
                <a:t>IC</a:t>
              </a:r>
              <a:r>
                <a:rPr lang="zh-TW" altLang="en-US" sz="2400" b="1" dirty="0" smtClean="0">
                  <a:solidFill>
                    <a:srgbClr val="263248"/>
                  </a:solidFill>
                  <a:latin typeface="微軟正黑體" pitchFamily="34" charset="-120"/>
                  <a:ea typeface="微軟正黑體" pitchFamily="34" charset="-120"/>
                  <a:cs typeface="Roboto Condensed"/>
                  <a:sym typeface="Roboto Condensed"/>
                </a:rPr>
                <a:t>設計</a:t>
              </a:r>
              <a:endParaRPr sz="2400" b="1" dirty="0">
                <a:solidFill>
                  <a:srgbClr val="263248"/>
                </a:solidFill>
                <a:latin typeface="微軟正黑體" pitchFamily="34" charset="-120"/>
                <a:ea typeface="微軟正黑體" pitchFamily="34" charset="-120"/>
                <a:cs typeface="Roboto Condensed"/>
                <a:sym typeface="Roboto Condensed"/>
              </a:endParaRPr>
            </a:p>
          </p:txBody>
        </p:sp>
        <p:sp>
          <p:nvSpPr>
            <p:cNvPr id="340" name="Google Shape;422;p27"/>
            <p:cNvSpPr/>
            <p:nvPr/>
          </p:nvSpPr>
          <p:spPr>
            <a:xfrm rot="10800000" flipH="1">
              <a:off x="4107640" y="1697043"/>
              <a:ext cx="1243800" cy="12438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43" name="Google Shape;423;p27"/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46" name="Google Shape;424;p27"/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348" name="Google Shape;425;p27"/>
          <p:cNvGrpSpPr/>
          <p:nvPr/>
        </p:nvGrpSpPr>
        <p:grpSpPr>
          <a:xfrm rot="10800000">
            <a:off x="3062853" y="1849925"/>
            <a:ext cx="2694428" cy="864880"/>
            <a:chOff x="185742" y="1697030"/>
            <a:chExt cx="5165698" cy="165813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49" name="Google Shape;426;p27"/>
            <p:cNvSpPr/>
            <p:nvPr/>
          </p:nvSpPr>
          <p:spPr>
            <a:xfrm rot="10800000" flipH="1">
              <a:off x="1426312" y="1697030"/>
              <a:ext cx="2693400" cy="12438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TW" sz="2400" b="1" dirty="0" smtClean="0">
                  <a:solidFill>
                    <a:srgbClr val="263248"/>
                  </a:solidFill>
                  <a:latin typeface="微軟正黑體" pitchFamily="34" charset="-120"/>
                  <a:ea typeface="微軟正黑體" pitchFamily="34" charset="-120"/>
                  <a:cs typeface="Roboto Condensed"/>
                  <a:sym typeface="Roboto Condensed"/>
                </a:rPr>
                <a:t>IC</a:t>
              </a:r>
              <a:r>
                <a:rPr lang="zh-TW" altLang="en-US" sz="2400" b="1" dirty="0" smtClean="0">
                  <a:solidFill>
                    <a:srgbClr val="263248"/>
                  </a:solidFill>
                  <a:latin typeface="微軟正黑體" pitchFamily="34" charset="-120"/>
                  <a:ea typeface="微軟正黑體" pitchFamily="34" charset="-120"/>
                  <a:cs typeface="Roboto Condensed"/>
                  <a:sym typeface="Roboto Condensed"/>
                </a:rPr>
                <a:t>製造</a:t>
              </a:r>
              <a:endParaRPr sz="2400" b="1" dirty="0">
                <a:solidFill>
                  <a:srgbClr val="263248"/>
                </a:solidFill>
                <a:latin typeface="微軟正黑體" pitchFamily="34" charset="-120"/>
                <a:ea typeface="微軟正黑體" pitchFamily="34" charset="-120"/>
                <a:cs typeface="Roboto Condensed"/>
                <a:sym typeface="Roboto Condensed"/>
              </a:endParaRPr>
            </a:p>
          </p:txBody>
        </p:sp>
        <p:sp>
          <p:nvSpPr>
            <p:cNvPr id="350" name="Google Shape;427;p27"/>
            <p:cNvSpPr/>
            <p:nvPr/>
          </p:nvSpPr>
          <p:spPr>
            <a:xfrm rot="10800000" flipH="1">
              <a:off x="4107640" y="1697043"/>
              <a:ext cx="1243800" cy="12438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1" name="Google Shape;428;p27"/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2" name="Google Shape;429;p27"/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353" name="Google Shape;430;p27"/>
          <p:cNvGrpSpPr/>
          <p:nvPr/>
        </p:nvGrpSpPr>
        <p:grpSpPr>
          <a:xfrm rot="10800000">
            <a:off x="5287746" y="1849925"/>
            <a:ext cx="2694428" cy="864880"/>
            <a:chOff x="185742" y="1697030"/>
            <a:chExt cx="5165698" cy="165813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54" name="Google Shape;431;p27"/>
            <p:cNvSpPr/>
            <p:nvPr/>
          </p:nvSpPr>
          <p:spPr>
            <a:xfrm rot="10800000" flipH="1">
              <a:off x="1426313" y="1697030"/>
              <a:ext cx="2693399" cy="124380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  <a:cs typeface="Roboto Condensed"/>
                  <a:sym typeface="Roboto Condensed"/>
                </a:rPr>
                <a:t>測試封裝</a:t>
              </a:r>
              <a:endParaRPr sz="2400" b="1" dirty="0">
                <a:latin typeface="微軟正黑體" pitchFamily="34" charset="-120"/>
                <a:ea typeface="微軟正黑體" pitchFamily="34" charset="-120"/>
                <a:cs typeface="Roboto Condensed"/>
                <a:sym typeface="Roboto Condensed"/>
              </a:endParaRPr>
            </a:p>
          </p:txBody>
        </p:sp>
        <p:sp>
          <p:nvSpPr>
            <p:cNvPr id="355" name="Google Shape;432;p27"/>
            <p:cNvSpPr/>
            <p:nvPr/>
          </p:nvSpPr>
          <p:spPr>
            <a:xfrm rot="10800000" flipH="1">
              <a:off x="4107640" y="1697043"/>
              <a:ext cx="1243800" cy="12438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6" name="Google Shape;433;p27"/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357" name="Google Shape;434;p27"/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pic>
        <p:nvPicPr>
          <p:cNvPr id="358" name="圖片 357" descr="ASE_Technology_logo.svg.p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6230" y="3104707"/>
            <a:ext cx="1244967" cy="134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6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服務項目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12" name="Group 231"/>
          <p:cNvGrpSpPr/>
          <p:nvPr/>
        </p:nvGrpSpPr>
        <p:grpSpPr>
          <a:xfrm>
            <a:off x="3091456" y="1103173"/>
            <a:ext cx="292101" cy="360892"/>
            <a:chOff x="4608513" y="6291263"/>
            <a:chExt cx="420688" cy="471488"/>
          </a:xfrm>
          <a:solidFill>
            <a:schemeClr val="bg1">
              <a:lumMod val="50000"/>
            </a:schemeClr>
          </a:solidFill>
        </p:grpSpPr>
        <p:sp>
          <p:nvSpPr>
            <p:cNvPr id="13" name="Freeform 218"/>
            <p:cNvSpPr/>
            <p:nvPr/>
          </p:nvSpPr>
          <p:spPr bwMode="auto">
            <a:xfrm>
              <a:off x="4908550" y="6627813"/>
              <a:ext cx="80963" cy="84138"/>
            </a:xfrm>
            <a:custGeom>
              <a:avLst/>
              <a:gdLst>
                <a:gd name="T0" fmla="*/ 13 w 105"/>
                <a:gd name="T1" fmla="*/ 20 h 108"/>
                <a:gd name="T2" fmla="*/ 27 w 105"/>
                <a:gd name="T3" fmla="*/ 9 h 108"/>
                <a:gd name="T4" fmla="*/ 65 w 105"/>
                <a:gd name="T5" fmla="*/ 13 h 108"/>
                <a:gd name="T6" fmla="*/ 105 w 105"/>
                <a:gd name="T7" fmla="*/ 64 h 108"/>
                <a:gd name="T8" fmla="*/ 49 w 105"/>
                <a:gd name="T9" fmla="*/ 108 h 108"/>
                <a:gd name="T10" fmla="*/ 9 w 105"/>
                <a:gd name="T11" fmla="*/ 57 h 108"/>
                <a:gd name="T12" fmla="*/ 13 w 105"/>
                <a:gd name="T13" fmla="*/ 2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8">
                  <a:moveTo>
                    <a:pt x="13" y="2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39" y="0"/>
                    <a:pt x="56" y="2"/>
                    <a:pt x="65" y="13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46"/>
                    <a:pt x="2" y="29"/>
                    <a:pt x="13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" name="Freeform 219"/>
            <p:cNvSpPr>
              <a:spLocks noEditPoints="1"/>
            </p:cNvSpPr>
            <p:nvPr/>
          </p:nvSpPr>
          <p:spPr bwMode="auto">
            <a:xfrm>
              <a:off x="4608513" y="6291263"/>
              <a:ext cx="403225" cy="401638"/>
            </a:xfrm>
            <a:custGeom>
              <a:avLst/>
              <a:gdLst>
                <a:gd name="T0" fmla="*/ 445 w 524"/>
                <a:gd name="T1" fmla="*/ 119 h 523"/>
                <a:gd name="T2" fmla="*/ 119 w 524"/>
                <a:gd name="T3" fmla="*/ 79 h 523"/>
                <a:gd name="T4" fmla="*/ 79 w 524"/>
                <a:gd name="T5" fmla="*/ 404 h 523"/>
                <a:gd name="T6" fmla="*/ 405 w 524"/>
                <a:gd name="T7" fmla="*/ 444 h 523"/>
                <a:gd name="T8" fmla="*/ 445 w 524"/>
                <a:gd name="T9" fmla="*/ 119 h 523"/>
                <a:gd name="T10" fmla="*/ 373 w 524"/>
                <a:gd name="T11" fmla="*/ 404 h 523"/>
                <a:gd name="T12" fmla="*/ 119 w 524"/>
                <a:gd name="T13" fmla="*/ 373 h 523"/>
                <a:gd name="T14" fmla="*/ 151 w 524"/>
                <a:gd name="T15" fmla="*/ 119 h 523"/>
                <a:gd name="T16" fmla="*/ 404 w 524"/>
                <a:gd name="T17" fmla="*/ 150 h 523"/>
                <a:gd name="T18" fmla="*/ 373 w 524"/>
                <a:gd name="T19" fmla="*/ 4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4" h="523">
                  <a:moveTo>
                    <a:pt x="445" y="119"/>
                  </a:moveTo>
                  <a:cubicBezTo>
                    <a:pt x="366" y="18"/>
                    <a:pt x="220" y="0"/>
                    <a:pt x="119" y="79"/>
                  </a:cubicBezTo>
                  <a:cubicBezTo>
                    <a:pt x="18" y="157"/>
                    <a:pt x="0" y="303"/>
                    <a:pt x="79" y="404"/>
                  </a:cubicBezTo>
                  <a:cubicBezTo>
                    <a:pt x="158" y="505"/>
                    <a:pt x="304" y="523"/>
                    <a:pt x="405" y="444"/>
                  </a:cubicBezTo>
                  <a:cubicBezTo>
                    <a:pt x="506" y="366"/>
                    <a:pt x="524" y="220"/>
                    <a:pt x="445" y="119"/>
                  </a:cubicBezTo>
                  <a:close/>
                  <a:moveTo>
                    <a:pt x="373" y="404"/>
                  </a:moveTo>
                  <a:cubicBezTo>
                    <a:pt x="294" y="465"/>
                    <a:pt x="181" y="451"/>
                    <a:pt x="119" y="373"/>
                  </a:cubicBezTo>
                  <a:cubicBezTo>
                    <a:pt x="58" y="294"/>
                    <a:pt x="72" y="180"/>
                    <a:pt x="151" y="119"/>
                  </a:cubicBezTo>
                  <a:cubicBezTo>
                    <a:pt x="229" y="58"/>
                    <a:pt x="343" y="72"/>
                    <a:pt x="404" y="150"/>
                  </a:cubicBezTo>
                  <a:cubicBezTo>
                    <a:pt x="466" y="229"/>
                    <a:pt x="452" y="343"/>
                    <a:pt x="373" y="40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" name="Freeform 220"/>
            <p:cNvSpPr/>
            <p:nvPr/>
          </p:nvSpPr>
          <p:spPr bwMode="auto">
            <a:xfrm>
              <a:off x="4957763" y="6691313"/>
              <a:ext cx="71438" cy="71438"/>
            </a:xfrm>
            <a:custGeom>
              <a:avLst/>
              <a:gdLst>
                <a:gd name="T0" fmla="*/ 78 w 92"/>
                <a:gd name="T1" fmla="*/ 72 h 92"/>
                <a:gd name="T2" fmla="*/ 64 w 92"/>
                <a:gd name="T3" fmla="*/ 83 h 92"/>
                <a:gd name="T4" fmla="*/ 27 w 92"/>
                <a:gd name="T5" fmla="*/ 78 h 92"/>
                <a:gd name="T6" fmla="*/ 0 w 92"/>
                <a:gd name="T7" fmla="*/ 44 h 92"/>
                <a:gd name="T8" fmla="*/ 56 w 92"/>
                <a:gd name="T9" fmla="*/ 0 h 92"/>
                <a:gd name="T10" fmla="*/ 83 w 92"/>
                <a:gd name="T11" fmla="*/ 34 h 92"/>
                <a:gd name="T12" fmla="*/ 78 w 92"/>
                <a:gd name="T1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2">
                  <a:moveTo>
                    <a:pt x="78" y="72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53" y="92"/>
                    <a:pt x="36" y="90"/>
                    <a:pt x="27" y="7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2" y="46"/>
                    <a:pt x="90" y="63"/>
                    <a:pt x="78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4556"/>
            <a:ext cx="9144000" cy="275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621559" y="4363436"/>
            <a:ext cx="2139958" cy="473075"/>
          </a:xfrm>
          <a:prstGeom prst="rect">
            <a:avLst/>
          </a:prstGeom>
          <a:solidFill>
            <a:srgbClr val="464F5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621559" y="4363436"/>
            <a:ext cx="213995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2489588" y="4196749"/>
            <a:ext cx="4968111" cy="473075"/>
          </a:xfrm>
          <a:prstGeom prst="rect">
            <a:avLst/>
          </a:prstGeom>
          <a:solidFill>
            <a:srgbClr val="505B6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2263815" y="4196749"/>
            <a:ext cx="4490456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2299588" y="4669824"/>
            <a:ext cx="461929" cy="166688"/>
          </a:xfrm>
          <a:custGeom>
            <a:avLst/>
            <a:gdLst>
              <a:gd name="T0" fmla="*/ 294 w 294"/>
              <a:gd name="T1" fmla="*/ 0 h 105"/>
              <a:gd name="T2" fmla="*/ 0 w 294"/>
              <a:gd name="T3" fmla="*/ 0 h 105"/>
              <a:gd name="T4" fmla="*/ 294 w 294"/>
              <a:gd name="T5" fmla="*/ 105 h 105"/>
              <a:gd name="T6" fmla="*/ 294 w 294"/>
              <a:gd name="T7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105">
                <a:moveTo>
                  <a:pt x="294" y="0"/>
                </a:moveTo>
                <a:lnTo>
                  <a:pt x="0" y="0"/>
                </a:lnTo>
                <a:lnTo>
                  <a:pt x="294" y="105"/>
                </a:lnTo>
                <a:lnTo>
                  <a:pt x="294" y="0"/>
                </a:lnTo>
                <a:close/>
              </a:path>
            </a:pathLst>
          </a:custGeom>
          <a:solidFill>
            <a:srgbClr val="343A4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2"/>
          <p:cNvSpPr>
            <a:spLocks/>
          </p:cNvSpPr>
          <p:nvPr/>
        </p:nvSpPr>
        <p:spPr bwMode="auto">
          <a:xfrm>
            <a:off x="2299588" y="4669824"/>
            <a:ext cx="461929" cy="166688"/>
          </a:xfrm>
          <a:custGeom>
            <a:avLst/>
            <a:gdLst>
              <a:gd name="T0" fmla="*/ 294 w 294"/>
              <a:gd name="T1" fmla="*/ 0 h 105"/>
              <a:gd name="T2" fmla="*/ 0 w 294"/>
              <a:gd name="T3" fmla="*/ 0 h 105"/>
              <a:gd name="T4" fmla="*/ 294 w 294"/>
              <a:gd name="T5" fmla="*/ 105 h 105"/>
              <a:gd name="T6" fmla="*/ 294 w 294"/>
              <a:gd name="T7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105">
                <a:moveTo>
                  <a:pt x="294" y="0"/>
                </a:moveTo>
                <a:lnTo>
                  <a:pt x="0" y="0"/>
                </a:lnTo>
                <a:lnTo>
                  <a:pt x="294" y="105"/>
                </a:lnTo>
                <a:lnTo>
                  <a:pt x="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TextBox 32"/>
          <p:cNvSpPr txBox="1"/>
          <p:nvPr/>
        </p:nvSpPr>
        <p:spPr>
          <a:xfrm>
            <a:off x="1015880" y="439773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測試封裝項目</a:t>
            </a:r>
            <a:endParaRPr lang="zh-CN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Unicode MS" panose="020B060402020202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495257" y="4240166"/>
            <a:ext cx="50693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晶圓研磨切割、</a:t>
            </a:r>
            <a:r>
              <a:rPr lang="en-US" altLang="zh-TW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IC</a:t>
            </a:r>
            <a:r>
              <a:rPr lang="zh-TW" altLang="en-US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成品測試</a:t>
            </a:r>
            <a:r>
              <a:rPr lang="zh-TW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、電路測試、</a:t>
            </a:r>
            <a:r>
              <a:rPr lang="zh-TW" altLang="en-US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Unicode MS" panose="020B0604020202020204" pitchFamily="34" charset="-120"/>
              </a:rPr>
              <a:t>封裝。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3" name="TextBox 45"/>
          <p:cNvSpPr txBox="1"/>
          <p:nvPr/>
        </p:nvSpPr>
        <p:spPr>
          <a:xfrm>
            <a:off x="702462" y="4340815"/>
            <a:ext cx="401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◎</a:t>
            </a:r>
            <a:endParaRPr lang="zh-CN" altLang="en-US" sz="2800" b="1" dirty="0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319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產品應用領域</a:t>
            </a:r>
            <a:endParaRPr lang="zh-TW" altLang="en-US" dirty="0"/>
          </a:p>
        </p:txBody>
      </p:sp>
      <p:sp>
        <p:nvSpPr>
          <p:cNvPr id="4" name="Freeform 79"/>
          <p:cNvSpPr>
            <a:spLocks/>
          </p:cNvSpPr>
          <p:nvPr/>
        </p:nvSpPr>
        <p:spPr bwMode="auto">
          <a:xfrm>
            <a:off x="3215453" y="2220129"/>
            <a:ext cx="674968" cy="1383784"/>
          </a:xfrm>
          <a:custGeom>
            <a:avLst/>
            <a:gdLst>
              <a:gd name="T0" fmla="*/ 15 w 60"/>
              <a:gd name="T1" fmla="*/ 51 h 123"/>
              <a:gd name="T2" fmla="*/ 0 w 60"/>
              <a:gd name="T3" fmla="*/ 62 h 123"/>
              <a:gd name="T4" fmla="*/ 15 w 60"/>
              <a:gd name="T5" fmla="*/ 73 h 123"/>
              <a:gd name="T6" fmla="*/ 37 w 60"/>
              <a:gd name="T7" fmla="*/ 123 h 123"/>
              <a:gd name="T8" fmla="*/ 59 w 60"/>
              <a:gd name="T9" fmla="*/ 101 h 123"/>
              <a:gd name="T10" fmla="*/ 45 w 60"/>
              <a:gd name="T11" fmla="*/ 62 h 123"/>
              <a:gd name="T12" fmla="*/ 60 w 60"/>
              <a:gd name="T13" fmla="*/ 22 h 123"/>
              <a:gd name="T14" fmla="*/ 39 w 60"/>
              <a:gd name="T15" fmla="*/ 0 h 123"/>
              <a:gd name="T16" fmla="*/ 15 w 60"/>
              <a:gd name="T17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123">
                <a:moveTo>
                  <a:pt x="15" y="51"/>
                </a:moveTo>
                <a:cubicBezTo>
                  <a:pt x="0" y="62"/>
                  <a:pt x="0" y="62"/>
                  <a:pt x="0" y="62"/>
                </a:cubicBezTo>
                <a:cubicBezTo>
                  <a:pt x="15" y="73"/>
                  <a:pt x="15" y="73"/>
                  <a:pt x="15" y="73"/>
                </a:cubicBezTo>
                <a:cubicBezTo>
                  <a:pt x="17" y="92"/>
                  <a:pt x="25" y="109"/>
                  <a:pt x="37" y="123"/>
                </a:cubicBezTo>
                <a:cubicBezTo>
                  <a:pt x="59" y="101"/>
                  <a:pt x="59" y="101"/>
                  <a:pt x="59" y="101"/>
                </a:cubicBezTo>
                <a:cubicBezTo>
                  <a:pt x="50" y="90"/>
                  <a:pt x="45" y="77"/>
                  <a:pt x="45" y="62"/>
                </a:cubicBezTo>
                <a:cubicBezTo>
                  <a:pt x="45" y="47"/>
                  <a:pt x="51" y="33"/>
                  <a:pt x="60" y="22"/>
                </a:cubicBezTo>
                <a:cubicBezTo>
                  <a:pt x="39" y="0"/>
                  <a:pt x="39" y="0"/>
                  <a:pt x="39" y="0"/>
                </a:cubicBezTo>
                <a:cubicBezTo>
                  <a:pt x="26" y="14"/>
                  <a:pt x="17" y="32"/>
                  <a:pt x="15" y="51"/>
                </a:cubicBezTo>
                <a:close/>
              </a:path>
            </a:pathLst>
          </a:custGeom>
          <a:solidFill>
            <a:srgbClr val="FFC5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80"/>
          <p:cNvSpPr>
            <a:spLocks/>
          </p:cNvSpPr>
          <p:nvPr/>
        </p:nvSpPr>
        <p:spPr bwMode="auto">
          <a:xfrm>
            <a:off x="3665432" y="3390870"/>
            <a:ext cx="1419623" cy="674968"/>
          </a:xfrm>
          <a:custGeom>
            <a:avLst/>
            <a:gdLst>
              <a:gd name="T0" fmla="*/ 22 w 126"/>
              <a:gd name="T1" fmla="*/ 0 h 60"/>
              <a:gd name="T2" fmla="*/ 0 w 126"/>
              <a:gd name="T3" fmla="*/ 22 h 60"/>
              <a:gd name="T4" fmla="*/ 54 w 126"/>
              <a:gd name="T5" fmla="*/ 48 h 60"/>
              <a:gd name="T6" fmla="*/ 63 w 126"/>
              <a:gd name="T7" fmla="*/ 60 h 60"/>
              <a:gd name="T8" fmla="*/ 72 w 126"/>
              <a:gd name="T9" fmla="*/ 48 h 60"/>
              <a:gd name="T10" fmla="*/ 126 w 126"/>
              <a:gd name="T11" fmla="*/ 24 h 60"/>
              <a:gd name="T12" fmla="*/ 105 w 126"/>
              <a:gd name="T13" fmla="*/ 2 h 60"/>
              <a:gd name="T14" fmla="*/ 64 w 126"/>
              <a:gd name="T15" fmla="*/ 18 h 60"/>
              <a:gd name="T16" fmla="*/ 22 w 126"/>
              <a:gd name="T1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6" h="60">
                <a:moveTo>
                  <a:pt x="22" y="0"/>
                </a:moveTo>
                <a:cubicBezTo>
                  <a:pt x="0" y="22"/>
                  <a:pt x="0" y="22"/>
                  <a:pt x="0" y="22"/>
                </a:cubicBezTo>
                <a:cubicBezTo>
                  <a:pt x="14" y="36"/>
                  <a:pt x="33" y="46"/>
                  <a:pt x="54" y="48"/>
                </a:cubicBezTo>
                <a:cubicBezTo>
                  <a:pt x="63" y="60"/>
                  <a:pt x="63" y="60"/>
                  <a:pt x="63" y="60"/>
                </a:cubicBezTo>
                <a:cubicBezTo>
                  <a:pt x="72" y="48"/>
                  <a:pt x="72" y="48"/>
                  <a:pt x="72" y="48"/>
                </a:cubicBezTo>
                <a:cubicBezTo>
                  <a:pt x="93" y="47"/>
                  <a:pt x="112" y="38"/>
                  <a:pt x="126" y="24"/>
                </a:cubicBezTo>
                <a:cubicBezTo>
                  <a:pt x="105" y="2"/>
                  <a:pt x="105" y="2"/>
                  <a:pt x="105" y="2"/>
                </a:cubicBezTo>
                <a:cubicBezTo>
                  <a:pt x="94" y="12"/>
                  <a:pt x="80" y="18"/>
                  <a:pt x="64" y="18"/>
                </a:cubicBezTo>
                <a:cubicBezTo>
                  <a:pt x="48" y="18"/>
                  <a:pt x="33" y="11"/>
                  <a:pt x="22" y="0"/>
                </a:cubicBezTo>
                <a:close/>
              </a:path>
            </a:pathLst>
          </a:custGeom>
          <a:solidFill>
            <a:srgbClr val="464F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81"/>
          <p:cNvSpPr>
            <a:spLocks/>
          </p:cNvSpPr>
          <p:nvPr/>
        </p:nvSpPr>
        <p:spPr bwMode="auto">
          <a:xfrm>
            <a:off x="3687333" y="1748249"/>
            <a:ext cx="1385775" cy="684923"/>
          </a:xfrm>
          <a:custGeom>
            <a:avLst/>
            <a:gdLst>
              <a:gd name="T0" fmla="*/ 61 w 123"/>
              <a:gd name="T1" fmla="*/ 0 h 61"/>
              <a:gd name="T2" fmla="*/ 50 w 123"/>
              <a:gd name="T3" fmla="*/ 15 h 61"/>
              <a:gd name="T4" fmla="*/ 0 w 123"/>
              <a:gd name="T5" fmla="*/ 39 h 61"/>
              <a:gd name="T6" fmla="*/ 22 w 123"/>
              <a:gd name="T7" fmla="*/ 61 h 61"/>
              <a:gd name="T8" fmla="*/ 62 w 123"/>
              <a:gd name="T9" fmla="*/ 45 h 61"/>
              <a:gd name="T10" fmla="*/ 101 w 123"/>
              <a:gd name="T11" fmla="*/ 59 h 61"/>
              <a:gd name="T12" fmla="*/ 123 w 123"/>
              <a:gd name="T13" fmla="*/ 37 h 61"/>
              <a:gd name="T14" fmla="*/ 72 w 123"/>
              <a:gd name="T15" fmla="*/ 14 h 61"/>
              <a:gd name="T16" fmla="*/ 61 w 123"/>
              <a:gd name="T17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3" h="61">
                <a:moveTo>
                  <a:pt x="61" y="0"/>
                </a:moveTo>
                <a:cubicBezTo>
                  <a:pt x="50" y="15"/>
                  <a:pt x="50" y="15"/>
                  <a:pt x="50" y="15"/>
                </a:cubicBezTo>
                <a:cubicBezTo>
                  <a:pt x="31" y="17"/>
                  <a:pt x="13" y="26"/>
                  <a:pt x="0" y="39"/>
                </a:cubicBezTo>
                <a:cubicBezTo>
                  <a:pt x="22" y="61"/>
                  <a:pt x="22" y="61"/>
                  <a:pt x="22" y="61"/>
                </a:cubicBezTo>
                <a:cubicBezTo>
                  <a:pt x="32" y="51"/>
                  <a:pt x="47" y="45"/>
                  <a:pt x="62" y="45"/>
                </a:cubicBezTo>
                <a:cubicBezTo>
                  <a:pt x="77" y="45"/>
                  <a:pt x="91" y="50"/>
                  <a:pt x="101" y="59"/>
                </a:cubicBezTo>
                <a:cubicBezTo>
                  <a:pt x="123" y="37"/>
                  <a:pt x="123" y="37"/>
                  <a:pt x="123" y="37"/>
                </a:cubicBezTo>
                <a:cubicBezTo>
                  <a:pt x="109" y="25"/>
                  <a:pt x="91" y="16"/>
                  <a:pt x="72" y="14"/>
                </a:cubicBezTo>
                <a:lnTo>
                  <a:pt x="61" y="0"/>
                </a:lnTo>
                <a:close/>
              </a:path>
            </a:pathLst>
          </a:custGeom>
          <a:solidFill>
            <a:srgbClr val="FC61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2"/>
          <p:cNvSpPr>
            <a:spLocks/>
          </p:cNvSpPr>
          <p:nvPr/>
        </p:nvSpPr>
        <p:spPr bwMode="auto">
          <a:xfrm>
            <a:off x="4870021" y="2198228"/>
            <a:ext cx="676959" cy="1427587"/>
          </a:xfrm>
          <a:custGeom>
            <a:avLst/>
            <a:gdLst>
              <a:gd name="T0" fmla="*/ 48 w 60"/>
              <a:gd name="T1" fmla="*/ 55 h 127"/>
              <a:gd name="T2" fmla="*/ 21 w 60"/>
              <a:gd name="T3" fmla="*/ 0 h 127"/>
              <a:gd name="T4" fmla="*/ 0 w 60"/>
              <a:gd name="T5" fmla="*/ 22 h 127"/>
              <a:gd name="T6" fmla="*/ 17 w 60"/>
              <a:gd name="T7" fmla="*/ 64 h 127"/>
              <a:gd name="T8" fmla="*/ 1 w 60"/>
              <a:gd name="T9" fmla="*/ 105 h 127"/>
              <a:gd name="T10" fmla="*/ 23 w 60"/>
              <a:gd name="T11" fmla="*/ 127 h 127"/>
              <a:gd name="T12" fmla="*/ 47 w 60"/>
              <a:gd name="T13" fmla="*/ 74 h 127"/>
              <a:gd name="T14" fmla="*/ 60 w 60"/>
              <a:gd name="T15" fmla="*/ 64 h 127"/>
              <a:gd name="T16" fmla="*/ 48 w 60"/>
              <a:gd name="T17" fmla="*/ 55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127">
                <a:moveTo>
                  <a:pt x="48" y="55"/>
                </a:moveTo>
                <a:cubicBezTo>
                  <a:pt x="45" y="34"/>
                  <a:pt x="36" y="14"/>
                  <a:pt x="21" y="0"/>
                </a:cubicBezTo>
                <a:cubicBezTo>
                  <a:pt x="0" y="22"/>
                  <a:pt x="0" y="22"/>
                  <a:pt x="0" y="22"/>
                </a:cubicBezTo>
                <a:cubicBezTo>
                  <a:pt x="10" y="33"/>
                  <a:pt x="17" y="48"/>
                  <a:pt x="17" y="64"/>
                </a:cubicBezTo>
                <a:cubicBezTo>
                  <a:pt x="17" y="80"/>
                  <a:pt x="11" y="94"/>
                  <a:pt x="1" y="105"/>
                </a:cubicBezTo>
                <a:cubicBezTo>
                  <a:pt x="23" y="127"/>
                  <a:pt x="23" y="127"/>
                  <a:pt x="23" y="127"/>
                </a:cubicBezTo>
                <a:cubicBezTo>
                  <a:pt x="36" y="113"/>
                  <a:pt x="45" y="94"/>
                  <a:pt x="47" y="74"/>
                </a:cubicBezTo>
                <a:cubicBezTo>
                  <a:pt x="60" y="64"/>
                  <a:pt x="60" y="64"/>
                  <a:pt x="60" y="64"/>
                </a:cubicBezTo>
                <a:lnTo>
                  <a:pt x="48" y="55"/>
                </a:lnTo>
                <a:close/>
              </a:path>
            </a:pathLst>
          </a:custGeom>
          <a:solidFill>
            <a:srgbClr val="1C2B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3"/>
          <p:cNvSpPr>
            <a:spLocks/>
          </p:cNvSpPr>
          <p:nvPr/>
        </p:nvSpPr>
        <p:spPr bwMode="auto">
          <a:xfrm>
            <a:off x="2741582" y="2827401"/>
            <a:ext cx="260828" cy="236936"/>
          </a:xfrm>
          <a:custGeom>
            <a:avLst/>
            <a:gdLst>
              <a:gd name="T0" fmla="*/ 68 w 131"/>
              <a:gd name="T1" fmla="*/ 0 h 119"/>
              <a:gd name="T2" fmla="*/ 34 w 131"/>
              <a:gd name="T3" fmla="*/ 23 h 119"/>
              <a:gd name="T4" fmla="*/ 0 w 131"/>
              <a:gd name="T5" fmla="*/ 51 h 119"/>
              <a:gd name="T6" fmla="*/ 0 w 131"/>
              <a:gd name="T7" fmla="*/ 119 h 119"/>
              <a:gd name="T8" fmla="*/ 46 w 131"/>
              <a:gd name="T9" fmla="*/ 119 h 119"/>
              <a:gd name="T10" fmla="*/ 46 w 131"/>
              <a:gd name="T11" fmla="*/ 57 h 119"/>
              <a:gd name="T12" fmla="*/ 85 w 131"/>
              <a:gd name="T13" fmla="*/ 57 h 119"/>
              <a:gd name="T14" fmla="*/ 85 w 131"/>
              <a:gd name="T15" fmla="*/ 119 h 119"/>
              <a:gd name="T16" fmla="*/ 131 w 131"/>
              <a:gd name="T17" fmla="*/ 119 h 119"/>
              <a:gd name="T18" fmla="*/ 131 w 131"/>
              <a:gd name="T19" fmla="*/ 51 h 119"/>
              <a:gd name="T20" fmla="*/ 97 w 131"/>
              <a:gd name="T21" fmla="*/ 23 h 119"/>
              <a:gd name="T22" fmla="*/ 68 w 131"/>
              <a:gd name="T23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1" h="119">
                <a:moveTo>
                  <a:pt x="68" y="0"/>
                </a:moveTo>
                <a:lnTo>
                  <a:pt x="34" y="23"/>
                </a:lnTo>
                <a:lnTo>
                  <a:pt x="0" y="51"/>
                </a:lnTo>
                <a:lnTo>
                  <a:pt x="0" y="119"/>
                </a:lnTo>
                <a:lnTo>
                  <a:pt x="46" y="119"/>
                </a:lnTo>
                <a:lnTo>
                  <a:pt x="46" y="57"/>
                </a:lnTo>
                <a:lnTo>
                  <a:pt x="85" y="57"/>
                </a:lnTo>
                <a:lnTo>
                  <a:pt x="85" y="119"/>
                </a:lnTo>
                <a:lnTo>
                  <a:pt x="131" y="119"/>
                </a:lnTo>
                <a:lnTo>
                  <a:pt x="131" y="51"/>
                </a:lnTo>
                <a:lnTo>
                  <a:pt x="97" y="23"/>
                </a:lnTo>
                <a:lnTo>
                  <a:pt x="68" y="0"/>
                </a:lnTo>
                <a:close/>
              </a:path>
            </a:pathLst>
          </a:custGeom>
          <a:solidFill>
            <a:srgbClr val="FFC5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4"/>
          <p:cNvSpPr>
            <a:spLocks/>
          </p:cNvSpPr>
          <p:nvPr/>
        </p:nvSpPr>
        <p:spPr bwMode="auto">
          <a:xfrm>
            <a:off x="2707734" y="2771652"/>
            <a:ext cx="338479" cy="157293"/>
          </a:xfrm>
          <a:custGeom>
            <a:avLst/>
            <a:gdLst>
              <a:gd name="T0" fmla="*/ 136 w 170"/>
              <a:gd name="T1" fmla="*/ 39 h 79"/>
              <a:gd name="T2" fmla="*/ 136 w 170"/>
              <a:gd name="T3" fmla="*/ 5 h 79"/>
              <a:gd name="T4" fmla="*/ 114 w 170"/>
              <a:gd name="T5" fmla="*/ 5 h 79"/>
              <a:gd name="T6" fmla="*/ 114 w 170"/>
              <a:gd name="T7" fmla="*/ 22 h 79"/>
              <a:gd name="T8" fmla="*/ 97 w 170"/>
              <a:gd name="T9" fmla="*/ 5 h 79"/>
              <a:gd name="T10" fmla="*/ 85 w 170"/>
              <a:gd name="T11" fmla="*/ 0 h 79"/>
              <a:gd name="T12" fmla="*/ 74 w 170"/>
              <a:gd name="T13" fmla="*/ 5 h 79"/>
              <a:gd name="T14" fmla="*/ 0 w 170"/>
              <a:gd name="T15" fmla="*/ 68 h 79"/>
              <a:gd name="T16" fmla="*/ 6 w 170"/>
              <a:gd name="T17" fmla="*/ 79 h 79"/>
              <a:gd name="T18" fmla="*/ 85 w 170"/>
              <a:gd name="T19" fmla="*/ 17 h 79"/>
              <a:gd name="T20" fmla="*/ 164 w 170"/>
              <a:gd name="T21" fmla="*/ 79 h 79"/>
              <a:gd name="T22" fmla="*/ 170 w 170"/>
              <a:gd name="T23" fmla="*/ 68 h 79"/>
              <a:gd name="T24" fmla="*/ 136 w 170"/>
              <a:gd name="T25" fmla="*/ 3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0" h="79">
                <a:moveTo>
                  <a:pt x="136" y="39"/>
                </a:moveTo>
                <a:lnTo>
                  <a:pt x="136" y="5"/>
                </a:lnTo>
                <a:lnTo>
                  <a:pt x="114" y="5"/>
                </a:lnTo>
                <a:lnTo>
                  <a:pt x="114" y="22"/>
                </a:lnTo>
                <a:lnTo>
                  <a:pt x="97" y="5"/>
                </a:lnTo>
                <a:lnTo>
                  <a:pt x="85" y="0"/>
                </a:lnTo>
                <a:lnTo>
                  <a:pt x="74" y="5"/>
                </a:lnTo>
                <a:lnTo>
                  <a:pt x="0" y="68"/>
                </a:lnTo>
                <a:lnTo>
                  <a:pt x="6" y="79"/>
                </a:lnTo>
                <a:lnTo>
                  <a:pt x="85" y="17"/>
                </a:lnTo>
                <a:lnTo>
                  <a:pt x="164" y="79"/>
                </a:lnTo>
                <a:lnTo>
                  <a:pt x="170" y="68"/>
                </a:lnTo>
                <a:lnTo>
                  <a:pt x="136" y="39"/>
                </a:lnTo>
                <a:close/>
              </a:path>
            </a:pathLst>
          </a:custGeom>
          <a:solidFill>
            <a:srgbClr val="FFC5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85"/>
          <p:cNvSpPr>
            <a:spLocks/>
          </p:cNvSpPr>
          <p:nvPr/>
        </p:nvSpPr>
        <p:spPr bwMode="auto">
          <a:xfrm>
            <a:off x="5636577" y="2771652"/>
            <a:ext cx="203088" cy="416131"/>
          </a:xfrm>
          <a:custGeom>
            <a:avLst/>
            <a:gdLst>
              <a:gd name="T0" fmla="*/ 14 w 18"/>
              <a:gd name="T1" fmla="*/ 0 h 37"/>
              <a:gd name="T2" fmla="*/ 5 w 18"/>
              <a:gd name="T3" fmla="*/ 0 h 37"/>
              <a:gd name="T4" fmla="*/ 0 w 18"/>
              <a:gd name="T5" fmla="*/ 3 h 37"/>
              <a:gd name="T6" fmla="*/ 0 w 18"/>
              <a:gd name="T7" fmla="*/ 3 h 37"/>
              <a:gd name="T8" fmla="*/ 0 w 18"/>
              <a:gd name="T9" fmla="*/ 4 h 37"/>
              <a:gd name="T10" fmla="*/ 0 w 18"/>
              <a:gd name="T11" fmla="*/ 17 h 37"/>
              <a:gd name="T12" fmla="*/ 2 w 18"/>
              <a:gd name="T13" fmla="*/ 18 h 37"/>
              <a:gd name="T14" fmla="*/ 3 w 18"/>
              <a:gd name="T15" fmla="*/ 17 h 37"/>
              <a:gd name="T16" fmla="*/ 3 w 18"/>
              <a:gd name="T17" fmla="*/ 6 h 37"/>
              <a:gd name="T18" fmla="*/ 4 w 18"/>
              <a:gd name="T19" fmla="*/ 6 h 37"/>
              <a:gd name="T20" fmla="*/ 4 w 18"/>
              <a:gd name="T21" fmla="*/ 16 h 37"/>
              <a:gd name="T22" fmla="*/ 4 w 18"/>
              <a:gd name="T23" fmla="*/ 17 h 37"/>
              <a:gd name="T24" fmla="*/ 4 w 18"/>
              <a:gd name="T25" fmla="*/ 35 h 37"/>
              <a:gd name="T26" fmla="*/ 6 w 18"/>
              <a:gd name="T27" fmla="*/ 37 h 37"/>
              <a:gd name="T28" fmla="*/ 9 w 18"/>
              <a:gd name="T29" fmla="*/ 35 h 37"/>
              <a:gd name="T30" fmla="*/ 9 w 18"/>
              <a:gd name="T31" fmla="*/ 19 h 37"/>
              <a:gd name="T32" fmla="*/ 10 w 18"/>
              <a:gd name="T33" fmla="*/ 19 h 37"/>
              <a:gd name="T34" fmla="*/ 10 w 18"/>
              <a:gd name="T35" fmla="*/ 35 h 37"/>
              <a:gd name="T36" fmla="*/ 12 w 18"/>
              <a:gd name="T37" fmla="*/ 37 h 37"/>
              <a:gd name="T38" fmla="*/ 14 w 18"/>
              <a:gd name="T39" fmla="*/ 35 h 37"/>
              <a:gd name="T40" fmla="*/ 14 w 18"/>
              <a:gd name="T41" fmla="*/ 16 h 37"/>
              <a:gd name="T42" fmla="*/ 14 w 18"/>
              <a:gd name="T43" fmla="*/ 16 h 37"/>
              <a:gd name="T44" fmla="*/ 14 w 18"/>
              <a:gd name="T45" fmla="*/ 6 h 37"/>
              <a:gd name="T46" fmla="*/ 15 w 18"/>
              <a:gd name="T47" fmla="*/ 6 h 37"/>
              <a:gd name="T48" fmla="*/ 15 w 18"/>
              <a:gd name="T49" fmla="*/ 17 h 37"/>
              <a:gd name="T50" fmla="*/ 17 w 18"/>
              <a:gd name="T51" fmla="*/ 18 h 37"/>
              <a:gd name="T52" fmla="*/ 18 w 18"/>
              <a:gd name="T53" fmla="*/ 17 h 37"/>
              <a:gd name="T54" fmla="*/ 18 w 18"/>
              <a:gd name="T55" fmla="*/ 4 h 37"/>
              <a:gd name="T56" fmla="*/ 18 w 18"/>
              <a:gd name="T57" fmla="*/ 3 h 37"/>
              <a:gd name="T58" fmla="*/ 18 w 18"/>
              <a:gd name="T59" fmla="*/ 3 h 37"/>
              <a:gd name="T60" fmla="*/ 14 w 18"/>
              <a:gd name="T6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8" h="37">
                <a:moveTo>
                  <a:pt x="14" y="0"/>
                </a:moveTo>
                <a:cubicBezTo>
                  <a:pt x="5" y="0"/>
                  <a:pt x="5" y="0"/>
                  <a:pt x="5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1" y="18"/>
                  <a:pt x="2" y="18"/>
                </a:cubicBezTo>
                <a:cubicBezTo>
                  <a:pt x="2" y="18"/>
                  <a:pt x="3" y="17"/>
                  <a:pt x="3" y="17"/>
                </a:cubicBezTo>
                <a:cubicBezTo>
                  <a:pt x="3" y="6"/>
                  <a:pt x="3" y="6"/>
                  <a:pt x="3" y="6"/>
                </a:cubicBezTo>
                <a:cubicBezTo>
                  <a:pt x="4" y="6"/>
                  <a:pt x="4" y="6"/>
                  <a:pt x="4" y="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6"/>
                  <a:pt x="4" y="16"/>
                  <a:pt x="4" y="17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36"/>
                  <a:pt x="5" y="37"/>
                  <a:pt x="6" y="37"/>
                </a:cubicBezTo>
                <a:cubicBezTo>
                  <a:pt x="8" y="37"/>
                  <a:pt x="9" y="36"/>
                  <a:pt x="9" y="35"/>
                </a:cubicBezTo>
                <a:cubicBezTo>
                  <a:pt x="9" y="19"/>
                  <a:pt x="9" y="19"/>
                  <a:pt x="9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36"/>
                  <a:pt x="11" y="37"/>
                  <a:pt x="12" y="37"/>
                </a:cubicBezTo>
                <a:cubicBezTo>
                  <a:pt x="13" y="37"/>
                  <a:pt x="14" y="36"/>
                  <a:pt x="14" y="35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6"/>
                  <a:pt x="14" y="6"/>
                  <a:pt x="14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7"/>
                  <a:pt x="16" y="18"/>
                  <a:pt x="17" y="18"/>
                </a:cubicBezTo>
                <a:cubicBezTo>
                  <a:pt x="18" y="18"/>
                  <a:pt x="18" y="17"/>
                  <a:pt x="18" y="17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2"/>
                  <a:pt x="17" y="0"/>
                  <a:pt x="14" y="0"/>
                </a:cubicBezTo>
                <a:close/>
              </a:path>
            </a:pathLst>
          </a:custGeom>
          <a:solidFill>
            <a:srgbClr val="1C2B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Oval 86"/>
          <p:cNvSpPr>
            <a:spLocks noChangeArrowheads="1"/>
          </p:cNvSpPr>
          <p:nvPr/>
        </p:nvSpPr>
        <p:spPr bwMode="auto">
          <a:xfrm>
            <a:off x="5692327" y="2682054"/>
            <a:ext cx="89598" cy="77651"/>
          </a:xfrm>
          <a:prstGeom prst="ellipse">
            <a:avLst/>
          </a:prstGeom>
          <a:solidFill>
            <a:srgbClr val="1C2B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87"/>
          <p:cNvSpPr>
            <a:spLocks/>
          </p:cNvSpPr>
          <p:nvPr/>
        </p:nvSpPr>
        <p:spPr bwMode="auto">
          <a:xfrm>
            <a:off x="4173151" y="4131543"/>
            <a:ext cx="416131" cy="394229"/>
          </a:xfrm>
          <a:custGeom>
            <a:avLst/>
            <a:gdLst>
              <a:gd name="T0" fmla="*/ 0 w 37"/>
              <a:gd name="T1" fmla="*/ 34 h 35"/>
              <a:gd name="T2" fmla="*/ 2 w 37"/>
              <a:gd name="T3" fmla="*/ 35 h 35"/>
              <a:gd name="T4" fmla="*/ 6 w 37"/>
              <a:gd name="T5" fmla="*/ 27 h 35"/>
              <a:gd name="T6" fmla="*/ 23 w 37"/>
              <a:gd name="T7" fmla="*/ 24 h 35"/>
              <a:gd name="T8" fmla="*/ 37 w 37"/>
              <a:gd name="T9" fmla="*/ 0 h 35"/>
              <a:gd name="T10" fmla="*/ 4 w 37"/>
              <a:gd name="T11" fmla="*/ 26 h 35"/>
              <a:gd name="T12" fmla="*/ 20 w 37"/>
              <a:gd name="T13" fmla="*/ 11 h 35"/>
              <a:gd name="T14" fmla="*/ 0 w 37"/>
              <a:gd name="T15" fmla="*/ 34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35">
                <a:moveTo>
                  <a:pt x="0" y="34"/>
                </a:moveTo>
                <a:cubicBezTo>
                  <a:pt x="0" y="34"/>
                  <a:pt x="0" y="35"/>
                  <a:pt x="2" y="35"/>
                </a:cubicBezTo>
                <a:cubicBezTo>
                  <a:pt x="2" y="33"/>
                  <a:pt x="6" y="27"/>
                  <a:pt x="6" y="27"/>
                </a:cubicBezTo>
                <a:cubicBezTo>
                  <a:pt x="6" y="27"/>
                  <a:pt x="15" y="33"/>
                  <a:pt x="23" y="24"/>
                </a:cubicBezTo>
                <a:cubicBezTo>
                  <a:pt x="32" y="14"/>
                  <a:pt x="26" y="7"/>
                  <a:pt x="37" y="0"/>
                </a:cubicBezTo>
                <a:cubicBezTo>
                  <a:pt x="9" y="6"/>
                  <a:pt x="4" y="15"/>
                  <a:pt x="4" y="26"/>
                </a:cubicBezTo>
                <a:cubicBezTo>
                  <a:pt x="7" y="21"/>
                  <a:pt x="14" y="13"/>
                  <a:pt x="20" y="11"/>
                </a:cubicBezTo>
                <a:cubicBezTo>
                  <a:pt x="9" y="18"/>
                  <a:pt x="3" y="29"/>
                  <a:pt x="0" y="34"/>
                </a:cubicBezTo>
                <a:close/>
              </a:path>
            </a:pathLst>
          </a:custGeom>
          <a:solidFill>
            <a:srgbClr val="464F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8"/>
          <p:cNvSpPr>
            <a:spLocks/>
          </p:cNvSpPr>
          <p:nvPr/>
        </p:nvSpPr>
        <p:spPr bwMode="auto">
          <a:xfrm>
            <a:off x="4206999" y="1387868"/>
            <a:ext cx="336488" cy="302640"/>
          </a:xfrm>
          <a:custGeom>
            <a:avLst/>
            <a:gdLst>
              <a:gd name="T0" fmla="*/ 15 w 30"/>
              <a:gd name="T1" fmla="*/ 6 h 27"/>
              <a:gd name="T2" fmla="*/ 8 w 30"/>
              <a:gd name="T3" fmla="*/ 0 h 27"/>
              <a:gd name="T4" fmla="*/ 1 w 30"/>
              <a:gd name="T5" fmla="*/ 9 h 27"/>
              <a:gd name="T6" fmla="*/ 15 w 30"/>
              <a:gd name="T7" fmla="*/ 27 h 27"/>
              <a:gd name="T8" fmla="*/ 30 w 30"/>
              <a:gd name="T9" fmla="*/ 9 h 27"/>
              <a:gd name="T10" fmla="*/ 23 w 30"/>
              <a:gd name="T11" fmla="*/ 0 h 27"/>
              <a:gd name="T12" fmla="*/ 15 w 30"/>
              <a:gd name="T13" fmla="*/ 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7">
                <a:moveTo>
                  <a:pt x="15" y="6"/>
                </a:moveTo>
                <a:cubicBezTo>
                  <a:pt x="14" y="2"/>
                  <a:pt x="11" y="0"/>
                  <a:pt x="8" y="0"/>
                </a:cubicBezTo>
                <a:cubicBezTo>
                  <a:pt x="2" y="0"/>
                  <a:pt x="0" y="4"/>
                  <a:pt x="1" y="9"/>
                </a:cubicBezTo>
                <a:cubicBezTo>
                  <a:pt x="1" y="15"/>
                  <a:pt x="9" y="19"/>
                  <a:pt x="15" y="27"/>
                </a:cubicBezTo>
                <a:cubicBezTo>
                  <a:pt x="21" y="19"/>
                  <a:pt x="29" y="15"/>
                  <a:pt x="30" y="9"/>
                </a:cubicBezTo>
                <a:cubicBezTo>
                  <a:pt x="30" y="4"/>
                  <a:pt x="28" y="1"/>
                  <a:pt x="23" y="0"/>
                </a:cubicBezTo>
                <a:cubicBezTo>
                  <a:pt x="19" y="0"/>
                  <a:pt x="17" y="2"/>
                  <a:pt x="15" y="6"/>
                </a:cubicBezTo>
                <a:close/>
              </a:path>
            </a:pathLst>
          </a:custGeom>
          <a:solidFill>
            <a:srgbClr val="FC61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TextBox 553"/>
          <p:cNvSpPr txBox="1"/>
          <p:nvPr/>
        </p:nvSpPr>
        <p:spPr>
          <a:xfrm>
            <a:off x="866206" y="3400688"/>
            <a:ext cx="1870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C2B38"/>
                </a:solidFill>
              </a:rPr>
              <a:t>Communication</a:t>
            </a:r>
            <a:endParaRPr lang="zh-CN" altLang="en-US" sz="2000" b="1" dirty="0">
              <a:solidFill>
                <a:srgbClr val="1C2B38"/>
              </a:solidFill>
            </a:endParaRPr>
          </a:p>
        </p:txBody>
      </p:sp>
      <p:sp>
        <p:nvSpPr>
          <p:cNvPr id="17" name="TextBox 555"/>
          <p:cNvSpPr txBox="1"/>
          <p:nvPr/>
        </p:nvSpPr>
        <p:spPr>
          <a:xfrm>
            <a:off x="6737624" y="3409832"/>
            <a:ext cx="1266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C2B38"/>
                </a:solidFill>
              </a:rPr>
              <a:t>Consumer</a:t>
            </a:r>
          </a:p>
        </p:txBody>
      </p:sp>
      <p:sp>
        <p:nvSpPr>
          <p:cNvPr id="19" name="TextBox 557"/>
          <p:cNvSpPr txBox="1"/>
          <p:nvPr/>
        </p:nvSpPr>
        <p:spPr>
          <a:xfrm>
            <a:off x="1176837" y="1135022"/>
            <a:ext cx="12491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C2B38"/>
                </a:solidFill>
              </a:rPr>
              <a:t>Computer</a:t>
            </a:r>
            <a:endParaRPr lang="zh-CN" altLang="en-US" sz="2000" b="1" dirty="0">
              <a:solidFill>
                <a:srgbClr val="1C2B38"/>
              </a:solidFill>
            </a:endParaRPr>
          </a:p>
        </p:txBody>
      </p:sp>
      <p:sp>
        <p:nvSpPr>
          <p:cNvPr id="21" name="TextBox 559"/>
          <p:cNvSpPr txBox="1"/>
          <p:nvPr/>
        </p:nvSpPr>
        <p:spPr>
          <a:xfrm>
            <a:off x="6644116" y="1135022"/>
            <a:ext cx="1447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C2B38"/>
                </a:solidFill>
              </a:rPr>
              <a:t>Automotive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" t="15199" r="4196" b="15561"/>
          <a:stretch/>
        </p:blipFill>
        <p:spPr>
          <a:xfrm>
            <a:off x="813495" y="1610385"/>
            <a:ext cx="1821565" cy="1376394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38" y="3044613"/>
            <a:ext cx="2818460" cy="2818460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644" y="1632596"/>
            <a:ext cx="3704410" cy="1559751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468" y="3565363"/>
            <a:ext cx="2289882" cy="15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812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國際認證及政府獎項</a:t>
            </a:r>
            <a:endParaRPr lang="zh-TW" altLang="en-US" dirty="0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528" y="1152941"/>
            <a:ext cx="5363508" cy="3453713"/>
          </a:xfrm>
          <a:prstGeom prst="rect">
            <a:avLst/>
          </a:prstGeom>
        </p:spPr>
      </p:pic>
      <p:cxnSp>
        <p:nvCxnSpPr>
          <p:cNvPr id="6" name="直接连接符 11310"/>
          <p:cNvCxnSpPr/>
          <p:nvPr/>
        </p:nvCxnSpPr>
        <p:spPr>
          <a:xfrm>
            <a:off x="5787731" y="1365795"/>
            <a:ext cx="0" cy="2896138"/>
          </a:xfrm>
          <a:prstGeom prst="line">
            <a:avLst/>
          </a:prstGeom>
          <a:ln>
            <a:solidFill>
              <a:srgbClr val="1C2B3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4334" y="3258198"/>
            <a:ext cx="2953744" cy="1252826"/>
          </a:xfrm>
          <a:prstGeom prst="rect">
            <a:avLst/>
          </a:prstGeom>
        </p:spPr>
      </p:pic>
      <p:pic>
        <p:nvPicPr>
          <p:cNvPr id="1028" name="Picture 4" descr="以文化超越制度，OK忠訓國際TTQS認證摘金| 獎項認證| OK忠訓國際-銀行貸款專家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334" y="1896677"/>
            <a:ext cx="2953744" cy="12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TDA 首頁- 國家人才發展獎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431" y="1092068"/>
            <a:ext cx="3248884" cy="74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58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966786" y="747828"/>
            <a:ext cx="5199698" cy="2363788"/>
            <a:chOff x="1966786" y="530112"/>
            <a:chExt cx="5199698" cy="2363788"/>
          </a:xfrm>
        </p:grpSpPr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3376486" y="693625"/>
              <a:ext cx="2320925" cy="1635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3492373" y="796812"/>
              <a:ext cx="2089150" cy="1336675"/>
            </a:xfrm>
            <a:prstGeom prst="rect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224086" y="530112"/>
              <a:ext cx="2625725" cy="189547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05123" y="2546237"/>
              <a:ext cx="1257300" cy="322262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solidFill>
              <a:srgbClr val="46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378198" y="2546237"/>
              <a:ext cx="784225" cy="322262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3492373" y="796812"/>
              <a:ext cx="728663" cy="266700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3492373" y="1063512"/>
              <a:ext cx="728663" cy="1069975"/>
            </a:xfrm>
            <a:prstGeom prst="rect">
              <a:avLst/>
            </a:prstGeom>
            <a:solidFill>
              <a:srgbClr val="3C4F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3613023" y="1185750"/>
              <a:ext cx="485775" cy="219075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3613023" y="1550875"/>
              <a:ext cx="485775" cy="217487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3613023" y="1890600"/>
              <a:ext cx="485775" cy="122237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4513136" y="1088912"/>
              <a:ext cx="898525" cy="73025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FC543"/>
                </a:solidFill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4513136" y="1282587"/>
              <a:ext cx="898525" cy="73025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4513136" y="1477850"/>
              <a:ext cx="898525" cy="73025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4513136" y="1671525"/>
              <a:ext cx="898525" cy="73025"/>
            </a:xfrm>
            <a:prstGeom prst="rect">
              <a:avLst/>
            </a:prstGeom>
            <a:solidFill>
              <a:srgbClr val="46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4513136" y="1866787"/>
              <a:ext cx="898525" cy="73025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1966786" y="2747850"/>
              <a:ext cx="231775" cy="146050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2198561" y="2473212"/>
              <a:ext cx="223838" cy="42068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2422398" y="2060462"/>
              <a:ext cx="231775" cy="833437"/>
            </a:xfrm>
            <a:prstGeom prst="rect">
              <a:avLst/>
            </a:prstGeom>
            <a:solidFill>
              <a:srgbClr val="46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2654173" y="1763600"/>
              <a:ext cx="230188" cy="1130300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9"/>
            <p:cNvSpPr>
              <a:spLocks noChangeArrowheads="1"/>
            </p:cNvSpPr>
            <p:nvPr/>
          </p:nvSpPr>
          <p:spPr bwMode="auto">
            <a:xfrm>
              <a:off x="2884361" y="2406537"/>
              <a:ext cx="225425" cy="487362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30"/>
            <p:cNvSpPr>
              <a:spLocks noChangeArrowheads="1"/>
            </p:cNvSpPr>
            <p:nvPr/>
          </p:nvSpPr>
          <p:spPr bwMode="auto">
            <a:xfrm>
              <a:off x="3109786" y="2692287"/>
              <a:ext cx="230188" cy="201612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2"/>
            <p:cNvSpPr>
              <a:spLocks noChangeArrowheads="1"/>
            </p:cNvSpPr>
            <p:nvPr/>
          </p:nvSpPr>
          <p:spPr bwMode="auto">
            <a:xfrm>
              <a:off x="6942646" y="2747850"/>
              <a:ext cx="223838" cy="146050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33"/>
            <p:cNvSpPr>
              <a:spLocks noChangeArrowheads="1"/>
            </p:cNvSpPr>
            <p:nvPr/>
          </p:nvSpPr>
          <p:spPr bwMode="auto">
            <a:xfrm>
              <a:off x="6710871" y="2473212"/>
              <a:ext cx="231775" cy="420687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4" name="Rectangle 34"/>
            <p:cNvSpPr>
              <a:spLocks noChangeArrowheads="1"/>
            </p:cNvSpPr>
            <p:nvPr/>
          </p:nvSpPr>
          <p:spPr bwMode="auto">
            <a:xfrm>
              <a:off x="6480683" y="2060462"/>
              <a:ext cx="230188" cy="833437"/>
            </a:xfrm>
            <a:prstGeom prst="rect">
              <a:avLst/>
            </a:prstGeom>
            <a:solidFill>
              <a:srgbClr val="46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5" name="Rectangle 35"/>
            <p:cNvSpPr>
              <a:spLocks noChangeArrowheads="1"/>
            </p:cNvSpPr>
            <p:nvPr/>
          </p:nvSpPr>
          <p:spPr bwMode="auto">
            <a:xfrm>
              <a:off x="6255258" y="1763600"/>
              <a:ext cx="225425" cy="1130300"/>
            </a:xfrm>
            <a:prstGeom prst="rect">
              <a:avLst/>
            </a:prstGeom>
            <a:solidFill>
              <a:srgbClr val="1C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9" name="Rectangle 36"/>
            <p:cNvSpPr>
              <a:spLocks noChangeArrowheads="1"/>
            </p:cNvSpPr>
            <p:nvPr/>
          </p:nvSpPr>
          <p:spPr bwMode="auto">
            <a:xfrm>
              <a:off x="6025071" y="2406537"/>
              <a:ext cx="230188" cy="487362"/>
            </a:xfrm>
            <a:prstGeom prst="rect">
              <a:avLst/>
            </a:prstGeom>
            <a:solidFill>
              <a:srgbClr val="FFC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0" name="Rectangle 37"/>
            <p:cNvSpPr>
              <a:spLocks noChangeArrowheads="1"/>
            </p:cNvSpPr>
            <p:nvPr/>
          </p:nvSpPr>
          <p:spPr bwMode="auto">
            <a:xfrm>
              <a:off x="5793296" y="2692287"/>
              <a:ext cx="231775" cy="201612"/>
            </a:xfrm>
            <a:prstGeom prst="rect">
              <a:avLst/>
            </a:prstGeom>
            <a:solidFill>
              <a:srgbClr val="FC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32" name="TextBox 1031"/>
          <p:cNvSpPr txBox="1"/>
          <p:nvPr/>
        </p:nvSpPr>
        <p:spPr>
          <a:xfrm>
            <a:off x="1914863" y="3360904"/>
            <a:ext cx="53142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solidFill>
                  <a:srgbClr val="151F29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人才培育校外實習說明</a:t>
            </a:r>
          </a:p>
        </p:txBody>
      </p:sp>
    </p:spTree>
    <p:extLst>
      <p:ext uri="{BB962C8B-B14F-4D97-AF65-F5344CB8AC3E}">
        <p14:creationId xmlns:p14="http://schemas.microsoft.com/office/powerpoint/2010/main" val="186740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專案執行簡介</a:t>
            </a:r>
          </a:p>
        </p:txBody>
      </p:sp>
      <p:sp>
        <p:nvSpPr>
          <p:cNvPr id="4" name="Folded Corner 5"/>
          <p:cNvSpPr/>
          <p:nvPr/>
        </p:nvSpPr>
        <p:spPr>
          <a:xfrm rot="937026">
            <a:off x="2024031" y="1455705"/>
            <a:ext cx="1828800" cy="2286000"/>
          </a:xfrm>
          <a:prstGeom prst="folded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lded Corner 4"/>
          <p:cNvSpPr/>
          <p:nvPr/>
        </p:nvSpPr>
        <p:spPr>
          <a:xfrm rot="20521605">
            <a:off x="165657" y="1499965"/>
            <a:ext cx="1828800" cy="2286000"/>
          </a:xfrm>
          <a:prstGeom prst="foldedCorne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lded Corner 8"/>
          <p:cNvSpPr/>
          <p:nvPr/>
        </p:nvSpPr>
        <p:spPr>
          <a:xfrm rot="21224833">
            <a:off x="3728754" y="2129227"/>
            <a:ext cx="1828800" cy="2286000"/>
          </a:xfrm>
          <a:prstGeom prst="foldedCorne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olded Corner 9"/>
          <p:cNvSpPr/>
          <p:nvPr/>
        </p:nvSpPr>
        <p:spPr>
          <a:xfrm rot="1162294">
            <a:off x="5368632" y="1015325"/>
            <a:ext cx="1828800" cy="2286000"/>
          </a:xfrm>
          <a:prstGeom prst="foldedCorne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olded Corner 10"/>
          <p:cNvSpPr/>
          <p:nvPr/>
        </p:nvSpPr>
        <p:spPr>
          <a:xfrm rot="20299846">
            <a:off x="7201101" y="1673325"/>
            <a:ext cx="1828800" cy="2286000"/>
          </a:xfrm>
          <a:prstGeom prst="foldedCorner">
            <a:avLst/>
          </a:prstGeom>
          <a:solidFill>
            <a:srgbClr val="2ED7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矩形 33"/>
          <p:cNvSpPr/>
          <p:nvPr/>
        </p:nvSpPr>
        <p:spPr>
          <a:xfrm rot="20552916">
            <a:off x="231305" y="1828640"/>
            <a:ext cx="162342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對象：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大四在學學生</a:t>
            </a:r>
            <a:endParaRPr lang="en-US" altLang="zh-TW" sz="16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(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僑生</a:t>
            </a: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/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陸生除外</a:t>
            </a: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)</a:t>
            </a:r>
          </a:p>
        </p:txBody>
      </p:sp>
      <p:sp>
        <p:nvSpPr>
          <p:cNvPr id="35" name="Freeform 144"/>
          <p:cNvSpPr>
            <a:spLocks noEditPoints="1"/>
          </p:cNvSpPr>
          <p:nvPr/>
        </p:nvSpPr>
        <p:spPr bwMode="auto">
          <a:xfrm>
            <a:off x="1693334" y="3009823"/>
            <a:ext cx="278764" cy="269725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" name="矩形 35"/>
          <p:cNvSpPr/>
          <p:nvPr/>
        </p:nvSpPr>
        <p:spPr>
          <a:xfrm rot="906359">
            <a:off x="2265735" y="1695102"/>
            <a:ext cx="162342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實習期間：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大四上下學期</a:t>
            </a:r>
            <a:endParaRPr lang="en-US" altLang="zh-TW" sz="16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2021/07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月</a:t>
            </a: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~</a:t>
            </a: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2022/06/30</a:t>
            </a:r>
          </a:p>
        </p:txBody>
      </p:sp>
      <p:sp>
        <p:nvSpPr>
          <p:cNvPr id="37" name="Freeform 72"/>
          <p:cNvSpPr>
            <a:spLocks noEditPoints="1"/>
          </p:cNvSpPr>
          <p:nvPr/>
        </p:nvSpPr>
        <p:spPr bwMode="auto">
          <a:xfrm rot="906492">
            <a:off x="2361722" y="1342486"/>
            <a:ext cx="316130" cy="339586"/>
          </a:xfrm>
          <a:custGeom>
            <a:avLst/>
            <a:gdLst/>
            <a:ahLst/>
            <a:cxnLst>
              <a:cxn ang="0">
                <a:pos x="121" y="1"/>
              </a:cxn>
              <a:cxn ang="0">
                <a:pos x="119" y="0"/>
              </a:cxn>
              <a:cxn ang="0">
                <a:pos x="117" y="1"/>
              </a:cxn>
              <a:cxn ang="0">
                <a:pos x="2" y="77"/>
              </a:cxn>
              <a:cxn ang="0">
                <a:pos x="0" y="81"/>
              </a:cxn>
              <a:cxn ang="0">
                <a:pos x="2" y="84"/>
              </a:cxn>
              <a:cxn ang="0">
                <a:pos x="32" y="96"/>
              </a:cxn>
              <a:cxn ang="0">
                <a:pos x="46" y="121"/>
              </a:cxn>
              <a:cxn ang="0">
                <a:pos x="50" y="123"/>
              </a:cxn>
              <a:cxn ang="0">
                <a:pos x="50" y="123"/>
              </a:cxn>
              <a:cxn ang="0">
                <a:pos x="53" y="121"/>
              </a:cxn>
              <a:cxn ang="0">
                <a:pos x="61" y="107"/>
              </a:cxn>
              <a:cxn ang="0">
                <a:pos x="98" y="122"/>
              </a:cxn>
              <a:cxn ang="0">
                <a:pos x="100" y="123"/>
              </a:cxn>
              <a:cxn ang="0">
                <a:pos x="101" y="122"/>
              </a:cxn>
              <a:cxn ang="0">
                <a:pos x="103" y="119"/>
              </a:cxn>
              <a:cxn ang="0">
                <a:pos x="123" y="4"/>
              </a:cxn>
              <a:cxn ang="0">
                <a:pos x="121" y="1"/>
              </a:cxn>
              <a:cxn ang="0">
                <a:pos x="12" y="80"/>
              </a:cxn>
              <a:cxn ang="0">
                <a:pos x="101" y="20"/>
              </a:cxn>
              <a:cxn ang="0">
                <a:pos x="36" y="89"/>
              </a:cxn>
              <a:cxn ang="0">
                <a:pos x="35" y="89"/>
              </a:cxn>
              <a:cxn ang="0">
                <a:pos x="12" y="80"/>
              </a:cxn>
              <a:cxn ang="0">
                <a:pos x="39" y="92"/>
              </a:cxn>
              <a:cxn ang="0">
                <a:pos x="39" y="92"/>
              </a:cxn>
              <a:cxn ang="0">
                <a:pos x="112" y="14"/>
              </a:cxn>
              <a:cxn ang="0">
                <a:pos x="50" y="111"/>
              </a:cxn>
              <a:cxn ang="0">
                <a:pos x="39" y="92"/>
              </a:cxn>
              <a:cxn ang="0">
                <a:pos x="97" y="113"/>
              </a:cxn>
              <a:cxn ang="0">
                <a:pos x="64" y="100"/>
              </a:cxn>
              <a:cxn ang="0">
                <a:pos x="61" y="100"/>
              </a:cxn>
              <a:cxn ang="0">
                <a:pos x="112" y="22"/>
              </a:cxn>
              <a:cxn ang="0">
                <a:pos x="97" y="113"/>
              </a:cxn>
              <a:cxn ang="0">
                <a:pos x="97" y="113"/>
              </a:cxn>
              <a:cxn ang="0">
                <a:pos x="97" y="113"/>
              </a:cxn>
            </a:cxnLst>
            <a:rect l="0" t="0" r="r" b="b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" name="矩形 37"/>
          <p:cNvSpPr/>
          <p:nvPr/>
        </p:nvSpPr>
        <p:spPr>
          <a:xfrm rot="21156135">
            <a:off x="3799404" y="2206751"/>
            <a:ext cx="162342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修課狀況：</a:t>
            </a:r>
            <a:endParaRPr lang="en-US" altLang="zh-TW" sz="2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1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、無須返校</a:t>
            </a:r>
            <a:endParaRPr lang="en-US" altLang="zh-TW" sz="16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2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、僅需返校修課一天</a:t>
            </a: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(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不可拆成兩個半天</a:t>
            </a: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)</a:t>
            </a:r>
          </a:p>
        </p:txBody>
      </p:sp>
      <p:grpSp>
        <p:nvGrpSpPr>
          <p:cNvPr id="39" name="Group 19"/>
          <p:cNvGrpSpPr/>
          <p:nvPr/>
        </p:nvGrpSpPr>
        <p:grpSpPr>
          <a:xfrm rot="1227685">
            <a:off x="5155749" y="3767870"/>
            <a:ext cx="299908" cy="292030"/>
            <a:chOff x="6373813" y="2717801"/>
            <a:chExt cx="360363" cy="338138"/>
          </a:xfrm>
          <a:solidFill>
            <a:schemeClr val="bg1"/>
          </a:solidFill>
        </p:grpSpPr>
        <p:sp>
          <p:nvSpPr>
            <p:cNvPr id="40" name="Freeform 132"/>
            <p:cNvSpPr>
              <a:spLocks noEditPoints="1"/>
            </p:cNvSpPr>
            <p:nvPr/>
          </p:nvSpPr>
          <p:spPr bwMode="auto">
            <a:xfrm>
              <a:off x="6373813" y="2717801"/>
              <a:ext cx="360363" cy="338138"/>
            </a:xfrm>
            <a:custGeom>
              <a:avLst/>
              <a:gdLst/>
              <a:ahLst/>
              <a:cxnLst>
                <a:cxn ang="0">
                  <a:pos x="121" y="25"/>
                </a:cxn>
                <a:cxn ang="0">
                  <a:pos x="98" y="2"/>
                </a:cxn>
                <a:cxn ang="0">
                  <a:pos x="92" y="0"/>
                </a:cxn>
                <a:cxn ang="0">
                  <a:pos x="12" y="0"/>
                </a:cxn>
                <a:cxn ang="0">
                  <a:pos x="0" y="11"/>
                </a:cxn>
                <a:cxn ang="0">
                  <a:pos x="0" y="104"/>
                </a:cxn>
                <a:cxn ang="0">
                  <a:pos x="12" y="115"/>
                </a:cxn>
                <a:cxn ang="0">
                  <a:pos x="111" y="115"/>
                </a:cxn>
                <a:cxn ang="0">
                  <a:pos x="123" y="104"/>
                </a:cxn>
                <a:cxn ang="0">
                  <a:pos x="123" y="31"/>
                </a:cxn>
                <a:cxn ang="0">
                  <a:pos x="121" y="25"/>
                </a:cxn>
                <a:cxn ang="0">
                  <a:pos x="115" y="104"/>
                </a:cxn>
                <a:cxn ang="0">
                  <a:pos x="111" y="107"/>
                </a:cxn>
                <a:cxn ang="0">
                  <a:pos x="12" y="107"/>
                </a:cxn>
                <a:cxn ang="0">
                  <a:pos x="8" y="104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88" y="8"/>
                </a:cxn>
                <a:cxn ang="0">
                  <a:pos x="88" y="23"/>
                </a:cxn>
                <a:cxn ang="0">
                  <a:pos x="100" y="35"/>
                </a:cxn>
                <a:cxn ang="0">
                  <a:pos x="115" y="35"/>
                </a:cxn>
                <a:cxn ang="0">
                  <a:pos x="115" y="104"/>
                </a:cxn>
                <a:cxn ang="0">
                  <a:pos x="104" y="31"/>
                </a:cxn>
                <a:cxn ang="0">
                  <a:pos x="100" y="31"/>
                </a:cxn>
                <a:cxn ang="0">
                  <a:pos x="92" y="23"/>
                </a:cxn>
                <a:cxn ang="0">
                  <a:pos x="92" y="8"/>
                </a:cxn>
                <a:cxn ang="0">
                  <a:pos x="115" y="31"/>
                </a:cxn>
                <a:cxn ang="0">
                  <a:pos x="104" y="31"/>
                </a:cxn>
                <a:cxn ang="0">
                  <a:pos x="104" y="31"/>
                </a:cxn>
                <a:cxn ang="0">
                  <a:pos x="104" y="31"/>
                </a:cxn>
              </a:cxnLst>
              <a:rect l="0" t="0" r="r" b="b"/>
              <a:pathLst>
                <a:path w="123" h="115">
                  <a:moveTo>
                    <a:pt x="121" y="25"/>
                  </a:moveTo>
                  <a:cubicBezTo>
                    <a:pt x="98" y="2"/>
                    <a:pt x="98" y="2"/>
                    <a:pt x="98" y="2"/>
                  </a:cubicBezTo>
                  <a:cubicBezTo>
                    <a:pt x="96" y="1"/>
                    <a:pt x="94" y="0"/>
                    <a:pt x="9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0"/>
                    <a:pt x="5" y="115"/>
                    <a:pt x="12" y="115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8" y="115"/>
                    <a:pt x="123" y="110"/>
                    <a:pt x="123" y="104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29"/>
                    <a:pt x="122" y="27"/>
                    <a:pt x="121" y="25"/>
                  </a:cubicBezTo>
                  <a:close/>
                  <a:moveTo>
                    <a:pt x="115" y="104"/>
                  </a:moveTo>
                  <a:cubicBezTo>
                    <a:pt x="115" y="106"/>
                    <a:pt x="113" y="107"/>
                    <a:pt x="111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9" y="107"/>
                    <a:pt x="8" y="106"/>
                    <a:pt x="8" y="10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2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9"/>
                    <a:pt x="93" y="35"/>
                    <a:pt x="100" y="35"/>
                  </a:cubicBezTo>
                  <a:cubicBezTo>
                    <a:pt x="115" y="35"/>
                    <a:pt x="115" y="35"/>
                    <a:pt x="115" y="35"/>
                  </a:cubicBezTo>
                  <a:lnTo>
                    <a:pt x="115" y="104"/>
                  </a:lnTo>
                  <a:close/>
                  <a:moveTo>
                    <a:pt x="104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96" y="31"/>
                    <a:pt x="92" y="27"/>
                    <a:pt x="92" y="23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04" y="31"/>
                  </a:lnTo>
                  <a:close/>
                  <a:moveTo>
                    <a:pt x="104" y="31"/>
                  </a:moveTo>
                  <a:cubicBezTo>
                    <a:pt x="104" y="31"/>
                    <a:pt x="104" y="31"/>
                    <a:pt x="104" y="3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33"/>
            <p:cNvSpPr>
              <a:spLocks noEditPoints="1"/>
            </p:cNvSpPr>
            <p:nvPr/>
          </p:nvSpPr>
          <p:spPr bwMode="auto">
            <a:xfrm>
              <a:off x="6543675" y="2786063"/>
              <a:ext cx="66675" cy="11113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21" y="4"/>
                </a:cxn>
                <a:cxn ang="0">
                  <a:pos x="23" y="2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"/>
                </a:cxn>
              </a:cxnLst>
              <a:rect l="0" t="0" r="r" b="b"/>
              <a:pathLst>
                <a:path w="23" h="4">
                  <a:moveTo>
                    <a:pt x="1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3" y="3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34"/>
            <p:cNvSpPr>
              <a:spLocks noEditPoints="1"/>
            </p:cNvSpPr>
            <p:nvPr/>
          </p:nvSpPr>
          <p:spPr bwMode="auto">
            <a:xfrm>
              <a:off x="6543675" y="2820988"/>
              <a:ext cx="66675" cy="95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1" y="3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23" h="3">
                  <a:moveTo>
                    <a:pt x="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3" y="2"/>
                    <a:pt x="23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35"/>
            <p:cNvSpPr>
              <a:spLocks noEditPoints="1"/>
            </p:cNvSpPr>
            <p:nvPr/>
          </p:nvSpPr>
          <p:spPr bwMode="auto">
            <a:xfrm>
              <a:off x="6543675" y="2852738"/>
              <a:ext cx="142875" cy="127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48" y="4"/>
                </a:cxn>
                <a:cxn ang="0">
                  <a:pos x="49" y="2"/>
                </a:cxn>
                <a:cxn ang="0">
                  <a:pos x="4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9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4"/>
                    <a:pt x="49" y="3"/>
                    <a:pt x="49" y="2"/>
                  </a:cubicBezTo>
                  <a:cubicBezTo>
                    <a:pt x="49" y="1"/>
                    <a:pt x="49" y="0"/>
                    <a:pt x="4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36"/>
            <p:cNvSpPr>
              <a:spLocks noEditPoints="1"/>
            </p:cNvSpPr>
            <p:nvPr/>
          </p:nvSpPr>
          <p:spPr bwMode="auto">
            <a:xfrm>
              <a:off x="6418263" y="2921001"/>
              <a:ext cx="268288" cy="11113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37"/>
            <p:cNvSpPr>
              <a:spLocks noEditPoints="1"/>
            </p:cNvSpPr>
            <p:nvPr/>
          </p:nvSpPr>
          <p:spPr bwMode="auto">
            <a:xfrm>
              <a:off x="6418263" y="2955926"/>
              <a:ext cx="268288" cy="95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38"/>
            <p:cNvSpPr>
              <a:spLocks noEditPoints="1"/>
            </p:cNvSpPr>
            <p:nvPr/>
          </p:nvSpPr>
          <p:spPr bwMode="auto">
            <a:xfrm>
              <a:off x="6418263" y="2987676"/>
              <a:ext cx="268288" cy="12700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39"/>
            <p:cNvSpPr>
              <a:spLocks noEditPoints="1"/>
            </p:cNvSpPr>
            <p:nvPr/>
          </p:nvSpPr>
          <p:spPr bwMode="auto">
            <a:xfrm>
              <a:off x="6418263" y="2889251"/>
              <a:ext cx="268288" cy="7938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40"/>
            <p:cNvSpPr>
              <a:spLocks noEditPoints="1"/>
            </p:cNvSpPr>
            <p:nvPr/>
          </p:nvSpPr>
          <p:spPr bwMode="auto">
            <a:xfrm>
              <a:off x="6418263" y="2774951"/>
              <a:ext cx="101600" cy="90488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31" y="31"/>
                </a:cxn>
                <a:cxn ang="0">
                  <a:pos x="35" y="27"/>
                </a:cxn>
                <a:cxn ang="0">
                  <a:pos x="35" y="4"/>
                </a:cxn>
                <a:cxn ang="0">
                  <a:pos x="3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8" y="8"/>
                </a:cxn>
                <a:cxn ang="0">
                  <a:pos x="27" y="8"/>
                </a:cxn>
                <a:cxn ang="0">
                  <a:pos x="27" y="23"/>
                </a:cxn>
                <a:cxn ang="0">
                  <a:pos x="8" y="2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8" y="8"/>
                </a:cxn>
              </a:cxnLst>
              <a:rect l="0" t="0" r="r" b="b"/>
              <a:pathLst>
                <a:path w="35" h="31">
                  <a:moveTo>
                    <a:pt x="4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3" y="31"/>
                    <a:pt x="35" y="29"/>
                    <a:pt x="35" y="27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2" y="31"/>
                    <a:pt x="4" y="31"/>
                  </a:cubicBezTo>
                  <a:close/>
                  <a:moveTo>
                    <a:pt x="8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8" y="23"/>
                    <a:pt x="8" y="23"/>
                    <a:pt x="8" y="23"/>
                  </a:cubicBezTo>
                  <a:lnTo>
                    <a:pt x="8" y="8"/>
                  </a:ln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9" name="矩形 48"/>
          <p:cNvSpPr/>
          <p:nvPr/>
        </p:nvSpPr>
        <p:spPr>
          <a:xfrm rot="20386746">
            <a:off x="7402736" y="1706677"/>
            <a:ext cx="162342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申請資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格</a:t>
            </a:r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：</a:t>
            </a:r>
            <a:endParaRPr lang="en-US" altLang="zh-TW" sz="2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1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、課業排名</a:t>
            </a:r>
            <a:endParaRPr lang="en-US" altLang="zh-TW" sz="16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前</a:t>
            </a: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50%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。</a:t>
            </a:r>
            <a:endParaRPr lang="en-US" altLang="zh-TW" sz="16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2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、操行成績</a:t>
            </a: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80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分以上。</a:t>
            </a:r>
            <a:endParaRPr lang="en-US" altLang="zh-TW" sz="16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0" name="Freeform 72"/>
          <p:cNvSpPr>
            <a:spLocks noEditPoints="1"/>
          </p:cNvSpPr>
          <p:nvPr/>
        </p:nvSpPr>
        <p:spPr bwMode="auto">
          <a:xfrm rot="906492">
            <a:off x="8637948" y="3252178"/>
            <a:ext cx="316130" cy="339586"/>
          </a:xfrm>
          <a:custGeom>
            <a:avLst/>
            <a:gdLst/>
            <a:ahLst/>
            <a:cxnLst>
              <a:cxn ang="0">
                <a:pos x="121" y="1"/>
              </a:cxn>
              <a:cxn ang="0">
                <a:pos x="119" y="0"/>
              </a:cxn>
              <a:cxn ang="0">
                <a:pos x="117" y="1"/>
              </a:cxn>
              <a:cxn ang="0">
                <a:pos x="2" y="77"/>
              </a:cxn>
              <a:cxn ang="0">
                <a:pos x="0" y="81"/>
              </a:cxn>
              <a:cxn ang="0">
                <a:pos x="2" y="84"/>
              </a:cxn>
              <a:cxn ang="0">
                <a:pos x="32" y="96"/>
              </a:cxn>
              <a:cxn ang="0">
                <a:pos x="46" y="121"/>
              </a:cxn>
              <a:cxn ang="0">
                <a:pos x="50" y="123"/>
              </a:cxn>
              <a:cxn ang="0">
                <a:pos x="50" y="123"/>
              </a:cxn>
              <a:cxn ang="0">
                <a:pos x="53" y="121"/>
              </a:cxn>
              <a:cxn ang="0">
                <a:pos x="61" y="107"/>
              </a:cxn>
              <a:cxn ang="0">
                <a:pos x="98" y="122"/>
              </a:cxn>
              <a:cxn ang="0">
                <a:pos x="100" y="123"/>
              </a:cxn>
              <a:cxn ang="0">
                <a:pos x="101" y="122"/>
              </a:cxn>
              <a:cxn ang="0">
                <a:pos x="103" y="119"/>
              </a:cxn>
              <a:cxn ang="0">
                <a:pos x="123" y="4"/>
              </a:cxn>
              <a:cxn ang="0">
                <a:pos x="121" y="1"/>
              </a:cxn>
              <a:cxn ang="0">
                <a:pos x="12" y="80"/>
              </a:cxn>
              <a:cxn ang="0">
                <a:pos x="101" y="20"/>
              </a:cxn>
              <a:cxn ang="0">
                <a:pos x="36" y="89"/>
              </a:cxn>
              <a:cxn ang="0">
                <a:pos x="35" y="89"/>
              </a:cxn>
              <a:cxn ang="0">
                <a:pos x="12" y="80"/>
              </a:cxn>
              <a:cxn ang="0">
                <a:pos x="39" y="92"/>
              </a:cxn>
              <a:cxn ang="0">
                <a:pos x="39" y="92"/>
              </a:cxn>
              <a:cxn ang="0">
                <a:pos x="112" y="14"/>
              </a:cxn>
              <a:cxn ang="0">
                <a:pos x="50" y="111"/>
              </a:cxn>
              <a:cxn ang="0">
                <a:pos x="39" y="92"/>
              </a:cxn>
              <a:cxn ang="0">
                <a:pos x="97" y="113"/>
              </a:cxn>
              <a:cxn ang="0">
                <a:pos x="64" y="100"/>
              </a:cxn>
              <a:cxn ang="0">
                <a:pos x="61" y="100"/>
              </a:cxn>
              <a:cxn ang="0">
                <a:pos x="112" y="22"/>
              </a:cxn>
              <a:cxn ang="0">
                <a:pos x="97" y="113"/>
              </a:cxn>
              <a:cxn ang="0">
                <a:pos x="97" y="113"/>
              </a:cxn>
              <a:cxn ang="0">
                <a:pos x="97" y="113"/>
              </a:cxn>
            </a:cxnLst>
            <a:rect l="0" t="0" r="r" b="b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1" name="矩形 50"/>
          <p:cNvSpPr/>
          <p:nvPr/>
        </p:nvSpPr>
        <p:spPr>
          <a:xfrm rot="1106537">
            <a:off x="5506976" y="1041066"/>
            <a:ext cx="162342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職務</a:t>
            </a:r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安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排</a:t>
            </a:r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：</a:t>
            </a:r>
            <a:endParaRPr lang="en-US" altLang="zh-TW" sz="2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1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、依科系安排</a:t>
            </a:r>
            <a:endParaRPr lang="en-US" altLang="zh-TW" sz="16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2</a:t>
            </a: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、具責任性、延續性、非工讀</a:t>
            </a:r>
            <a:endParaRPr lang="en-US" altLang="zh-TW" sz="16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性質實習。</a:t>
            </a:r>
            <a:endParaRPr lang="en-US" altLang="zh-TW" sz="16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2" name="圓角矩形 51"/>
          <p:cNvSpPr/>
          <p:nvPr/>
        </p:nvSpPr>
        <p:spPr>
          <a:xfrm>
            <a:off x="472001" y="4067765"/>
            <a:ext cx="2890631" cy="923516"/>
          </a:xfrm>
          <a:prstGeom prst="roundRect">
            <a:avLst/>
          </a:prstGeom>
          <a:solidFill>
            <a:srgbClr val="FFFFCC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、實習期間統一安排住宿</a:t>
            </a:r>
            <a:endParaRPr lang="en-US" altLang="zh-TW" sz="16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</a:t>
            </a:r>
            <a:r>
              <a:rPr lang="en-US" altLang="zh-TW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戶籍於廠區附近除外</a:t>
            </a:r>
            <a:r>
              <a:rPr lang="en-US" altLang="zh-TW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、男生勿申請提前入伍</a:t>
            </a:r>
            <a:endParaRPr lang="zh-TW" altLang="en-US" sz="16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750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221924"/>
              </p:ext>
            </p:extLst>
          </p:nvPr>
        </p:nvGraphicFramePr>
        <p:xfrm>
          <a:off x="590550" y="947068"/>
          <a:ext cx="7920000" cy="3960000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877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77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059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084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6254"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類別</a:t>
                      </a:r>
                    </a:p>
                  </a:txBody>
                  <a:tcPr marL="9340" marR="9340" marT="7051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dirty="0" smtClean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職務</a:t>
                      </a:r>
                      <a:r>
                        <a:rPr lang="zh-TW" altLang="en-US" sz="1400" b="1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項目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340" marR="9340" marT="7051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工作說明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340" marR="9340" marT="7051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dirty="0" smtClean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相關科系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340" marR="9340" marT="7051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094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</a:t>
                      </a:r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程</a:t>
                      </a:r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測試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助理工程師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、協助導入新產品          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RRB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工程實驗，低溫實驗，</a:t>
                      </a: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Performance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實驗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、維護系統並更新程式至系統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、建立產品與機台資料庫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、解</a:t>
                      </a: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hold lot 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貨批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、協助線上工程排除問題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醫工、資工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54685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設備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助理工程師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、機台清潔</a:t>
                      </a: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潤滑訓練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、工程實驗，低溫實驗，</a:t>
                      </a: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Performance</a:t>
                      </a:r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實驗       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、維護系統並更新程式至系統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、建立產品的機台的資料庫                        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、協助線上工程排除問題 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醫工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38116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配件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助理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工程師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、協助生產配件製作與驗證管理       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、協助生產配件進出、存量管控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、協助生產配件使用狀態管制          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、協助生產配件維修、保養之執行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醫工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職務介紹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3145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705664"/>
              </p:ext>
            </p:extLst>
          </p:nvPr>
        </p:nvGraphicFramePr>
        <p:xfrm>
          <a:off x="611430" y="978347"/>
          <a:ext cx="7920000" cy="3655947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878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04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07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325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dirty="0" smtClean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類別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340" marR="9340" marT="7051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職務項目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340" marR="9340" marT="7051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工作說明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340" marR="9340" marT="7051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dirty="0" smtClean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相關科系</a:t>
                      </a:r>
                      <a:endParaRPr lang="zh-TW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9340" marR="9340" marT="7051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313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程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</a:t>
                      </a:r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管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助理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工程師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、協助生管排程</a:t>
                      </a: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控管       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、協助產線出貨進度掌握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、客戶報表製作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企管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3134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生產</a:t>
                      </a:r>
                      <a:endParaRPr lang="en-US" altLang="zh-TW" sz="1400" u="none" strike="noStrike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助理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工程師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、協助產線人力調度</a:t>
                      </a: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工作安排       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、協助產線異常處理</a:t>
                      </a: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分析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、協助產線製程改善                      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、協助生產效率提升及治工具評估         </a:t>
                      </a:r>
                      <a:b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、協助效率</a:t>
                      </a:r>
                      <a:r>
                        <a:rPr lang="en-US" altLang="zh-TW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4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品質專案推行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企管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40" marR="9340" marT="7051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職務</a:t>
            </a:r>
            <a:r>
              <a:rPr lang="zh-TW" altLang="en-US" dirty="0" smtClean="0"/>
              <a:t>介紹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1495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實習階段薪資與福利</a:t>
            </a:r>
            <a:endParaRPr lang="zh-TW" altLang="en-US" dirty="0"/>
          </a:p>
        </p:txBody>
      </p:sp>
      <p:grpSp>
        <p:nvGrpSpPr>
          <p:cNvPr id="77" name="群組 76"/>
          <p:cNvGrpSpPr/>
          <p:nvPr/>
        </p:nvGrpSpPr>
        <p:grpSpPr>
          <a:xfrm>
            <a:off x="-1225714" y="1759417"/>
            <a:ext cx="4209171" cy="4152503"/>
            <a:chOff x="2150352" y="1359492"/>
            <a:chExt cx="4619102" cy="4654050"/>
          </a:xfrm>
        </p:grpSpPr>
        <p:grpSp>
          <p:nvGrpSpPr>
            <p:cNvPr id="4" name="Group 2"/>
            <p:cNvGrpSpPr/>
            <p:nvPr/>
          </p:nvGrpSpPr>
          <p:grpSpPr>
            <a:xfrm>
              <a:off x="2150352" y="3129663"/>
              <a:ext cx="4619102" cy="2883879"/>
              <a:chOff x="2853294" y="4223532"/>
              <a:chExt cx="6564312" cy="3903663"/>
            </a:xfrm>
          </p:grpSpPr>
          <p:sp>
            <p:nvSpPr>
              <p:cNvPr id="72" name="Freeform 5"/>
              <p:cNvSpPr>
                <a:spLocks/>
              </p:cNvSpPr>
              <p:nvPr/>
            </p:nvSpPr>
            <p:spPr bwMode="auto">
              <a:xfrm>
                <a:off x="4813856" y="5423682"/>
                <a:ext cx="3922713" cy="2166938"/>
              </a:xfrm>
              <a:custGeom>
                <a:avLst/>
                <a:gdLst>
                  <a:gd name="T0" fmla="*/ 1622 w 1665"/>
                  <a:gd name="T1" fmla="*/ 605 h 920"/>
                  <a:gd name="T2" fmla="*/ 1624 w 1665"/>
                  <a:gd name="T3" fmla="*/ 629 h 920"/>
                  <a:gd name="T4" fmla="*/ 1466 w 1665"/>
                  <a:gd name="T5" fmla="*/ 788 h 920"/>
                  <a:gd name="T6" fmla="*/ 1375 w 1665"/>
                  <a:gd name="T7" fmla="*/ 759 h 920"/>
                  <a:gd name="T8" fmla="*/ 1257 w 1665"/>
                  <a:gd name="T9" fmla="*/ 802 h 920"/>
                  <a:gd name="T10" fmla="*/ 1073 w 1665"/>
                  <a:gd name="T11" fmla="*/ 633 h 920"/>
                  <a:gd name="T12" fmla="*/ 924 w 1665"/>
                  <a:gd name="T13" fmla="*/ 709 h 920"/>
                  <a:gd name="T14" fmla="*/ 792 w 1665"/>
                  <a:gd name="T15" fmla="*/ 653 h 920"/>
                  <a:gd name="T16" fmla="*/ 689 w 1665"/>
                  <a:gd name="T17" fmla="*/ 718 h 920"/>
                  <a:gd name="T18" fmla="*/ 690 w 1665"/>
                  <a:gd name="T19" fmla="*/ 737 h 920"/>
                  <a:gd name="T20" fmla="*/ 506 w 1665"/>
                  <a:gd name="T21" fmla="*/ 920 h 920"/>
                  <a:gd name="T22" fmla="*/ 340 w 1665"/>
                  <a:gd name="T23" fmla="*/ 816 h 920"/>
                  <a:gd name="T24" fmla="*/ 236 w 1665"/>
                  <a:gd name="T25" fmla="*/ 840 h 920"/>
                  <a:gd name="T26" fmla="*/ 0 w 1665"/>
                  <a:gd name="T27" fmla="*/ 604 h 920"/>
                  <a:gd name="T28" fmla="*/ 126 w 1665"/>
                  <a:gd name="T29" fmla="*/ 395 h 920"/>
                  <a:gd name="T30" fmla="*/ 258 w 1665"/>
                  <a:gd name="T31" fmla="*/ 304 h 920"/>
                  <a:gd name="T32" fmla="*/ 497 w 1665"/>
                  <a:gd name="T33" fmla="*/ 112 h 920"/>
                  <a:gd name="T34" fmla="*/ 601 w 1665"/>
                  <a:gd name="T35" fmla="*/ 135 h 920"/>
                  <a:gd name="T36" fmla="*/ 819 w 1665"/>
                  <a:gd name="T37" fmla="*/ 0 h 920"/>
                  <a:gd name="T38" fmla="*/ 1032 w 1665"/>
                  <a:gd name="T39" fmla="*/ 124 h 920"/>
                  <a:gd name="T40" fmla="*/ 1073 w 1665"/>
                  <a:gd name="T41" fmla="*/ 120 h 920"/>
                  <a:gd name="T42" fmla="*/ 1251 w 1665"/>
                  <a:gd name="T43" fmla="*/ 259 h 920"/>
                  <a:gd name="T44" fmla="*/ 1358 w 1665"/>
                  <a:gd name="T45" fmla="*/ 351 h 920"/>
                  <a:gd name="T46" fmla="*/ 1481 w 1665"/>
                  <a:gd name="T47" fmla="*/ 304 h 920"/>
                  <a:gd name="T48" fmla="*/ 1665 w 1665"/>
                  <a:gd name="T49" fmla="*/ 488 h 920"/>
                  <a:gd name="T50" fmla="*/ 1622 w 1665"/>
                  <a:gd name="T51" fmla="*/ 605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65" h="920">
                    <a:moveTo>
                      <a:pt x="1622" y="605"/>
                    </a:moveTo>
                    <a:cubicBezTo>
                      <a:pt x="1624" y="613"/>
                      <a:pt x="1624" y="621"/>
                      <a:pt x="1624" y="629"/>
                    </a:cubicBezTo>
                    <a:cubicBezTo>
                      <a:pt x="1624" y="717"/>
                      <a:pt x="1553" y="788"/>
                      <a:pt x="1466" y="788"/>
                    </a:cubicBezTo>
                    <a:cubicBezTo>
                      <a:pt x="1432" y="788"/>
                      <a:pt x="1401" y="777"/>
                      <a:pt x="1375" y="759"/>
                    </a:cubicBezTo>
                    <a:cubicBezTo>
                      <a:pt x="1343" y="786"/>
                      <a:pt x="1302" y="802"/>
                      <a:pt x="1257" y="802"/>
                    </a:cubicBezTo>
                    <a:cubicBezTo>
                      <a:pt x="1160" y="802"/>
                      <a:pt x="1081" y="728"/>
                      <a:pt x="1073" y="633"/>
                    </a:cubicBezTo>
                    <a:cubicBezTo>
                      <a:pt x="1040" y="679"/>
                      <a:pt x="986" y="709"/>
                      <a:pt x="924" y="709"/>
                    </a:cubicBezTo>
                    <a:cubicBezTo>
                      <a:pt x="872" y="709"/>
                      <a:pt x="825" y="688"/>
                      <a:pt x="792" y="653"/>
                    </a:cubicBezTo>
                    <a:cubicBezTo>
                      <a:pt x="766" y="685"/>
                      <a:pt x="731" y="709"/>
                      <a:pt x="689" y="718"/>
                    </a:cubicBezTo>
                    <a:cubicBezTo>
                      <a:pt x="690" y="724"/>
                      <a:pt x="690" y="730"/>
                      <a:pt x="690" y="737"/>
                    </a:cubicBezTo>
                    <a:cubicBezTo>
                      <a:pt x="690" y="838"/>
                      <a:pt x="608" y="920"/>
                      <a:pt x="506" y="920"/>
                    </a:cubicBezTo>
                    <a:cubicBezTo>
                      <a:pt x="433" y="920"/>
                      <a:pt x="370" y="878"/>
                      <a:pt x="340" y="816"/>
                    </a:cubicBezTo>
                    <a:cubicBezTo>
                      <a:pt x="309" y="831"/>
                      <a:pt x="274" y="840"/>
                      <a:pt x="236" y="840"/>
                    </a:cubicBezTo>
                    <a:cubicBezTo>
                      <a:pt x="106" y="840"/>
                      <a:pt x="0" y="734"/>
                      <a:pt x="0" y="604"/>
                    </a:cubicBezTo>
                    <a:cubicBezTo>
                      <a:pt x="0" y="513"/>
                      <a:pt x="51" y="434"/>
                      <a:pt x="126" y="395"/>
                    </a:cubicBezTo>
                    <a:cubicBezTo>
                      <a:pt x="159" y="351"/>
                      <a:pt x="205" y="319"/>
                      <a:pt x="258" y="304"/>
                    </a:cubicBezTo>
                    <a:cubicBezTo>
                      <a:pt x="282" y="194"/>
                      <a:pt x="380" y="112"/>
                      <a:pt x="497" y="112"/>
                    </a:cubicBezTo>
                    <a:cubicBezTo>
                      <a:pt x="534" y="112"/>
                      <a:pt x="569" y="120"/>
                      <a:pt x="601" y="135"/>
                    </a:cubicBezTo>
                    <a:cubicBezTo>
                      <a:pt x="641" y="55"/>
                      <a:pt x="724" y="0"/>
                      <a:pt x="819" y="0"/>
                    </a:cubicBezTo>
                    <a:cubicBezTo>
                      <a:pt x="911" y="0"/>
                      <a:pt x="990" y="50"/>
                      <a:pt x="1032" y="124"/>
                    </a:cubicBezTo>
                    <a:cubicBezTo>
                      <a:pt x="1045" y="121"/>
                      <a:pt x="1059" y="120"/>
                      <a:pt x="1073" y="120"/>
                    </a:cubicBezTo>
                    <a:cubicBezTo>
                      <a:pt x="1159" y="120"/>
                      <a:pt x="1231" y="179"/>
                      <a:pt x="1251" y="259"/>
                    </a:cubicBezTo>
                    <a:cubicBezTo>
                      <a:pt x="1298" y="275"/>
                      <a:pt x="1336" y="308"/>
                      <a:pt x="1358" y="351"/>
                    </a:cubicBezTo>
                    <a:cubicBezTo>
                      <a:pt x="1390" y="322"/>
                      <a:pt x="1433" y="304"/>
                      <a:pt x="1481" y="304"/>
                    </a:cubicBezTo>
                    <a:cubicBezTo>
                      <a:pt x="1582" y="304"/>
                      <a:pt x="1665" y="386"/>
                      <a:pt x="1665" y="488"/>
                    </a:cubicBezTo>
                    <a:cubicBezTo>
                      <a:pt x="1665" y="532"/>
                      <a:pt x="1649" y="573"/>
                      <a:pt x="1622" y="605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3" name="Freeform 6"/>
              <p:cNvSpPr>
                <a:spLocks/>
              </p:cNvSpPr>
              <p:nvPr/>
            </p:nvSpPr>
            <p:spPr bwMode="auto">
              <a:xfrm>
                <a:off x="2853294" y="5557032"/>
                <a:ext cx="3921125" cy="2168525"/>
              </a:xfrm>
              <a:custGeom>
                <a:avLst/>
                <a:gdLst>
                  <a:gd name="T0" fmla="*/ 42 w 1664"/>
                  <a:gd name="T1" fmla="*/ 605 h 920"/>
                  <a:gd name="T2" fmla="*/ 40 w 1664"/>
                  <a:gd name="T3" fmla="*/ 629 h 920"/>
                  <a:gd name="T4" fmla="*/ 198 w 1664"/>
                  <a:gd name="T5" fmla="*/ 788 h 920"/>
                  <a:gd name="T6" fmla="*/ 290 w 1664"/>
                  <a:gd name="T7" fmla="*/ 759 h 920"/>
                  <a:gd name="T8" fmla="*/ 408 w 1664"/>
                  <a:gd name="T9" fmla="*/ 802 h 920"/>
                  <a:gd name="T10" fmla="*/ 591 w 1664"/>
                  <a:gd name="T11" fmla="*/ 633 h 920"/>
                  <a:gd name="T12" fmla="*/ 740 w 1664"/>
                  <a:gd name="T13" fmla="*/ 709 h 920"/>
                  <a:gd name="T14" fmla="*/ 873 w 1664"/>
                  <a:gd name="T15" fmla="*/ 652 h 920"/>
                  <a:gd name="T16" fmla="*/ 975 w 1664"/>
                  <a:gd name="T17" fmla="*/ 718 h 920"/>
                  <a:gd name="T18" fmla="*/ 974 w 1664"/>
                  <a:gd name="T19" fmla="*/ 736 h 920"/>
                  <a:gd name="T20" fmla="*/ 1158 w 1664"/>
                  <a:gd name="T21" fmla="*/ 920 h 920"/>
                  <a:gd name="T22" fmla="*/ 1324 w 1664"/>
                  <a:gd name="T23" fmla="*/ 815 h 920"/>
                  <a:gd name="T24" fmla="*/ 1428 w 1664"/>
                  <a:gd name="T25" fmla="*/ 840 h 920"/>
                  <a:gd name="T26" fmla="*/ 1664 w 1664"/>
                  <a:gd name="T27" fmla="*/ 604 h 920"/>
                  <a:gd name="T28" fmla="*/ 1538 w 1664"/>
                  <a:gd name="T29" fmla="*/ 395 h 920"/>
                  <a:gd name="T30" fmla="*/ 1406 w 1664"/>
                  <a:gd name="T31" fmla="*/ 304 h 920"/>
                  <a:gd name="T32" fmla="*/ 1168 w 1664"/>
                  <a:gd name="T33" fmla="*/ 112 h 920"/>
                  <a:gd name="T34" fmla="*/ 1063 w 1664"/>
                  <a:gd name="T35" fmla="*/ 135 h 920"/>
                  <a:gd name="T36" fmla="*/ 845 w 1664"/>
                  <a:gd name="T37" fmla="*/ 0 h 920"/>
                  <a:gd name="T38" fmla="*/ 632 w 1664"/>
                  <a:gd name="T39" fmla="*/ 124 h 920"/>
                  <a:gd name="T40" fmla="*/ 592 w 1664"/>
                  <a:gd name="T41" fmla="*/ 120 h 920"/>
                  <a:gd name="T42" fmla="*/ 413 w 1664"/>
                  <a:gd name="T43" fmla="*/ 259 h 920"/>
                  <a:gd name="T44" fmla="*/ 307 w 1664"/>
                  <a:gd name="T45" fmla="*/ 351 h 920"/>
                  <a:gd name="T46" fmla="*/ 184 w 1664"/>
                  <a:gd name="T47" fmla="*/ 304 h 920"/>
                  <a:gd name="T48" fmla="*/ 0 w 1664"/>
                  <a:gd name="T49" fmla="*/ 488 h 920"/>
                  <a:gd name="T50" fmla="*/ 42 w 1664"/>
                  <a:gd name="T51" fmla="*/ 605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64" h="920">
                    <a:moveTo>
                      <a:pt x="42" y="605"/>
                    </a:moveTo>
                    <a:cubicBezTo>
                      <a:pt x="41" y="613"/>
                      <a:pt x="40" y="621"/>
                      <a:pt x="40" y="629"/>
                    </a:cubicBezTo>
                    <a:cubicBezTo>
                      <a:pt x="40" y="717"/>
                      <a:pt x="111" y="788"/>
                      <a:pt x="198" y="788"/>
                    </a:cubicBezTo>
                    <a:cubicBezTo>
                      <a:pt x="232" y="788"/>
                      <a:pt x="264" y="777"/>
                      <a:pt x="290" y="759"/>
                    </a:cubicBezTo>
                    <a:cubicBezTo>
                      <a:pt x="322" y="786"/>
                      <a:pt x="363" y="802"/>
                      <a:pt x="408" y="802"/>
                    </a:cubicBezTo>
                    <a:cubicBezTo>
                      <a:pt x="504" y="802"/>
                      <a:pt x="583" y="728"/>
                      <a:pt x="591" y="633"/>
                    </a:cubicBezTo>
                    <a:cubicBezTo>
                      <a:pt x="625" y="679"/>
                      <a:pt x="679" y="709"/>
                      <a:pt x="740" y="709"/>
                    </a:cubicBezTo>
                    <a:cubicBezTo>
                      <a:pt x="792" y="709"/>
                      <a:pt x="839" y="687"/>
                      <a:pt x="873" y="652"/>
                    </a:cubicBezTo>
                    <a:cubicBezTo>
                      <a:pt x="898" y="685"/>
                      <a:pt x="934" y="708"/>
                      <a:pt x="975" y="718"/>
                    </a:cubicBezTo>
                    <a:cubicBezTo>
                      <a:pt x="974" y="724"/>
                      <a:pt x="974" y="730"/>
                      <a:pt x="974" y="736"/>
                    </a:cubicBezTo>
                    <a:cubicBezTo>
                      <a:pt x="974" y="838"/>
                      <a:pt x="1056" y="920"/>
                      <a:pt x="1158" y="920"/>
                    </a:cubicBezTo>
                    <a:cubicBezTo>
                      <a:pt x="1231" y="920"/>
                      <a:pt x="1295" y="877"/>
                      <a:pt x="1324" y="815"/>
                    </a:cubicBezTo>
                    <a:cubicBezTo>
                      <a:pt x="1356" y="831"/>
                      <a:pt x="1391" y="840"/>
                      <a:pt x="1428" y="840"/>
                    </a:cubicBezTo>
                    <a:cubicBezTo>
                      <a:pt x="1559" y="840"/>
                      <a:pt x="1664" y="734"/>
                      <a:pt x="1664" y="604"/>
                    </a:cubicBezTo>
                    <a:cubicBezTo>
                      <a:pt x="1664" y="513"/>
                      <a:pt x="1613" y="434"/>
                      <a:pt x="1538" y="395"/>
                    </a:cubicBezTo>
                    <a:cubicBezTo>
                      <a:pt x="1506" y="351"/>
                      <a:pt x="1460" y="319"/>
                      <a:pt x="1406" y="304"/>
                    </a:cubicBezTo>
                    <a:cubicBezTo>
                      <a:pt x="1383" y="194"/>
                      <a:pt x="1285" y="112"/>
                      <a:pt x="1168" y="112"/>
                    </a:cubicBezTo>
                    <a:cubicBezTo>
                      <a:pt x="1130" y="112"/>
                      <a:pt x="1095" y="120"/>
                      <a:pt x="1063" y="135"/>
                    </a:cubicBezTo>
                    <a:cubicBezTo>
                      <a:pt x="1023" y="55"/>
                      <a:pt x="941" y="0"/>
                      <a:pt x="845" y="0"/>
                    </a:cubicBezTo>
                    <a:cubicBezTo>
                      <a:pt x="754" y="0"/>
                      <a:pt x="674" y="50"/>
                      <a:pt x="632" y="124"/>
                    </a:cubicBezTo>
                    <a:cubicBezTo>
                      <a:pt x="619" y="121"/>
                      <a:pt x="606" y="120"/>
                      <a:pt x="592" y="120"/>
                    </a:cubicBezTo>
                    <a:cubicBezTo>
                      <a:pt x="506" y="120"/>
                      <a:pt x="433" y="179"/>
                      <a:pt x="413" y="259"/>
                    </a:cubicBezTo>
                    <a:cubicBezTo>
                      <a:pt x="367" y="274"/>
                      <a:pt x="329" y="308"/>
                      <a:pt x="307" y="351"/>
                    </a:cubicBezTo>
                    <a:cubicBezTo>
                      <a:pt x="274" y="321"/>
                      <a:pt x="231" y="304"/>
                      <a:pt x="184" y="304"/>
                    </a:cubicBezTo>
                    <a:cubicBezTo>
                      <a:pt x="82" y="304"/>
                      <a:pt x="0" y="386"/>
                      <a:pt x="0" y="488"/>
                    </a:cubicBezTo>
                    <a:cubicBezTo>
                      <a:pt x="0" y="532"/>
                      <a:pt x="16" y="573"/>
                      <a:pt x="42" y="605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4" name="Freeform 7"/>
              <p:cNvSpPr>
                <a:spLocks/>
              </p:cNvSpPr>
              <p:nvPr/>
            </p:nvSpPr>
            <p:spPr bwMode="auto">
              <a:xfrm>
                <a:off x="5496481" y="5639582"/>
                <a:ext cx="3921125" cy="2170113"/>
              </a:xfrm>
              <a:custGeom>
                <a:avLst/>
                <a:gdLst>
                  <a:gd name="T0" fmla="*/ 42 w 1664"/>
                  <a:gd name="T1" fmla="*/ 316 h 921"/>
                  <a:gd name="T2" fmla="*/ 40 w 1664"/>
                  <a:gd name="T3" fmla="*/ 292 h 921"/>
                  <a:gd name="T4" fmla="*/ 198 w 1664"/>
                  <a:gd name="T5" fmla="*/ 133 h 921"/>
                  <a:gd name="T6" fmla="*/ 290 w 1664"/>
                  <a:gd name="T7" fmla="*/ 162 h 921"/>
                  <a:gd name="T8" fmla="*/ 408 w 1664"/>
                  <a:gd name="T9" fmla="*/ 119 h 921"/>
                  <a:gd name="T10" fmla="*/ 591 w 1664"/>
                  <a:gd name="T11" fmla="*/ 287 h 921"/>
                  <a:gd name="T12" fmla="*/ 740 w 1664"/>
                  <a:gd name="T13" fmla="*/ 212 h 921"/>
                  <a:gd name="T14" fmla="*/ 873 w 1664"/>
                  <a:gd name="T15" fmla="*/ 268 h 921"/>
                  <a:gd name="T16" fmla="*/ 975 w 1664"/>
                  <a:gd name="T17" fmla="*/ 202 h 921"/>
                  <a:gd name="T18" fmla="*/ 974 w 1664"/>
                  <a:gd name="T19" fmla="*/ 184 h 921"/>
                  <a:gd name="T20" fmla="*/ 1158 w 1664"/>
                  <a:gd name="T21" fmla="*/ 0 h 921"/>
                  <a:gd name="T22" fmla="*/ 1324 w 1664"/>
                  <a:gd name="T23" fmla="*/ 105 h 921"/>
                  <a:gd name="T24" fmla="*/ 1428 w 1664"/>
                  <a:gd name="T25" fmla="*/ 81 h 921"/>
                  <a:gd name="T26" fmla="*/ 1664 w 1664"/>
                  <a:gd name="T27" fmla="*/ 317 h 921"/>
                  <a:gd name="T28" fmla="*/ 1538 w 1664"/>
                  <a:gd name="T29" fmla="*/ 526 h 921"/>
                  <a:gd name="T30" fmla="*/ 1406 w 1664"/>
                  <a:gd name="T31" fmla="*/ 616 h 921"/>
                  <a:gd name="T32" fmla="*/ 1168 w 1664"/>
                  <a:gd name="T33" fmla="*/ 809 h 921"/>
                  <a:gd name="T34" fmla="*/ 1063 w 1664"/>
                  <a:gd name="T35" fmla="*/ 786 h 921"/>
                  <a:gd name="T36" fmla="*/ 845 w 1664"/>
                  <a:gd name="T37" fmla="*/ 921 h 921"/>
                  <a:gd name="T38" fmla="*/ 632 w 1664"/>
                  <a:gd name="T39" fmla="*/ 797 h 921"/>
                  <a:gd name="T40" fmla="*/ 592 w 1664"/>
                  <a:gd name="T41" fmla="*/ 801 h 921"/>
                  <a:gd name="T42" fmla="*/ 413 w 1664"/>
                  <a:gd name="T43" fmla="*/ 662 h 921"/>
                  <a:gd name="T44" fmla="*/ 307 w 1664"/>
                  <a:gd name="T45" fmla="*/ 570 h 921"/>
                  <a:gd name="T46" fmla="*/ 184 w 1664"/>
                  <a:gd name="T47" fmla="*/ 617 h 921"/>
                  <a:gd name="T48" fmla="*/ 0 w 1664"/>
                  <a:gd name="T49" fmla="*/ 433 h 921"/>
                  <a:gd name="T50" fmla="*/ 42 w 1664"/>
                  <a:gd name="T51" fmla="*/ 316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64" h="921">
                    <a:moveTo>
                      <a:pt x="42" y="316"/>
                    </a:moveTo>
                    <a:cubicBezTo>
                      <a:pt x="41" y="308"/>
                      <a:pt x="40" y="300"/>
                      <a:pt x="40" y="292"/>
                    </a:cubicBezTo>
                    <a:cubicBezTo>
                      <a:pt x="40" y="204"/>
                      <a:pt x="111" y="133"/>
                      <a:pt x="198" y="133"/>
                    </a:cubicBezTo>
                    <a:cubicBezTo>
                      <a:pt x="232" y="133"/>
                      <a:pt x="264" y="144"/>
                      <a:pt x="290" y="162"/>
                    </a:cubicBezTo>
                    <a:cubicBezTo>
                      <a:pt x="322" y="135"/>
                      <a:pt x="363" y="119"/>
                      <a:pt x="408" y="119"/>
                    </a:cubicBezTo>
                    <a:cubicBezTo>
                      <a:pt x="504" y="119"/>
                      <a:pt x="583" y="193"/>
                      <a:pt x="591" y="287"/>
                    </a:cubicBezTo>
                    <a:cubicBezTo>
                      <a:pt x="624" y="242"/>
                      <a:pt x="679" y="212"/>
                      <a:pt x="740" y="212"/>
                    </a:cubicBezTo>
                    <a:cubicBezTo>
                      <a:pt x="792" y="212"/>
                      <a:pt x="839" y="233"/>
                      <a:pt x="873" y="268"/>
                    </a:cubicBezTo>
                    <a:cubicBezTo>
                      <a:pt x="898" y="236"/>
                      <a:pt x="934" y="212"/>
                      <a:pt x="975" y="202"/>
                    </a:cubicBezTo>
                    <a:cubicBezTo>
                      <a:pt x="974" y="197"/>
                      <a:pt x="974" y="191"/>
                      <a:pt x="974" y="184"/>
                    </a:cubicBezTo>
                    <a:cubicBezTo>
                      <a:pt x="974" y="83"/>
                      <a:pt x="1056" y="0"/>
                      <a:pt x="1158" y="0"/>
                    </a:cubicBezTo>
                    <a:cubicBezTo>
                      <a:pt x="1231" y="0"/>
                      <a:pt x="1294" y="43"/>
                      <a:pt x="1324" y="105"/>
                    </a:cubicBezTo>
                    <a:cubicBezTo>
                      <a:pt x="1355" y="90"/>
                      <a:pt x="1391" y="81"/>
                      <a:pt x="1428" y="81"/>
                    </a:cubicBezTo>
                    <a:cubicBezTo>
                      <a:pt x="1559" y="81"/>
                      <a:pt x="1664" y="187"/>
                      <a:pt x="1664" y="317"/>
                    </a:cubicBezTo>
                    <a:cubicBezTo>
                      <a:pt x="1664" y="408"/>
                      <a:pt x="1613" y="487"/>
                      <a:pt x="1538" y="526"/>
                    </a:cubicBezTo>
                    <a:cubicBezTo>
                      <a:pt x="1506" y="570"/>
                      <a:pt x="1460" y="602"/>
                      <a:pt x="1406" y="616"/>
                    </a:cubicBezTo>
                    <a:cubicBezTo>
                      <a:pt x="1382" y="726"/>
                      <a:pt x="1285" y="809"/>
                      <a:pt x="1168" y="809"/>
                    </a:cubicBezTo>
                    <a:cubicBezTo>
                      <a:pt x="1130" y="809"/>
                      <a:pt x="1095" y="801"/>
                      <a:pt x="1063" y="786"/>
                    </a:cubicBezTo>
                    <a:cubicBezTo>
                      <a:pt x="1023" y="866"/>
                      <a:pt x="941" y="921"/>
                      <a:pt x="845" y="921"/>
                    </a:cubicBezTo>
                    <a:cubicBezTo>
                      <a:pt x="754" y="921"/>
                      <a:pt x="674" y="871"/>
                      <a:pt x="632" y="797"/>
                    </a:cubicBezTo>
                    <a:cubicBezTo>
                      <a:pt x="619" y="800"/>
                      <a:pt x="606" y="801"/>
                      <a:pt x="592" y="801"/>
                    </a:cubicBezTo>
                    <a:cubicBezTo>
                      <a:pt x="505" y="801"/>
                      <a:pt x="433" y="742"/>
                      <a:pt x="413" y="662"/>
                    </a:cubicBezTo>
                    <a:cubicBezTo>
                      <a:pt x="367" y="646"/>
                      <a:pt x="328" y="613"/>
                      <a:pt x="307" y="570"/>
                    </a:cubicBezTo>
                    <a:cubicBezTo>
                      <a:pt x="274" y="599"/>
                      <a:pt x="231" y="617"/>
                      <a:pt x="184" y="617"/>
                    </a:cubicBezTo>
                    <a:cubicBezTo>
                      <a:pt x="82" y="617"/>
                      <a:pt x="0" y="535"/>
                      <a:pt x="0" y="433"/>
                    </a:cubicBezTo>
                    <a:cubicBezTo>
                      <a:pt x="0" y="389"/>
                      <a:pt x="15" y="348"/>
                      <a:pt x="42" y="316"/>
                    </a:cubicBez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5" name="Freeform 8"/>
              <p:cNvSpPr>
                <a:spLocks/>
              </p:cNvSpPr>
              <p:nvPr/>
            </p:nvSpPr>
            <p:spPr bwMode="auto">
              <a:xfrm>
                <a:off x="3970894" y="4223532"/>
                <a:ext cx="3922713" cy="3903663"/>
              </a:xfrm>
              <a:custGeom>
                <a:avLst/>
                <a:gdLst>
                  <a:gd name="T0" fmla="*/ 1623 w 1665"/>
                  <a:gd name="T1" fmla="*/ 1052 h 1657"/>
                  <a:gd name="T2" fmla="*/ 1624 w 1665"/>
                  <a:gd name="T3" fmla="*/ 1028 h 1657"/>
                  <a:gd name="T4" fmla="*/ 1466 w 1665"/>
                  <a:gd name="T5" fmla="*/ 869 h 1657"/>
                  <a:gd name="T6" fmla="*/ 1375 w 1665"/>
                  <a:gd name="T7" fmla="*/ 898 h 1657"/>
                  <a:gd name="T8" fmla="*/ 1257 w 1665"/>
                  <a:gd name="T9" fmla="*/ 855 h 1657"/>
                  <a:gd name="T10" fmla="*/ 1073 w 1665"/>
                  <a:gd name="T11" fmla="*/ 1024 h 1657"/>
                  <a:gd name="T12" fmla="*/ 983 w 1665"/>
                  <a:gd name="T13" fmla="*/ 957 h 1657"/>
                  <a:gd name="T14" fmla="*/ 983 w 1665"/>
                  <a:gd name="T15" fmla="*/ 0 h 1657"/>
                  <a:gd name="T16" fmla="*/ 823 w 1665"/>
                  <a:gd name="T17" fmla="*/ 0 h 1657"/>
                  <a:gd name="T18" fmla="*/ 823 w 1665"/>
                  <a:gd name="T19" fmla="*/ 979 h 1657"/>
                  <a:gd name="T20" fmla="*/ 792 w 1665"/>
                  <a:gd name="T21" fmla="*/ 1005 h 1657"/>
                  <a:gd name="T22" fmla="*/ 690 w 1665"/>
                  <a:gd name="T23" fmla="*/ 939 h 1657"/>
                  <a:gd name="T24" fmla="*/ 690 w 1665"/>
                  <a:gd name="T25" fmla="*/ 921 h 1657"/>
                  <a:gd name="T26" fmla="*/ 507 w 1665"/>
                  <a:gd name="T27" fmla="*/ 737 h 1657"/>
                  <a:gd name="T28" fmla="*/ 340 w 1665"/>
                  <a:gd name="T29" fmla="*/ 842 h 1657"/>
                  <a:gd name="T30" fmla="*/ 236 w 1665"/>
                  <a:gd name="T31" fmla="*/ 817 h 1657"/>
                  <a:gd name="T32" fmla="*/ 0 w 1665"/>
                  <a:gd name="T33" fmla="*/ 1053 h 1657"/>
                  <a:gd name="T34" fmla="*/ 126 w 1665"/>
                  <a:gd name="T35" fmla="*/ 1262 h 1657"/>
                  <a:gd name="T36" fmla="*/ 258 w 1665"/>
                  <a:gd name="T37" fmla="*/ 1353 h 1657"/>
                  <a:gd name="T38" fmla="*/ 497 w 1665"/>
                  <a:gd name="T39" fmla="*/ 1545 h 1657"/>
                  <a:gd name="T40" fmla="*/ 601 w 1665"/>
                  <a:gd name="T41" fmla="*/ 1522 h 1657"/>
                  <a:gd name="T42" fmla="*/ 820 w 1665"/>
                  <a:gd name="T43" fmla="*/ 1657 h 1657"/>
                  <a:gd name="T44" fmla="*/ 1032 w 1665"/>
                  <a:gd name="T45" fmla="*/ 1533 h 1657"/>
                  <a:gd name="T46" fmla="*/ 1073 w 1665"/>
                  <a:gd name="T47" fmla="*/ 1537 h 1657"/>
                  <a:gd name="T48" fmla="*/ 1251 w 1665"/>
                  <a:gd name="T49" fmla="*/ 1398 h 1657"/>
                  <a:gd name="T50" fmla="*/ 1358 w 1665"/>
                  <a:gd name="T51" fmla="*/ 1306 h 1657"/>
                  <a:gd name="T52" fmla="*/ 1481 w 1665"/>
                  <a:gd name="T53" fmla="*/ 1353 h 1657"/>
                  <a:gd name="T54" fmla="*/ 1665 w 1665"/>
                  <a:gd name="T55" fmla="*/ 1170 h 1657"/>
                  <a:gd name="T56" fmla="*/ 1623 w 1665"/>
                  <a:gd name="T57" fmla="*/ 1052 h 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65" h="1657">
                    <a:moveTo>
                      <a:pt x="1623" y="1052"/>
                    </a:moveTo>
                    <a:cubicBezTo>
                      <a:pt x="1624" y="1044"/>
                      <a:pt x="1624" y="1036"/>
                      <a:pt x="1624" y="1028"/>
                    </a:cubicBezTo>
                    <a:cubicBezTo>
                      <a:pt x="1624" y="940"/>
                      <a:pt x="1553" y="869"/>
                      <a:pt x="1466" y="869"/>
                    </a:cubicBezTo>
                    <a:cubicBezTo>
                      <a:pt x="1432" y="869"/>
                      <a:pt x="1401" y="880"/>
                      <a:pt x="1375" y="898"/>
                    </a:cubicBezTo>
                    <a:cubicBezTo>
                      <a:pt x="1343" y="871"/>
                      <a:pt x="1302" y="855"/>
                      <a:pt x="1257" y="855"/>
                    </a:cubicBezTo>
                    <a:cubicBezTo>
                      <a:pt x="1160" y="855"/>
                      <a:pt x="1081" y="929"/>
                      <a:pt x="1073" y="1024"/>
                    </a:cubicBezTo>
                    <a:cubicBezTo>
                      <a:pt x="1051" y="993"/>
                      <a:pt x="1020" y="970"/>
                      <a:pt x="983" y="957"/>
                    </a:cubicBezTo>
                    <a:cubicBezTo>
                      <a:pt x="983" y="0"/>
                      <a:pt x="983" y="0"/>
                      <a:pt x="983" y="0"/>
                    </a:cubicBezTo>
                    <a:cubicBezTo>
                      <a:pt x="823" y="0"/>
                      <a:pt x="823" y="0"/>
                      <a:pt x="823" y="0"/>
                    </a:cubicBezTo>
                    <a:cubicBezTo>
                      <a:pt x="823" y="979"/>
                      <a:pt x="823" y="979"/>
                      <a:pt x="823" y="979"/>
                    </a:cubicBezTo>
                    <a:cubicBezTo>
                      <a:pt x="811" y="986"/>
                      <a:pt x="801" y="995"/>
                      <a:pt x="792" y="1005"/>
                    </a:cubicBezTo>
                    <a:cubicBezTo>
                      <a:pt x="766" y="972"/>
                      <a:pt x="731" y="949"/>
                      <a:pt x="690" y="939"/>
                    </a:cubicBezTo>
                    <a:cubicBezTo>
                      <a:pt x="690" y="933"/>
                      <a:pt x="690" y="927"/>
                      <a:pt x="690" y="921"/>
                    </a:cubicBezTo>
                    <a:cubicBezTo>
                      <a:pt x="690" y="819"/>
                      <a:pt x="608" y="737"/>
                      <a:pt x="507" y="737"/>
                    </a:cubicBezTo>
                    <a:cubicBezTo>
                      <a:pt x="433" y="737"/>
                      <a:pt x="370" y="780"/>
                      <a:pt x="340" y="842"/>
                    </a:cubicBezTo>
                    <a:cubicBezTo>
                      <a:pt x="309" y="826"/>
                      <a:pt x="274" y="817"/>
                      <a:pt x="236" y="817"/>
                    </a:cubicBezTo>
                    <a:cubicBezTo>
                      <a:pt x="106" y="817"/>
                      <a:pt x="0" y="923"/>
                      <a:pt x="0" y="1053"/>
                    </a:cubicBezTo>
                    <a:cubicBezTo>
                      <a:pt x="0" y="1144"/>
                      <a:pt x="51" y="1223"/>
                      <a:pt x="126" y="1262"/>
                    </a:cubicBezTo>
                    <a:cubicBezTo>
                      <a:pt x="159" y="1306"/>
                      <a:pt x="205" y="1338"/>
                      <a:pt x="258" y="1353"/>
                    </a:cubicBezTo>
                    <a:cubicBezTo>
                      <a:pt x="282" y="1463"/>
                      <a:pt x="380" y="1545"/>
                      <a:pt x="497" y="1545"/>
                    </a:cubicBezTo>
                    <a:cubicBezTo>
                      <a:pt x="534" y="1545"/>
                      <a:pt x="570" y="1537"/>
                      <a:pt x="601" y="1522"/>
                    </a:cubicBezTo>
                    <a:cubicBezTo>
                      <a:pt x="641" y="1602"/>
                      <a:pt x="724" y="1657"/>
                      <a:pt x="820" y="1657"/>
                    </a:cubicBezTo>
                    <a:cubicBezTo>
                      <a:pt x="911" y="1657"/>
                      <a:pt x="990" y="1607"/>
                      <a:pt x="1032" y="1533"/>
                    </a:cubicBezTo>
                    <a:cubicBezTo>
                      <a:pt x="1045" y="1536"/>
                      <a:pt x="1059" y="1537"/>
                      <a:pt x="1073" y="1537"/>
                    </a:cubicBezTo>
                    <a:cubicBezTo>
                      <a:pt x="1159" y="1537"/>
                      <a:pt x="1231" y="1478"/>
                      <a:pt x="1251" y="1398"/>
                    </a:cubicBezTo>
                    <a:cubicBezTo>
                      <a:pt x="1298" y="1383"/>
                      <a:pt x="1336" y="1349"/>
                      <a:pt x="1358" y="1306"/>
                    </a:cubicBezTo>
                    <a:cubicBezTo>
                      <a:pt x="1390" y="1336"/>
                      <a:pt x="1434" y="1353"/>
                      <a:pt x="1481" y="1353"/>
                    </a:cubicBezTo>
                    <a:cubicBezTo>
                      <a:pt x="1582" y="1353"/>
                      <a:pt x="1665" y="1271"/>
                      <a:pt x="1665" y="1170"/>
                    </a:cubicBezTo>
                    <a:cubicBezTo>
                      <a:pt x="1665" y="1125"/>
                      <a:pt x="1649" y="1084"/>
                      <a:pt x="1623" y="1052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5" name="Group 1"/>
            <p:cNvGrpSpPr/>
            <p:nvPr/>
          </p:nvGrpSpPr>
          <p:grpSpPr>
            <a:xfrm>
              <a:off x="3773460" y="1359492"/>
              <a:ext cx="1319265" cy="2581300"/>
              <a:chOff x="5159931" y="1827401"/>
              <a:chExt cx="1874838" cy="3494088"/>
            </a:xfrm>
          </p:grpSpPr>
          <p:sp>
            <p:nvSpPr>
              <p:cNvPr id="33" name="Freeform 9"/>
              <p:cNvSpPr>
                <a:spLocks/>
              </p:cNvSpPr>
              <p:nvPr/>
            </p:nvSpPr>
            <p:spPr bwMode="auto">
              <a:xfrm>
                <a:off x="5688569" y="4284851"/>
                <a:ext cx="817563" cy="1036638"/>
              </a:xfrm>
              <a:custGeom>
                <a:avLst/>
                <a:gdLst>
                  <a:gd name="T0" fmla="*/ 270 w 347"/>
                  <a:gd name="T1" fmla="*/ 0 h 440"/>
                  <a:gd name="T2" fmla="*/ 174 w 347"/>
                  <a:gd name="T3" fmla="*/ 0 h 440"/>
                  <a:gd name="T4" fmla="*/ 78 w 347"/>
                  <a:gd name="T5" fmla="*/ 0 h 440"/>
                  <a:gd name="T6" fmla="*/ 39 w 347"/>
                  <a:gd name="T7" fmla="*/ 211 h 440"/>
                  <a:gd name="T8" fmla="*/ 94 w 347"/>
                  <a:gd name="T9" fmla="*/ 163 h 440"/>
                  <a:gd name="T10" fmla="*/ 174 w 347"/>
                  <a:gd name="T11" fmla="*/ 440 h 440"/>
                  <a:gd name="T12" fmla="*/ 254 w 347"/>
                  <a:gd name="T13" fmla="*/ 163 h 440"/>
                  <a:gd name="T14" fmla="*/ 309 w 347"/>
                  <a:gd name="T15" fmla="*/ 211 h 440"/>
                  <a:gd name="T16" fmla="*/ 270 w 347"/>
                  <a:gd name="T17" fmla="*/ 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7" h="440">
                    <a:moveTo>
                      <a:pt x="270" y="0"/>
                    </a:moveTo>
                    <a:cubicBezTo>
                      <a:pt x="174" y="0"/>
                      <a:pt x="174" y="0"/>
                      <a:pt x="174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0" y="62"/>
                      <a:pt x="39" y="211"/>
                    </a:cubicBezTo>
                    <a:cubicBezTo>
                      <a:pt x="39" y="211"/>
                      <a:pt x="61" y="148"/>
                      <a:pt x="94" y="163"/>
                    </a:cubicBezTo>
                    <a:cubicBezTo>
                      <a:pt x="94" y="163"/>
                      <a:pt x="90" y="360"/>
                      <a:pt x="174" y="440"/>
                    </a:cubicBezTo>
                    <a:cubicBezTo>
                      <a:pt x="258" y="360"/>
                      <a:pt x="254" y="163"/>
                      <a:pt x="254" y="163"/>
                    </a:cubicBezTo>
                    <a:cubicBezTo>
                      <a:pt x="287" y="148"/>
                      <a:pt x="309" y="211"/>
                      <a:pt x="309" y="211"/>
                    </a:cubicBezTo>
                    <a:cubicBezTo>
                      <a:pt x="347" y="62"/>
                      <a:pt x="270" y="0"/>
                      <a:pt x="270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Freeform 10"/>
              <p:cNvSpPr>
                <a:spLocks/>
              </p:cNvSpPr>
              <p:nvPr/>
            </p:nvSpPr>
            <p:spPr bwMode="auto">
              <a:xfrm>
                <a:off x="5733019" y="4284851"/>
                <a:ext cx="731838" cy="817563"/>
              </a:xfrm>
              <a:custGeom>
                <a:avLst/>
                <a:gdLst>
                  <a:gd name="T0" fmla="*/ 230 w 311"/>
                  <a:gd name="T1" fmla="*/ 0 h 347"/>
                  <a:gd name="T2" fmla="*/ 155 w 311"/>
                  <a:gd name="T3" fmla="*/ 0 h 347"/>
                  <a:gd name="T4" fmla="*/ 79 w 311"/>
                  <a:gd name="T5" fmla="*/ 0 h 347"/>
                  <a:gd name="T6" fmla="*/ 30 w 311"/>
                  <a:gd name="T7" fmla="*/ 166 h 347"/>
                  <a:gd name="T8" fmla="*/ 92 w 311"/>
                  <a:gd name="T9" fmla="*/ 128 h 347"/>
                  <a:gd name="T10" fmla="*/ 155 w 311"/>
                  <a:gd name="T11" fmla="*/ 347 h 347"/>
                  <a:gd name="T12" fmla="*/ 218 w 311"/>
                  <a:gd name="T13" fmla="*/ 128 h 347"/>
                  <a:gd name="T14" fmla="*/ 281 w 311"/>
                  <a:gd name="T15" fmla="*/ 166 h 347"/>
                  <a:gd name="T16" fmla="*/ 230 w 311"/>
                  <a:gd name="T17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1" h="347">
                    <a:moveTo>
                      <a:pt x="230" y="0"/>
                    </a:moveTo>
                    <a:cubicBezTo>
                      <a:pt x="155" y="0"/>
                      <a:pt x="155" y="0"/>
                      <a:pt x="155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0" y="49"/>
                      <a:pt x="30" y="166"/>
                    </a:cubicBezTo>
                    <a:cubicBezTo>
                      <a:pt x="30" y="166"/>
                      <a:pt x="66" y="116"/>
                      <a:pt x="92" y="128"/>
                    </a:cubicBezTo>
                    <a:cubicBezTo>
                      <a:pt x="92" y="128"/>
                      <a:pt x="89" y="284"/>
                      <a:pt x="155" y="347"/>
                    </a:cubicBezTo>
                    <a:cubicBezTo>
                      <a:pt x="221" y="284"/>
                      <a:pt x="218" y="128"/>
                      <a:pt x="218" y="128"/>
                    </a:cubicBezTo>
                    <a:cubicBezTo>
                      <a:pt x="244" y="116"/>
                      <a:pt x="281" y="166"/>
                      <a:pt x="281" y="166"/>
                    </a:cubicBezTo>
                    <a:cubicBezTo>
                      <a:pt x="311" y="49"/>
                      <a:pt x="230" y="0"/>
                      <a:pt x="230" y="0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Freeform 11"/>
              <p:cNvSpPr>
                <a:spLocks/>
              </p:cNvSpPr>
              <p:nvPr/>
            </p:nvSpPr>
            <p:spPr bwMode="auto">
              <a:xfrm>
                <a:off x="5866369" y="4284851"/>
                <a:ext cx="465138" cy="519113"/>
              </a:xfrm>
              <a:custGeom>
                <a:avLst/>
                <a:gdLst>
                  <a:gd name="T0" fmla="*/ 146 w 197"/>
                  <a:gd name="T1" fmla="*/ 0 h 220"/>
                  <a:gd name="T2" fmla="*/ 98 w 197"/>
                  <a:gd name="T3" fmla="*/ 0 h 220"/>
                  <a:gd name="T4" fmla="*/ 50 w 197"/>
                  <a:gd name="T5" fmla="*/ 0 h 220"/>
                  <a:gd name="T6" fmla="*/ 19 w 197"/>
                  <a:gd name="T7" fmla="*/ 106 h 220"/>
                  <a:gd name="T8" fmla="*/ 58 w 197"/>
                  <a:gd name="T9" fmla="*/ 81 h 220"/>
                  <a:gd name="T10" fmla="*/ 98 w 197"/>
                  <a:gd name="T11" fmla="*/ 220 h 220"/>
                  <a:gd name="T12" fmla="*/ 138 w 197"/>
                  <a:gd name="T13" fmla="*/ 81 h 220"/>
                  <a:gd name="T14" fmla="*/ 178 w 197"/>
                  <a:gd name="T15" fmla="*/ 106 h 220"/>
                  <a:gd name="T16" fmla="*/ 146 w 197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220">
                    <a:moveTo>
                      <a:pt x="146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0" y="31"/>
                      <a:pt x="19" y="106"/>
                    </a:cubicBezTo>
                    <a:cubicBezTo>
                      <a:pt x="19" y="106"/>
                      <a:pt x="42" y="74"/>
                      <a:pt x="58" y="81"/>
                    </a:cubicBezTo>
                    <a:cubicBezTo>
                      <a:pt x="58" y="81"/>
                      <a:pt x="56" y="180"/>
                      <a:pt x="98" y="220"/>
                    </a:cubicBezTo>
                    <a:cubicBezTo>
                      <a:pt x="140" y="180"/>
                      <a:pt x="138" y="81"/>
                      <a:pt x="138" y="81"/>
                    </a:cubicBezTo>
                    <a:cubicBezTo>
                      <a:pt x="155" y="74"/>
                      <a:pt x="178" y="106"/>
                      <a:pt x="178" y="106"/>
                    </a:cubicBezTo>
                    <a:cubicBezTo>
                      <a:pt x="197" y="31"/>
                      <a:pt x="146" y="0"/>
                      <a:pt x="146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Rectangle 12"/>
              <p:cNvSpPr>
                <a:spLocks noChangeArrowheads="1"/>
              </p:cNvSpPr>
              <p:nvPr/>
            </p:nvSpPr>
            <p:spPr bwMode="auto">
              <a:xfrm>
                <a:off x="5845731" y="4172139"/>
                <a:ext cx="504825" cy="11271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Rectangle 13"/>
              <p:cNvSpPr>
                <a:spLocks noChangeArrowheads="1"/>
              </p:cNvSpPr>
              <p:nvPr/>
            </p:nvSpPr>
            <p:spPr bwMode="auto">
              <a:xfrm>
                <a:off x="5845731" y="4172139"/>
                <a:ext cx="504825" cy="112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Freeform 14"/>
              <p:cNvSpPr>
                <a:spLocks/>
              </p:cNvSpPr>
              <p:nvPr/>
            </p:nvSpPr>
            <p:spPr bwMode="auto">
              <a:xfrm>
                <a:off x="5159931" y="3560951"/>
                <a:ext cx="633413" cy="1077913"/>
              </a:xfrm>
              <a:custGeom>
                <a:avLst/>
                <a:gdLst>
                  <a:gd name="T0" fmla="*/ 220 w 269"/>
                  <a:gd name="T1" fmla="*/ 45 h 457"/>
                  <a:gd name="T2" fmla="*/ 130 w 269"/>
                  <a:gd name="T3" fmla="*/ 0 h 457"/>
                  <a:gd name="T4" fmla="*/ 109 w 269"/>
                  <a:gd name="T5" fmla="*/ 457 h 457"/>
                  <a:gd name="T6" fmla="*/ 269 w 269"/>
                  <a:gd name="T7" fmla="*/ 188 h 457"/>
                  <a:gd name="T8" fmla="*/ 220 w 269"/>
                  <a:gd name="T9" fmla="*/ 45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457">
                    <a:moveTo>
                      <a:pt x="220" y="45"/>
                    </a:moveTo>
                    <a:cubicBezTo>
                      <a:pt x="220" y="45"/>
                      <a:pt x="154" y="48"/>
                      <a:pt x="130" y="0"/>
                    </a:cubicBezTo>
                    <a:cubicBezTo>
                      <a:pt x="130" y="0"/>
                      <a:pt x="0" y="214"/>
                      <a:pt x="109" y="457"/>
                    </a:cubicBezTo>
                    <a:cubicBezTo>
                      <a:pt x="109" y="457"/>
                      <a:pt x="151" y="243"/>
                      <a:pt x="269" y="188"/>
                    </a:cubicBezTo>
                    <a:lnTo>
                      <a:pt x="220" y="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Freeform 15"/>
              <p:cNvSpPr>
                <a:spLocks/>
              </p:cNvSpPr>
              <p:nvPr/>
            </p:nvSpPr>
            <p:spPr bwMode="auto">
              <a:xfrm>
                <a:off x="6401356" y="3560951"/>
                <a:ext cx="633413" cy="1077913"/>
              </a:xfrm>
              <a:custGeom>
                <a:avLst/>
                <a:gdLst>
                  <a:gd name="T0" fmla="*/ 49 w 269"/>
                  <a:gd name="T1" fmla="*/ 45 h 457"/>
                  <a:gd name="T2" fmla="*/ 139 w 269"/>
                  <a:gd name="T3" fmla="*/ 0 h 457"/>
                  <a:gd name="T4" fmla="*/ 160 w 269"/>
                  <a:gd name="T5" fmla="*/ 457 h 457"/>
                  <a:gd name="T6" fmla="*/ 0 w 269"/>
                  <a:gd name="T7" fmla="*/ 188 h 457"/>
                  <a:gd name="T8" fmla="*/ 49 w 269"/>
                  <a:gd name="T9" fmla="*/ 45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457">
                    <a:moveTo>
                      <a:pt x="49" y="45"/>
                    </a:moveTo>
                    <a:cubicBezTo>
                      <a:pt x="49" y="45"/>
                      <a:pt x="115" y="48"/>
                      <a:pt x="139" y="0"/>
                    </a:cubicBezTo>
                    <a:cubicBezTo>
                      <a:pt x="139" y="0"/>
                      <a:pt x="269" y="214"/>
                      <a:pt x="160" y="457"/>
                    </a:cubicBezTo>
                    <a:cubicBezTo>
                      <a:pt x="160" y="457"/>
                      <a:pt x="118" y="243"/>
                      <a:pt x="0" y="188"/>
                    </a:cubicBezTo>
                    <a:cubicBezTo>
                      <a:pt x="49" y="45"/>
                      <a:pt x="49" y="45"/>
                      <a:pt x="49" y="45"/>
                    </a:cubicBezTo>
                  </a:path>
                </a:pathLst>
              </a:custGeom>
              <a:solidFill>
                <a:srgbClr val="004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Freeform 16"/>
              <p:cNvSpPr>
                <a:spLocks/>
              </p:cNvSpPr>
              <p:nvPr/>
            </p:nvSpPr>
            <p:spPr bwMode="auto">
              <a:xfrm>
                <a:off x="5642531" y="1827401"/>
                <a:ext cx="909638" cy="2344738"/>
              </a:xfrm>
              <a:custGeom>
                <a:avLst/>
                <a:gdLst>
                  <a:gd name="T0" fmla="*/ 300 w 386"/>
                  <a:gd name="T1" fmla="*/ 995 h 995"/>
                  <a:gd name="T2" fmla="*/ 386 w 386"/>
                  <a:gd name="T3" fmla="*/ 580 h 995"/>
                  <a:gd name="T4" fmla="*/ 193 w 386"/>
                  <a:gd name="T5" fmla="*/ 0 h 995"/>
                  <a:gd name="T6" fmla="*/ 0 w 386"/>
                  <a:gd name="T7" fmla="*/ 580 h 995"/>
                  <a:gd name="T8" fmla="*/ 86 w 386"/>
                  <a:gd name="T9" fmla="*/ 995 h 995"/>
                  <a:gd name="T10" fmla="*/ 300 w 386"/>
                  <a:gd name="T11" fmla="*/ 995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6" h="995">
                    <a:moveTo>
                      <a:pt x="300" y="995"/>
                    </a:moveTo>
                    <a:cubicBezTo>
                      <a:pt x="352" y="891"/>
                      <a:pt x="386" y="781"/>
                      <a:pt x="386" y="580"/>
                    </a:cubicBezTo>
                    <a:cubicBezTo>
                      <a:pt x="386" y="260"/>
                      <a:pt x="193" y="0"/>
                      <a:pt x="193" y="0"/>
                    </a:cubicBezTo>
                    <a:cubicBezTo>
                      <a:pt x="193" y="0"/>
                      <a:pt x="0" y="260"/>
                      <a:pt x="0" y="580"/>
                    </a:cubicBezTo>
                    <a:cubicBezTo>
                      <a:pt x="0" y="781"/>
                      <a:pt x="34" y="891"/>
                      <a:pt x="86" y="995"/>
                    </a:cubicBezTo>
                    <a:cubicBezTo>
                      <a:pt x="300" y="995"/>
                      <a:pt x="300" y="995"/>
                      <a:pt x="300" y="995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1" name="Freeform 17"/>
              <p:cNvSpPr>
                <a:spLocks/>
              </p:cNvSpPr>
              <p:nvPr/>
            </p:nvSpPr>
            <p:spPr bwMode="auto">
              <a:xfrm>
                <a:off x="5791756" y="4054664"/>
                <a:ext cx="612775" cy="117475"/>
              </a:xfrm>
              <a:custGeom>
                <a:avLst/>
                <a:gdLst>
                  <a:gd name="T0" fmla="*/ 0 w 260"/>
                  <a:gd name="T1" fmla="*/ 0 h 50"/>
                  <a:gd name="T2" fmla="*/ 23 w 260"/>
                  <a:gd name="T3" fmla="*/ 50 h 50"/>
                  <a:gd name="T4" fmla="*/ 237 w 260"/>
                  <a:gd name="T5" fmla="*/ 50 h 50"/>
                  <a:gd name="T6" fmla="*/ 260 w 260"/>
                  <a:gd name="T7" fmla="*/ 0 h 50"/>
                  <a:gd name="T8" fmla="*/ 0 w 26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50">
                    <a:moveTo>
                      <a:pt x="0" y="0"/>
                    </a:moveTo>
                    <a:cubicBezTo>
                      <a:pt x="7" y="17"/>
                      <a:pt x="15" y="33"/>
                      <a:pt x="23" y="50"/>
                    </a:cubicBezTo>
                    <a:cubicBezTo>
                      <a:pt x="237" y="50"/>
                      <a:pt x="237" y="50"/>
                      <a:pt x="237" y="50"/>
                    </a:cubicBezTo>
                    <a:cubicBezTo>
                      <a:pt x="245" y="33"/>
                      <a:pt x="253" y="17"/>
                      <a:pt x="26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Freeform 18"/>
              <p:cNvSpPr>
                <a:spLocks/>
              </p:cNvSpPr>
              <p:nvPr/>
            </p:nvSpPr>
            <p:spPr bwMode="auto">
              <a:xfrm>
                <a:off x="5798106" y="1827401"/>
                <a:ext cx="598488" cy="573088"/>
              </a:xfrm>
              <a:custGeom>
                <a:avLst/>
                <a:gdLst>
                  <a:gd name="T0" fmla="*/ 254 w 254"/>
                  <a:gd name="T1" fmla="*/ 243 h 243"/>
                  <a:gd name="T2" fmla="*/ 127 w 254"/>
                  <a:gd name="T3" fmla="*/ 0 h 243"/>
                  <a:gd name="T4" fmla="*/ 0 w 254"/>
                  <a:gd name="T5" fmla="*/ 243 h 243"/>
                  <a:gd name="T6" fmla="*/ 254 w 254"/>
                  <a:gd name="T7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43">
                    <a:moveTo>
                      <a:pt x="254" y="243"/>
                    </a:moveTo>
                    <a:cubicBezTo>
                      <a:pt x="198" y="96"/>
                      <a:pt x="127" y="0"/>
                      <a:pt x="127" y="0"/>
                    </a:cubicBezTo>
                    <a:cubicBezTo>
                      <a:pt x="127" y="0"/>
                      <a:pt x="56" y="96"/>
                      <a:pt x="0" y="243"/>
                    </a:cubicBezTo>
                    <a:cubicBezTo>
                      <a:pt x="254" y="243"/>
                      <a:pt x="254" y="243"/>
                      <a:pt x="254" y="24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3" name="Freeform 19"/>
              <p:cNvSpPr>
                <a:spLocks/>
              </p:cNvSpPr>
              <p:nvPr/>
            </p:nvSpPr>
            <p:spPr bwMode="auto">
              <a:xfrm>
                <a:off x="6048931" y="3560951"/>
                <a:ext cx="100013" cy="1077913"/>
              </a:xfrm>
              <a:custGeom>
                <a:avLst/>
                <a:gdLst>
                  <a:gd name="T0" fmla="*/ 0 w 43"/>
                  <a:gd name="T1" fmla="*/ 228 h 457"/>
                  <a:gd name="T2" fmla="*/ 21 w 43"/>
                  <a:gd name="T3" fmla="*/ 457 h 457"/>
                  <a:gd name="T4" fmla="*/ 43 w 43"/>
                  <a:gd name="T5" fmla="*/ 228 h 457"/>
                  <a:gd name="T6" fmla="*/ 21 w 43"/>
                  <a:gd name="T7" fmla="*/ 0 h 457"/>
                  <a:gd name="T8" fmla="*/ 0 w 43"/>
                  <a:gd name="T9" fmla="*/ 228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57">
                    <a:moveTo>
                      <a:pt x="0" y="228"/>
                    </a:moveTo>
                    <a:cubicBezTo>
                      <a:pt x="0" y="355"/>
                      <a:pt x="21" y="457"/>
                      <a:pt x="21" y="457"/>
                    </a:cubicBezTo>
                    <a:cubicBezTo>
                      <a:pt x="21" y="457"/>
                      <a:pt x="43" y="355"/>
                      <a:pt x="43" y="228"/>
                    </a:cubicBezTo>
                    <a:cubicBezTo>
                      <a:pt x="43" y="102"/>
                      <a:pt x="33" y="0"/>
                      <a:pt x="21" y="0"/>
                    </a:cubicBezTo>
                    <a:cubicBezTo>
                      <a:pt x="9" y="0"/>
                      <a:pt x="0" y="102"/>
                      <a:pt x="0" y="22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4" name="Oval 20"/>
              <p:cNvSpPr>
                <a:spLocks noChangeArrowheads="1"/>
              </p:cNvSpPr>
              <p:nvPr/>
            </p:nvSpPr>
            <p:spPr bwMode="auto">
              <a:xfrm>
                <a:off x="5883831" y="2648139"/>
                <a:ext cx="428625" cy="43021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5" name="Oval 21"/>
              <p:cNvSpPr>
                <a:spLocks noChangeArrowheads="1"/>
              </p:cNvSpPr>
              <p:nvPr/>
            </p:nvSpPr>
            <p:spPr bwMode="auto">
              <a:xfrm>
                <a:off x="5939394" y="2703701"/>
                <a:ext cx="315913" cy="31908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6" name="Freeform 22"/>
              <p:cNvSpPr>
                <a:spLocks/>
              </p:cNvSpPr>
              <p:nvPr/>
            </p:nvSpPr>
            <p:spPr bwMode="auto">
              <a:xfrm>
                <a:off x="6142594" y="4172139"/>
                <a:ext cx="207963" cy="112713"/>
              </a:xfrm>
              <a:custGeom>
                <a:avLst/>
                <a:gdLst>
                  <a:gd name="T0" fmla="*/ 88 w 88"/>
                  <a:gd name="T1" fmla="*/ 0 h 48"/>
                  <a:gd name="T2" fmla="*/ 2 w 88"/>
                  <a:gd name="T3" fmla="*/ 0 h 48"/>
                  <a:gd name="T4" fmla="*/ 1 w 88"/>
                  <a:gd name="T5" fmla="*/ 35 h 48"/>
                  <a:gd name="T6" fmla="*/ 0 w 88"/>
                  <a:gd name="T7" fmla="*/ 48 h 48"/>
                  <a:gd name="T8" fmla="*/ 88 w 88"/>
                  <a:gd name="T9" fmla="*/ 48 h 48"/>
                  <a:gd name="T10" fmla="*/ 88 w 88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48">
                    <a:moveTo>
                      <a:pt x="8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2"/>
                      <a:pt x="1" y="24"/>
                      <a:pt x="1" y="35"/>
                    </a:cubicBezTo>
                    <a:cubicBezTo>
                      <a:pt x="0" y="39"/>
                      <a:pt x="0" y="44"/>
                      <a:pt x="0" y="48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8" y="0"/>
                      <a:pt x="88" y="0"/>
                      <a:pt x="88" y="0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7" name="Freeform 23"/>
              <p:cNvSpPr>
                <a:spLocks/>
              </p:cNvSpPr>
              <p:nvPr/>
            </p:nvSpPr>
            <p:spPr bwMode="auto">
              <a:xfrm>
                <a:off x="6144181" y="4172139"/>
                <a:ext cx="3175" cy="82550"/>
              </a:xfrm>
              <a:custGeom>
                <a:avLst/>
                <a:gdLst>
                  <a:gd name="T0" fmla="*/ 1 w 1"/>
                  <a:gd name="T1" fmla="*/ 0 h 35"/>
                  <a:gd name="T2" fmla="*/ 1 w 1"/>
                  <a:gd name="T3" fmla="*/ 0 h 35"/>
                  <a:gd name="T4" fmla="*/ 0 w 1"/>
                  <a:gd name="T5" fmla="*/ 35 h 35"/>
                  <a:gd name="T6" fmla="*/ 1 w 1"/>
                  <a:gd name="T7" fmla="*/ 0 h 35"/>
                  <a:gd name="T8" fmla="*/ 1 w 1"/>
                  <a:gd name="T9" fmla="*/ 0 h 35"/>
                  <a:gd name="T10" fmla="*/ 1 w 1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5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2"/>
                      <a:pt x="0" y="24"/>
                      <a:pt x="0" y="35"/>
                    </a:cubicBezTo>
                    <a:cubicBezTo>
                      <a:pt x="0" y="24"/>
                      <a:pt x="1" y="1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0023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8" name="Freeform 24"/>
              <p:cNvSpPr>
                <a:spLocks noEditPoints="1"/>
              </p:cNvSpPr>
              <p:nvPr/>
            </p:nvSpPr>
            <p:spPr bwMode="auto">
              <a:xfrm>
                <a:off x="6420406" y="3560951"/>
                <a:ext cx="461963" cy="1077913"/>
              </a:xfrm>
              <a:custGeom>
                <a:avLst/>
                <a:gdLst>
                  <a:gd name="T0" fmla="*/ 152 w 196"/>
                  <a:gd name="T1" fmla="*/ 457 h 457"/>
                  <a:gd name="T2" fmla="*/ 152 w 196"/>
                  <a:gd name="T3" fmla="*/ 457 h 457"/>
                  <a:gd name="T4" fmla="*/ 152 w 196"/>
                  <a:gd name="T5" fmla="*/ 457 h 457"/>
                  <a:gd name="T6" fmla="*/ 152 w 196"/>
                  <a:gd name="T7" fmla="*/ 457 h 457"/>
                  <a:gd name="T8" fmla="*/ 152 w 196"/>
                  <a:gd name="T9" fmla="*/ 457 h 457"/>
                  <a:gd name="T10" fmla="*/ 152 w 196"/>
                  <a:gd name="T11" fmla="*/ 457 h 457"/>
                  <a:gd name="T12" fmla="*/ 152 w 196"/>
                  <a:gd name="T13" fmla="*/ 457 h 457"/>
                  <a:gd name="T14" fmla="*/ 152 w 196"/>
                  <a:gd name="T15" fmla="*/ 457 h 457"/>
                  <a:gd name="T16" fmla="*/ 152 w 196"/>
                  <a:gd name="T17" fmla="*/ 457 h 457"/>
                  <a:gd name="T18" fmla="*/ 0 w 196"/>
                  <a:gd name="T19" fmla="*/ 192 h 457"/>
                  <a:gd name="T20" fmla="*/ 0 w 196"/>
                  <a:gd name="T21" fmla="*/ 192 h 457"/>
                  <a:gd name="T22" fmla="*/ 152 w 196"/>
                  <a:gd name="T23" fmla="*/ 457 h 457"/>
                  <a:gd name="T24" fmla="*/ 0 w 196"/>
                  <a:gd name="T25" fmla="*/ 192 h 457"/>
                  <a:gd name="T26" fmla="*/ 44 w 196"/>
                  <a:gd name="T27" fmla="*/ 45 h 457"/>
                  <a:gd name="T28" fmla="*/ 44 w 196"/>
                  <a:gd name="T29" fmla="*/ 45 h 457"/>
                  <a:gd name="T30" fmla="*/ 44 w 196"/>
                  <a:gd name="T31" fmla="*/ 45 h 457"/>
                  <a:gd name="T32" fmla="*/ 44 w 196"/>
                  <a:gd name="T33" fmla="*/ 45 h 457"/>
                  <a:gd name="T34" fmla="*/ 45 w 196"/>
                  <a:gd name="T35" fmla="*/ 45 h 457"/>
                  <a:gd name="T36" fmla="*/ 44 w 196"/>
                  <a:gd name="T37" fmla="*/ 45 h 457"/>
                  <a:gd name="T38" fmla="*/ 45 w 196"/>
                  <a:gd name="T39" fmla="*/ 45 h 457"/>
                  <a:gd name="T40" fmla="*/ 131 w 196"/>
                  <a:gd name="T41" fmla="*/ 0 h 457"/>
                  <a:gd name="T42" fmla="*/ 45 w 196"/>
                  <a:gd name="T43" fmla="*/ 45 h 457"/>
                  <a:gd name="T44" fmla="*/ 131 w 196"/>
                  <a:gd name="T45" fmla="*/ 0 h 457"/>
                  <a:gd name="T46" fmla="*/ 196 w 196"/>
                  <a:gd name="T47" fmla="*/ 255 h 457"/>
                  <a:gd name="T48" fmla="*/ 131 w 196"/>
                  <a:gd name="T49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6" h="457">
                    <a:moveTo>
                      <a:pt x="152" y="457"/>
                    </a:move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moveTo>
                      <a:pt x="152" y="457"/>
                    </a:move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moveTo>
                      <a:pt x="152" y="457"/>
                    </a:move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moveTo>
                      <a:pt x="0" y="192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112" y="252"/>
                      <a:pt x="152" y="455"/>
                      <a:pt x="152" y="457"/>
                    </a:cubicBezTo>
                    <a:cubicBezTo>
                      <a:pt x="152" y="455"/>
                      <a:pt x="112" y="252"/>
                      <a:pt x="0" y="192"/>
                    </a:cubicBezTo>
                    <a:moveTo>
                      <a:pt x="44" y="45"/>
                    </a:move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moveTo>
                      <a:pt x="45" y="45"/>
                    </a:move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5" y="45"/>
                    </a:cubicBezTo>
                    <a:moveTo>
                      <a:pt x="131" y="0"/>
                    </a:moveTo>
                    <a:cubicBezTo>
                      <a:pt x="110" y="41"/>
                      <a:pt x="58" y="45"/>
                      <a:pt x="45" y="45"/>
                    </a:cubicBezTo>
                    <a:cubicBezTo>
                      <a:pt x="58" y="45"/>
                      <a:pt x="110" y="41"/>
                      <a:pt x="131" y="0"/>
                    </a:cubicBezTo>
                    <a:cubicBezTo>
                      <a:pt x="131" y="0"/>
                      <a:pt x="196" y="106"/>
                      <a:pt x="196" y="255"/>
                    </a:cubicBezTo>
                    <a:cubicBezTo>
                      <a:pt x="196" y="106"/>
                      <a:pt x="131" y="0"/>
                      <a:pt x="131" y="0"/>
                    </a:cubicBezTo>
                  </a:path>
                </a:pathLst>
              </a:custGeom>
              <a:solidFill>
                <a:srgbClr val="004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9" name="Freeform 25"/>
              <p:cNvSpPr>
                <a:spLocks/>
              </p:cNvSpPr>
              <p:nvPr/>
            </p:nvSpPr>
            <p:spPr bwMode="auto">
              <a:xfrm>
                <a:off x="6420406" y="3560951"/>
                <a:ext cx="461963" cy="1077913"/>
              </a:xfrm>
              <a:custGeom>
                <a:avLst/>
                <a:gdLst>
                  <a:gd name="T0" fmla="*/ 131 w 196"/>
                  <a:gd name="T1" fmla="*/ 0 h 457"/>
                  <a:gd name="T2" fmla="*/ 45 w 196"/>
                  <a:gd name="T3" fmla="*/ 45 h 457"/>
                  <a:gd name="T4" fmla="*/ 45 w 196"/>
                  <a:gd name="T5" fmla="*/ 45 h 457"/>
                  <a:gd name="T6" fmla="*/ 44 w 196"/>
                  <a:gd name="T7" fmla="*/ 45 h 457"/>
                  <a:gd name="T8" fmla="*/ 44 w 196"/>
                  <a:gd name="T9" fmla="*/ 45 h 457"/>
                  <a:gd name="T10" fmla="*/ 44 w 196"/>
                  <a:gd name="T11" fmla="*/ 45 h 457"/>
                  <a:gd name="T12" fmla="*/ 44 w 196"/>
                  <a:gd name="T13" fmla="*/ 45 h 457"/>
                  <a:gd name="T14" fmla="*/ 44 w 196"/>
                  <a:gd name="T15" fmla="*/ 45 h 457"/>
                  <a:gd name="T16" fmla="*/ 41 w 196"/>
                  <a:gd name="T17" fmla="*/ 45 h 457"/>
                  <a:gd name="T18" fmla="*/ 0 w 196"/>
                  <a:gd name="T19" fmla="*/ 192 h 457"/>
                  <a:gd name="T20" fmla="*/ 152 w 196"/>
                  <a:gd name="T21" fmla="*/ 457 h 457"/>
                  <a:gd name="T22" fmla="*/ 152 w 196"/>
                  <a:gd name="T23" fmla="*/ 457 h 457"/>
                  <a:gd name="T24" fmla="*/ 152 w 196"/>
                  <a:gd name="T25" fmla="*/ 457 h 457"/>
                  <a:gd name="T26" fmla="*/ 152 w 196"/>
                  <a:gd name="T27" fmla="*/ 457 h 457"/>
                  <a:gd name="T28" fmla="*/ 152 w 196"/>
                  <a:gd name="T29" fmla="*/ 457 h 457"/>
                  <a:gd name="T30" fmla="*/ 152 w 196"/>
                  <a:gd name="T31" fmla="*/ 457 h 457"/>
                  <a:gd name="T32" fmla="*/ 152 w 196"/>
                  <a:gd name="T33" fmla="*/ 457 h 457"/>
                  <a:gd name="T34" fmla="*/ 152 w 196"/>
                  <a:gd name="T35" fmla="*/ 457 h 457"/>
                  <a:gd name="T36" fmla="*/ 196 w 196"/>
                  <a:gd name="T37" fmla="*/ 255 h 457"/>
                  <a:gd name="T38" fmla="*/ 131 w 196"/>
                  <a:gd name="T39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6" h="457">
                    <a:moveTo>
                      <a:pt x="131" y="0"/>
                    </a:moveTo>
                    <a:cubicBezTo>
                      <a:pt x="110" y="41"/>
                      <a:pt x="58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5"/>
                      <a:pt x="41" y="45"/>
                      <a:pt x="41" y="45"/>
                    </a:cubicBezTo>
                    <a:cubicBezTo>
                      <a:pt x="32" y="101"/>
                      <a:pt x="18" y="149"/>
                      <a:pt x="0" y="192"/>
                    </a:cubicBezTo>
                    <a:cubicBezTo>
                      <a:pt x="112" y="252"/>
                      <a:pt x="152" y="455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52" y="457"/>
                      <a:pt x="152" y="457"/>
                      <a:pt x="152" y="457"/>
                    </a:cubicBezTo>
                    <a:cubicBezTo>
                      <a:pt x="184" y="385"/>
                      <a:pt x="196" y="316"/>
                      <a:pt x="196" y="255"/>
                    </a:cubicBezTo>
                    <a:cubicBezTo>
                      <a:pt x="196" y="106"/>
                      <a:pt x="131" y="0"/>
                      <a:pt x="131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0" name="Freeform 26"/>
              <p:cNvSpPr>
                <a:spLocks/>
              </p:cNvSpPr>
              <p:nvPr/>
            </p:nvSpPr>
            <p:spPr bwMode="auto">
              <a:xfrm>
                <a:off x="6420406" y="3667314"/>
                <a:ext cx="96838" cy="346075"/>
              </a:xfrm>
              <a:custGeom>
                <a:avLst/>
                <a:gdLst>
                  <a:gd name="T0" fmla="*/ 41 w 41"/>
                  <a:gd name="T1" fmla="*/ 0 h 147"/>
                  <a:gd name="T2" fmla="*/ 41 w 41"/>
                  <a:gd name="T3" fmla="*/ 0 h 147"/>
                  <a:gd name="T4" fmla="*/ 0 w 41"/>
                  <a:gd name="T5" fmla="*/ 147 h 147"/>
                  <a:gd name="T6" fmla="*/ 0 w 41"/>
                  <a:gd name="T7" fmla="*/ 147 h 147"/>
                  <a:gd name="T8" fmla="*/ 0 w 41"/>
                  <a:gd name="T9" fmla="*/ 147 h 147"/>
                  <a:gd name="T10" fmla="*/ 41 w 41"/>
                  <a:gd name="T11" fmla="*/ 0 h 147"/>
                  <a:gd name="T12" fmla="*/ 41 w 41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147">
                    <a:moveTo>
                      <a:pt x="41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56"/>
                      <a:pt x="17" y="104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18" y="104"/>
                      <a:pt x="32" y="56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</a:path>
                </a:pathLst>
              </a:custGeom>
              <a:solidFill>
                <a:srgbClr val="0044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1" name="Freeform 27"/>
              <p:cNvSpPr>
                <a:spLocks/>
              </p:cNvSpPr>
              <p:nvPr/>
            </p:nvSpPr>
            <p:spPr bwMode="auto">
              <a:xfrm>
                <a:off x="6102906" y="1833751"/>
                <a:ext cx="0" cy="3175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C4B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2" name="Freeform 28"/>
              <p:cNvSpPr>
                <a:spLocks noEditPoints="1"/>
              </p:cNvSpPr>
              <p:nvPr/>
            </p:nvSpPr>
            <p:spPr bwMode="auto">
              <a:xfrm>
                <a:off x="6163231" y="1925826"/>
                <a:ext cx="388938" cy="2128838"/>
              </a:xfrm>
              <a:custGeom>
                <a:avLst/>
                <a:gdLst>
                  <a:gd name="T0" fmla="*/ 102 w 165"/>
                  <a:gd name="T1" fmla="*/ 903 h 903"/>
                  <a:gd name="T2" fmla="*/ 102 w 165"/>
                  <a:gd name="T3" fmla="*/ 903 h 903"/>
                  <a:gd name="T4" fmla="*/ 165 w 165"/>
                  <a:gd name="T5" fmla="*/ 544 h 903"/>
                  <a:gd name="T6" fmla="*/ 165 w 165"/>
                  <a:gd name="T7" fmla="*/ 543 h 903"/>
                  <a:gd name="T8" fmla="*/ 165 w 165"/>
                  <a:gd name="T9" fmla="*/ 543 h 903"/>
                  <a:gd name="T10" fmla="*/ 165 w 165"/>
                  <a:gd name="T11" fmla="*/ 542 h 903"/>
                  <a:gd name="T12" fmla="*/ 165 w 165"/>
                  <a:gd name="T13" fmla="*/ 541 h 903"/>
                  <a:gd name="T14" fmla="*/ 165 w 165"/>
                  <a:gd name="T15" fmla="*/ 541 h 903"/>
                  <a:gd name="T16" fmla="*/ 165 w 165"/>
                  <a:gd name="T17" fmla="*/ 541 h 903"/>
                  <a:gd name="T18" fmla="*/ 165 w 165"/>
                  <a:gd name="T19" fmla="*/ 540 h 903"/>
                  <a:gd name="T20" fmla="*/ 165 w 165"/>
                  <a:gd name="T21" fmla="*/ 540 h 903"/>
                  <a:gd name="T22" fmla="*/ 165 w 165"/>
                  <a:gd name="T23" fmla="*/ 540 h 903"/>
                  <a:gd name="T24" fmla="*/ 165 w 165"/>
                  <a:gd name="T25" fmla="*/ 539 h 903"/>
                  <a:gd name="T26" fmla="*/ 165 w 165"/>
                  <a:gd name="T27" fmla="*/ 539 h 903"/>
                  <a:gd name="T28" fmla="*/ 165 w 165"/>
                  <a:gd name="T29" fmla="*/ 538 h 903"/>
                  <a:gd name="T30" fmla="*/ 165 w 165"/>
                  <a:gd name="T31" fmla="*/ 537 h 903"/>
                  <a:gd name="T32" fmla="*/ 165 w 165"/>
                  <a:gd name="T33" fmla="*/ 538 h 903"/>
                  <a:gd name="T34" fmla="*/ 165 w 165"/>
                  <a:gd name="T35" fmla="*/ 537 h 903"/>
                  <a:gd name="T36" fmla="*/ 165 w 165"/>
                  <a:gd name="T37" fmla="*/ 537 h 903"/>
                  <a:gd name="T38" fmla="*/ 165 w 165"/>
                  <a:gd name="T39" fmla="*/ 537 h 903"/>
                  <a:gd name="T40" fmla="*/ 165 w 165"/>
                  <a:gd name="T41" fmla="*/ 536 h 903"/>
                  <a:gd name="T42" fmla="*/ 165 w 165"/>
                  <a:gd name="T43" fmla="*/ 536 h 903"/>
                  <a:gd name="T44" fmla="*/ 165 w 165"/>
                  <a:gd name="T45" fmla="*/ 536 h 903"/>
                  <a:gd name="T46" fmla="*/ 165 w 165"/>
                  <a:gd name="T47" fmla="*/ 535 h 903"/>
                  <a:gd name="T48" fmla="*/ 165 w 165"/>
                  <a:gd name="T49" fmla="*/ 535 h 903"/>
                  <a:gd name="T50" fmla="*/ 165 w 165"/>
                  <a:gd name="T51" fmla="*/ 535 h 903"/>
                  <a:gd name="T52" fmla="*/ 165 w 165"/>
                  <a:gd name="T53" fmla="*/ 534 h 903"/>
                  <a:gd name="T54" fmla="*/ 165 w 165"/>
                  <a:gd name="T55" fmla="*/ 534 h 903"/>
                  <a:gd name="T56" fmla="*/ 165 w 165"/>
                  <a:gd name="T57" fmla="*/ 534 h 903"/>
                  <a:gd name="T58" fmla="*/ 165 w 165"/>
                  <a:gd name="T59" fmla="*/ 533 h 903"/>
                  <a:gd name="T60" fmla="*/ 165 w 165"/>
                  <a:gd name="T61" fmla="*/ 533 h 903"/>
                  <a:gd name="T62" fmla="*/ 165 w 165"/>
                  <a:gd name="T63" fmla="*/ 533 h 903"/>
                  <a:gd name="T64" fmla="*/ 165 w 165"/>
                  <a:gd name="T65" fmla="*/ 532 h 903"/>
                  <a:gd name="T66" fmla="*/ 165 w 165"/>
                  <a:gd name="T67" fmla="*/ 532 h 903"/>
                  <a:gd name="T68" fmla="*/ 165 w 165"/>
                  <a:gd name="T69" fmla="*/ 532 h 9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5" h="903">
                    <a:moveTo>
                      <a:pt x="102" y="903"/>
                    </a:moveTo>
                    <a:cubicBezTo>
                      <a:pt x="102" y="903"/>
                      <a:pt x="102" y="903"/>
                      <a:pt x="102" y="903"/>
                    </a:cubicBezTo>
                    <a:cubicBezTo>
                      <a:pt x="102" y="903"/>
                      <a:pt x="102" y="903"/>
                      <a:pt x="102" y="903"/>
                    </a:cubicBezTo>
                    <a:cubicBezTo>
                      <a:pt x="102" y="903"/>
                      <a:pt x="102" y="903"/>
                      <a:pt x="102" y="903"/>
                    </a:cubicBezTo>
                    <a:moveTo>
                      <a:pt x="165" y="543"/>
                    </a:moveTo>
                    <a:cubicBezTo>
                      <a:pt x="165" y="543"/>
                      <a:pt x="165" y="543"/>
                      <a:pt x="165" y="544"/>
                    </a:cubicBezTo>
                    <a:cubicBezTo>
                      <a:pt x="165" y="543"/>
                      <a:pt x="165" y="543"/>
                      <a:pt x="165" y="543"/>
                    </a:cubicBezTo>
                    <a:moveTo>
                      <a:pt x="165" y="543"/>
                    </a:moveTo>
                    <a:cubicBezTo>
                      <a:pt x="165" y="543"/>
                      <a:pt x="165" y="543"/>
                      <a:pt x="165" y="543"/>
                    </a:cubicBezTo>
                    <a:cubicBezTo>
                      <a:pt x="165" y="543"/>
                      <a:pt x="165" y="543"/>
                      <a:pt x="165" y="543"/>
                    </a:cubicBezTo>
                    <a:moveTo>
                      <a:pt x="165" y="542"/>
                    </a:moveTo>
                    <a:cubicBezTo>
                      <a:pt x="165" y="542"/>
                      <a:pt x="165" y="542"/>
                      <a:pt x="165" y="542"/>
                    </a:cubicBezTo>
                    <a:cubicBezTo>
                      <a:pt x="165" y="542"/>
                      <a:pt x="165" y="542"/>
                      <a:pt x="165" y="542"/>
                    </a:cubicBezTo>
                    <a:moveTo>
                      <a:pt x="165" y="541"/>
                    </a:moveTo>
                    <a:cubicBezTo>
                      <a:pt x="165" y="541"/>
                      <a:pt x="165" y="541"/>
                      <a:pt x="165" y="541"/>
                    </a:cubicBezTo>
                    <a:cubicBezTo>
                      <a:pt x="165" y="541"/>
                      <a:pt x="165" y="541"/>
                      <a:pt x="165" y="541"/>
                    </a:cubicBezTo>
                    <a:moveTo>
                      <a:pt x="165" y="540"/>
                    </a:moveTo>
                    <a:cubicBezTo>
                      <a:pt x="165" y="541"/>
                      <a:pt x="165" y="541"/>
                      <a:pt x="165" y="541"/>
                    </a:cubicBezTo>
                    <a:cubicBezTo>
                      <a:pt x="165" y="541"/>
                      <a:pt x="165" y="541"/>
                      <a:pt x="165" y="540"/>
                    </a:cubicBezTo>
                    <a:moveTo>
                      <a:pt x="165" y="540"/>
                    </a:moveTo>
                    <a:cubicBezTo>
                      <a:pt x="165" y="540"/>
                      <a:pt x="165" y="540"/>
                      <a:pt x="165" y="540"/>
                    </a:cubicBezTo>
                    <a:cubicBezTo>
                      <a:pt x="165" y="540"/>
                      <a:pt x="165" y="540"/>
                      <a:pt x="165" y="540"/>
                    </a:cubicBezTo>
                    <a:moveTo>
                      <a:pt x="165" y="539"/>
                    </a:moveTo>
                    <a:cubicBezTo>
                      <a:pt x="165" y="539"/>
                      <a:pt x="165" y="539"/>
                      <a:pt x="165" y="540"/>
                    </a:cubicBezTo>
                    <a:cubicBezTo>
                      <a:pt x="165" y="539"/>
                      <a:pt x="165" y="539"/>
                      <a:pt x="165" y="539"/>
                    </a:cubicBezTo>
                    <a:moveTo>
                      <a:pt x="165" y="539"/>
                    </a:moveTo>
                    <a:cubicBezTo>
                      <a:pt x="165" y="539"/>
                      <a:pt x="165" y="539"/>
                      <a:pt x="165" y="539"/>
                    </a:cubicBezTo>
                    <a:cubicBezTo>
                      <a:pt x="165" y="539"/>
                      <a:pt x="165" y="539"/>
                      <a:pt x="165" y="539"/>
                    </a:cubicBezTo>
                    <a:moveTo>
                      <a:pt x="165" y="538"/>
                    </a:moveTo>
                    <a:cubicBezTo>
                      <a:pt x="165" y="538"/>
                      <a:pt x="165" y="538"/>
                      <a:pt x="165" y="538"/>
                    </a:cubicBezTo>
                    <a:cubicBezTo>
                      <a:pt x="165" y="538"/>
                      <a:pt x="165" y="538"/>
                      <a:pt x="165" y="538"/>
                    </a:cubicBezTo>
                    <a:moveTo>
                      <a:pt x="165" y="537"/>
                    </a:moveTo>
                    <a:cubicBezTo>
                      <a:pt x="165" y="538"/>
                      <a:pt x="165" y="538"/>
                      <a:pt x="165" y="538"/>
                    </a:cubicBezTo>
                    <a:cubicBezTo>
                      <a:pt x="165" y="538"/>
                      <a:pt x="165" y="538"/>
                      <a:pt x="165" y="538"/>
                    </a:cubicBezTo>
                    <a:cubicBezTo>
                      <a:pt x="165" y="538"/>
                      <a:pt x="165" y="538"/>
                      <a:pt x="165" y="537"/>
                    </a:cubicBezTo>
                    <a:moveTo>
                      <a:pt x="165" y="537"/>
                    </a:moveTo>
                    <a:cubicBezTo>
                      <a:pt x="165" y="537"/>
                      <a:pt x="165" y="537"/>
                      <a:pt x="165" y="537"/>
                    </a:cubicBezTo>
                    <a:cubicBezTo>
                      <a:pt x="165" y="537"/>
                      <a:pt x="165" y="537"/>
                      <a:pt x="165" y="537"/>
                    </a:cubicBezTo>
                    <a:moveTo>
                      <a:pt x="165" y="537"/>
                    </a:moveTo>
                    <a:cubicBezTo>
                      <a:pt x="165" y="537"/>
                      <a:pt x="165" y="537"/>
                      <a:pt x="165" y="537"/>
                    </a:cubicBezTo>
                    <a:cubicBezTo>
                      <a:pt x="165" y="537"/>
                      <a:pt x="165" y="537"/>
                      <a:pt x="165" y="537"/>
                    </a:cubicBezTo>
                    <a:moveTo>
                      <a:pt x="165" y="536"/>
                    </a:moveTo>
                    <a:cubicBezTo>
                      <a:pt x="165" y="536"/>
                      <a:pt x="165" y="536"/>
                      <a:pt x="165" y="536"/>
                    </a:cubicBezTo>
                    <a:cubicBezTo>
                      <a:pt x="165" y="536"/>
                      <a:pt x="165" y="536"/>
                      <a:pt x="165" y="536"/>
                    </a:cubicBezTo>
                    <a:moveTo>
                      <a:pt x="165" y="536"/>
                    </a:moveTo>
                    <a:cubicBezTo>
                      <a:pt x="165" y="536"/>
                      <a:pt x="165" y="536"/>
                      <a:pt x="165" y="536"/>
                    </a:cubicBezTo>
                    <a:cubicBezTo>
                      <a:pt x="165" y="536"/>
                      <a:pt x="165" y="536"/>
                      <a:pt x="165" y="536"/>
                    </a:cubicBezTo>
                    <a:moveTo>
                      <a:pt x="165" y="535"/>
                    </a:moveTo>
                    <a:cubicBezTo>
                      <a:pt x="165" y="535"/>
                      <a:pt x="165" y="535"/>
                      <a:pt x="165" y="536"/>
                    </a:cubicBezTo>
                    <a:cubicBezTo>
                      <a:pt x="165" y="535"/>
                      <a:pt x="165" y="535"/>
                      <a:pt x="165" y="535"/>
                    </a:cubicBezTo>
                    <a:moveTo>
                      <a:pt x="165" y="535"/>
                    </a:moveTo>
                    <a:cubicBezTo>
                      <a:pt x="165" y="535"/>
                      <a:pt x="165" y="535"/>
                      <a:pt x="165" y="535"/>
                    </a:cubicBezTo>
                    <a:cubicBezTo>
                      <a:pt x="165" y="535"/>
                      <a:pt x="165" y="535"/>
                      <a:pt x="165" y="535"/>
                    </a:cubicBezTo>
                    <a:moveTo>
                      <a:pt x="165" y="534"/>
                    </a:moveTo>
                    <a:cubicBezTo>
                      <a:pt x="165" y="534"/>
                      <a:pt x="165" y="534"/>
                      <a:pt x="165" y="535"/>
                    </a:cubicBezTo>
                    <a:cubicBezTo>
                      <a:pt x="165" y="534"/>
                      <a:pt x="165" y="534"/>
                      <a:pt x="165" y="534"/>
                    </a:cubicBezTo>
                    <a:moveTo>
                      <a:pt x="165" y="533"/>
                    </a:moveTo>
                    <a:cubicBezTo>
                      <a:pt x="165" y="533"/>
                      <a:pt x="165" y="534"/>
                      <a:pt x="165" y="534"/>
                    </a:cubicBezTo>
                    <a:cubicBezTo>
                      <a:pt x="165" y="534"/>
                      <a:pt x="165" y="533"/>
                      <a:pt x="165" y="533"/>
                    </a:cubicBezTo>
                    <a:moveTo>
                      <a:pt x="165" y="533"/>
                    </a:moveTo>
                    <a:cubicBezTo>
                      <a:pt x="165" y="533"/>
                      <a:pt x="165" y="533"/>
                      <a:pt x="165" y="533"/>
                    </a:cubicBezTo>
                    <a:cubicBezTo>
                      <a:pt x="165" y="533"/>
                      <a:pt x="165" y="533"/>
                      <a:pt x="165" y="533"/>
                    </a:cubicBezTo>
                    <a:moveTo>
                      <a:pt x="165" y="532"/>
                    </a:moveTo>
                    <a:cubicBezTo>
                      <a:pt x="165" y="532"/>
                      <a:pt x="165" y="533"/>
                      <a:pt x="165" y="533"/>
                    </a:cubicBezTo>
                    <a:cubicBezTo>
                      <a:pt x="165" y="533"/>
                      <a:pt x="165" y="532"/>
                      <a:pt x="165" y="532"/>
                    </a:cubicBezTo>
                    <a:moveTo>
                      <a:pt x="165" y="532"/>
                    </a:moveTo>
                    <a:cubicBezTo>
                      <a:pt x="165" y="532"/>
                      <a:pt x="165" y="532"/>
                      <a:pt x="165" y="532"/>
                    </a:cubicBezTo>
                    <a:cubicBezTo>
                      <a:pt x="165" y="532"/>
                      <a:pt x="165" y="532"/>
                      <a:pt x="165" y="532"/>
                    </a:cubicBezTo>
                    <a:moveTo>
                      <a:pt x="0" y="0"/>
                    </a:moveTo>
                    <a:cubicBezTo>
                      <a:pt x="53" y="85"/>
                      <a:pt x="163" y="291"/>
                      <a:pt x="165" y="532"/>
                    </a:cubicBezTo>
                    <a:cubicBezTo>
                      <a:pt x="163" y="290"/>
                      <a:pt x="53" y="85"/>
                      <a:pt x="0" y="0"/>
                    </a:cubicBezTo>
                  </a:path>
                </a:pathLst>
              </a:custGeom>
              <a:solidFill>
                <a:srgbClr val="FCF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3" name="Freeform 29"/>
              <p:cNvSpPr>
                <a:spLocks/>
              </p:cNvSpPr>
              <p:nvPr/>
            </p:nvSpPr>
            <p:spPr bwMode="auto">
              <a:xfrm>
                <a:off x="6098144" y="1852801"/>
                <a:ext cx="454025" cy="2201863"/>
              </a:xfrm>
              <a:custGeom>
                <a:avLst/>
                <a:gdLst>
                  <a:gd name="T0" fmla="*/ 83 w 193"/>
                  <a:gd name="T1" fmla="*/ 131 h 934"/>
                  <a:gd name="T2" fmla="*/ 83 w 193"/>
                  <a:gd name="T3" fmla="*/ 131 h 934"/>
                  <a:gd name="T4" fmla="*/ 127 w 193"/>
                  <a:gd name="T5" fmla="*/ 232 h 934"/>
                  <a:gd name="T6" fmla="*/ 127 w 193"/>
                  <a:gd name="T7" fmla="*/ 232 h 934"/>
                  <a:gd name="T8" fmla="*/ 0 w 193"/>
                  <a:gd name="T9" fmla="*/ 337 h 934"/>
                  <a:gd name="T10" fmla="*/ 91 w 193"/>
                  <a:gd name="T11" fmla="*/ 429 h 934"/>
                  <a:gd name="T12" fmla="*/ 0 w 193"/>
                  <a:gd name="T13" fmla="*/ 520 h 934"/>
                  <a:gd name="T14" fmla="*/ 0 w 193"/>
                  <a:gd name="T15" fmla="*/ 725 h 934"/>
                  <a:gd name="T16" fmla="*/ 0 w 193"/>
                  <a:gd name="T17" fmla="*/ 725 h 934"/>
                  <a:gd name="T18" fmla="*/ 0 w 193"/>
                  <a:gd name="T19" fmla="*/ 725 h 934"/>
                  <a:gd name="T20" fmla="*/ 0 w 193"/>
                  <a:gd name="T21" fmla="*/ 725 h 934"/>
                  <a:gd name="T22" fmla="*/ 0 w 193"/>
                  <a:gd name="T23" fmla="*/ 725 h 934"/>
                  <a:gd name="T24" fmla="*/ 0 w 193"/>
                  <a:gd name="T25" fmla="*/ 725 h 934"/>
                  <a:gd name="T26" fmla="*/ 0 w 193"/>
                  <a:gd name="T27" fmla="*/ 725 h 934"/>
                  <a:gd name="T28" fmla="*/ 0 w 193"/>
                  <a:gd name="T29" fmla="*/ 725 h 934"/>
                  <a:gd name="T30" fmla="*/ 0 w 193"/>
                  <a:gd name="T31" fmla="*/ 725 h 934"/>
                  <a:gd name="T32" fmla="*/ 1 w 193"/>
                  <a:gd name="T33" fmla="*/ 725 h 934"/>
                  <a:gd name="T34" fmla="*/ 1 w 193"/>
                  <a:gd name="T35" fmla="*/ 725 h 934"/>
                  <a:gd name="T36" fmla="*/ 1 w 193"/>
                  <a:gd name="T37" fmla="*/ 725 h 934"/>
                  <a:gd name="T38" fmla="*/ 1 w 193"/>
                  <a:gd name="T39" fmla="*/ 725 h 934"/>
                  <a:gd name="T40" fmla="*/ 1 w 193"/>
                  <a:gd name="T41" fmla="*/ 725 h 934"/>
                  <a:gd name="T42" fmla="*/ 1 w 193"/>
                  <a:gd name="T43" fmla="*/ 725 h 934"/>
                  <a:gd name="T44" fmla="*/ 1 w 193"/>
                  <a:gd name="T45" fmla="*/ 725 h 934"/>
                  <a:gd name="T46" fmla="*/ 1 w 193"/>
                  <a:gd name="T47" fmla="*/ 725 h 934"/>
                  <a:gd name="T48" fmla="*/ 1 w 193"/>
                  <a:gd name="T49" fmla="*/ 725 h 934"/>
                  <a:gd name="T50" fmla="*/ 1 w 193"/>
                  <a:gd name="T51" fmla="*/ 725 h 934"/>
                  <a:gd name="T52" fmla="*/ 1 w 193"/>
                  <a:gd name="T53" fmla="*/ 725 h 934"/>
                  <a:gd name="T54" fmla="*/ 1 w 193"/>
                  <a:gd name="T55" fmla="*/ 725 h 934"/>
                  <a:gd name="T56" fmla="*/ 1 w 193"/>
                  <a:gd name="T57" fmla="*/ 725 h 934"/>
                  <a:gd name="T58" fmla="*/ 130 w 193"/>
                  <a:gd name="T59" fmla="*/ 934 h 934"/>
                  <a:gd name="T60" fmla="*/ 178 w 193"/>
                  <a:gd name="T61" fmla="*/ 770 h 934"/>
                  <a:gd name="T62" fmla="*/ 193 w 193"/>
                  <a:gd name="T63" fmla="*/ 574 h 934"/>
                  <a:gd name="T64" fmla="*/ 193 w 193"/>
                  <a:gd name="T65" fmla="*/ 573 h 934"/>
                  <a:gd name="T66" fmla="*/ 193 w 193"/>
                  <a:gd name="T67" fmla="*/ 572 h 934"/>
                  <a:gd name="T68" fmla="*/ 193 w 193"/>
                  <a:gd name="T69" fmla="*/ 571 h 934"/>
                  <a:gd name="T70" fmla="*/ 193 w 193"/>
                  <a:gd name="T71" fmla="*/ 570 h 934"/>
                  <a:gd name="T72" fmla="*/ 193 w 193"/>
                  <a:gd name="T73" fmla="*/ 569 h 934"/>
                  <a:gd name="T74" fmla="*/ 193 w 193"/>
                  <a:gd name="T75" fmla="*/ 568 h 934"/>
                  <a:gd name="T76" fmla="*/ 193 w 193"/>
                  <a:gd name="T77" fmla="*/ 568 h 934"/>
                  <a:gd name="T78" fmla="*/ 193 w 193"/>
                  <a:gd name="T79" fmla="*/ 567 h 934"/>
                  <a:gd name="T80" fmla="*/ 193 w 193"/>
                  <a:gd name="T81" fmla="*/ 566 h 934"/>
                  <a:gd name="T82" fmla="*/ 193 w 193"/>
                  <a:gd name="T83" fmla="*/ 566 h 934"/>
                  <a:gd name="T84" fmla="*/ 193 w 193"/>
                  <a:gd name="T85" fmla="*/ 564 h 934"/>
                  <a:gd name="T86" fmla="*/ 193 w 193"/>
                  <a:gd name="T87" fmla="*/ 564 h 934"/>
                  <a:gd name="T88" fmla="*/ 193 w 193"/>
                  <a:gd name="T89" fmla="*/ 563 h 934"/>
                  <a:gd name="T90" fmla="*/ 7 w 193"/>
                  <a:gd name="T91" fmla="*/ 0 h 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93" h="934">
                    <a:moveTo>
                      <a:pt x="7" y="0"/>
                    </a:moveTo>
                    <a:cubicBezTo>
                      <a:pt x="21" y="20"/>
                      <a:pt x="51" y="66"/>
                      <a:pt x="83" y="131"/>
                    </a:cubicBezTo>
                    <a:cubicBezTo>
                      <a:pt x="83" y="131"/>
                      <a:pt x="83" y="131"/>
                      <a:pt x="83" y="131"/>
                    </a:cubicBezTo>
                    <a:cubicBezTo>
                      <a:pt x="83" y="131"/>
                      <a:pt x="83" y="131"/>
                      <a:pt x="83" y="131"/>
                    </a:cubicBezTo>
                    <a:cubicBezTo>
                      <a:pt x="83" y="131"/>
                      <a:pt x="83" y="131"/>
                      <a:pt x="83" y="131"/>
                    </a:cubicBezTo>
                    <a:cubicBezTo>
                      <a:pt x="83" y="131"/>
                      <a:pt x="83" y="131"/>
                      <a:pt x="83" y="131"/>
                    </a:cubicBezTo>
                    <a:cubicBezTo>
                      <a:pt x="98" y="161"/>
                      <a:pt x="113" y="195"/>
                      <a:pt x="127" y="232"/>
                    </a:cubicBezTo>
                    <a:cubicBezTo>
                      <a:pt x="127" y="232"/>
                      <a:pt x="127" y="232"/>
                      <a:pt x="127" y="232"/>
                    </a:cubicBezTo>
                    <a:cubicBezTo>
                      <a:pt x="127" y="232"/>
                      <a:pt x="127" y="232"/>
                      <a:pt x="127" y="232"/>
                    </a:cubicBezTo>
                    <a:cubicBezTo>
                      <a:pt x="127" y="232"/>
                      <a:pt x="127" y="232"/>
                      <a:pt x="127" y="232"/>
                    </a:cubicBezTo>
                    <a:cubicBezTo>
                      <a:pt x="127" y="232"/>
                      <a:pt x="127" y="232"/>
                      <a:pt x="127" y="232"/>
                    </a:cubicBezTo>
                    <a:cubicBezTo>
                      <a:pt x="127" y="232"/>
                      <a:pt x="127" y="232"/>
                      <a:pt x="127" y="232"/>
                    </a:cubicBezTo>
                    <a:cubicBezTo>
                      <a:pt x="0" y="232"/>
                      <a:pt x="0" y="232"/>
                      <a:pt x="0" y="232"/>
                    </a:cubicBezTo>
                    <a:cubicBezTo>
                      <a:pt x="0" y="337"/>
                      <a:pt x="0" y="337"/>
                      <a:pt x="0" y="337"/>
                    </a:cubicBezTo>
                    <a:cubicBezTo>
                      <a:pt x="0" y="337"/>
                      <a:pt x="0" y="337"/>
                      <a:pt x="0" y="337"/>
                    </a:cubicBezTo>
                    <a:cubicBezTo>
                      <a:pt x="50" y="337"/>
                      <a:pt x="91" y="378"/>
                      <a:pt x="91" y="429"/>
                    </a:cubicBezTo>
                    <a:cubicBezTo>
                      <a:pt x="91" y="429"/>
                      <a:pt x="91" y="429"/>
                      <a:pt x="91" y="429"/>
                    </a:cubicBezTo>
                    <a:cubicBezTo>
                      <a:pt x="91" y="429"/>
                      <a:pt x="91" y="429"/>
                      <a:pt x="91" y="429"/>
                    </a:cubicBezTo>
                    <a:cubicBezTo>
                      <a:pt x="91" y="429"/>
                      <a:pt x="91" y="429"/>
                      <a:pt x="91" y="429"/>
                    </a:cubicBezTo>
                    <a:cubicBezTo>
                      <a:pt x="91" y="429"/>
                      <a:pt x="91" y="429"/>
                      <a:pt x="91" y="429"/>
                    </a:cubicBezTo>
                    <a:cubicBezTo>
                      <a:pt x="91" y="479"/>
                      <a:pt x="50" y="520"/>
                      <a:pt x="0" y="520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725"/>
                      <a:pt x="0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" y="725"/>
                      <a:pt x="1" y="725"/>
                      <a:pt x="1" y="725"/>
                    </a:cubicBezTo>
                    <a:cubicBezTo>
                      <a:pt x="12" y="731"/>
                      <a:pt x="21" y="821"/>
                      <a:pt x="21" y="934"/>
                    </a:cubicBezTo>
                    <a:cubicBezTo>
                      <a:pt x="130" y="934"/>
                      <a:pt x="130" y="934"/>
                      <a:pt x="130" y="934"/>
                    </a:cubicBezTo>
                    <a:cubicBezTo>
                      <a:pt x="130" y="934"/>
                      <a:pt x="130" y="934"/>
                      <a:pt x="130" y="934"/>
                    </a:cubicBezTo>
                    <a:cubicBezTo>
                      <a:pt x="133" y="928"/>
                      <a:pt x="135" y="923"/>
                      <a:pt x="137" y="917"/>
                    </a:cubicBezTo>
                    <a:cubicBezTo>
                      <a:pt x="154" y="874"/>
                      <a:pt x="169" y="826"/>
                      <a:pt x="178" y="770"/>
                    </a:cubicBezTo>
                    <a:cubicBezTo>
                      <a:pt x="188" y="715"/>
                      <a:pt x="193" y="652"/>
                      <a:pt x="193" y="575"/>
                    </a:cubicBezTo>
                    <a:cubicBezTo>
                      <a:pt x="193" y="574"/>
                      <a:pt x="193" y="574"/>
                      <a:pt x="193" y="574"/>
                    </a:cubicBezTo>
                    <a:cubicBezTo>
                      <a:pt x="193" y="574"/>
                      <a:pt x="193" y="574"/>
                      <a:pt x="193" y="574"/>
                    </a:cubicBezTo>
                    <a:cubicBezTo>
                      <a:pt x="193" y="574"/>
                      <a:pt x="193" y="574"/>
                      <a:pt x="193" y="574"/>
                    </a:cubicBezTo>
                    <a:cubicBezTo>
                      <a:pt x="193" y="574"/>
                      <a:pt x="193" y="573"/>
                      <a:pt x="193" y="573"/>
                    </a:cubicBezTo>
                    <a:cubicBezTo>
                      <a:pt x="193" y="573"/>
                      <a:pt x="193" y="573"/>
                      <a:pt x="193" y="573"/>
                    </a:cubicBezTo>
                    <a:cubicBezTo>
                      <a:pt x="193" y="572"/>
                      <a:pt x="193" y="572"/>
                      <a:pt x="193" y="572"/>
                    </a:cubicBezTo>
                    <a:cubicBezTo>
                      <a:pt x="193" y="572"/>
                      <a:pt x="193" y="572"/>
                      <a:pt x="193" y="572"/>
                    </a:cubicBezTo>
                    <a:cubicBezTo>
                      <a:pt x="193" y="572"/>
                      <a:pt x="193" y="572"/>
                      <a:pt x="193" y="572"/>
                    </a:cubicBezTo>
                    <a:cubicBezTo>
                      <a:pt x="193" y="572"/>
                      <a:pt x="193" y="572"/>
                      <a:pt x="193" y="571"/>
                    </a:cubicBezTo>
                    <a:cubicBezTo>
                      <a:pt x="193" y="571"/>
                      <a:pt x="193" y="571"/>
                      <a:pt x="193" y="571"/>
                    </a:cubicBezTo>
                    <a:cubicBezTo>
                      <a:pt x="193" y="571"/>
                      <a:pt x="193" y="571"/>
                      <a:pt x="193" y="571"/>
                    </a:cubicBezTo>
                    <a:cubicBezTo>
                      <a:pt x="193" y="571"/>
                      <a:pt x="193" y="571"/>
                      <a:pt x="193" y="571"/>
                    </a:cubicBezTo>
                    <a:cubicBezTo>
                      <a:pt x="193" y="570"/>
                      <a:pt x="193" y="570"/>
                      <a:pt x="193" y="570"/>
                    </a:cubicBezTo>
                    <a:cubicBezTo>
                      <a:pt x="193" y="570"/>
                      <a:pt x="193" y="570"/>
                      <a:pt x="193" y="570"/>
                    </a:cubicBezTo>
                    <a:cubicBezTo>
                      <a:pt x="193" y="570"/>
                      <a:pt x="193" y="570"/>
                      <a:pt x="193" y="570"/>
                    </a:cubicBezTo>
                    <a:cubicBezTo>
                      <a:pt x="193" y="570"/>
                      <a:pt x="193" y="569"/>
                      <a:pt x="193" y="569"/>
                    </a:cubicBezTo>
                    <a:cubicBezTo>
                      <a:pt x="193" y="569"/>
                      <a:pt x="193" y="569"/>
                      <a:pt x="193" y="569"/>
                    </a:cubicBezTo>
                    <a:cubicBezTo>
                      <a:pt x="193" y="569"/>
                      <a:pt x="193" y="569"/>
                      <a:pt x="193" y="569"/>
                    </a:cubicBezTo>
                    <a:cubicBezTo>
                      <a:pt x="193" y="569"/>
                      <a:pt x="193" y="569"/>
                      <a:pt x="193" y="568"/>
                    </a:cubicBezTo>
                    <a:cubicBezTo>
                      <a:pt x="193" y="568"/>
                      <a:pt x="193" y="568"/>
                      <a:pt x="193" y="568"/>
                    </a:cubicBezTo>
                    <a:cubicBezTo>
                      <a:pt x="193" y="568"/>
                      <a:pt x="193" y="568"/>
                      <a:pt x="193" y="568"/>
                    </a:cubicBezTo>
                    <a:cubicBezTo>
                      <a:pt x="193" y="568"/>
                      <a:pt x="193" y="568"/>
                      <a:pt x="193" y="568"/>
                    </a:cubicBezTo>
                    <a:cubicBezTo>
                      <a:pt x="193" y="568"/>
                      <a:pt x="193" y="568"/>
                      <a:pt x="193" y="568"/>
                    </a:cubicBezTo>
                    <a:cubicBezTo>
                      <a:pt x="193" y="568"/>
                      <a:pt x="193" y="567"/>
                      <a:pt x="193" y="567"/>
                    </a:cubicBezTo>
                    <a:cubicBezTo>
                      <a:pt x="193" y="567"/>
                      <a:pt x="193" y="567"/>
                      <a:pt x="193" y="567"/>
                    </a:cubicBezTo>
                    <a:cubicBezTo>
                      <a:pt x="193" y="567"/>
                      <a:pt x="193" y="567"/>
                      <a:pt x="193" y="567"/>
                    </a:cubicBezTo>
                    <a:cubicBezTo>
                      <a:pt x="193" y="567"/>
                      <a:pt x="193" y="567"/>
                      <a:pt x="193" y="567"/>
                    </a:cubicBezTo>
                    <a:cubicBezTo>
                      <a:pt x="193" y="567"/>
                      <a:pt x="193" y="567"/>
                      <a:pt x="193" y="567"/>
                    </a:cubicBezTo>
                    <a:cubicBezTo>
                      <a:pt x="193" y="566"/>
                      <a:pt x="193" y="566"/>
                      <a:pt x="193" y="566"/>
                    </a:cubicBezTo>
                    <a:cubicBezTo>
                      <a:pt x="193" y="566"/>
                      <a:pt x="193" y="566"/>
                      <a:pt x="193" y="566"/>
                    </a:cubicBezTo>
                    <a:cubicBezTo>
                      <a:pt x="193" y="566"/>
                      <a:pt x="193" y="566"/>
                      <a:pt x="193" y="566"/>
                    </a:cubicBezTo>
                    <a:cubicBezTo>
                      <a:pt x="193" y="566"/>
                      <a:pt x="193" y="566"/>
                      <a:pt x="193" y="566"/>
                    </a:cubicBezTo>
                    <a:cubicBezTo>
                      <a:pt x="193" y="565"/>
                      <a:pt x="193" y="565"/>
                      <a:pt x="193" y="565"/>
                    </a:cubicBezTo>
                    <a:cubicBezTo>
                      <a:pt x="193" y="565"/>
                      <a:pt x="193" y="565"/>
                      <a:pt x="193" y="565"/>
                    </a:cubicBezTo>
                    <a:cubicBezTo>
                      <a:pt x="193" y="565"/>
                      <a:pt x="193" y="564"/>
                      <a:pt x="193" y="564"/>
                    </a:cubicBezTo>
                    <a:cubicBezTo>
                      <a:pt x="193" y="564"/>
                      <a:pt x="193" y="564"/>
                      <a:pt x="193" y="564"/>
                    </a:cubicBezTo>
                    <a:cubicBezTo>
                      <a:pt x="193" y="564"/>
                      <a:pt x="193" y="564"/>
                      <a:pt x="193" y="564"/>
                    </a:cubicBezTo>
                    <a:cubicBezTo>
                      <a:pt x="193" y="564"/>
                      <a:pt x="193" y="564"/>
                      <a:pt x="193" y="564"/>
                    </a:cubicBezTo>
                    <a:cubicBezTo>
                      <a:pt x="193" y="564"/>
                      <a:pt x="193" y="563"/>
                      <a:pt x="193" y="563"/>
                    </a:cubicBezTo>
                    <a:cubicBezTo>
                      <a:pt x="193" y="563"/>
                      <a:pt x="193" y="563"/>
                      <a:pt x="193" y="563"/>
                    </a:cubicBezTo>
                    <a:cubicBezTo>
                      <a:pt x="193" y="563"/>
                      <a:pt x="193" y="563"/>
                      <a:pt x="193" y="563"/>
                    </a:cubicBezTo>
                    <a:cubicBezTo>
                      <a:pt x="193" y="563"/>
                      <a:pt x="193" y="563"/>
                      <a:pt x="193" y="563"/>
                    </a:cubicBezTo>
                    <a:cubicBezTo>
                      <a:pt x="191" y="322"/>
                      <a:pt x="81" y="116"/>
                      <a:pt x="28" y="31"/>
                    </a:cubicBezTo>
                    <a:cubicBezTo>
                      <a:pt x="19" y="17"/>
                      <a:pt x="12" y="7"/>
                      <a:pt x="7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4" name="Freeform 30"/>
              <p:cNvSpPr>
                <a:spLocks noEditPoints="1"/>
              </p:cNvSpPr>
              <p:nvPr/>
            </p:nvSpPr>
            <p:spPr bwMode="auto">
              <a:xfrm>
                <a:off x="6098144" y="1851214"/>
                <a:ext cx="298450" cy="549275"/>
              </a:xfrm>
              <a:custGeom>
                <a:avLst/>
                <a:gdLst>
                  <a:gd name="T0" fmla="*/ 127 w 127"/>
                  <a:gd name="T1" fmla="*/ 233 h 233"/>
                  <a:gd name="T2" fmla="*/ 0 w 127"/>
                  <a:gd name="T3" fmla="*/ 233 h 233"/>
                  <a:gd name="T4" fmla="*/ 127 w 127"/>
                  <a:gd name="T5" fmla="*/ 233 h 233"/>
                  <a:gd name="T6" fmla="*/ 127 w 127"/>
                  <a:gd name="T7" fmla="*/ 233 h 233"/>
                  <a:gd name="T8" fmla="*/ 127 w 127"/>
                  <a:gd name="T9" fmla="*/ 233 h 233"/>
                  <a:gd name="T10" fmla="*/ 127 w 127"/>
                  <a:gd name="T11" fmla="*/ 233 h 233"/>
                  <a:gd name="T12" fmla="*/ 127 w 127"/>
                  <a:gd name="T13" fmla="*/ 233 h 233"/>
                  <a:gd name="T14" fmla="*/ 83 w 127"/>
                  <a:gd name="T15" fmla="*/ 132 h 233"/>
                  <a:gd name="T16" fmla="*/ 83 w 127"/>
                  <a:gd name="T17" fmla="*/ 132 h 233"/>
                  <a:gd name="T18" fmla="*/ 83 w 127"/>
                  <a:gd name="T19" fmla="*/ 132 h 233"/>
                  <a:gd name="T20" fmla="*/ 83 w 127"/>
                  <a:gd name="T21" fmla="*/ 132 h 233"/>
                  <a:gd name="T22" fmla="*/ 83 w 127"/>
                  <a:gd name="T23" fmla="*/ 132 h 233"/>
                  <a:gd name="T24" fmla="*/ 83 w 127"/>
                  <a:gd name="T25" fmla="*/ 132 h 233"/>
                  <a:gd name="T26" fmla="*/ 7 w 127"/>
                  <a:gd name="T27" fmla="*/ 0 h 233"/>
                  <a:gd name="T28" fmla="*/ 83 w 127"/>
                  <a:gd name="T29" fmla="*/ 132 h 233"/>
                  <a:gd name="T30" fmla="*/ 7 w 127"/>
                  <a:gd name="T31" fmla="*/ 1 h 233"/>
                  <a:gd name="T32" fmla="*/ 7 w 127"/>
                  <a:gd name="T3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7" h="233">
                    <a:moveTo>
                      <a:pt x="127" y="233"/>
                    </a:moveTo>
                    <a:cubicBezTo>
                      <a:pt x="0" y="233"/>
                      <a:pt x="0" y="233"/>
                      <a:pt x="0" y="233"/>
                    </a:cubicBezTo>
                    <a:cubicBezTo>
                      <a:pt x="127" y="233"/>
                      <a:pt x="127" y="233"/>
                      <a:pt x="127" y="233"/>
                    </a:cubicBezTo>
                    <a:cubicBezTo>
                      <a:pt x="127" y="233"/>
                      <a:pt x="127" y="233"/>
                      <a:pt x="127" y="233"/>
                    </a:cubicBezTo>
                    <a:moveTo>
                      <a:pt x="127" y="233"/>
                    </a:moveTo>
                    <a:cubicBezTo>
                      <a:pt x="127" y="233"/>
                      <a:pt x="127" y="233"/>
                      <a:pt x="127" y="233"/>
                    </a:cubicBezTo>
                    <a:cubicBezTo>
                      <a:pt x="127" y="233"/>
                      <a:pt x="127" y="233"/>
                      <a:pt x="127" y="233"/>
                    </a:cubicBezTo>
                    <a:moveTo>
                      <a:pt x="83" y="132"/>
                    </a:moveTo>
                    <a:cubicBezTo>
                      <a:pt x="83" y="132"/>
                      <a:pt x="83" y="132"/>
                      <a:pt x="83" y="132"/>
                    </a:cubicBezTo>
                    <a:cubicBezTo>
                      <a:pt x="83" y="132"/>
                      <a:pt x="83" y="132"/>
                      <a:pt x="83" y="132"/>
                    </a:cubicBezTo>
                    <a:moveTo>
                      <a:pt x="83" y="132"/>
                    </a:moveTo>
                    <a:cubicBezTo>
                      <a:pt x="83" y="132"/>
                      <a:pt x="83" y="132"/>
                      <a:pt x="83" y="132"/>
                    </a:cubicBezTo>
                    <a:cubicBezTo>
                      <a:pt x="83" y="132"/>
                      <a:pt x="83" y="132"/>
                      <a:pt x="83" y="132"/>
                    </a:cubicBezTo>
                    <a:moveTo>
                      <a:pt x="7" y="0"/>
                    </a:moveTo>
                    <a:cubicBezTo>
                      <a:pt x="20" y="20"/>
                      <a:pt x="51" y="66"/>
                      <a:pt x="83" y="132"/>
                    </a:cubicBezTo>
                    <a:cubicBezTo>
                      <a:pt x="51" y="67"/>
                      <a:pt x="21" y="21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</a:path>
                </a:pathLst>
              </a:custGeom>
              <a:solidFill>
                <a:srgbClr val="FC4B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Freeform 31"/>
              <p:cNvSpPr>
                <a:spLocks noEditPoints="1"/>
              </p:cNvSpPr>
              <p:nvPr/>
            </p:nvSpPr>
            <p:spPr bwMode="auto">
              <a:xfrm>
                <a:off x="6098144" y="3560951"/>
                <a:ext cx="49213" cy="493713"/>
              </a:xfrm>
              <a:custGeom>
                <a:avLst/>
                <a:gdLst>
                  <a:gd name="T0" fmla="*/ 21 w 21"/>
                  <a:gd name="T1" fmla="*/ 209 h 209"/>
                  <a:gd name="T2" fmla="*/ 1 w 21"/>
                  <a:gd name="T3" fmla="*/ 0 h 209"/>
                  <a:gd name="T4" fmla="*/ 1 w 21"/>
                  <a:gd name="T5" fmla="*/ 0 h 209"/>
                  <a:gd name="T6" fmla="*/ 1 w 21"/>
                  <a:gd name="T7" fmla="*/ 0 h 209"/>
                  <a:gd name="T8" fmla="*/ 1 w 21"/>
                  <a:gd name="T9" fmla="*/ 0 h 209"/>
                  <a:gd name="T10" fmla="*/ 1 w 21"/>
                  <a:gd name="T11" fmla="*/ 0 h 209"/>
                  <a:gd name="T12" fmla="*/ 1 w 21"/>
                  <a:gd name="T13" fmla="*/ 0 h 209"/>
                  <a:gd name="T14" fmla="*/ 1 w 21"/>
                  <a:gd name="T15" fmla="*/ 0 h 209"/>
                  <a:gd name="T16" fmla="*/ 1 w 21"/>
                  <a:gd name="T17" fmla="*/ 0 h 209"/>
                  <a:gd name="T18" fmla="*/ 1 w 21"/>
                  <a:gd name="T19" fmla="*/ 0 h 209"/>
                  <a:gd name="T20" fmla="*/ 1 w 21"/>
                  <a:gd name="T21" fmla="*/ 0 h 209"/>
                  <a:gd name="T22" fmla="*/ 1 w 21"/>
                  <a:gd name="T23" fmla="*/ 0 h 209"/>
                  <a:gd name="T24" fmla="*/ 1 w 21"/>
                  <a:gd name="T25" fmla="*/ 0 h 209"/>
                  <a:gd name="T26" fmla="*/ 1 w 21"/>
                  <a:gd name="T27" fmla="*/ 0 h 209"/>
                  <a:gd name="T28" fmla="*/ 1 w 21"/>
                  <a:gd name="T29" fmla="*/ 0 h 209"/>
                  <a:gd name="T30" fmla="*/ 1 w 21"/>
                  <a:gd name="T31" fmla="*/ 0 h 209"/>
                  <a:gd name="T32" fmla="*/ 1 w 21"/>
                  <a:gd name="T33" fmla="*/ 0 h 209"/>
                  <a:gd name="T34" fmla="*/ 1 w 21"/>
                  <a:gd name="T35" fmla="*/ 0 h 209"/>
                  <a:gd name="T36" fmla="*/ 1 w 21"/>
                  <a:gd name="T37" fmla="*/ 0 h 209"/>
                  <a:gd name="T38" fmla="*/ 1 w 21"/>
                  <a:gd name="T39" fmla="*/ 0 h 209"/>
                  <a:gd name="T40" fmla="*/ 1 w 21"/>
                  <a:gd name="T41" fmla="*/ 0 h 209"/>
                  <a:gd name="T42" fmla="*/ 1 w 21"/>
                  <a:gd name="T43" fmla="*/ 0 h 209"/>
                  <a:gd name="T44" fmla="*/ 1 w 21"/>
                  <a:gd name="T45" fmla="*/ 0 h 209"/>
                  <a:gd name="T46" fmla="*/ 1 w 21"/>
                  <a:gd name="T47" fmla="*/ 0 h 209"/>
                  <a:gd name="T48" fmla="*/ 1 w 21"/>
                  <a:gd name="T49" fmla="*/ 0 h 209"/>
                  <a:gd name="T50" fmla="*/ 1 w 21"/>
                  <a:gd name="T51" fmla="*/ 0 h 209"/>
                  <a:gd name="T52" fmla="*/ 1 w 21"/>
                  <a:gd name="T53" fmla="*/ 0 h 209"/>
                  <a:gd name="T54" fmla="*/ 1 w 21"/>
                  <a:gd name="T55" fmla="*/ 0 h 209"/>
                  <a:gd name="T56" fmla="*/ 1 w 21"/>
                  <a:gd name="T57" fmla="*/ 0 h 209"/>
                  <a:gd name="T58" fmla="*/ 1 w 21"/>
                  <a:gd name="T59" fmla="*/ 0 h 209"/>
                  <a:gd name="T60" fmla="*/ 0 w 21"/>
                  <a:gd name="T61" fmla="*/ 0 h 209"/>
                  <a:gd name="T62" fmla="*/ 0 w 21"/>
                  <a:gd name="T63" fmla="*/ 0 h 209"/>
                  <a:gd name="T64" fmla="*/ 0 w 21"/>
                  <a:gd name="T65" fmla="*/ 0 h 209"/>
                  <a:gd name="T66" fmla="*/ 0 w 21"/>
                  <a:gd name="T67" fmla="*/ 0 h 209"/>
                  <a:gd name="T68" fmla="*/ 0 w 21"/>
                  <a:gd name="T69" fmla="*/ 0 h 209"/>
                  <a:gd name="T70" fmla="*/ 0 w 21"/>
                  <a:gd name="T71" fmla="*/ 0 h 209"/>
                  <a:gd name="T72" fmla="*/ 0 w 21"/>
                  <a:gd name="T73" fmla="*/ 0 h 209"/>
                  <a:gd name="T74" fmla="*/ 0 w 21"/>
                  <a:gd name="T75" fmla="*/ 0 h 209"/>
                  <a:gd name="T76" fmla="*/ 0 w 21"/>
                  <a:gd name="T77" fmla="*/ 0 h 209"/>
                  <a:gd name="T78" fmla="*/ 0 w 21"/>
                  <a:gd name="T79" fmla="*/ 0 h 209"/>
                  <a:gd name="T80" fmla="*/ 0 w 21"/>
                  <a:gd name="T81" fmla="*/ 0 h 209"/>
                  <a:gd name="T82" fmla="*/ 0 w 21"/>
                  <a:gd name="T83" fmla="*/ 0 h 209"/>
                  <a:gd name="T84" fmla="*/ 0 w 21"/>
                  <a:gd name="T85" fmla="*/ 0 h 209"/>
                  <a:gd name="T86" fmla="*/ 0 w 21"/>
                  <a:gd name="T87" fmla="*/ 0 h 209"/>
                  <a:gd name="T88" fmla="*/ 0 w 21"/>
                  <a:gd name="T89" fmla="*/ 0 h 209"/>
                  <a:gd name="T90" fmla="*/ 0 w 21"/>
                  <a:gd name="T91" fmla="*/ 0 h 209"/>
                  <a:gd name="T92" fmla="*/ 0 w 21"/>
                  <a:gd name="T93" fmla="*/ 0 h 209"/>
                  <a:gd name="T94" fmla="*/ 0 w 21"/>
                  <a:gd name="T95" fmla="*/ 0 h 209"/>
                  <a:gd name="T96" fmla="*/ 0 w 21"/>
                  <a:gd name="T97" fmla="*/ 0 h 209"/>
                  <a:gd name="T98" fmla="*/ 0 w 21"/>
                  <a:gd name="T9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" h="209">
                    <a:moveTo>
                      <a:pt x="1" y="0"/>
                    </a:moveTo>
                    <a:cubicBezTo>
                      <a:pt x="12" y="6"/>
                      <a:pt x="21" y="96"/>
                      <a:pt x="21" y="209"/>
                    </a:cubicBezTo>
                    <a:cubicBezTo>
                      <a:pt x="21" y="209"/>
                      <a:pt x="21" y="209"/>
                      <a:pt x="21" y="209"/>
                    </a:cubicBezTo>
                    <a:cubicBezTo>
                      <a:pt x="21" y="96"/>
                      <a:pt x="12" y="6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44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6" name="Freeform 32"/>
              <p:cNvSpPr>
                <a:spLocks/>
              </p:cNvSpPr>
              <p:nvPr/>
            </p:nvSpPr>
            <p:spPr bwMode="auto">
              <a:xfrm>
                <a:off x="6350556" y="4167376"/>
                <a:ext cx="1588" cy="158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</a:path>
                </a:pathLst>
              </a:custGeom>
              <a:solidFill>
                <a:srgbClr val="FCF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7" name="Freeform 33"/>
              <p:cNvSpPr>
                <a:spLocks noEditPoints="1"/>
              </p:cNvSpPr>
              <p:nvPr/>
            </p:nvSpPr>
            <p:spPr bwMode="auto">
              <a:xfrm>
                <a:off x="6350556" y="4167376"/>
                <a:ext cx="1588" cy="4763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  <a:gd name="T6" fmla="*/ 0 w 1"/>
                  <a:gd name="T7" fmla="*/ 1 h 2"/>
                  <a:gd name="T8" fmla="*/ 1 w 1"/>
                  <a:gd name="T9" fmla="*/ 0 h 2"/>
                  <a:gd name="T10" fmla="*/ 1 w 1"/>
                  <a:gd name="T11" fmla="*/ 1 h 2"/>
                  <a:gd name="T12" fmla="*/ 1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F9FB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8" name="Freeform 34"/>
              <p:cNvSpPr>
                <a:spLocks/>
              </p:cNvSpPr>
              <p:nvPr/>
            </p:nvSpPr>
            <p:spPr bwMode="auto">
              <a:xfrm>
                <a:off x="6350556" y="4114989"/>
                <a:ext cx="26988" cy="57150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0 w 12"/>
                  <a:gd name="T5" fmla="*/ 24 h 24"/>
                  <a:gd name="T6" fmla="*/ 0 w 12"/>
                  <a:gd name="T7" fmla="*/ 23 h 24"/>
                  <a:gd name="T8" fmla="*/ 1 w 12"/>
                  <a:gd name="T9" fmla="*/ 23 h 24"/>
                  <a:gd name="T10" fmla="*/ 1 w 12"/>
                  <a:gd name="T11" fmla="*/ 22 h 24"/>
                  <a:gd name="T12" fmla="*/ 1 w 12"/>
                  <a:gd name="T13" fmla="*/ 22 h 24"/>
                  <a:gd name="T14" fmla="*/ 12 w 1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cubicBezTo>
                      <a:pt x="8" y="8"/>
                      <a:pt x="4" y="16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5" y="15"/>
                      <a:pt x="8" y="7"/>
                      <a:pt x="12" y="0"/>
                    </a:cubicBezTo>
                  </a:path>
                </a:pathLst>
              </a:custGeom>
              <a:solidFill>
                <a:srgbClr val="0044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9" name="Freeform 35"/>
              <p:cNvSpPr>
                <a:spLocks/>
              </p:cNvSpPr>
              <p:nvPr/>
            </p:nvSpPr>
            <p:spPr bwMode="auto">
              <a:xfrm>
                <a:off x="6107669" y="1838514"/>
                <a:ext cx="0" cy="3175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FC4B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0" name="Freeform 36"/>
              <p:cNvSpPr>
                <a:spLocks/>
              </p:cNvSpPr>
              <p:nvPr/>
            </p:nvSpPr>
            <p:spPr bwMode="auto">
              <a:xfrm>
                <a:off x="6377544" y="4054664"/>
                <a:ext cx="26988" cy="55563"/>
              </a:xfrm>
              <a:custGeom>
                <a:avLst/>
                <a:gdLst>
                  <a:gd name="T0" fmla="*/ 11 w 11"/>
                  <a:gd name="T1" fmla="*/ 0 h 24"/>
                  <a:gd name="T2" fmla="*/ 0 w 11"/>
                  <a:gd name="T3" fmla="*/ 24 h 24"/>
                  <a:gd name="T4" fmla="*/ 11 w 11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4">
                    <a:moveTo>
                      <a:pt x="11" y="0"/>
                    </a:moveTo>
                    <a:cubicBezTo>
                      <a:pt x="8" y="8"/>
                      <a:pt x="4" y="16"/>
                      <a:pt x="0" y="24"/>
                    </a:cubicBezTo>
                    <a:cubicBezTo>
                      <a:pt x="4" y="16"/>
                      <a:pt x="8" y="8"/>
                      <a:pt x="11" y="0"/>
                    </a:cubicBezTo>
                  </a:path>
                </a:pathLst>
              </a:custGeom>
              <a:solidFill>
                <a:srgbClr val="0044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1" name="Freeform 37"/>
              <p:cNvSpPr>
                <a:spLocks/>
              </p:cNvSpPr>
              <p:nvPr/>
            </p:nvSpPr>
            <p:spPr bwMode="auto">
              <a:xfrm>
                <a:off x="6098144" y="18305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4C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2" name="Freeform 38"/>
              <p:cNvSpPr>
                <a:spLocks noEditPoints="1"/>
              </p:cNvSpPr>
              <p:nvPr/>
            </p:nvSpPr>
            <p:spPr bwMode="auto">
              <a:xfrm>
                <a:off x="6098144" y="1830576"/>
                <a:ext cx="298450" cy="569913"/>
              </a:xfrm>
              <a:custGeom>
                <a:avLst/>
                <a:gdLst>
                  <a:gd name="T0" fmla="*/ 127 w 127"/>
                  <a:gd name="T1" fmla="*/ 242 h 242"/>
                  <a:gd name="T2" fmla="*/ 127 w 127"/>
                  <a:gd name="T3" fmla="*/ 242 h 242"/>
                  <a:gd name="T4" fmla="*/ 127 w 127"/>
                  <a:gd name="T5" fmla="*/ 242 h 242"/>
                  <a:gd name="T6" fmla="*/ 127 w 127"/>
                  <a:gd name="T7" fmla="*/ 242 h 242"/>
                  <a:gd name="T8" fmla="*/ 83 w 127"/>
                  <a:gd name="T9" fmla="*/ 141 h 242"/>
                  <a:gd name="T10" fmla="*/ 127 w 127"/>
                  <a:gd name="T11" fmla="*/ 242 h 242"/>
                  <a:gd name="T12" fmla="*/ 83 w 127"/>
                  <a:gd name="T13" fmla="*/ 141 h 242"/>
                  <a:gd name="T14" fmla="*/ 83 w 127"/>
                  <a:gd name="T15" fmla="*/ 141 h 242"/>
                  <a:gd name="T16" fmla="*/ 83 w 127"/>
                  <a:gd name="T17" fmla="*/ 141 h 242"/>
                  <a:gd name="T18" fmla="*/ 83 w 127"/>
                  <a:gd name="T19" fmla="*/ 141 h 242"/>
                  <a:gd name="T20" fmla="*/ 83 w 127"/>
                  <a:gd name="T21" fmla="*/ 141 h 242"/>
                  <a:gd name="T22" fmla="*/ 83 w 127"/>
                  <a:gd name="T23" fmla="*/ 141 h 242"/>
                  <a:gd name="T24" fmla="*/ 83 w 127"/>
                  <a:gd name="T25" fmla="*/ 141 h 242"/>
                  <a:gd name="T26" fmla="*/ 6 w 127"/>
                  <a:gd name="T27" fmla="*/ 8 h 242"/>
                  <a:gd name="T28" fmla="*/ 7 w 127"/>
                  <a:gd name="T29" fmla="*/ 9 h 242"/>
                  <a:gd name="T30" fmla="*/ 7 w 127"/>
                  <a:gd name="T31" fmla="*/ 9 h 242"/>
                  <a:gd name="T32" fmla="*/ 6 w 127"/>
                  <a:gd name="T33" fmla="*/ 8 h 242"/>
                  <a:gd name="T34" fmla="*/ 0 w 127"/>
                  <a:gd name="T35" fmla="*/ 0 h 242"/>
                  <a:gd name="T36" fmla="*/ 0 w 127"/>
                  <a:gd name="T37" fmla="*/ 0 h 242"/>
                  <a:gd name="T38" fmla="*/ 0 w 127"/>
                  <a:gd name="T39" fmla="*/ 0 h 242"/>
                  <a:gd name="T40" fmla="*/ 0 w 127"/>
                  <a:gd name="T41" fmla="*/ 0 h 242"/>
                  <a:gd name="T42" fmla="*/ 0 w 127"/>
                  <a:gd name="T43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7" h="242">
                    <a:moveTo>
                      <a:pt x="127" y="242"/>
                    </a:moveTo>
                    <a:cubicBezTo>
                      <a:pt x="127" y="242"/>
                      <a:pt x="127" y="242"/>
                      <a:pt x="127" y="242"/>
                    </a:cubicBezTo>
                    <a:cubicBezTo>
                      <a:pt x="127" y="242"/>
                      <a:pt x="127" y="242"/>
                      <a:pt x="127" y="242"/>
                    </a:cubicBezTo>
                    <a:cubicBezTo>
                      <a:pt x="127" y="242"/>
                      <a:pt x="127" y="242"/>
                      <a:pt x="127" y="242"/>
                    </a:cubicBezTo>
                    <a:moveTo>
                      <a:pt x="83" y="141"/>
                    </a:moveTo>
                    <a:cubicBezTo>
                      <a:pt x="98" y="171"/>
                      <a:pt x="113" y="205"/>
                      <a:pt x="127" y="242"/>
                    </a:cubicBezTo>
                    <a:cubicBezTo>
                      <a:pt x="113" y="205"/>
                      <a:pt x="98" y="171"/>
                      <a:pt x="83" y="141"/>
                    </a:cubicBezTo>
                    <a:moveTo>
                      <a:pt x="83" y="141"/>
                    </a:moveTo>
                    <a:cubicBezTo>
                      <a:pt x="83" y="141"/>
                      <a:pt x="83" y="141"/>
                      <a:pt x="83" y="141"/>
                    </a:cubicBezTo>
                    <a:cubicBezTo>
                      <a:pt x="83" y="141"/>
                      <a:pt x="83" y="141"/>
                      <a:pt x="83" y="141"/>
                    </a:cubicBezTo>
                    <a:moveTo>
                      <a:pt x="83" y="141"/>
                    </a:moveTo>
                    <a:cubicBezTo>
                      <a:pt x="83" y="141"/>
                      <a:pt x="83" y="141"/>
                      <a:pt x="83" y="141"/>
                    </a:cubicBezTo>
                    <a:cubicBezTo>
                      <a:pt x="83" y="141"/>
                      <a:pt x="83" y="141"/>
                      <a:pt x="83" y="141"/>
                    </a:cubicBezTo>
                    <a:moveTo>
                      <a:pt x="6" y="8"/>
                    </a:moveTo>
                    <a:cubicBezTo>
                      <a:pt x="6" y="8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8"/>
                      <a:pt x="6" y="8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C4B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3" name="Freeform 39"/>
              <p:cNvSpPr>
                <a:spLocks/>
              </p:cNvSpPr>
              <p:nvPr/>
            </p:nvSpPr>
            <p:spPr bwMode="auto">
              <a:xfrm>
                <a:off x="6098144" y="1827401"/>
                <a:ext cx="298450" cy="573088"/>
              </a:xfrm>
              <a:custGeom>
                <a:avLst/>
                <a:gdLst>
                  <a:gd name="T0" fmla="*/ 0 w 127"/>
                  <a:gd name="T1" fmla="*/ 0 h 243"/>
                  <a:gd name="T2" fmla="*/ 0 w 127"/>
                  <a:gd name="T3" fmla="*/ 243 h 243"/>
                  <a:gd name="T4" fmla="*/ 127 w 127"/>
                  <a:gd name="T5" fmla="*/ 243 h 243"/>
                  <a:gd name="T6" fmla="*/ 127 w 127"/>
                  <a:gd name="T7" fmla="*/ 243 h 243"/>
                  <a:gd name="T8" fmla="*/ 127 w 127"/>
                  <a:gd name="T9" fmla="*/ 243 h 243"/>
                  <a:gd name="T10" fmla="*/ 83 w 127"/>
                  <a:gd name="T11" fmla="*/ 142 h 243"/>
                  <a:gd name="T12" fmla="*/ 83 w 127"/>
                  <a:gd name="T13" fmla="*/ 142 h 243"/>
                  <a:gd name="T14" fmla="*/ 83 w 127"/>
                  <a:gd name="T15" fmla="*/ 142 h 243"/>
                  <a:gd name="T16" fmla="*/ 83 w 127"/>
                  <a:gd name="T17" fmla="*/ 142 h 243"/>
                  <a:gd name="T18" fmla="*/ 83 w 127"/>
                  <a:gd name="T19" fmla="*/ 142 h 243"/>
                  <a:gd name="T20" fmla="*/ 7 w 127"/>
                  <a:gd name="T21" fmla="*/ 10 h 243"/>
                  <a:gd name="T22" fmla="*/ 7 w 127"/>
                  <a:gd name="T23" fmla="*/ 10 h 243"/>
                  <a:gd name="T24" fmla="*/ 7 w 127"/>
                  <a:gd name="T25" fmla="*/ 10 h 243"/>
                  <a:gd name="T26" fmla="*/ 6 w 127"/>
                  <a:gd name="T27" fmla="*/ 9 h 243"/>
                  <a:gd name="T28" fmla="*/ 4 w 127"/>
                  <a:gd name="T29" fmla="*/ 6 h 243"/>
                  <a:gd name="T30" fmla="*/ 4 w 127"/>
                  <a:gd name="T31" fmla="*/ 5 h 243"/>
                  <a:gd name="T32" fmla="*/ 4 w 127"/>
                  <a:gd name="T33" fmla="*/ 5 h 243"/>
                  <a:gd name="T34" fmla="*/ 3 w 127"/>
                  <a:gd name="T35" fmla="*/ 4 h 243"/>
                  <a:gd name="T36" fmla="*/ 2 w 127"/>
                  <a:gd name="T37" fmla="*/ 4 h 243"/>
                  <a:gd name="T38" fmla="*/ 2 w 127"/>
                  <a:gd name="T39" fmla="*/ 3 h 243"/>
                  <a:gd name="T40" fmla="*/ 2 w 127"/>
                  <a:gd name="T41" fmla="*/ 3 h 243"/>
                  <a:gd name="T42" fmla="*/ 1 w 127"/>
                  <a:gd name="T43" fmla="*/ 1 h 243"/>
                  <a:gd name="T44" fmla="*/ 0 w 127"/>
                  <a:gd name="T45" fmla="*/ 1 h 243"/>
                  <a:gd name="T46" fmla="*/ 0 w 127"/>
                  <a:gd name="T47" fmla="*/ 1 h 243"/>
                  <a:gd name="T48" fmla="*/ 0 w 127"/>
                  <a:gd name="T49" fmla="*/ 0 h 243"/>
                  <a:gd name="T50" fmla="*/ 0 w 127"/>
                  <a:gd name="T5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7" h="243">
                    <a:moveTo>
                      <a:pt x="0" y="0"/>
                    </a:moveTo>
                    <a:cubicBezTo>
                      <a:pt x="0" y="243"/>
                      <a:pt x="0" y="243"/>
                      <a:pt x="0" y="243"/>
                    </a:cubicBezTo>
                    <a:cubicBezTo>
                      <a:pt x="127" y="243"/>
                      <a:pt x="127" y="243"/>
                      <a:pt x="127" y="243"/>
                    </a:cubicBezTo>
                    <a:cubicBezTo>
                      <a:pt x="127" y="243"/>
                      <a:pt x="127" y="243"/>
                      <a:pt x="127" y="243"/>
                    </a:cubicBezTo>
                    <a:cubicBezTo>
                      <a:pt x="127" y="243"/>
                      <a:pt x="127" y="243"/>
                      <a:pt x="127" y="243"/>
                    </a:cubicBezTo>
                    <a:cubicBezTo>
                      <a:pt x="113" y="206"/>
                      <a:pt x="98" y="172"/>
                      <a:pt x="83" y="142"/>
                    </a:cubicBezTo>
                    <a:cubicBezTo>
                      <a:pt x="83" y="142"/>
                      <a:pt x="83" y="142"/>
                      <a:pt x="83" y="142"/>
                    </a:cubicBezTo>
                    <a:cubicBezTo>
                      <a:pt x="83" y="142"/>
                      <a:pt x="83" y="142"/>
                      <a:pt x="83" y="142"/>
                    </a:cubicBezTo>
                    <a:cubicBezTo>
                      <a:pt x="83" y="142"/>
                      <a:pt x="83" y="142"/>
                      <a:pt x="83" y="142"/>
                    </a:cubicBezTo>
                    <a:cubicBezTo>
                      <a:pt x="83" y="142"/>
                      <a:pt x="83" y="142"/>
                      <a:pt x="83" y="142"/>
                    </a:cubicBezTo>
                    <a:cubicBezTo>
                      <a:pt x="51" y="76"/>
                      <a:pt x="20" y="3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6" y="9"/>
                      <a:pt x="6" y="9"/>
                    </a:cubicBezTo>
                    <a:cubicBezTo>
                      <a:pt x="5" y="8"/>
                      <a:pt x="5" y="7"/>
                      <a:pt x="4" y="6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4" name="Freeform 40"/>
              <p:cNvSpPr>
                <a:spLocks noEditPoints="1"/>
              </p:cNvSpPr>
              <p:nvPr/>
            </p:nvSpPr>
            <p:spPr bwMode="auto">
              <a:xfrm>
                <a:off x="6098144" y="3560951"/>
                <a:ext cx="1588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  <a:gd name="T4" fmla="*/ 1 w 1"/>
                  <a:gd name="T5" fmla="*/ 1 w 1"/>
                  <a:gd name="T6" fmla="*/ 1 w 1"/>
                  <a:gd name="T7" fmla="*/ 1 w 1"/>
                  <a:gd name="T8" fmla="*/ 1 w 1"/>
                  <a:gd name="T9" fmla="*/ 1 w 1"/>
                  <a:gd name="T10" fmla="*/ 1 w 1"/>
                  <a:gd name="T11" fmla="*/ 1 w 1"/>
                  <a:gd name="T12" fmla="*/ 1 w 1"/>
                  <a:gd name="T13" fmla="*/ 1 w 1"/>
                  <a:gd name="T14" fmla="*/ 1 w 1"/>
                  <a:gd name="T15" fmla="*/ 1 w 1"/>
                  <a:gd name="T16" fmla="*/ 1 w 1"/>
                  <a:gd name="T17" fmla="*/ 1 w 1"/>
                  <a:gd name="T18" fmla="*/ 1 w 1"/>
                  <a:gd name="T19" fmla="*/ 1 w 1"/>
                  <a:gd name="T20" fmla="*/ 1 w 1"/>
                  <a:gd name="T21" fmla="*/ 1 w 1"/>
                  <a:gd name="T22" fmla="*/ 1 w 1"/>
                  <a:gd name="T23" fmla="*/ 1 w 1"/>
                  <a:gd name="T24" fmla="*/ 1 w 1"/>
                  <a:gd name="T25" fmla="*/ 1 w 1"/>
                  <a:gd name="T26" fmla="*/ 1 w 1"/>
                  <a:gd name="T27" fmla="*/ 1 w 1"/>
                  <a:gd name="T28" fmla="*/ 0 w 1"/>
                  <a:gd name="T29" fmla="*/ 0 w 1"/>
                  <a:gd name="T30" fmla="*/ 0 w 1"/>
                  <a:gd name="T31" fmla="*/ 0 w 1"/>
                  <a:gd name="T32" fmla="*/ 0 w 1"/>
                  <a:gd name="T33" fmla="*/ 0 w 1"/>
                  <a:gd name="T34" fmla="*/ 0 w 1"/>
                  <a:gd name="T35" fmla="*/ 0 w 1"/>
                  <a:gd name="T36" fmla="*/ 0 w 1"/>
                  <a:gd name="T37" fmla="*/ 0 w 1"/>
                  <a:gd name="T38" fmla="*/ 0 w 1"/>
                  <a:gd name="T39" fmla="*/ 0 w 1"/>
                  <a:gd name="T40" fmla="*/ 0 w 1"/>
                  <a:gd name="T41" fmla="*/ 0 w 1"/>
                  <a:gd name="T42" fmla="*/ 0 w 1"/>
                  <a:gd name="T43" fmla="*/ 0 w 1"/>
                  <a:gd name="T44" fmla="*/ 0 w 1"/>
                  <a:gd name="T45" fmla="*/ 0 w 1"/>
                  <a:gd name="T46" fmla="*/ 0 w 1"/>
                  <a:gd name="T47" fmla="*/ 0 w 1"/>
                  <a:gd name="T48" fmla="*/ 0 w 1"/>
                  <a:gd name="T49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  <a:cxn ang="0">
                    <a:pos x="T17" y="0"/>
                  </a:cxn>
                  <a:cxn ang="0">
                    <a:pos x="T18" y="0"/>
                  </a:cxn>
                  <a:cxn ang="0">
                    <a:pos x="T19" y="0"/>
                  </a:cxn>
                  <a:cxn ang="0">
                    <a:pos x="T20" y="0"/>
                  </a:cxn>
                  <a:cxn ang="0">
                    <a:pos x="T21" y="0"/>
                  </a:cxn>
                  <a:cxn ang="0">
                    <a:pos x="T22" y="0"/>
                  </a:cxn>
                  <a:cxn ang="0">
                    <a:pos x="T23" y="0"/>
                  </a:cxn>
                  <a:cxn ang="0">
                    <a:pos x="T24" y="0"/>
                  </a:cxn>
                  <a:cxn ang="0">
                    <a:pos x="T25" y="0"/>
                  </a:cxn>
                  <a:cxn ang="0">
                    <a:pos x="T26" y="0"/>
                  </a:cxn>
                  <a:cxn ang="0">
                    <a:pos x="T27" y="0"/>
                  </a:cxn>
                  <a:cxn ang="0">
                    <a:pos x="T28" y="0"/>
                  </a:cxn>
                  <a:cxn ang="0">
                    <a:pos x="T29" y="0"/>
                  </a:cxn>
                  <a:cxn ang="0">
                    <a:pos x="T30" y="0"/>
                  </a:cxn>
                  <a:cxn ang="0">
                    <a:pos x="T31" y="0"/>
                  </a:cxn>
                  <a:cxn ang="0">
                    <a:pos x="T32" y="0"/>
                  </a:cxn>
                  <a:cxn ang="0">
                    <a:pos x="T33" y="0"/>
                  </a:cxn>
                  <a:cxn ang="0">
                    <a:pos x="T34" y="0"/>
                  </a:cxn>
                  <a:cxn ang="0">
                    <a:pos x="T35" y="0"/>
                  </a:cxn>
                  <a:cxn ang="0">
                    <a:pos x="T36" y="0"/>
                  </a:cxn>
                  <a:cxn ang="0">
                    <a:pos x="T37" y="0"/>
                  </a:cxn>
                  <a:cxn ang="0">
                    <a:pos x="T38" y="0"/>
                  </a:cxn>
                  <a:cxn ang="0">
                    <a:pos x="T39" y="0"/>
                  </a:cxn>
                  <a:cxn ang="0">
                    <a:pos x="T40" y="0"/>
                  </a:cxn>
                  <a:cxn ang="0">
                    <a:pos x="T41" y="0"/>
                  </a:cxn>
                  <a:cxn ang="0">
                    <a:pos x="T42" y="0"/>
                  </a:cxn>
                  <a:cxn ang="0">
                    <a:pos x="T43" y="0"/>
                  </a:cxn>
                  <a:cxn ang="0">
                    <a:pos x="T44" y="0"/>
                  </a:cxn>
                  <a:cxn ang="0">
                    <a:pos x="T45" y="0"/>
                  </a:cxn>
                  <a:cxn ang="0">
                    <a:pos x="T46" y="0"/>
                  </a:cxn>
                  <a:cxn ang="0">
                    <a:pos x="T47" y="0"/>
                  </a:cxn>
                  <a:cxn ang="0">
                    <a:pos x="T48" y="0"/>
                  </a:cxn>
                  <a:cxn ang="0">
                    <a:pos x="T49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44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" name="Freeform 41"/>
              <p:cNvSpPr>
                <a:spLocks/>
              </p:cNvSpPr>
              <p:nvPr/>
            </p:nvSpPr>
            <p:spPr bwMode="auto">
              <a:xfrm>
                <a:off x="6147356" y="4054664"/>
                <a:ext cx="257175" cy="117475"/>
              </a:xfrm>
              <a:custGeom>
                <a:avLst/>
                <a:gdLst>
                  <a:gd name="T0" fmla="*/ 109 w 109"/>
                  <a:gd name="T1" fmla="*/ 0 h 50"/>
                  <a:gd name="T2" fmla="*/ 0 w 109"/>
                  <a:gd name="T3" fmla="*/ 0 h 50"/>
                  <a:gd name="T4" fmla="*/ 1 w 109"/>
                  <a:gd name="T5" fmla="*/ 19 h 50"/>
                  <a:gd name="T6" fmla="*/ 0 w 109"/>
                  <a:gd name="T7" fmla="*/ 50 h 50"/>
                  <a:gd name="T8" fmla="*/ 86 w 109"/>
                  <a:gd name="T9" fmla="*/ 50 h 50"/>
                  <a:gd name="T10" fmla="*/ 86 w 109"/>
                  <a:gd name="T11" fmla="*/ 50 h 50"/>
                  <a:gd name="T12" fmla="*/ 98 w 109"/>
                  <a:gd name="T13" fmla="*/ 26 h 50"/>
                  <a:gd name="T14" fmla="*/ 98 w 109"/>
                  <a:gd name="T15" fmla="*/ 24 h 50"/>
                  <a:gd name="T16" fmla="*/ 109 w 109"/>
                  <a:gd name="T17" fmla="*/ 0 h 50"/>
                  <a:gd name="T18" fmla="*/ 109 w 109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9" h="50">
                    <a:moveTo>
                      <a:pt x="10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1" y="13"/>
                      <a:pt x="1" y="19"/>
                    </a:cubicBezTo>
                    <a:cubicBezTo>
                      <a:pt x="1" y="30"/>
                      <a:pt x="0" y="40"/>
                      <a:pt x="0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90" y="42"/>
                      <a:pt x="94" y="34"/>
                      <a:pt x="98" y="26"/>
                    </a:cubicBezTo>
                    <a:cubicBezTo>
                      <a:pt x="98" y="25"/>
                      <a:pt x="98" y="25"/>
                      <a:pt x="98" y="24"/>
                    </a:cubicBezTo>
                    <a:cubicBezTo>
                      <a:pt x="102" y="16"/>
                      <a:pt x="106" y="8"/>
                      <a:pt x="109" y="0"/>
                    </a:cubicBezTo>
                    <a:cubicBezTo>
                      <a:pt x="109" y="0"/>
                      <a:pt x="109" y="0"/>
                      <a:pt x="109" y="0"/>
                    </a:cubicBezTo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6" name="Freeform 42"/>
              <p:cNvSpPr>
                <a:spLocks/>
              </p:cNvSpPr>
              <p:nvPr/>
            </p:nvSpPr>
            <p:spPr bwMode="auto">
              <a:xfrm>
                <a:off x="6098144" y="4284851"/>
                <a:ext cx="44450" cy="354013"/>
              </a:xfrm>
              <a:custGeom>
                <a:avLst/>
                <a:gdLst>
                  <a:gd name="T0" fmla="*/ 19 w 19"/>
                  <a:gd name="T1" fmla="*/ 0 h 150"/>
                  <a:gd name="T2" fmla="*/ 19 w 19"/>
                  <a:gd name="T3" fmla="*/ 0 h 150"/>
                  <a:gd name="T4" fmla="*/ 0 w 19"/>
                  <a:gd name="T5" fmla="*/ 150 h 150"/>
                  <a:gd name="T6" fmla="*/ 19 w 19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0"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3" y="86"/>
                      <a:pt x="1" y="147"/>
                      <a:pt x="0" y="150"/>
                    </a:cubicBezTo>
                    <a:cubicBezTo>
                      <a:pt x="1" y="147"/>
                      <a:pt x="13" y="86"/>
                      <a:pt x="19" y="0"/>
                    </a:cubicBezTo>
                  </a:path>
                </a:pathLst>
              </a:custGeom>
              <a:solidFill>
                <a:srgbClr val="004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7" name="Freeform 43"/>
              <p:cNvSpPr>
                <a:spLocks/>
              </p:cNvSpPr>
              <p:nvPr/>
            </p:nvSpPr>
            <p:spPr bwMode="auto">
              <a:xfrm>
                <a:off x="6142594" y="4254689"/>
                <a:ext cx="1588" cy="30163"/>
              </a:xfrm>
              <a:custGeom>
                <a:avLst/>
                <a:gdLst>
                  <a:gd name="T0" fmla="*/ 1 w 1"/>
                  <a:gd name="T1" fmla="*/ 0 h 13"/>
                  <a:gd name="T2" fmla="*/ 0 w 1"/>
                  <a:gd name="T3" fmla="*/ 13 h 13"/>
                  <a:gd name="T4" fmla="*/ 0 w 1"/>
                  <a:gd name="T5" fmla="*/ 13 h 13"/>
                  <a:gd name="T6" fmla="*/ 0 w 1"/>
                  <a:gd name="T7" fmla="*/ 13 h 13"/>
                  <a:gd name="T8" fmla="*/ 1 w 1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3">
                    <a:moveTo>
                      <a:pt x="1" y="0"/>
                    </a:moveTo>
                    <a:cubicBezTo>
                      <a:pt x="0" y="4"/>
                      <a:pt x="0" y="9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4"/>
                      <a:pt x="1" y="0"/>
                    </a:cubicBezTo>
                  </a:path>
                </a:pathLst>
              </a:custGeom>
              <a:solidFill>
                <a:srgbClr val="0023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8" name="Freeform 44"/>
              <p:cNvSpPr>
                <a:spLocks noEditPoints="1"/>
              </p:cNvSpPr>
              <p:nvPr/>
            </p:nvSpPr>
            <p:spPr bwMode="auto">
              <a:xfrm>
                <a:off x="6098144" y="4638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4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9" name="Freeform 45"/>
              <p:cNvSpPr>
                <a:spLocks/>
              </p:cNvSpPr>
              <p:nvPr/>
            </p:nvSpPr>
            <p:spPr bwMode="auto">
              <a:xfrm>
                <a:off x="6098144" y="3560951"/>
                <a:ext cx="50800" cy="1077913"/>
              </a:xfrm>
              <a:custGeom>
                <a:avLst/>
                <a:gdLst>
                  <a:gd name="T0" fmla="*/ 0 w 22"/>
                  <a:gd name="T1" fmla="*/ 209 h 457"/>
                  <a:gd name="T2" fmla="*/ 0 w 22"/>
                  <a:gd name="T3" fmla="*/ 307 h 457"/>
                  <a:gd name="T4" fmla="*/ 0 w 22"/>
                  <a:gd name="T5" fmla="*/ 457 h 457"/>
                  <a:gd name="T6" fmla="*/ 0 w 22"/>
                  <a:gd name="T7" fmla="*/ 457 h 457"/>
                  <a:gd name="T8" fmla="*/ 0 w 22"/>
                  <a:gd name="T9" fmla="*/ 457 h 457"/>
                  <a:gd name="T10" fmla="*/ 0 w 22"/>
                  <a:gd name="T11" fmla="*/ 457 h 457"/>
                  <a:gd name="T12" fmla="*/ 0 w 22"/>
                  <a:gd name="T13" fmla="*/ 457 h 457"/>
                  <a:gd name="T14" fmla="*/ 0 w 22"/>
                  <a:gd name="T15" fmla="*/ 457 h 457"/>
                  <a:gd name="T16" fmla="*/ 0 w 22"/>
                  <a:gd name="T17" fmla="*/ 457 h 457"/>
                  <a:gd name="T18" fmla="*/ 0 w 22"/>
                  <a:gd name="T19" fmla="*/ 457 h 457"/>
                  <a:gd name="T20" fmla="*/ 0 w 22"/>
                  <a:gd name="T21" fmla="*/ 457 h 457"/>
                  <a:gd name="T22" fmla="*/ 19 w 22"/>
                  <a:gd name="T23" fmla="*/ 307 h 457"/>
                  <a:gd name="T24" fmla="*/ 21 w 22"/>
                  <a:gd name="T25" fmla="*/ 259 h 457"/>
                  <a:gd name="T26" fmla="*/ 22 w 22"/>
                  <a:gd name="T27" fmla="*/ 228 h 457"/>
                  <a:gd name="T28" fmla="*/ 21 w 22"/>
                  <a:gd name="T29" fmla="*/ 209 h 457"/>
                  <a:gd name="T30" fmla="*/ 1 w 22"/>
                  <a:gd name="T31" fmla="*/ 0 h 457"/>
                  <a:gd name="T32" fmla="*/ 1 w 22"/>
                  <a:gd name="T33" fmla="*/ 0 h 457"/>
                  <a:gd name="T34" fmla="*/ 1 w 22"/>
                  <a:gd name="T35" fmla="*/ 0 h 457"/>
                  <a:gd name="T36" fmla="*/ 1 w 22"/>
                  <a:gd name="T37" fmla="*/ 0 h 457"/>
                  <a:gd name="T38" fmla="*/ 1 w 22"/>
                  <a:gd name="T39" fmla="*/ 0 h 457"/>
                  <a:gd name="T40" fmla="*/ 1 w 22"/>
                  <a:gd name="T41" fmla="*/ 0 h 457"/>
                  <a:gd name="T42" fmla="*/ 1 w 22"/>
                  <a:gd name="T43" fmla="*/ 0 h 457"/>
                  <a:gd name="T44" fmla="*/ 1 w 22"/>
                  <a:gd name="T45" fmla="*/ 0 h 457"/>
                  <a:gd name="T46" fmla="*/ 1 w 22"/>
                  <a:gd name="T47" fmla="*/ 0 h 457"/>
                  <a:gd name="T48" fmla="*/ 1 w 22"/>
                  <a:gd name="T49" fmla="*/ 0 h 457"/>
                  <a:gd name="T50" fmla="*/ 1 w 22"/>
                  <a:gd name="T51" fmla="*/ 0 h 457"/>
                  <a:gd name="T52" fmla="*/ 1 w 22"/>
                  <a:gd name="T53" fmla="*/ 0 h 457"/>
                  <a:gd name="T54" fmla="*/ 1 w 22"/>
                  <a:gd name="T55" fmla="*/ 0 h 457"/>
                  <a:gd name="T56" fmla="*/ 1 w 22"/>
                  <a:gd name="T57" fmla="*/ 0 h 457"/>
                  <a:gd name="T58" fmla="*/ 1 w 22"/>
                  <a:gd name="T59" fmla="*/ 0 h 457"/>
                  <a:gd name="T60" fmla="*/ 1 w 22"/>
                  <a:gd name="T61" fmla="*/ 0 h 457"/>
                  <a:gd name="T62" fmla="*/ 1 w 22"/>
                  <a:gd name="T63" fmla="*/ 0 h 457"/>
                  <a:gd name="T64" fmla="*/ 1 w 22"/>
                  <a:gd name="T65" fmla="*/ 0 h 457"/>
                  <a:gd name="T66" fmla="*/ 1 w 22"/>
                  <a:gd name="T67" fmla="*/ 0 h 457"/>
                  <a:gd name="T68" fmla="*/ 1 w 22"/>
                  <a:gd name="T69" fmla="*/ 0 h 457"/>
                  <a:gd name="T70" fmla="*/ 0 w 22"/>
                  <a:gd name="T71" fmla="*/ 0 h 457"/>
                  <a:gd name="T72" fmla="*/ 0 w 22"/>
                  <a:gd name="T73" fmla="*/ 0 h 457"/>
                  <a:gd name="T74" fmla="*/ 0 w 22"/>
                  <a:gd name="T75" fmla="*/ 0 h 457"/>
                  <a:gd name="T76" fmla="*/ 0 w 22"/>
                  <a:gd name="T77" fmla="*/ 0 h 457"/>
                  <a:gd name="T78" fmla="*/ 0 w 22"/>
                  <a:gd name="T79" fmla="*/ 0 h 457"/>
                  <a:gd name="T80" fmla="*/ 0 w 22"/>
                  <a:gd name="T81" fmla="*/ 0 h 457"/>
                  <a:gd name="T82" fmla="*/ 0 w 22"/>
                  <a:gd name="T83" fmla="*/ 0 h 457"/>
                  <a:gd name="T84" fmla="*/ 0 w 22"/>
                  <a:gd name="T85" fmla="*/ 0 h 457"/>
                  <a:gd name="T86" fmla="*/ 0 w 22"/>
                  <a:gd name="T87" fmla="*/ 0 h 457"/>
                  <a:gd name="T88" fmla="*/ 0 w 22"/>
                  <a:gd name="T89" fmla="*/ 0 h 457"/>
                  <a:gd name="T90" fmla="*/ 0 w 22"/>
                  <a:gd name="T91" fmla="*/ 0 h 457"/>
                  <a:gd name="T92" fmla="*/ 0 w 22"/>
                  <a:gd name="T93" fmla="*/ 0 h 457"/>
                  <a:gd name="T94" fmla="*/ 0 w 22"/>
                  <a:gd name="T95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" h="457">
                    <a:moveTo>
                      <a:pt x="0" y="0"/>
                    </a:moveTo>
                    <a:cubicBezTo>
                      <a:pt x="0" y="209"/>
                      <a:pt x="0" y="209"/>
                      <a:pt x="0" y="209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1" y="454"/>
                      <a:pt x="13" y="393"/>
                      <a:pt x="19" y="307"/>
                    </a:cubicBezTo>
                    <a:cubicBezTo>
                      <a:pt x="19" y="307"/>
                      <a:pt x="19" y="307"/>
                      <a:pt x="19" y="307"/>
                    </a:cubicBezTo>
                    <a:cubicBezTo>
                      <a:pt x="19" y="303"/>
                      <a:pt x="19" y="298"/>
                      <a:pt x="20" y="294"/>
                    </a:cubicBezTo>
                    <a:cubicBezTo>
                      <a:pt x="20" y="283"/>
                      <a:pt x="21" y="271"/>
                      <a:pt x="21" y="259"/>
                    </a:cubicBezTo>
                    <a:cubicBezTo>
                      <a:pt x="21" y="259"/>
                      <a:pt x="21" y="259"/>
                      <a:pt x="21" y="259"/>
                    </a:cubicBezTo>
                    <a:cubicBezTo>
                      <a:pt x="21" y="249"/>
                      <a:pt x="22" y="239"/>
                      <a:pt x="22" y="228"/>
                    </a:cubicBezTo>
                    <a:cubicBezTo>
                      <a:pt x="22" y="222"/>
                      <a:pt x="21" y="215"/>
                      <a:pt x="21" y="209"/>
                    </a:cubicBezTo>
                    <a:cubicBezTo>
                      <a:pt x="21" y="209"/>
                      <a:pt x="21" y="209"/>
                      <a:pt x="21" y="209"/>
                    </a:cubicBezTo>
                    <a:cubicBezTo>
                      <a:pt x="21" y="209"/>
                      <a:pt x="21" y="209"/>
                      <a:pt x="21" y="209"/>
                    </a:cubicBezTo>
                    <a:cubicBezTo>
                      <a:pt x="21" y="96"/>
                      <a:pt x="12" y="6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0" name="Freeform 46"/>
              <p:cNvSpPr>
                <a:spLocks/>
              </p:cNvSpPr>
              <p:nvPr/>
            </p:nvSpPr>
            <p:spPr bwMode="auto">
              <a:xfrm>
                <a:off x="6098144" y="2648139"/>
                <a:ext cx="214313" cy="430213"/>
              </a:xfrm>
              <a:custGeom>
                <a:avLst/>
                <a:gdLst>
                  <a:gd name="T0" fmla="*/ 0 w 91"/>
                  <a:gd name="T1" fmla="*/ 0 h 183"/>
                  <a:gd name="T2" fmla="*/ 0 w 91"/>
                  <a:gd name="T3" fmla="*/ 24 h 183"/>
                  <a:gd name="T4" fmla="*/ 0 w 91"/>
                  <a:gd name="T5" fmla="*/ 24 h 183"/>
                  <a:gd name="T6" fmla="*/ 67 w 91"/>
                  <a:gd name="T7" fmla="*/ 92 h 183"/>
                  <a:gd name="T8" fmla="*/ 67 w 91"/>
                  <a:gd name="T9" fmla="*/ 92 h 183"/>
                  <a:gd name="T10" fmla="*/ 67 w 91"/>
                  <a:gd name="T11" fmla="*/ 92 h 183"/>
                  <a:gd name="T12" fmla="*/ 67 w 91"/>
                  <a:gd name="T13" fmla="*/ 92 h 183"/>
                  <a:gd name="T14" fmla="*/ 67 w 91"/>
                  <a:gd name="T15" fmla="*/ 92 h 183"/>
                  <a:gd name="T16" fmla="*/ 0 w 91"/>
                  <a:gd name="T17" fmla="*/ 159 h 183"/>
                  <a:gd name="T18" fmla="*/ 0 w 91"/>
                  <a:gd name="T19" fmla="*/ 183 h 183"/>
                  <a:gd name="T20" fmla="*/ 91 w 91"/>
                  <a:gd name="T21" fmla="*/ 92 h 183"/>
                  <a:gd name="T22" fmla="*/ 0 w 91"/>
                  <a:gd name="T23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183">
                    <a:moveTo>
                      <a:pt x="0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37" y="24"/>
                      <a:pt x="67" y="54"/>
                      <a:pt x="67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129"/>
                      <a:pt x="37" y="159"/>
                      <a:pt x="0" y="159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50" y="183"/>
                      <a:pt x="91" y="142"/>
                      <a:pt x="91" y="92"/>
                    </a:cubicBezTo>
                    <a:cubicBezTo>
                      <a:pt x="91" y="41"/>
                      <a:pt x="50" y="0"/>
                      <a:pt x="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Freeform 47"/>
              <p:cNvSpPr>
                <a:spLocks/>
              </p:cNvSpPr>
              <p:nvPr/>
            </p:nvSpPr>
            <p:spPr bwMode="auto">
              <a:xfrm>
                <a:off x="6098144" y="2703701"/>
                <a:ext cx="157163" cy="319088"/>
              </a:xfrm>
              <a:custGeom>
                <a:avLst/>
                <a:gdLst>
                  <a:gd name="T0" fmla="*/ 0 w 67"/>
                  <a:gd name="T1" fmla="*/ 0 h 135"/>
                  <a:gd name="T2" fmla="*/ 0 w 67"/>
                  <a:gd name="T3" fmla="*/ 135 h 135"/>
                  <a:gd name="T4" fmla="*/ 67 w 67"/>
                  <a:gd name="T5" fmla="*/ 68 h 135"/>
                  <a:gd name="T6" fmla="*/ 0 w 67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135">
                    <a:moveTo>
                      <a:pt x="0" y="0"/>
                    </a:moveTo>
                    <a:cubicBezTo>
                      <a:pt x="0" y="135"/>
                      <a:pt x="0" y="135"/>
                      <a:pt x="0" y="135"/>
                    </a:cubicBezTo>
                    <a:cubicBezTo>
                      <a:pt x="37" y="135"/>
                      <a:pt x="67" y="105"/>
                      <a:pt x="67" y="68"/>
                    </a:cubicBezTo>
                    <a:cubicBezTo>
                      <a:pt x="67" y="30"/>
                      <a:pt x="37" y="0"/>
                      <a:pt x="0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10" name="Oval 117"/>
          <p:cNvSpPr/>
          <p:nvPr/>
        </p:nvSpPr>
        <p:spPr bwMode="auto">
          <a:xfrm>
            <a:off x="2323097" y="1809487"/>
            <a:ext cx="391618" cy="411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13" name="Rectangle 120"/>
          <p:cNvSpPr/>
          <p:nvPr/>
        </p:nvSpPr>
        <p:spPr>
          <a:xfrm>
            <a:off x="2807947" y="1824052"/>
            <a:ext cx="1210588" cy="360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助理工程師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79" name="圓角矩形 78"/>
          <p:cNvSpPr/>
          <p:nvPr/>
        </p:nvSpPr>
        <p:spPr>
          <a:xfrm>
            <a:off x="2182761" y="1239534"/>
            <a:ext cx="1902140" cy="31404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職稱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薪資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0" name="圓角矩形 79"/>
          <p:cNvSpPr/>
          <p:nvPr/>
        </p:nvSpPr>
        <p:spPr>
          <a:xfrm>
            <a:off x="4297950" y="1239533"/>
            <a:ext cx="1452716" cy="31404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班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別</a:t>
            </a:r>
          </a:p>
        </p:txBody>
      </p:sp>
      <p:sp>
        <p:nvSpPr>
          <p:cNvPr id="81" name="圓角矩形 80"/>
          <p:cNvSpPr/>
          <p:nvPr/>
        </p:nvSpPr>
        <p:spPr>
          <a:xfrm>
            <a:off x="5960082" y="1239532"/>
            <a:ext cx="2593368" cy="31404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福利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獎金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Rectangle 132"/>
          <p:cNvSpPr/>
          <p:nvPr/>
        </p:nvSpPr>
        <p:spPr>
          <a:xfrm flipH="1">
            <a:off x="2225512" y="2228393"/>
            <a:ext cx="2031325" cy="167212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月薪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：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29,500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元整</a:t>
            </a:r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開始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輪班後額外提供</a:t>
            </a:r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$1,500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元輪班津貼</a:t>
            </a:r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共計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31,000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元整</a:t>
            </a:r>
            <a:endParaRPr lang="en-US" sz="1600" b="1" dirty="0"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85" name="Freeform 41"/>
          <p:cNvSpPr/>
          <p:nvPr/>
        </p:nvSpPr>
        <p:spPr bwMode="auto">
          <a:xfrm>
            <a:off x="2460003" y="1913753"/>
            <a:ext cx="132556" cy="223414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4383675" y="1776159"/>
            <a:ext cx="391618" cy="411256"/>
            <a:chOff x="6832557" y="2309469"/>
            <a:chExt cx="391618" cy="411256"/>
          </a:xfrm>
        </p:grpSpPr>
        <p:sp>
          <p:nvSpPr>
            <p:cNvPr id="17" name="Oval 125"/>
            <p:cNvSpPr/>
            <p:nvPr/>
          </p:nvSpPr>
          <p:spPr bwMode="auto">
            <a:xfrm flipH="1">
              <a:off x="6832557" y="2309469"/>
              <a:ext cx="391618" cy="4112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chemeClr val="tx2"/>
                </a:solidFill>
              </a:endParaRPr>
            </a:p>
          </p:txBody>
        </p:sp>
        <p:sp>
          <p:nvSpPr>
            <p:cNvPr id="87" name="Freeform 57"/>
            <p:cNvSpPr>
              <a:spLocks noEditPoints="1"/>
            </p:cNvSpPr>
            <p:nvPr/>
          </p:nvSpPr>
          <p:spPr bwMode="auto">
            <a:xfrm>
              <a:off x="6906816" y="2368704"/>
              <a:ext cx="254554" cy="276299"/>
            </a:xfrm>
            <a:custGeom>
              <a:avLst/>
              <a:gdLst>
                <a:gd name="T0" fmla="*/ 46 w 93"/>
                <a:gd name="T1" fmla="*/ 0 h 93"/>
                <a:gd name="T2" fmla="*/ 0 w 93"/>
                <a:gd name="T3" fmla="*/ 47 h 93"/>
                <a:gd name="T4" fmla="*/ 46 w 93"/>
                <a:gd name="T5" fmla="*/ 93 h 93"/>
                <a:gd name="T6" fmla="*/ 93 w 93"/>
                <a:gd name="T7" fmla="*/ 47 h 93"/>
                <a:gd name="T8" fmla="*/ 46 w 93"/>
                <a:gd name="T9" fmla="*/ 0 h 93"/>
                <a:gd name="T10" fmla="*/ 46 w 93"/>
                <a:gd name="T11" fmla="*/ 88 h 93"/>
                <a:gd name="T12" fmla="*/ 5 w 93"/>
                <a:gd name="T13" fmla="*/ 47 h 93"/>
                <a:gd name="T14" fmla="*/ 45 w 93"/>
                <a:gd name="T15" fmla="*/ 6 h 93"/>
                <a:gd name="T16" fmla="*/ 43 w 93"/>
                <a:gd name="T17" fmla="*/ 10 h 93"/>
                <a:gd name="T18" fmla="*/ 42 w 93"/>
                <a:gd name="T19" fmla="*/ 12 h 93"/>
                <a:gd name="T20" fmla="*/ 38 w 93"/>
                <a:gd name="T21" fmla="*/ 19 h 93"/>
                <a:gd name="T22" fmla="*/ 43 w 93"/>
                <a:gd name="T23" fmla="*/ 19 h 93"/>
                <a:gd name="T24" fmla="*/ 43 w 93"/>
                <a:gd name="T25" fmla="*/ 45 h 93"/>
                <a:gd name="T26" fmla="*/ 40 w 93"/>
                <a:gd name="T27" fmla="*/ 50 h 93"/>
                <a:gd name="T28" fmla="*/ 45 w 93"/>
                <a:gd name="T29" fmla="*/ 55 h 93"/>
                <a:gd name="T30" fmla="*/ 50 w 93"/>
                <a:gd name="T31" fmla="*/ 52 h 93"/>
                <a:gd name="T32" fmla="*/ 76 w 93"/>
                <a:gd name="T33" fmla="*/ 52 h 93"/>
                <a:gd name="T34" fmla="*/ 76 w 93"/>
                <a:gd name="T35" fmla="*/ 58 h 93"/>
                <a:gd name="T36" fmla="*/ 83 w 93"/>
                <a:gd name="T37" fmla="*/ 54 h 93"/>
                <a:gd name="T38" fmla="*/ 87 w 93"/>
                <a:gd name="T39" fmla="*/ 51 h 93"/>
                <a:gd name="T40" fmla="*/ 46 w 93"/>
                <a:gd name="T41" fmla="*/ 88 h 93"/>
                <a:gd name="T42" fmla="*/ 85 w 93"/>
                <a:gd name="T43" fmla="*/ 47 h 93"/>
                <a:gd name="T44" fmla="*/ 83 w 93"/>
                <a:gd name="T45" fmla="*/ 46 h 93"/>
                <a:gd name="T46" fmla="*/ 76 w 93"/>
                <a:gd name="T47" fmla="*/ 42 h 93"/>
                <a:gd name="T48" fmla="*/ 76 w 93"/>
                <a:gd name="T49" fmla="*/ 47 h 93"/>
                <a:gd name="T50" fmla="*/ 50 w 93"/>
                <a:gd name="T51" fmla="*/ 47 h 93"/>
                <a:gd name="T52" fmla="*/ 48 w 93"/>
                <a:gd name="T53" fmla="*/ 46 h 93"/>
                <a:gd name="T54" fmla="*/ 48 w 93"/>
                <a:gd name="T55" fmla="*/ 19 h 93"/>
                <a:gd name="T56" fmla="*/ 53 w 93"/>
                <a:gd name="T57" fmla="*/ 19 h 93"/>
                <a:gd name="T58" fmla="*/ 49 w 93"/>
                <a:gd name="T59" fmla="*/ 12 h 93"/>
                <a:gd name="T60" fmla="*/ 46 w 93"/>
                <a:gd name="T61" fmla="*/ 6 h 93"/>
                <a:gd name="T62" fmla="*/ 46 w 93"/>
                <a:gd name="T63" fmla="*/ 6 h 93"/>
                <a:gd name="T64" fmla="*/ 87 w 93"/>
                <a:gd name="T65" fmla="*/ 47 h 93"/>
                <a:gd name="T66" fmla="*/ 87 w 93"/>
                <a:gd name="T67" fmla="*/ 48 h 93"/>
                <a:gd name="T68" fmla="*/ 85 w 93"/>
                <a:gd name="T69" fmla="*/ 47 h 93"/>
                <a:gd name="T70" fmla="*/ 45 w 93"/>
                <a:gd name="T71" fmla="*/ 76 h 93"/>
                <a:gd name="T72" fmla="*/ 40 w 93"/>
                <a:gd name="T73" fmla="*/ 81 h 93"/>
                <a:gd name="T74" fmla="*/ 45 w 93"/>
                <a:gd name="T75" fmla="*/ 86 h 93"/>
                <a:gd name="T76" fmla="*/ 51 w 93"/>
                <a:gd name="T77" fmla="*/ 81 h 93"/>
                <a:gd name="T78" fmla="*/ 45 w 93"/>
                <a:gd name="T79" fmla="*/ 76 h 93"/>
                <a:gd name="T80" fmla="*/ 14 w 93"/>
                <a:gd name="T81" fmla="*/ 45 h 93"/>
                <a:gd name="T82" fmla="*/ 9 w 93"/>
                <a:gd name="T83" fmla="*/ 50 h 93"/>
                <a:gd name="T84" fmla="*/ 14 w 93"/>
                <a:gd name="T85" fmla="*/ 55 h 93"/>
                <a:gd name="T86" fmla="*/ 19 w 93"/>
                <a:gd name="T87" fmla="*/ 50 h 93"/>
                <a:gd name="T88" fmla="*/ 14 w 93"/>
                <a:gd name="T89" fmla="*/ 4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3"/>
                    <a:pt x="46" y="93"/>
                  </a:cubicBezTo>
                  <a:cubicBezTo>
                    <a:pt x="72" y="93"/>
                    <a:pt x="93" y="73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lose/>
                  <a:moveTo>
                    <a:pt x="46" y="88"/>
                  </a:moveTo>
                  <a:cubicBezTo>
                    <a:pt x="24" y="88"/>
                    <a:pt x="6" y="70"/>
                    <a:pt x="5" y="47"/>
                  </a:cubicBezTo>
                  <a:cubicBezTo>
                    <a:pt x="6" y="25"/>
                    <a:pt x="23" y="7"/>
                    <a:pt x="45" y="6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1" y="46"/>
                    <a:pt x="40" y="48"/>
                    <a:pt x="40" y="50"/>
                  </a:cubicBezTo>
                  <a:cubicBezTo>
                    <a:pt x="40" y="53"/>
                    <a:pt x="42" y="55"/>
                    <a:pt x="45" y="55"/>
                  </a:cubicBezTo>
                  <a:cubicBezTo>
                    <a:pt x="47" y="55"/>
                    <a:pt x="49" y="54"/>
                    <a:pt x="50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5" y="72"/>
                    <a:pt x="68" y="88"/>
                    <a:pt x="46" y="88"/>
                  </a:cubicBezTo>
                  <a:close/>
                  <a:moveTo>
                    <a:pt x="85" y="47"/>
                  </a:moveTo>
                  <a:cubicBezTo>
                    <a:pt x="83" y="46"/>
                    <a:pt x="83" y="46"/>
                    <a:pt x="83" y="46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49" y="46"/>
                    <a:pt x="49" y="46"/>
                    <a:pt x="48" y="4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69" y="6"/>
                    <a:pt x="87" y="24"/>
                    <a:pt x="87" y="47"/>
                  </a:cubicBezTo>
                  <a:cubicBezTo>
                    <a:pt x="87" y="47"/>
                    <a:pt x="87" y="48"/>
                    <a:pt x="87" y="48"/>
                  </a:cubicBezTo>
                  <a:lnTo>
                    <a:pt x="85" y="47"/>
                  </a:lnTo>
                  <a:close/>
                  <a:moveTo>
                    <a:pt x="45" y="76"/>
                  </a:moveTo>
                  <a:cubicBezTo>
                    <a:pt x="43" y="76"/>
                    <a:pt x="40" y="78"/>
                    <a:pt x="40" y="81"/>
                  </a:cubicBezTo>
                  <a:cubicBezTo>
                    <a:pt x="40" y="84"/>
                    <a:pt x="43" y="86"/>
                    <a:pt x="45" y="86"/>
                  </a:cubicBezTo>
                  <a:cubicBezTo>
                    <a:pt x="48" y="86"/>
                    <a:pt x="51" y="84"/>
                    <a:pt x="51" y="81"/>
                  </a:cubicBezTo>
                  <a:cubicBezTo>
                    <a:pt x="51" y="78"/>
                    <a:pt x="48" y="76"/>
                    <a:pt x="45" y="76"/>
                  </a:cubicBezTo>
                  <a:close/>
                  <a:moveTo>
                    <a:pt x="14" y="45"/>
                  </a:moveTo>
                  <a:cubicBezTo>
                    <a:pt x="11" y="45"/>
                    <a:pt x="9" y="47"/>
                    <a:pt x="9" y="50"/>
                  </a:cubicBezTo>
                  <a:cubicBezTo>
                    <a:pt x="9" y="53"/>
                    <a:pt x="11" y="55"/>
                    <a:pt x="14" y="55"/>
                  </a:cubicBezTo>
                  <a:cubicBezTo>
                    <a:pt x="17" y="55"/>
                    <a:pt x="19" y="53"/>
                    <a:pt x="19" y="50"/>
                  </a:cubicBezTo>
                  <a:cubicBezTo>
                    <a:pt x="19" y="47"/>
                    <a:pt x="17" y="45"/>
                    <a:pt x="14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88" name="Rectangle 120"/>
          <p:cNvSpPr/>
          <p:nvPr/>
        </p:nvSpPr>
        <p:spPr>
          <a:xfrm>
            <a:off x="4631707" y="1824052"/>
            <a:ext cx="1129592" cy="360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輪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日班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89" name="Rectangle 132"/>
          <p:cNvSpPr/>
          <p:nvPr/>
        </p:nvSpPr>
        <p:spPr>
          <a:xfrm flipH="1">
            <a:off x="4300141" y="2208218"/>
            <a:ext cx="2175596" cy="255454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一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受訓期</a:t>
            </a:r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工作五天、休息兩天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時間：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09:00-18:00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二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獨立作業</a:t>
            </a:r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工作兩天、休息兩天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時間：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07:20-19:20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6146757" y="1776159"/>
            <a:ext cx="391618" cy="411256"/>
            <a:chOff x="6832557" y="3379269"/>
            <a:chExt cx="391618" cy="411256"/>
          </a:xfrm>
        </p:grpSpPr>
        <p:sp>
          <p:nvSpPr>
            <p:cNvPr id="23" name="Oval 133"/>
            <p:cNvSpPr/>
            <p:nvPr/>
          </p:nvSpPr>
          <p:spPr bwMode="auto">
            <a:xfrm flipH="1">
              <a:off x="6832557" y="3379269"/>
              <a:ext cx="391618" cy="41125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chemeClr val="tx2"/>
                </a:solidFill>
              </a:endParaRPr>
            </a:p>
          </p:txBody>
        </p:sp>
        <p:sp>
          <p:nvSpPr>
            <p:cNvPr id="90" name="Freeform 74"/>
            <p:cNvSpPr>
              <a:spLocks noEditPoints="1"/>
            </p:cNvSpPr>
            <p:nvPr/>
          </p:nvSpPr>
          <p:spPr bwMode="auto">
            <a:xfrm>
              <a:off x="6902487" y="3450902"/>
              <a:ext cx="244408" cy="228126"/>
            </a:xfrm>
            <a:custGeom>
              <a:avLst/>
              <a:gdLst>
                <a:gd name="T0" fmla="*/ 39 w 81"/>
                <a:gd name="T1" fmla="*/ 35 h 67"/>
                <a:gd name="T2" fmla="*/ 37 w 81"/>
                <a:gd name="T3" fmla="*/ 28 h 67"/>
                <a:gd name="T4" fmla="*/ 41 w 81"/>
                <a:gd name="T5" fmla="*/ 43 h 67"/>
                <a:gd name="T6" fmla="*/ 44 w 81"/>
                <a:gd name="T7" fmla="*/ 51 h 67"/>
                <a:gd name="T8" fmla="*/ 44 w 81"/>
                <a:gd name="T9" fmla="*/ 46 h 67"/>
                <a:gd name="T10" fmla="*/ 64 w 81"/>
                <a:gd name="T11" fmla="*/ 13 h 67"/>
                <a:gd name="T12" fmla="*/ 62 w 81"/>
                <a:gd name="T13" fmla="*/ 17 h 67"/>
                <a:gd name="T14" fmla="*/ 56 w 81"/>
                <a:gd name="T15" fmla="*/ 17 h 67"/>
                <a:gd name="T16" fmla="*/ 55 w 81"/>
                <a:gd name="T17" fmla="*/ 13 h 67"/>
                <a:gd name="T18" fmla="*/ 25 w 81"/>
                <a:gd name="T19" fmla="*/ 17 h 67"/>
                <a:gd name="T20" fmla="*/ 19 w 81"/>
                <a:gd name="T21" fmla="*/ 17 h 67"/>
                <a:gd name="T22" fmla="*/ 19 w 81"/>
                <a:gd name="T23" fmla="*/ 13 h 67"/>
                <a:gd name="T24" fmla="*/ 0 w 81"/>
                <a:gd name="T25" fmla="*/ 30 h 67"/>
                <a:gd name="T26" fmla="*/ 17 w 81"/>
                <a:gd name="T27" fmla="*/ 67 h 67"/>
                <a:gd name="T28" fmla="*/ 81 w 81"/>
                <a:gd name="T29" fmla="*/ 50 h 67"/>
                <a:gd name="T30" fmla="*/ 64 w 81"/>
                <a:gd name="T31" fmla="*/ 13 h 67"/>
                <a:gd name="T32" fmla="*/ 41 w 81"/>
                <a:gd name="T33" fmla="*/ 54 h 67"/>
                <a:gd name="T34" fmla="*/ 39 w 81"/>
                <a:gd name="T35" fmla="*/ 57 h 67"/>
                <a:gd name="T36" fmla="*/ 32 w 81"/>
                <a:gd name="T37" fmla="*/ 51 h 67"/>
                <a:gd name="T38" fmla="*/ 33 w 81"/>
                <a:gd name="T39" fmla="*/ 45 h 67"/>
                <a:gd name="T40" fmla="*/ 39 w 81"/>
                <a:gd name="T41" fmla="*/ 42 h 67"/>
                <a:gd name="T42" fmla="*/ 32 w 81"/>
                <a:gd name="T43" fmla="*/ 33 h 67"/>
                <a:gd name="T44" fmla="*/ 39 w 81"/>
                <a:gd name="T45" fmla="*/ 25 h 67"/>
                <a:gd name="T46" fmla="*/ 41 w 81"/>
                <a:gd name="T47" fmla="*/ 23 h 67"/>
                <a:gd name="T48" fmla="*/ 48 w 81"/>
                <a:gd name="T49" fmla="*/ 28 h 67"/>
                <a:gd name="T50" fmla="*/ 46 w 81"/>
                <a:gd name="T51" fmla="*/ 34 h 67"/>
                <a:gd name="T52" fmla="*/ 41 w 81"/>
                <a:gd name="T53" fmla="*/ 27 h 67"/>
                <a:gd name="T54" fmla="*/ 48 w 81"/>
                <a:gd name="T55" fmla="*/ 42 h 67"/>
                <a:gd name="T56" fmla="*/ 47 w 81"/>
                <a:gd name="T57" fmla="*/ 52 h 67"/>
                <a:gd name="T58" fmla="*/ 34 w 81"/>
                <a:gd name="T59" fmla="*/ 3 h 67"/>
                <a:gd name="T60" fmla="*/ 56 w 81"/>
                <a:gd name="T61" fmla="*/ 13 h 67"/>
                <a:gd name="T62" fmla="*/ 61 w 81"/>
                <a:gd name="T63" fmla="*/ 16 h 67"/>
                <a:gd name="T64" fmla="*/ 50 w 81"/>
                <a:gd name="T65" fmla="*/ 0 h 67"/>
                <a:gd name="T66" fmla="*/ 20 w 81"/>
                <a:gd name="T67" fmla="*/ 13 h 67"/>
                <a:gd name="T68" fmla="*/ 24 w 81"/>
                <a:gd name="T69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67">
                  <a:moveTo>
                    <a:pt x="35" y="30"/>
                  </a:moveTo>
                  <a:cubicBezTo>
                    <a:pt x="35" y="32"/>
                    <a:pt x="37" y="33"/>
                    <a:pt x="39" y="35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7"/>
                    <a:pt x="37" y="27"/>
                    <a:pt x="37" y="28"/>
                  </a:cubicBezTo>
                  <a:cubicBezTo>
                    <a:pt x="36" y="29"/>
                    <a:pt x="35" y="29"/>
                    <a:pt x="35" y="30"/>
                  </a:cubicBezTo>
                  <a:close/>
                  <a:moveTo>
                    <a:pt x="41" y="43"/>
                  </a:move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3" y="52"/>
                    <a:pt x="44" y="51"/>
                  </a:cubicBezTo>
                  <a:cubicBezTo>
                    <a:pt x="45" y="50"/>
                    <a:pt x="45" y="49"/>
                    <a:pt x="45" y="48"/>
                  </a:cubicBezTo>
                  <a:cubicBezTo>
                    <a:pt x="45" y="47"/>
                    <a:pt x="45" y="47"/>
                    <a:pt x="44" y="46"/>
                  </a:cubicBezTo>
                  <a:cubicBezTo>
                    <a:pt x="44" y="45"/>
                    <a:pt x="43" y="44"/>
                    <a:pt x="41" y="43"/>
                  </a:cubicBezTo>
                  <a:close/>
                  <a:moveTo>
                    <a:pt x="64" y="13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4"/>
                    <a:pt x="62" y="15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5"/>
                    <a:pt x="56" y="14"/>
                    <a:pt x="5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4"/>
                    <a:pt x="25" y="15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5"/>
                    <a:pt x="19" y="14"/>
                    <a:pt x="19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8" y="13"/>
                    <a:pt x="0" y="20"/>
                    <a:pt x="0" y="3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9"/>
                    <a:pt x="8" y="67"/>
                    <a:pt x="17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3" y="67"/>
                    <a:pt x="81" y="59"/>
                    <a:pt x="81" y="5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20"/>
                    <a:pt x="73" y="13"/>
                    <a:pt x="64" y="13"/>
                  </a:cubicBezTo>
                  <a:close/>
                  <a:moveTo>
                    <a:pt x="47" y="52"/>
                  </a:moveTo>
                  <a:cubicBezTo>
                    <a:pt x="45" y="53"/>
                    <a:pt x="43" y="54"/>
                    <a:pt x="41" y="54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6" y="54"/>
                    <a:pt x="34" y="53"/>
                    <a:pt x="32" y="51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50"/>
                    <a:pt x="36" y="52"/>
                    <a:pt x="39" y="5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6" y="40"/>
                    <a:pt x="34" y="38"/>
                    <a:pt x="33" y="37"/>
                  </a:cubicBezTo>
                  <a:cubicBezTo>
                    <a:pt x="32" y="36"/>
                    <a:pt x="32" y="34"/>
                    <a:pt x="32" y="33"/>
                  </a:cubicBezTo>
                  <a:cubicBezTo>
                    <a:pt x="32" y="31"/>
                    <a:pt x="33" y="29"/>
                    <a:pt x="34" y="28"/>
                  </a:cubicBezTo>
                  <a:cubicBezTo>
                    <a:pt x="36" y="26"/>
                    <a:pt x="37" y="26"/>
                    <a:pt x="39" y="25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4" y="26"/>
                    <a:pt x="46" y="26"/>
                    <a:pt x="48" y="28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1"/>
                    <a:pt x="46" y="30"/>
                    <a:pt x="45" y="29"/>
                  </a:cubicBezTo>
                  <a:cubicBezTo>
                    <a:pt x="44" y="27"/>
                    <a:pt x="42" y="27"/>
                    <a:pt x="41" y="2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4" y="38"/>
                    <a:pt x="47" y="40"/>
                    <a:pt x="48" y="42"/>
                  </a:cubicBezTo>
                  <a:cubicBezTo>
                    <a:pt x="49" y="43"/>
                    <a:pt x="49" y="45"/>
                    <a:pt x="49" y="47"/>
                  </a:cubicBezTo>
                  <a:cubicBezTo>
                    <a:pt x="49" y="49"/>
                    <a:pt x="49" y="50"/>
                    <a:pt x="47" y="52"/>
                  </a:cubicBezTo>
                  <a:close/>
                  <a:moveTo>
                    <a:pt x="25" y="13"/>
                  </a:moveTo>
                  <a:cubicBezTo>
                    <a:pt x="26" y="7"/>
                    <a:pt x="29" y="3"/>
                    <a:pt x="34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2" y="3"/>
                    <a:pt x="55" y="7"/>
                    <a:pt x="56" y="13"/>
                  </a:cubicBezTo>
                  <a:cubicBezTo>
                    <a:pt x="57" y="14"/>
                    <a:pt x="57" y="15"/>
                    <a:pt x="57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4"/>
                    <a:pt x="61" y="13"/>
                  </a:cubicBezTo>
                  <a:cubicBezTo>
                    <a:pt x="59" y="5"/>
                    <a:pt x="55" y="0"/>
                    <a:pt x="5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2" y="5"/>
                    <a:pt x="20" y="13"/>
                  </a:cubicBezTo>
                  <a:cubicBezTo>
                    <a:pt x="20" y="14"/>
                    <a:pt x="20" y="15"/>
                    <a:pt x="20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4"/>
                    <a:pt x="25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91" name="Rectangle 120"/>
          <p:cNvSpPr/>
          <p:nvPr/>
        </p:nvSpPr>
        <p:spPr>
          <a:xfrm>
            <a:off x="6599630" y="1776427"/>
            <a:ext cx="1972870" cy="33916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三節獎金</a:t>
            </a:r>
            <a:r>
              <a:rPr lang="en-US" altLang="zh-TW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/</a:t>
            </a: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禮券</a:t>
            </a:r>
            <a:endParaRPr lang="en-US" altLang="zh-TW" sz="1600" b="1" dirty="0" smtClean="0">
              <a:solidFill>
                <a:srgbClr val="151F2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TW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中秋、端午、春節</a:t>
            </a:r>
            <a:r>
              <a:rPr lang="en-US" altLang="zh-TW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季獎金</a:t>
            </a:r>
            <a:endParaRPr lang="en-US" altLang="zh-TW" sz="1600" b="1" dirty="0" smtClean="0">
              <a:solidFill>
                <a:srgbClr val="151F2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勞、健、團保</a:t>
            </a:r>
            <a:endParaRPr lang="en-US" altLang="zh-TW" sz="1600" b="1" dirty="0" smtClean="0">
              <a:solidFill>
                <a:srgbClr val="151F2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免費</a:t>
            </a: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住宿</a:t>
            </a:r>
            <a:r>
              <a:rPr lang="en-US" altLang="zh-TW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水電自付</a:t>
            </a:r>
            <a:r>
              <a:rPr lang="en-US" altLang="zh-TW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員工餐廳</a:t>
            </a:r>
            <a:r>
              <a:rPr lang="en-US" altLang="zh-TW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每餐</a:t>
            </a:r>
            <a:r>
              <a:rPr lang="en-US" altLang="zh-TW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30</a:t>
            </a:r>
            <a:r>
              <a:rPr lang="zh-TW" altLang="en-US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元</a:t>
            </a:r>
            <a:r>
              <a:rPr lang="en-US" altLang="zh-TW" sz="1600" b="1" dirty="0" smtClean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TW" altLang="en-US" sz="1600" b="1" dirty="0">
                <a:solidFill>
                  <a:srgbClr val="151F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返校修課交通津貼</a:t>
            </a:r>
            <a:endParaRPr lang="en-US" altLang="zh-TW" sz="1600" b="1" dirty="0">
              <a:solidFill>
                <a:srgbClr val="151F2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en-US" altLang="zh-TW" sz="1600" b="1" dirty="0" smtClean="0">
              <a:solidFill>
                <a:srgbClr val="151F2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76" name="圓角矩形 75"/>
          <p:cNvSpPr/>
          <p:nvPr/>
        </p:nvSpPr>
        <p:spPr>
          <a:xfrm>
            <a:off x="1418482" y="4295233"/>
            <a:ext cx="2838355" cy="660277"/>
          </a:xfrm>
          <a:prstGeom prst="roundRect">
            <a:avLst/>
          </a:prstGeom>
          <a:solidFill>
            <a:srgbClr val="FFFFCC"/>
          </a:solidFill>
          <a:ln>
            <a:solidFill>
              <a:srgbClr val="151F2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生日禮券、三節禮券、聚餐補助</a:t>
            </a:r>
            <a:endParaRPr lang="en-US" altLang="zh-TW" sz="1400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旅遊補助、婚喪喜慶補助、健檢</a:t>
            </a:r>
            <a:endParaRPr lang="en-US" altLang="zh-TW" sz="1400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停車場、特約廠商</a:t>
            </a:r>
            <a:r>
              <a:rPr lang="en-US" altLang="zh-TW" sz="1400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sz="1400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endParaRPr lang="zh-TW" altLang="en-US" sz="1400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882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8" descr="D:\IDL產學\0-第12屆\12B\說明會相關\照片\IMG_79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19" y="1037234"/>
            <a:ext cx="2550616" cy="215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D:\IDL產學\0-第12屆\12B\說明會相關\照片\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35" y="1037234"/>
            <a:ext cx="2550616" cy="215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D:\IDL產學\0-第12屆\12B\說明會相關\照片\IMG_79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663" y="1037233"/>
            <a:ext cx="2538901" cy="215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íślíḋè-Straight Connector 22">
            <a:extLst>
              <a:ext uri="{FF2B5EF4-FFF2-40B4-BE49-F238E27FC236}">
                <a16:creationId xmlns:a16="http://schemas.microsoft.com/office/drawing/2014/main" xmlns="" id="{A984D98D-478D-40E1-A14C-F72A0B5373AC}"/>
              </a:ext>
            </a:extLst>
          </p:cNvPr>
          <p:cNvCxnSpPr/>
          <p:nvPr/>
        </p:nvCxnSpPr>
        <p:spPr>
          <a:xfrm>
            <a:off x="3353105" y="2705583"/>
            <a:ext cx="0" cy="23572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íślíḋè-Straight Connector 23">
            <a:extLst>
              <a:ext uri="{FF2B5EF4-FFF2-40B4-BE49-F238E27FC236}">
                <a16:creationId xmlns:a16="http://schemas.microsoft.com/office/drawing/2014/main" xmlns="" id="{7FD932C6-060A-4842-A5CB-5B6D8B0AE651}"/>
              </a:ext>
            </a:extLst>
          </p:cNvPr>
          <p:cNvCxnSpPr/>
          <p:nvPr/>
        </p:nvCxnSpPr>
        <p:spPr>
          <a:xfrm>
            <a:off x="5790896" y="2705583"/>
            <a:ext cx="0" cy="23572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BC74F72-DC93-4A02-9637-646AFF8A3F1B}"/>
              </a:ext>
            </a:extLst>
          </p:cNvPr>
          <p:cNvGrpSpPr/>
          <p:nvPr/>
        </p:nvGrpSpPr>
        <p:grpSpPr>
          <a:xfrm>
            <a:off x="1808138" y="3089501"/>
            <a:ext cx="682317" cy="682318"/>
            <a:chOff x="1325633" y="1811185"/>
            <a:chExt cx="909757" cy="909757"/>
          </a:xfrm>
        </p:grpSpPr>
        <p:sp>
          <p:nvSpPr>
            <p:cNvPr id="19" name="îṣļîḑé-Oval 18">
              <a:extLst>
                <a:ext uri="{FF2B5EF4-FFF2-40B4-BE49-F238E27FC236}">
                  <a16:creationId xmlns:a16="http://schemas.microsoft.com/office/drawing/2014/main" xmlns="" id="{750F36CB-1EE8-43AE-9544-5C665BD8084E}"/>
                </a:ext>
              </a:extLst>
            </p:cNvPr>
            <p:cNvSpPr/>
            <p:nvPr/>
          </p:nvSpPr>
          <p:spPr>
            <a:xfrm>
              <a:off x="1325633" y="1811185"/>
              <a:ext cx="909757" cy="909757"/>
            </a:xfrm>
            <a:prstGeom prst="ellipse">
              <a:avLst/>
            </a:prstGeom>
            <a:solidFill>
              <a:schemeClr val="accent1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îṣļîḑé-Freeform 13">
              <a:extLst>
                <a:ext uri="{FF2B5EF4-FFF2-40B4-BE49-F238E27FC236}">
                  <a16:creationId xmlns:a16="http://schemas.microsoft.com/office/drawing/2014/main" xmlns="" id="{8708B85A-4BC9-421D-A170-15295BEB8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954" y="2031004"/>
              <a:ext cx="470119" cy="470120"/>
            </a:xfrm>
            <a:custGeom>
              <a:avLst/>
              <a:gdLst>
                <a:gd name="T0" fmla="*/ 2 w 59"/>
                <a:gd name="T1" fmla="*/ 0 h 59"/>
                <a:gd name="T2" fmla="*/ 0 w 59"/>
                <a:gd name="T3" fmla="*/ 57 h 59"/>
                <a:gd name="T4" fmla="*/ 14 w 59"/>
                <a:gd name="T5" fmla="*/ 59 h 59"/>
                <a:gd name="T6" fmla="*/ 15 w 59"/>
                <a:gd name="T7" fmla="*/ 57 h 59"/>
                <a:gd name="T8" fmla="*/ 45 w 59"/>
                <a:gd name="T9" fmla="*/ 53 h 59"/>
                <a:gd name="T10" fmla="*/ 44 w 59"/>
                <a:gd name="T11" fmla="*/ 57 h 59"/>
                <a:gd name="T12" fmla="*/ 58 w 59"/>
                <a:gd name="T13" fmla="*/ 59 h 59"/>
                <a:gd name="T14" fmla="*/ 59 w 59"/>
                <a:gd name="T15" fmla="*/ 2 h 59"/>
                <a:gd name="T16" fmla="*/ 3 w 59"/>
                <a:gd name="T17" fmla="*/ 5 h 59"/>
                <a:gd name="T18" fmla="*/ 14 w 59"/>
                <a:gd name="T19" fmla="*/ 11 h 59"/>
                <a:gd name="T20" fmla="*/ 10 w 59"/>
                <a:gd name="T21" fmla="*/ 35 h 59"/>
                <a:gd name="T22" fmla="*/ 3 w 59"/>
                <a:gd name="T23" fmla="*/ 5 h 59"/>
                <a:gd name="T24" fmla="*/ 3 w 59"/>
                <a:gd name="T25" fmla="*/ 56 h 59"/>
                <a:gd name="T26" fmla="*/ 10 w 59"/>
                <a:gd name="T27" fmla="*/ 38 h 59"/>
                <a:gd name="T28" fmla="*/ 3 w 59"/>
                <a:gd name="T29" fmla="*/ 56 h 59"/>
                <a:gd name="T30" fmla="*/ 28 w 59"/>
                <a:gd name="T31" fmla="*/ 48 h 59"/>
                <a:gd name="T32" fmla="*/ 13 w 59"/>
                <a:gd name="T33" fmla="*/ 37 h 59"/>
                <a:gd name="T34" fmla="*/ 28 w 59"/>
                <a:gd name="T35" fmla="*/ 14 h 59"/>
                <a:gd name="T36" fmla="*/ 15 w 59"/>
                <a:gd name="T37" fmla="*/ 9 h 59"/>
                <a:gd name="T38" fmla="*/ 5 w 59"/>
                <a:gd name="T39" fmla="*/ 3 h 59"/>
                <a:gd name="T40" fmla="*/ 44 w 59"/>
                <a:gd name="T41" fmla="*/ 9 h 59"/>
                <a:gd name="T42" fmla="*/ 15 w 59"/>
                <a:gd name="T43" fmla="*/ 9 h 59"/>
                <a:gd name="T44" fmla="*/ 45 w 59"/>
                <a:gd name="T45" fmla="*/ 48 h 59"/>
                <a:gd name="T46" fmla="*/ 31 w 59"/>
                <a:gd name="T47" fmla="*/ 14 h 59"/>
                <a:gd name="T48" fmla="*/ 47 w 59"/>
                <a:gd name="T49" fmla="*/ 37 h 59"/>
                <a:gd name="T50" fmla="*/ 56 w 59"/>
                <a:gd name="T51" fmla="*/ 56 h 59"/>
                <a:gd name="T52" fmla="*/ 47 w 59"/>
                <a:gd name="T53" fmla="*/ 56 h 59"/>
                <a:gd name="T54" fmla="*/ 56 w 59"/>
                <a:gd name="T55" fmla="*/ 38 h 59"/>
                <a:gd name="T56" fmla="*/ 56 w 59"/>
                <a:gd name="T57" fmla="*/ 35 h 59"/>
                <a:gd name="T58" fmla="*/ 49 w 59"/>
                <a:gd name="T59" fmla="*/ 35 h 59"/>
                <a:gd name="T60" fmla="*/ 45 w 59"/>
                <a:gd name="T61" fmla="*/ 11 h 59"/>
                <a:gd name="T62" fmla="*/ 56 w 59"/>
                <a:gd name="T63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59">
                  <a:moveTo>
                    <a:pt x="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9"/>
                    <a:pt x="2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9"/>
                    <a:pt x="15" y="58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8"/>
                    <a:pt x="45" y="59"/>
                    <a:pt x="46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9" y="59"/>
                    <a:pt x="59" y="58"/>
                    <a:pt x="59" y="57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0"/>
                    <a:pt x="58" y="0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6" y="8"/>
                    <a:pt x="10" y="10"/>
                    <a:pt x="14" y="11"/>
                  </a:cubicBezTo>
                  <a:cubicBezTo>
                    <a:pt x="16" y="12"/>
                    <a:pt x="18" y="13"/>
                    <a:pt x="20" y="13"/>
                  </a:cubicBezTo>
                  <a:cubicBezTo>
                    <a:pt x="18" y="24"/>
                    <a:pt x="12" y="33"/>
                    <a:pt x="1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" y="56"/>
                    <a:pt x="3" y="56"/>
                    <a:pt x="3" y="56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5"/>
                    <a:pt x="21" y="25"/>
                    <a:pt x="23" y="14"/>
                  </a:cubicBezTo>
                  <a:cubicBezTo>
                    <a:pt x="25" y="14"/>
                    <a:pt x="26" y="14"/>
                    <a:pt x="28" y="14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2" y="7"/>
                    <a:pt x="8" y="6"/>
                    <a:pt x="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1" y="6"/>
                    <a:pt x="48" y="7"/>
                    <a:pt x="44" y="9"/>
                  </a:cubicBezTo>
                  <a:cubicBezTo>
                    <a:pt x="40" y="11"/>
                    <a:pt x="35" y="12"/>
                    <a:pt x="30" y="12"/>
                  </a:cubicBezTo>
                  <a:cubicBezTo>
                    <a:pt x="25" y="12"/>
                    <a:pt x="20" y="11"/>
                    <a:pt x="15" y="9"/>
                  </a:cubicBezTo>
                  <a:close/>
                  <a:moveTo>
                    <a:pt x="45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4"/>
                    <a:pt x="35" y="14"/>
                    <a:pt x="37" y="14"/>
                  </a:cubicBezTo>
                  <a:cubicBezTo>
                    <a:pt x="39" y="25"/>
                    <a:pt x="45" y="35"/>
                    <a:pt x="47" y="37"/>
                  </a:cubicBezTo>
                  <a:cubicBezTo>
                    <a:pt x="45" y="48"/>
                    <a:pt x="45" y="48"/>
                    <a:pt x="45" y="48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56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3"/>
                    <a:pt x="42" y="24"/>
                    <a:pt x="40" y="13"/>
                  </a:cubicBezTo>
                  <a:cubicBezTo>
                    <a:pt x="42" y="13"/>
                    <a:pt x="44" y="12"/>
                    <a:pt x="45" y="11"/>
                  </a:cubicBezTo>
                  <a:cubicBezTo>
                    <a:pt x="49" y="10"/>
                    <a:pt x="53" y="8"/>
                    <a:pt x="56" y="5"/>
                  </a:cubicBezTo>
                  <a:cubicBezTo>
                    <a:pt x="56" y="35"/>
                    <a:pt x="56" y="35"/>
                    <a:pt x="56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6097E89-1FFA-4B92-A591-55D98FE21A8F}"/>
              </a:ext>
            </a:extLst>
          </p:cNvPr>
          <p:cNvGrpSpPr/>
          <p:nvPr/>
        </p:nvGrpSpPr>
        <p:grpSpPr>
          <a:xfrm>
            <a:off x="4230842" y="3089501"/>
            <a:ext cx="682318" cy="682318"/>
            <a:chOff x="3517217" y="1811185"/>
            <a:chExt cx="909757" cy="909757"/>
          </a:xfrm>
        </p:grpSpPr>
        <p:sp>
          <p:nvSpPr>
            <p:cNvPr id="17" name="îṣļîḑé-Oval 16">
              <a:extLst>
                <a:ext uri="{FF2B5EF4-FFF2-40B4-BE49-F238E27FC236}">
                  <a16:creationId xmlns:a16="http://schemas.microsoft.com/office/drawing/2014/main" xmlns="" id="{05B5A859-F08D-403E-A766-217E226B3621}"/>
                </a:ext>
              </a:extLst>
            </p:cNvPr>
            <p:cNvSpPr/>
            <p:nvPr/>
          </p:nvSpPr>
          <p:spPr>
            <a:xfrm>
              <a:off x="3517217" y="1811185"/>
              <a:ext cx="909757" cy="909757"/>
            </a:xfrm>
            <a:prstGeom prst="ellipse">
              <a:avLst/>
            </a:prstGeom>
            <a:solidFill>
              <a:schemeClr val="accent2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îṣļîḑé-Freeform 5">
              <a:extLst>
                <a:ext uri="{FF2B5EF4-FFF2-40B4-BE49-F238E27FC236}">
                  <a16:creationId xmlns:a16="http://schemas.microsoft.com/office/drawing/2014/main" xmlns="" id="{CA90740E-5207-4DC1-9302-BB30A34F8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223" y="2030081"/>
              <a:ext cx="492711" cy="478430"/>
            </a:xfrm>
            <a:custGeom>
              <a:avLst/>
              <a:gdLst>
                <a:gd name="T0" fmla="*/ 89 w 144"/>
                <a:gd name="T1" fmla="*/ 129 h 140"/>
                <a:gd name="T2" fmla="*/ 82 w 144"/>
                <a:gd name="T3" fmla="*/ 11 h 140"/>
                <a:gd name="T4" fmla="*/ 11 w 144"/>
                <a:gd name="T5" fmla="*/ 129 h 140"/>
                <a:gd name="T6" fmla="*/ 27 w 144"/>
                <a:gd name="T7" fmla="*/ 107 h 140"/>
                <a:gd name="T8" fmla="*/ 72 w 144"/>
                <a:gd name="T9" fmla="*/ 113 h 140"/>
                <a:gd name="T10" fmla="*/ 82 w 144"/>
                <a:gd name="T11" fmla="*/ 129 h 140"/>
                <a:gd name="T12" fmla="*/ 103 w 144"/>
                <a:gd name="T13" fmla="*/ 68 h 140"/>
                <a:gd name="T14" fmla="*/ 119 w 144"/>
                <a:gd name="T15" fmla="*/ 61 h 140"/>
                <a:gd name="T16" fmla="*/ 103 w 144"/>
                <a:gd name="T17" fmla="*/ 68 h 140"/>
                <a:gd name="T18" fmla="*/ 100 w 144"/>
                <a:gd name="T19" fmla="*/ 82 h 140"/>
                <a:gd name="T20" fmla="*/ 122 w 144"/>
                <a:gd name="T21" fmla="*/ 82 h 140"/>
                <a:gd name="T22" fmla="*/ 103 w 144"/>
                <a:gd name="T23" fmla="*/ 103 h 140"/>
                <a:gd name="T24" fmla="*/ 103 w 144"/>
                <a:gd name="T25" fmla="*/ 96 h 140"/>
                <a:gd name="T26" fmla="*/ 119 w 144"/>
                <a:gd name="T27" fmla="*/ 103 h 140"/>
                <a:gd name="T28" fmla="*/ 103 w 144"/>
                <a:gd name="T29" fmla="*/ 121 h 140"/>
                <a:gd name="T30" fmla="*/ 119 w 144"/>
                <a:gd name="T31" fmla="*/ 114 h 140"/>
                <a:gd name="T32" fmla="*/ 103 w 144"/>
                <a:gd name="T33" fmla="*/ 121 h 140"/>
                <a:gd name="T34" fmla="*/ 18 w 144"/>
                <a:gd name="T35" fmla="*/ 24 h 140"/>
                <a:gd name="T36" fmla="*/ 40 w 144"/>
                <a:gd name="T37" fmla="*/ 24 h 140"/>
                <a:gd name="T38" fmla="*/ 57 w 144"/>
                <a:gd name="T39" fmla="*/ 27 h 140"/>
                <a:gd name="T40" fmla="*/ 57 w 144"/>
                <a:gd name="T41" fmla="*/ 21 h 140"/>
                <a:gd name="T42" fmla="*/ 72 w 144"/>
                <a:gd name="T43" fmla="*/ 27 h 140"/>
                <a:gd name="T44" fmla="*/ 21 w 144"/>
                <a:gd name="T45" fmla="*/ 45 h 140"/>
                <a:gd name="T46" fmla="*/ 37 w 144"/>
                <a:gd name="T47" fmla="*/ 38 h 140"/>
                <a:gd name="T48" fmla="*/ 21 w 144"/>
                <a:gd name="T49" fmla="*/ 45 h 140"/>
                <a:gd name="T50" fmla="*/ 53 w 144"/>
                <a:gd name="T51" fmla="*/ 42 h 140"/>
                <a:gd name="T52" fmla="*/ 75 w 144"/>
                <a:gd name="T53" fmla="*/ 42 h 140"/>
                <a:gd name="T54" fmla="*/ 21 w 144"/>
                <a:gd name="T55" fmla="*/ 63 h 140"/>
                <a:gd name="T56" fmla="*/ 21 w 144"/>
                <a:gd name="T57" fmla="*/ 56 h 140"/>
                <a:gd name="T58" fmla="*/ 37 w 144"/>
                <a:gd name="T59" fmla="*/ 63 h 140"/>
                <a:gd name="T60" fmla="*/ 57 w 144"/>
                <a:gd name="T61" fmla="*/ 63 h 140"/>
                <a:gd name="T62" fmla="*/ 72 w 144"/>
                <a:gd name="T63" fmla="*/ 56 h 140"/>
                <a:gd name="T64" fmla="*/ 57 w 144"/>
                <a:gd name="T65" fmla="*/ 63 h 140"/>
                <a:gd name="T66" fmla="*/ 18 w 144"/>
                <a:gd name="T67" fmla="*/ 77 h 140"/>
                <a:gd name="T68" fmla="*/ 40 w 144"/>
                <a:gd name="T69" fmla="*/ 77 h 140"/>
                <a:gd name="T70" fmla="*/ 57 w 144"/>
                <a:gd name="T71" fmla="*/ 80 h 140"/>
                <a:gd name="T72" fmla="*/ 57 w 144"/>
                <a:gd name="T73" fmla="*/ 74 h 140"/>
                <a:gd name="T74" fmla="*/ 72 w 144"/>
                <a:gd name="T75" fmla="*/ 80 h 140"/>
                <a:gd name="T76" fmla="*/ 21 w 144"/>
                <a:gd name="T77" fmla="*/ 98 h 140"/>
                <a:gd name="T78" fmla="*/ 37 w 144"/>
                <a:gd name="T79" fmla="*/ 91 h 140"/>
                <a:gd name="T80" fmla="*/ 21 w 144"/>
                <a:gd name="T81" fmla="*/ 98 h 140"/>
                <a:gd name="T82" fmla="*/ 53 w 144"/>
                <a:gd name="T83" fmla="*/ 95 h 140"/>
                <a:gd name="T84" fmla="*/ 75 w 144"/>
                <a:gd name="T85" fmla="*/ 95 h 140"/>
                <a:gd name="T86" fmla="*/ 93 w 144"/>
                <a:gd name="T87" fmla="*/ 41 h 140"/>
                <a:gd name="T88" fmla="*/ 138 w 144"/>
                <a:gd name="T89" fmla="*/ 41 h 140"/>
                <a:gd name="T90" fmla="*/ 144 w 144"/>
                <a:gd name="T91" fmla="*/ 135 h 140"/>
                <a:gd name="T92" fmla="*/ 67 w 144"/>
                <a:gd name="T93" fmla="*/ 140 h 140"/>
                <a:gd name="T94" fmla="*/ 61 w 144"/>
                <a:gd name="T95" fmla="*/ 118 h 140"/>
                <a:gd name="T96" fmla="*/ 32 w 144"/>
                <a:gd name="T97" fmla="*/ 135 h 140"/>
                <a:gd name="T98" fmla="*/ 6 w 144"/>
                <a:gd name="T99" fmla="*/ 140 h 140"/>
                <a:gd name="T100" fmla="*/ 0 w 144"/>
                <a:gd name="T101" fmla="*/ 6 h 140"/>
                <a:gd name="T102" fmla="*/ 88 w 144"/>
                <a:gd name="T10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4" h="140">
                  <a:moveTo>
                    <a:pt x="133" y="52"/>
                  </a:moveTo>
                  <a:cubicBezTo>
                    <a:pt x="89" y="52"/>
                    <a:pt x="89" y="52"/>
                    <a:pt x="89" y="52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52"/>
                    <a:pt x="133" y="52"/>
                    <a:pt x="133" y="52"/>
                  </a:cubicBezTo>
                  <a:close/>
                  <a:moveTo>
                    <a:pt x="82" y="11"/>
                  </a:moveTo>
                  <a:cubicBezTo>
                    <a:pt x="82" y="11"/>
                    <a:pt x="82" y="11"/>
                    <a:pt x="8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1" y="110"/>
                    <a:pt x="24" y="107"/>
                    <a:pt x="27" y="107"/>
                  </a:cubicBezTo>
                  <a:cubicBezTo>
                    <a:pt x="27" y="107"/>
                    <a:pt x="27" y="107"/>
                    <a:pt x="2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70" y="107"/>
                    <a:pt x="72" y="110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82" y="90"/>
                    <a:pt x="82" y="51"/>
                    <a:pt x="82" y="11"/>
                  </a:cubicBezTo>
                  <a:close/>
                  <a:moveTo>
                    <a:pt x="103" y="68"/>
                  </a:moveTo>
                  <a:cubicBezTo>
                    <a:pt x="103" y="68"/>
                    <a:pt x="103" y="68"/>
                    <a:pt x="103" y="68"/>
                  </a:cubicBezTo>
                  <a:cubicBezTo>
                    <a:pt x="101" y="68"/>
                    <a:pt x="100" y="66"/>
                    <a:pt x="100" y="64"/>
                  </a:cubicBezTo>
                  <a:cubicBezTo>
                    <a:pt x="100" y="62"/>
                    <a:pt x="101" y="61"/>
                    <a:pt x="103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20" y="61"/>
                    <a:pt x="122" y="62"/>
                    <a:pt x="122" y="64"/>
                  </a:cubicBezTo>
                  <a:cubicBezTo>
                    <a:pt x="122" y="66"/>
                    <a:pt x="120" y="68"/>
                    <a:pt x="119" y="68"/>
                  </a:cubicBezTo>
                  <a:cubicBezTo>
                    <a:pt x="103" y="68"/>
                    <a:pt x="103" y="68"/>
                    <a:pt x="103" y="68"/>
                  </a:cubicBezTo>
                  <a:close/>
                  <a:moveTo>
                    <a:pt x="103" y="85"/>
                  </a:moveTo>
                  <a:cubicBezTo>
                    <a:pt x="103" y="85"/>
                    <a:pt x="103" y="85"/>
                    <a:pt x="103" y="85"/>
                  </a:cubicBezTo>
                  <a:cubicBezTo>
                    <a:pt x="101" y="85"/>
                    <a:pt x="100" y="84"/>
                    <a:pt x="100" y="82"/>
                  </a:cubicBezTo>
                  <a:cubicBezTo>
                    <a:pt x="100" y="80"/>
                    <a:pt x="101" y="79"/>
                    <a:pt x="103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20" y="79"/>
                    <a:pt x="122" y="80"/>
                    <a:pt x="122" y="82"/>
                  </a:cubicBezTo>
                  <a:cubicBezTo>
                    <a:pt x="122" y="84"/>
                    <a:pt x="120" y="85"/>
                    <a:pt x="119" y="85"/>
                  </a:cubicBezTo>
                  <a:cubicBezTo>
                    <a:pt x="103" y="85"/>
                    <a:pt x="103" y="85"/>
                    <a:pt x="103" y="85"/>
                  </a:cubicBezTo>
                  <a:close/>
                  <a:moveTo>
                    <a:pt x="103" y="103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1" y="103"/>
                    <a:pt x="100" y="101"/>
                    <a:pt x="100" y="100"/>
                  </a:cubicBezTo>
                  <a:cubicBezTo>
                    <a:pt x="100" y="98"/>
                    <a:pt x="101" y="96"/>
                    <a:pt x="103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20" y="96"/>
                    <a:pt x="122" y="98"/>
                    <a:pt x="122" y="100"/>
                  </a:cubicBezTo>
                  <a:cubicBezTo>
                    <a:pt x="122" y="101"/>
                    <a:pt x="120" y="103"/>
                    <a:pt x="119" y="103"/>
                  </a:cubicBezTo>
                  <a:cubicBezTo>
                    <a:pt x="103" y="103"/>
                    <a:pt x="103" y="103"/>
                    <a:pt x="103" y="103"/>
                  </a:cubicBezTo>
                  <a:close/>
                  <a:moveTo>
                    <a:pt x="103" y="121"/>
                  </a:moveTo>
                  <a:cubicBezTo>
                    <a:pt x="103" y="121"/>
                    <a:pt x="103" y="121"/>
                    <a:pt x="103" y="121"/>
                  </a:cubicBezTo>
                  <a:cubicBezTo>
                    <a:pt x="101" y="121"/>
                    <a:pt x="100" y="119"/>
                    <a:pt x="100" y="117"/>
                  </a:cubicBezTo>
                  <a:cubicBezTo>
                    <a:pt x="100" y="116"/>
                    <a:pt x="101" y="114"/>
                    <a:pt x="103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0" y="114"/>
                    <a:pt x="122" y="116"/>
                    <a:pt x="122" y="117"/>
                  </a:cubicBezTo>
                  <a:cubicBezTo>
                    <a:pt x="122" y="119"/>
                    <a:pt x="120" y="121"/>
                    <a:pt x="119" y="121"/>
                  </a:cubicBezTo>
                  <a:cubicBezTo>
                    <a:pt x="103" y="121"/>
                    <a:pt x="103" y="121"/>
                    <a:pt x="103" y="121"/>
                  </a:cubicBezTo>
                  <a:close/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9" y="27"/>
                    <a:pt x="18" y="26"/>
                    <a:pt x="18" y="24"/>
                  </a:cubicBezTo>
                  <a:cubicBezTo>
                    <a:pt x="18" y="22"/>
                    <a:pt x="19" y="21"/>
                    <a:pt x="21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40" y="22"/>
                    <a:pt x="40" y="24"/>
                  </a:cubicBezTo>
                  <a:cubicBezTo>
                    <a:pt x="40" y="26"/>
                    <a:pt x="39" y="27"/>
                    <a:pt x="37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57" y="27"/>
                  </a:moveTo>
                  <a:cubicBezTo>
                    <a:pt x="57" y="27"/>
                    <a:pt x="57" y="27"/>
                    <a:pt x="57" y="27"/>
                  </a:cubicBezTo>
                  <a:cubicBezTo>
                    <a:pt x="55" y="27"/>
                    <a:pt x="53" y="26"/>
                    <a:pt x="53" y="24"/>
                  </a:cubicBezTo>
                  <a:cubicBezTo>
                    <a:pt x="53" y="22"/>
                    <a:pt x="55" y="21"/>
                    <a:pt x="57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4" y="21"/>
                    <a:pt x="75" y="22"/>
                    <a:pt x="75" y="24"/>
                  </a:cubicBezTo>
                  <a:cubicBezTo>
                    <a:pt x="75" y="26"/>
                    <a:pt x="74" y="27"/>
                    <a:pt x="72" y="27"/>
                  </a:cubicBezTo>
                  <a:cubicBezTo>
                    <a:pt x="57" y="27"/>
                    <a:pt x="57" y="27"/>
                    <a:pt x="57" y="27"/>
                  </a:cubicBezTo>
                  <a:close/>
                  <a:moveTo>
                    <a:pt x="21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19" y="45"/>
                    <a:pt x="18" y="44"/>
                    <a:pt x="18" y="42"/>
                  </a:cubicBezTo>
                  <a:cubicBezTo>
                    <a:pt x="18" y="40"/>
                    <a:pt x="19" y="38"/>
                    <a:pt x="21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9" y="38"/>
                    <a:pt x="40" y="40"/>
                    <a:pt x="40" y="42"/>
                  </a:cubicBezTo>
                  <a:cubicBezTo>
                    <a:pt x="40" y="44"/>
                    <a:pt x="39" y="45"/>
                    <a:pt x="37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57" y="45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5" y="45"/>
                    <a:pt x="53" y="44"/>
                    <a:pt x="53" y="42"/>
                  </a:cubicBezTo>
                  <a:cubicBezTo>
                    <a:pt x="53" y="40"/>
                    <a:pt x="55" y="38"/>
                    <a:pt x="57" y="38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4" y="38"/>
                    <a:pt x="75" y="40"/>
                    <a:pt x="75" y="42"/>
                  </a:cubicBezTo>
                  <a:cubicBezTo>
                    <a:pt x="75" y="44"/>
                    <a:pt x="74" y="45"/>
                    <a:pt x="72" y="45"/>
                  </a:cubicBezTo>
                  <a:cubicBezTo>
                    <a:pt x="57" y="45"/>
                    <a:pt x="57" y="45"/>
                    <a:pt x="57" y="45"/>
                  </a:cubicBezTo>
                  <a:close/>
                  <a:moveTo>
                    <a:pt x="21" y="63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8" y="61"/>
                    <a:pt x="18" y="59"/>
                  </a:cubicBezTo>
                  <a:cubicBezTo>
                    <a:pt x="18" y="58"/>
                    <a:pt x="19" y="56"/>
                    <a:pt x="21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9" y="56"/>
                    <a:pt x="40" y="58"/>
                    <a:pt x="40" y="59"/>
                  </a:cubicBezTo>
                  <a:cubicBezTo>
                    <a:pt x="40" y="61"/>
                    <a:pt x="39" y="63"/>
                    <a:pt x="37" y="63"/>
                  </a:cubicBezTo>
                  <a:cubicBezTo>
                    <a:pt x="21" y="63"/>
                    <a:pt x="21" y="63"/>
                    <a:pt x="21" y="63"/>
                  </a:cubicBezTo>
                  <a:close/>
                  <a:moveTo>
                    <a:pt x="57" y="63"/>
                  </a:move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3" y="61"/>
                    <a:pt x="53" y="59"/>
                  </a:cubicBezTo>
                  <a:cubicBezTo>
                    <a:pt x="53" y="58"/>
                    <a:pt x="55" y="56"/>
                    <a:pt x="57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4" y="56"/>
                    <a:pt x="75" y="58"/>
                    <a:pt x="75" y="59"/>
                  </a:cubicBezTo>
                  <a:cubicBezTo>
                    <a:pt x="75" y="61"/>
                    <a:pt x="74" y="63"/>
                    <a:pt x="72" y="63"/>
                  </a:cubicBezTo>
                  <a:cubicBezTo>
                    <a:pt x="57" y="63"/>
                    <a:pt x="57" y="63"/>
                    <a:pt x="57" y="63"/>
                  </a:cubicBezTo>
                  <a:close/>
                  <a:moveTo>
                    <a:pt x="21" y="80"/>
                  </a:moveTo>
                  <a:cubicBezTo>
                    <a:pt x="21" y="80"/>
                    <a:pt x="21" y="80"/>
                    <a:pt x="21" y="80"/>
                  </a:cubicBezTo>
                  <a:cubicBezTo>
                    <a:pt x="19" y="80"/>
                    <a:pt x="18" y="79"/>
                    <a:pt x="18" y="77"/>
                  </a:cubicBezTo>
                  <a:cubicBezTo>
                    <a:pt x="18" y="75"/>
                    <a:pt x="19" y="74"/>
                    <a:pt x="21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4"/>
                    <a:pt x="40" y="75"/>
                    <a:pt x="40" y="77"/>
                  </a:cubicBezTo>
                  <a:cubicBezTo>
                    <a:pt x="40" y="79"/>
                    <a:pt x="39" y="80"/>
                    <a:pt x="37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57" y="80"/>
                  </a:moveTo>
                  <a:cubicBezTo>
                    <a:pt x="57" y="80"/>
                    <a:pt x="57" y="80"/>
                    <a:pt x="57" y="80"/>
                  </a:cubicBezTo>
                  <a:cubicBezTo>
                    <a:pt x="55" y="80"/>
                    <a:pt x="53" y="79"/>
                    <a:pt x="53" y="77"/>
                  </a:cubicBezTo>
                  <a:cubicBezTo>
                    <a:pt x="53" y="75"/>
                    <a:pt x="55" y="74"/>
                    <a:pt x="57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4" y="74"/>
                    <a:pt x="75" y="75"/>
                    <a:pt x="75" y="77"/>
                  </a:cubicBezTo>
                  <a:cubicBezTo>
                    <a:pt x="75" y="79"/>
                    <a:pt x="74" y="80"/>
                    <a:pt x="72" y="80"/>
                  </a:cubicBezTo>
                  <a:cubicBezTo>
                    <a:pt x="57" y="80"/>
                    <a:pt x="57" y="80"/>
                    <a:pt x="57" y="80"/>
                  </a:cubicBezTo>
                  <a:close/>
                  <a:moveTo>
                    <a:pt x="21" y="98"/>
                  </a:moveTo>
                  <a:cubicBezTo>
                    <a:pt x="21" y="98"/>
                    <a:pt x="21" y="98"/>
                    <a:pt x="21" y="98"/>
                  </a:cubicBezTo>
                  <a:cubicBezTo>
                    <a:pt x="19" y="98"/>
                    <a:pt x="18" y="97"/>
                    <a:pt x="18" y="95"/>
                  </a:cubicBezTo>
                  <a:cubicBezTo>
                    <a:pt x="18" y="93"/>
                    <a:pt x="19" y="91"/>
                    <a:pt x="21" y="9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9" y="91"/>
                    <a:pt x="40" y="93"/>
                    <a:pt x="40" y="95"/>
                  </a:cubicBezTo>
                  <a:cubicBezTo>
                    <a:pt x="40" y="97"/>
                    <a:pt x="39" y="98"/>
                    <a:pt x="37" y="98"/>
                  </a:cubicBezTo>
                  <a:cubicBezTo>
                    <a:pt x="21" y="98"/>
                    <a:pt x="21" y="98"/>
                    <a:pt x="21" y="98"/>
                  </a:cubicBezTo>
                  <a:close/>
                  <a:moveTo>
                    <a:pt x="57" y="98"/>
                  </a:move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3" y="97"/>
                    <a:pt x="53" y="95"/>
                  </a:cubicBezTo>
                  <a:cubicBezTo>
                    <a:pt x="53" y="93"/>
                    <a:pt x="55" y="91"/>
                    <a:pt x="57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4" y="91"/>
                    <a:pt x="75" y="93"/>
                    <a:pt x="75" y="95"/>
                  </a:cubicBezTo>
                  <a:cubicBezTo>
                    <a:pt x="75" y="97"/>
                    <a:pt x="74" y="98"/>
                    <a:pt x="72" y="98"/>
                  </a:cubicBezTo>
                  <a:cubicBezTo>
                    <a:pt x="57" y="98"/>
                    <a:pt x="57" y="98"/>
                    <a:pt x="57" y="98"/>
                  </a:cubicBezTo>
                  <a:close/>
                  <a:moveTo>
                    <a:pt x="93" y="41"/>
                  </a:moveTo>
                  <a:cubicBezTo>
                    <a:pt x="93" y="41"/>
                    <a:pt x="93" y="41"/>
                    <a:pt x="93" y="41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41" y="41"/>
                    <a:pt x="144" y="44"/>
                    <a:pt x="144" y="47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8"/>
                    <a:pt x="141" y="140"/>
                    <a:pt x="13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64" y="140"/>
                    <a:pt x="61" y="138"/>
                    <a:pt x="61" y="135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38"/>
                    <a:pt x="30" y="140"/>
                    <a:pt x="27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3" y="140"/>
                    <a:pt x="0" y="138"/>
                    <a:pt x="0" y="13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6"/>
                  </a:cubicBezTo>
                  <a:cubicBezTo>
                    <a:pt x="93" y="41"/>
                    <a:pt x="93" y="41"/>
                    <a:pt x="93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B21DC14-8651-4CEE-8664-7A94D2AF223A}"/>
              </a:ext>
            </a:extLst>
          </p:cNvPr>
          <p:cNvGrpSpPr/>
          <p:nvPr/>
        </p:nvGrpSpPr>
        <p:grpSpPr>
          <a:xfrm>
            <a:off x="6653544" y="3089501"/>
            <a:ext cx="682318" cy="682318"/>
            <a:chOff x="5690299" y="1811185"/>
            <a:chExt cx="909757" cy="909757"/>
          </a:xfrm>
        </p:grpSpPr>
        <p:sp>
          <p:nvSpPr>
            <p:cNvPr id="12" name="îṣļîḑé-Oval 11">
              <a:extLst>
                <a:ext uri="{FF2B5EF4-FFF2-40B4-BE49-F238E27FC236}">
                  <a16:creationId xmlns:a16="http://schemas.microsoft.com/office/drawing/2014/main" xmlns="" id="{E2712BCF-2BA8-449B-82B7-ED82D5557B31}"/>
                </a:ext>
              </a:extLst>
            </p:cNvPr>
            <p:cNvSpPr/>
            <p:nvPr/>
          </p:nvSpPr>
          <p:spPr>
            <a:xfrm>
              <a:off x="5690299" y="1811185"/>
              <a:ext cx="909757" cy="909757"/>
            </a:xfrm>
            <a:prstGeom prst="ellipse">
              <a:avLst/>
            </a:prstGeom>
            <a:solidFill>
              <a:schemeClr val="accent3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îṣļîḑé-Freeform 9">
              <a:extLst>
                <a:ext uri="{FF2B5EF4-FFF2-40B4-BE49-F238E27FC236}">
                  <a16:creationId xmlns:a16="http://schemas.microsoft.com/office/drawing/2014/main" xmlns="" id="{44F693DD-7D01-49E5-8186-3F08E1080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224" y="1991290"/>
              <a:ext cx="511907" cy="549547"/>
            </a:xfrm>
            <a:custGeom>
              <a:avLst/>
              <a:gdLst>
                <a:gd name="T0" fmla="*/ 89 w 89"/>
                <a:gd name="T1" fmla="*/ 24 h 96"/>
                <a:gd name="T2" fmla="*/ 89 w 89"/>
                <a:gd name="T3" fmla="*/ 83 h 96"/>
                <a:gd name="T4" fmla="*/ 76 w 89"/>
                <a:gd name="T5" fmla="*/ 96 h 96"/>
                <a:gd name="T6" fmla="*/ 3 w 89"/>
                <a:gd name="T7" fmla="*/ 92 h 96"/>
                <a:gd name="T8" fmla="*/ 0 w 89"/>
                <a:gd name="T9" fmla="*/ 28 h 96"/>
                <a:gd name="T10" fmla="*/ 13 w 89"/>
                <a:gd name="T11" fmla="*/ 15 h 96"/>
                <a:gd name="T12" fmla="*/ 49 w 89"/>
                <a:gd name="T13" fmla="*/ 6 h 96"/>
                <a:gd name="T14" fmla="*/ 65 w 89"/>
                <a:gd name="T15" fmla="*/ 0 h 96"/>
                <a:gd name="T16" fmla="*/ 81 w 89"/>
                <a:gd name="T17" fmla="*/ 6 h 96"/>
                <a:gd name="T18" fmla="*/ 88 w 89"/>
                <a:gd name="T19" fmla="*/ 22 h 96"/>
                <a:gd name="T20" fmla="*/ 65 w 89"/>
                <a:gd name="T21" fmla="*/ 11 h 96"/>
                <a:gd name="T22" fmla="*/ 76 w 89"/>
                <a:gd name="T23" fmla="*/ 22 h 96"/>
                <a:gd name="T24" fmla="*/ 65 w 89"/>
                <a:gd name="T25" fmla="*/ 33 h 96"/>
                <a:gd name="T26" fmla="*/ 54 w 89"/>
                <a:gd name="T27" fmla="*/ 22 h 96"/>
                <a:gd name="T28" fmla="*/ 65 w 89"/>
                <a:gd name="T29" fmla="*/ 11 h 96"/>
                <a:gd name="T30" fmla="*/ 70 w 89"/>
                <a:gd name="T31" fmla="*/ 17 h 96"/>
                <a:gd name="T32" fmla="*/ 60 w 89"/>
                <a:gd name="T33" fmla="*/ 17 h 96"/>
                <a:gd name="T34" fmla="*/ 60 w 89"/>
                <a:gd name="T35" fmla="*/ 27 h 96"/>
                <a:gd name="T36" fmla="*/ 70 w 89"/>
                <a:gd name="T37" fmla="*/ 27 h 96"/>
                <a:gd name="T38" fmla="*/ 70 w 89"/>
                <a:gd name="T39" fmla="*/ 17 h 96"/>
                <a:gd name="T40" fmla="*/ 43 w 89"/>
                <a:gd name="T41" fmla="*/ 22 h 96"/>
                <a:gd name="T42" fmla="*/ 8 w 89"/>
                <a:gd name="T43" fmla="*/ 24 h 96"/>
                <a:gd name="T44" fmla="*/ 7 w 89"/>
                <a:gd name="T45" fmla="*/ 83 h 96"/>
                <a:gd name="T46" fmla="*/ 13 w 89"/>
                <a:gd name="T47" fmla="*/ 89 h 96"/>
                <a:gd name="T48" fmla="*/ 81 w 89"/>
                <a:gd name="T49" fmla="*/ 87 h 96"/>
                <a:gd name="T50" fmla="*/ 82 w 89"/>
                <a:gd name="T51" fmla="*/ 37 h 96"/>
                <a:gd name="T52" fmla="*/ 67 w 89"/>
                <a:gd name="T53" fmla="*/ 52 h 96"/>
                <a:gd name="T54" fmla="*/ 64 w 89"/>
                <a:gd name="T55" fmla="*/ 52 h 96"/>
                <a:gd name="T56" fmla="*/ 57 w 89"/>
                <a:gd name="T57" fmla="*/ 43 h 96"/>
                <a:gd name="T58" fmla="*/ 43 w 89"/>
                <a:gd name="T59" fmla="*/ 22 h 96"/>
                <a:gd name="T60" fmla="*/ 78 w 89"/>
                <a:gd name="T61" fmla="*/ 9 h 96"/>
                <a:gd name="T62" fmla="*/ 52 w 89"/>
                <a:gd name="T63" fmla="*/ 9 h 96"/>
                <a:gd name="T64" fmla="*/ 47 w 89"/>
                <a:gd name="T65" fmla="*/ 22 h 96"/>
                <a:gd name="T66" fmla="*/ 59 w 89"/>
                <a:gd name="T67" fmla="*/ 40 h 96"/>
                <a:gd name="T68" fmla="*/ 65 w 89"/>
                <a:gd name="T69" fmla="*/ 47 h 96"/>
                <a:gd name="T70" fmla="*/ 72 w 89"/>
                <a:gd name="T71" fmla="*/ 40 h 96"/>
                <a:gd name="T72" fmla="*/ 84 w 89"/>
                <a:gd name="T73" fmla="*/ 22 h 96"/>
                <a:gd name="T74" fmla="*/ 51 w 89"/>
                <a:gd name="T75" fmla="*/ 48 h 96"/>
                <a:gd name="T76" fmla="*/ 54 w 89"/>
                <a:gd name="T77" fmla="*/ 48 h 96"/>
                <a:gd name="T78" fmla="*/ 48 w 89"/>
                <a:gd name="T79" fmla="*/ 57 h 96"/>
                <a:gd name="T80" fmla="*/ 73 w 89"/>
                <a:gd name="T81" fmla="*/ 55 h 96"/>
                <a:gd name="T82" fmla="*/ 76 w 89"/>
                <a:gd name="T83" fmla="*/ 58 h 96"/>
                <a:gd name="T84" fmla="*/ 68 w 89"/>
                <a:gd name="T85" fmla="*/ 76 h 96"/>
                <a:gd name="T86" fmla="*/ 65 w 89"/>
                <a:gd name="T87" fmla="*/ 79 h 96"/>
                <a:gd name="T88" fmla="*/ 59 w 89"/>
                <a:gd name="T89" fmla="*/ 73 h 96"/>
                <a:gd name="T90" fmla="*/ 59 w 89"/>
                <a:gd name="T91" fmla="*/ 73 h 96"/>
                <a:gd name="T92" fmla="*/ 59 w 89"/>
                <a:gd name="T93" fmla="*/ 73 h 96"/>
                <a:gd name="T94" fmla="*/ 46 w 89"/>
                <a:gd name="T95" fmla="*/ 60 h 96"/>
                <a:gd name="T96" fmla="*/ 19 w 89"/>
                <a:gd name="T97" fmla="*/ 83 h 96"/>
                <a:gd name="T98" fmla="*/ 43 w 89"/>
                <a:gd name="T99" fmla="*/ 57 h 96"/>
                <a:gd name="T100" fmla="*/ 17 w 89"/>
                <a:gd name="T101" fmla="*/ 63 h 96"/>
                <a:gd name="T102" fmla="*/ 14 w 89"/>
                <a:gd name="T103" fmla="*/ 60 h 96"/>
                <a:gd name="T104" fmla="*/ 20 w 89"/>
                <a:gd name="T105" fmla="*/ 34 h 96"/>
                <a:gd name="T106" fmla="*/ 23 w 89"/>
                <a:gd name="T107" fmla="*/ 31 h 96"/>
                <a:gd name="T108" fmla="*/ 34 w 89"/>
                <a:gd name="T109" fmla="*/ 43 h 96"/>
                <a:gd name="T110" fmla="*/ 34 w 89"/>
                <a:gd name="T111" fmla="*/ 43 h 96"/>
                <a:gd name="T112" fmla="*/ 46 w 89"/>
                <a:gd name="T113" fmla="*/ 5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6">
                  <a:moveTo>
                    <a:pt x="88" y="22"/>
                  </a:moveTo>
                  <a:cubicBezTo>
                    <a:pt x="88" y="23"/>
                    <a:pt x="88" y="24"/>
                    <a:pt x="89" y="24"/>
                  </a:cubicBezTo>
                  <a:cubicBezTo>
                    <a:pt x="89" y="26"/>
                    <a:pt x="89" y="27"/>
                    <a:pt x="89" y="28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7"/>
                    <a:pt x="88" y="90"/>
                    <a:pt x="85" y="92"/>
                  </a:cubicBezTo>
                  <a:cubicBezTo>
                    <a:pt x="83" y="95"/>
                    <a:pt x="80" y="96"/>
                    <a:pt x="76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9" y="96"/>
                    <a:pt x="6" y="95"/>
                    <a:pt x="3" y="92"/>
                  </a:cubicBezTo>
                  <a:cubicBezTo>
                    <a:pt x="1" y="90"/>
                    <a:pt x="0" y="87"/>
                    <a:pt x="0" y="8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5"/>
                    <a:pt x="1" y="21"/>
                    <a:pt x="3" y="19"/>
                  </a:cubicBezTo>
                  <a:cubicBezTo>
                    <a:pt x="6" y="17"/>
                    <a:pt x="9" y="15"/>
                    <a:pt x="1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2"/>
                    <a:pt x="47" y="9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71" y="0"/>
                    <a:pt x="77" y="2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5" y="10"/>
                    <a:pt x="88" y="16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lose/>
                  <a:moveTo>
                    <a:pt x="65" y="11"/>
                  </a:moveTo>
                  <a:cubicBezTo>
                    <a:pt x="65" y="11"/>
                    <a:pt x="65" y="11"/>
                    <a:pt x="65" y="11"/>
                  </a:cubicBezTo>
                  <a:cubicBezTo>
                    <a:pt x="68" y="11"/>
                    <a:pt x="71" y="13"/>
                    <a:pt x="73" y="15"/>
                  </a:cubicBezTo>
                  <a:cubicBezTo>
                    <a:pt x="75" y="17"/>
                    <a:pt x="76" y="19"/>
                    <a:pt x="76" y="22"/>
                  </a:cubicBezTo>
                  <a:cubicBezTo>
                    <a:pt x="76" y="25"/>
                    <a:pt x="75" y="28"/>
                    <a:pt x="73" y="30"/>
                  </a:cubicBezTo>
                  <a:cubicBezTo>
                    <a:pt x="71" y="32"/>
                    <a:pt x="68" y="33"/>
                    <a:pt x="65" y="33"/>
                  </a:cubicBezTo>
                  <a:cubicBezTo>
                    <a:pt x="62" y="33"/>
                    <a:pt x="59" y="32"/>
                    <a:pt x="57" y="30"/>
                  </a:cubicBezTo>
                  <a:cubicBezTo>
                    <a:pt x="55" y="28"/>
                    <a:pt x="54" y="25"/>
                    <a:pt x="54" y="22"/>
                  </a:cubicBezTo>
                  <a:cubicBezTo>
                    <a:pt x="54" y="19"/>
                    <a:pt x="55" y="17"/>
                    <a:pt x="57" y="15"/>
                  </a:cubicBezTo>
                  <a:cubicBezTo>
                    <a:pt x="59" y="13"/>
                    <a:pt x="62" y="11"/>
                    <a:pt x="65" y="11"/>
                  </a:cubicBezTo>
                  <a:close/>
                  <a:moveTo>
                    <a:pt x="70" y="17"/>
                  </a:move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7" y="15"/>
                    <a:pt x="65" y="15"/>
                  </a:cubicBezTo>
                  <a:cubicBezTo>
                    <a:pt x="63" y="15"/>
                    <a:pt x="62" y="16"/>
                    <a:pt x="60" y="17"/>
                  </a:cubicBezTo>
                  <a:cubicBezTo>
                    <a:pt x="59" y="19"/>
                    <a:pt x="58" y="20"/>
                    <a:pt x="58" y="22"/>
                  </a:cubicBezTo>
                  <a:cubicBezTo>
                    <a:pt x="58" y="24"/>
                    <a:pt x="59" y="26"/>
                    <a:pt x="60" y="27"/>
                  </a:cubicBezTo>
                  <a:cubicBezTo>
                    <a:pt x="62" y="29"/>
                    <a:pt x="63" y="29"/>
                    <a:pt x="65" y="29"/>
                  </a:cubicBezTo>
                  <a:cubicBezTo>
                    <a:pt x="67" y="29"/>
                    <a:pt x="69" y="29"/>
                    <a:pt x="70" y="27"/>
                  </a:cubicBezTo>
                  <a:cubicBezTo>
                    <a:pt x="71" y="26"/>
                    <a:pt x="72" y="24"/>
                    <a:pt x="72" y="22"/>
                  </a:cubicBezTo>
                  <a:cubicBezTo>
                    <a:pt x="72" y="20"/>
                    <a:pt x="71" y="19"/>
                    <a:pt x="70" y="17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1" y="22"/>
                    <a:pt x="9" y="23"/>
                    <a:pt x="8" y="24"/>
                  </a:cubicBezTo>
                  <a:cubicBezTo>
                    <a:pt x="7" y="25"/>
                    <a:pt x="7" y="27"/>
                    <a:pt x="7" y="2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9" y="88"/>
                    <a:pt x="11" y="89"/>
                    <a:pt x="13" y="89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8" y="89"/>
                    <a:pt x="79" y="88"/>
                    <a:pt x="81" y="87"/>
                  </a:cubicBezTo>
                  <a:cubicBezTo>
                    <a:pt x="82" y="86"/>
                    <a:pt x="82" y="85"/>
                    <a:pt x="82" y="83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0" y="40"/>
                    <a:pt x="77" y="42"/>
                    <a:pt x="74" y="43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66" y="53"/>
                    <a:pt x="65" y="53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3" y="42"/>
                    <a:pt x="49" y="39"/>
                    <a:pt x="47" y="35"/>
                  </a:cubicBezTo>
                  <a:cubicBezTo>
                    <a:pt x="44" y="31"/>
                    <a:pt x="43" y="27"/>
                    <a:pt x="43" y="22"/>
                  </a:cubicBezTo>
                  <a:close/>
                  <a:moveTo>
                    <a:pt x="78" y="9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75" y="6"/>
                    <a:pt x="70" y="4"/>
                    <a:pt x="65" y="4"/>
                  </a:cubicBezTo>
                  <a:cubicBezTo>
                    <a:pt x="60" y="4"/>
                    <a:pt x="56" y="6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9" y="13"/>
                    <a:pt x="47" y="17"/>
                    <a:pt x="47" y="22"/>
                  </a:cubicBezTo>
                  <a:cubicBezTo>
                    <a:pt x="47" y="26"/>
                    <a:pt x="48" y="30"/>
                    <a:pt x="50" y="33"/>
                  </a:cubicBezTo>
                  <a:cubicBezTo>
                    <a:pt x="52" y="36"/>
                    <a:pt x="55" y="38"/>
                    <a:pt x="59" y="40"/>
                  </a:cubicBezTo>
                  <a:cubicBezTo>
                    <a:pt x="59" y="40"/>
                    <a:pt x="59" y="40"/>
                    <a:pt x="60" y="40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2" y="40"/>
                  </a:cubicBezTo>
                  <a:cubicBezTo>
                    <a:pt x="75" y="38"/>
                    <a:pt x="78" y="36"/>
                    <a:pt x="80" y="33"/>
                  </a:cubicBezTo>
                  <a:cubicBezTo>
                    <a:pt x="82" y="30"/>
                    <a:pt x="84" y="26"/>
                    <a:pt x="84" y="22"/>
                  </a:cubicBezTo>
                  <a:cubicBezTo>
                    <a:pt x="84" y="17"/>
                    <a:pt x="82" y="13"/>
                    <a:pt x="78" y="9"/>
                  </a:cubicBezTo>
                  <a:close/>
                  <a:moveTo>
                    <a:pt x="51" y="48"/>
                  </a:moveTo>
                  <a:cubicBezTo>
                    <a:pt x="51" y="48"/>
                    <a:pt x="51" y="48"/>
                    <a:pt x="51" y="48"/>
                  </a:cubicBezTo>
                  <a:cubicBezTo>
                    <a:pt x="52" y="47"/>
                    <a:pt x="53" y="47"/>
                    <a:pt x="54" y="48"/>
                  </a:cubicBezTo>
                  <a:cubicBezTo>
                    <a:pt x="55" y="49"/>
                    <a:pt x="55" y="50"/>
                    <a:pt x="54" y="51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4" y="55"/>
                    <a:pt x="76" y="55"/>
                    <a:pt x="76" y="55"/>
                  </a:cubicBezTo>
                  <a:cubicBezTo>
                    <a:pt x="77" y="56"/>
                    <a:pt x="77" y="58"/>
                    <a:pt x="76" y="58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8" y="77"/>
                    <a:pt x="68" y="78"/>
                    <a:pt x="68" y="79"/>
                  </a:cubicBezTo>
                  <a:cubicBezTo>
                    <a:pt x="67" y="80"/>
                    <a:pt x="65" y="80"/>
                    <a:pt x="65" y="79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1" y="84"/>
                    <a:pt x="20" y="84"/>
                    <a:pt x="19" y="83"/>
                  </a:cubicBezTo>
                  <a:cubicBezTo>
                    <a:pt x="18" y="83"/>
                    <a:pt x="18" y="81"/>
                    <a:pt x="19" y="81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4"/>
                    <a:pt x="15" y="64"/>
                    <a:pt x="14" y="63"/>
                  </a:cubicBezTo>
                  <a:cubicBezTo>
                    <a:pt x="13" y="62"/>
                    <a:pt x="13" y="61"/>
                    <a:pt x="14" y="60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2"/>
                    <a:pt x="20" y="31"/>
                  </a:cubicBezTo>
                  <a:cubicBezTo>
                    <a:pt x="21" y="30"/>
                    <a:pt x="22" y="30"/>
                    <a:pt x="23" y="31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48"/>
                    <a:pt x="51" y="48"/>
                    <a:pt x="51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宿舍環境</a:t>
            </a:r>
            <a:r>
              <a:rPr lang="zh-TW" altLang="en-US" dirty="0"/>
              <a:t>介紹</a:t>
            </a:r>
          </a:p>
        </p:txBody>
      </p:sp>
      <p:sp>
        <p:nvSpPr>
          <p:cNvPr id="28" name="Rectangle 120"/>
          <p:cNvSpPr/>
          <p:nvPr/>
        </p:nvSpPr>
        <p:spPr>
          <a:xfrm>
            <a:off x="1302007" y="3902191"/>
            <a:ext cx="1665841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房型：雙人套房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免費住宿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水電費自付</a:t>
            </a: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29" name="Rectangle 120"/>
          <p:cNvSpPr/>
          <p:nvPr/>
        </p:nvSpPr>
        <p:spPr>
          <a:xfrm>
            <a:off x="3895207" y="3902191"/>
            <a:ext cx="1415772" cy="360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乾溼分離衛浴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30" name="Rectangle 120"/>
          <p:cNvSpPr/>
          <p:nvPr/>
        </p:nvSpPr>
        <p:spPr>
          <a:xfrm>
            <a:off x="6184226" y="3902191"/>
            <a:ext cx="162095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獨立洗衣機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電視、衣櫃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書桌等大型家具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507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219" y="1037234"/>
            <a:ext cx="2563113" cy="2155416"/>
          </a:xfrm>
          <a:prstGeom prst="rect">
            <a:avLst/>
          </a:prstGeom>
        </p:spPr>
      </p:pic>
      <p:cxnSp>
        <p:nvCxnSpPr>
          <p:cNvPr id="23" name="íślíḋè-Straight Connector 22">
            <a:extLst>
              <a:ext uri="{FF2B5EF4-FFF2-40B4-BE49-F238E27FC236}">
                <a16:creationId xmlns:a16="http://schemas.microsoft.com/office/drawing/2014/main" xmlns="" id="{A984D98D-478D-40E1-A14C-F72A0B5373AC}"/>
              </a:ext>
            </a:extLst>
          </p:cNvPr>
          <p:cNvCxnSpPr/>
          <p:nvPr/>
        </p:nvCxnSpPr>
        <p:spPr>
          <a:xfrm>
            <a:off x="3353105" y="2705583"/>
            <a:ext cx="0" cy="23572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íślíḋè-Straight Connector 23">
            <a:extLst>
              <a:ext uri="{FF2B5EF4-FFF2-40B4-BE49-F238E27FC236}">
                <a16:creationId xmlns:a16="http://schemas.microsoft.com/office/drawing/2014/main" xmlns="" id="{7FD932C6-060A-4842-A5CB-5B6D8B0AE651}"/>
              </a:ext>
            </a:extLst>
          </p:cNvPr>
          <p:cNvCxnSpPr/>
          <p:nvPr/>
        </p:nvCxnSpPr>
        <p:spPr>
          <a:xfrm>
            <a:off x="5790896" y="2705583"/>
            <a:ext cx="0" cy="23572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BC74F72-DC93-4A02-9637-646AFF8A3F1B}"/>
              </a:ext>
            </a:extLst>
          </p:cNvPr>
          <p:cNvGrpSpPr/>
          <p:nvPr/>
        </p:nvGrpSpPr>
        <p:grpSpPr>
          <a:xfrm>
            <a:off x="1808138" y="3089501"/>
            <a:ext cx="682317" cy="682318"/>
            <a:chOff x="1325633" y="1811185"/>
            <a:chExt cx="909757" cy="909757"/>
          </a:xfrm>
        </p:grpSpPr>
        <p:sp>
          <p:nvSpPr>
            <p:cNvPr id="19" name="îṣļîḑé-Oval 18">
              <a:extLst>
                <a:ext uri="{FF2B5EF4-FFF2-40B4-BE49-F238E27FC236}">
                  <a16:creationId xmlns:a16="http://schemas.microsoft.com/office/drawing/2014/main" xmlns="" id="{750F36CB-1EE8-43AE-9544-5C665BD8084E}"/>
                </a:ext>
              </a:extLst>
            </p:cNvPr>
            <p:cNvSpPr/>
            <p:nvPr/>
          </p:nvSpPr>
          <p:spPr>
            <a:xfrm>
              <a:off x="1325633" y="1811185"/>
              <a:ext cx="909757" cy="909757"/>
            </a:xfrm>
            <a:prstGeom prst="ellipse">
              <a:avLst/>
            </a:prstGeom>
            <a:solidFill>
              <a:schemeClr val="accent1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îṣļîḑé-Freeform 13">
              <a:extLst>
                <a:ext uri="{FF2B5EF4-FFF2-40B4-BE49-F238E27FC236}">
                  <a16:creationId xmlns:a16="http://schemas.microsoft.com/office/drawing/2014/main" xmlns="" id="{8708B85A-4BC9-421D-A170-15295BEB8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954" y="2031004"/>
              <a:ext cx="470119" cy="470120"/>
            </a:xfrm>
            <a:custGeom>
              <a:avLst/>
              <a:gdLst>
                <a:gd name="T0" fmla="*/ 2 w 59"/>
                <a:gd name="T1" fmla="*/ 0 h 59"/>
                <a:gd name="T2" fmla="*/ 0 w 59"/>
                <a:gd name="T3" fmla="*/ 57 h 59"/>
                <a:gd name="T4" fmla="*/ 14 w 59"/>
                <a:gd name="T5" fmla="*/ 59 h 59"/>
                <a:gd name="T6" fmla="*/ 15 w 59"/>
                <a:gd name="T7" fmla="*/ 57 h 59"/>
                <a:gd name="T8" fmla="*/ 45 w 59"/>
                <a:gd name="T9" fmla="*/ 53 h 59"/>
                <a:gd name="T10" fmla="*/ 44 w 59"/>
                <a:gd name="T11" fmla="*/ 57 h 59"/>
                <a:gd name="T12" fmla="*/ 58 w 59"/>
                <a:gd name="T13" fmla="*/ 59 h 59"/>
                <a:gd name="T14" fmla="*/ 59 w 59"/>
                <a:gd name="T15" fmla="*/ 2 h 59"/>
                <a:gd name="T16" fmla="*/ 3 w 59"/>
                <a:gd name="T17" fmla="*/ 5 h 59"/>
                <a:gd name="T18" fmla="*/ 14 w 59"/>
                <a:gd name="T19" fmla="*/ 11 h 59"/>
                <a:gd name="T20" fmla="*/ 10 w 59"/>
                <a:gd name="T21" fmla="*/ 35 h 59"/>
                <a:gd name="T22" fmla="*/ 3 w 59"/>
                <a:gd name="T23" fmla="*/ 5 h 59"/>
                <a:gd name="T24" fmla="*/ 3 w 59"/>
                <a:gd name="T25" fmla="*/ 56 h 59"/>
                <a:gd name="T26" fmla="*/ 10 w 59"/>
                <a:gd name="T27" fmla="*/ 38 h 59"/>
                <a:gd name="T28" fmla="*/ 3 w 59"/>
                <a:gd name="T29" fmla="*/ 56 h 59"/>
                <a:gd name="T30" fmla="*/ 28 w 59"/>
                <a:gd name="T31" fmla="*/ 48 h 59"/>
                <a:gd name="T32" fmla="*/ 13 w 59"/>
                <a:gd name="T33" fmla="*/ 37 h 59"/>
                <a:gd name="T34" fmla="*/ 28 w 59"/>
                <a:gd name="T35" fmla="*/ 14 h 59"/>
                <a:gd name="T36" fmla="*/ 15 w 59"/>
                <a:gd name="T37" fmla="*/ 9 h 59"/>
                <a:gd name="T38" fmla="*/ 5 w 59"/>
                <a:gd name="T39" fmla="*/ 3 h 59"/>
                <a:gd name="T40" fmla="*/ 44 w 59"/>
                <a:gd name="T41" fmla="*/ 9 h 59"/>
                <a:gd name="T42" fmla="*/ 15 w 59"/>
                <a:gd name="T43" fmla="*/ 9 h 59"/>
                <a:gd name="T44" fmla="*/ 45 w 59"/>
                <a:gd name="T45" fmla="*/ 48 h 59"/>
                <a:gd name="T46" fmla="*/ 31 w 59"/>
                <a:gd name="T47" fmla="*/ 14 h 59"/>
                <a:gd name="T48" fmla="*/ 47 w 59"/>
                <a:gd name="T49" fmla="*/ 37 h 59"/>
                <a:gd name="T50" fmla="*/ 56 w 59"/>
                <a:gd name="T51" fmla="*/ 56 h 59"/>
                <a:gd name="T52" fmla="*/ 47 w 59"/>
                <a:gd name="T53" fmla="*/ 56 h 59"/>
                <a:gd name="T54" fmla="*/ 56 w 59"/>
                <a:gd name="T55" fmla="*/ 38 h 59"/>
                <a:gd name="T56" fmla="*/ 56 w 59"/>
                <a:gd name="T57" fmla="*/ 35 h 59"/>
                <a:gd name="T58" fmla="*/ 49 w 59"/>
                <a:gd name="T59" fmla="*/ 35 h 59"/>
                <a:gd name="T60" fmla="*/ 45 w 59"/>
                <a:gd name="T61" fmla="*/ 11 h 59"/>
                <a:gd name="T62" fmla="*/ 56 w 59"/>
                <a:gd name="T63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59">
                  <a:moveTo>
                    <a:pt x="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9"/>
                    <a:pt x="2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9"/>
                    <a:pt x="15" y="58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8"/>
                    <a:pt x="45" y="59"/>
                    <a:pt x="46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9" y="59"/>
                    <a:pt x="59" y="58"/>
                    <a:pt x="59" y="57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0"/>
                    <a:pt x="58" y="0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6" y="8"/>
                    <a:pt x="10" y="10"/>
                    <a:pt x="14" y="11"/>
                  </a:cubicBezTo>
                  <a:cubicBezTo>
                    <a:pt x="16" y="12"/>
                    <a:pt x="18" y="13"/>
                    <a:pt x="20" y="13"/>
                  </a:cubicBezTo>
                  <a:cubicBezTo>
                    <a:pt x="18" y="24"/>
                    <a:pt x="12" y="33"/>
                    <a:pt x="1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" y="56"/>
                    <a:pt x="3" y="56"/>
                    <a:pt x="3" y="56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5"/>
                    <a:pt x="21" y="25"/>
                    <a:pt x="23" y="14"/>
                  </a:cubicBezTo>
                  <a:cubicBezTo>
                    <a:pt x="25" y="14"/>
                    <a:pt x="26" y="14"/>
                    <a:pt x="28" y="14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2" y="7"/>
                    <a:pt x="8" y="6"/>
                    <a:pt x="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1" y="6"/>
                    <a:pt x="48" y="7"/>
                    <a:pt x="44" y="9"/>
                  </a:cubicBezTo>
                  <a:cubicBezTo>
                    <a:pt x="40" y="11"/>
                    <a:pt x="35" y="12"/>
                    <a:pt x="30" y="12"/>
                  </a:cubicBezTo>
                  <a:cubicBezTo>
                    <a:pt x="25" y="12"/>
                    <a:pt x="20" y="11"/>
                    <a:pt x="15" y="9"/>
                  </a:cubicBezTo>
                  <a:close/>
                  <a:moveTo>
                    <a:pt x="45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4"/>
                    <a:pt x="35" y="14"/>
                    <a:pt x="37" y="14"/>
                  </a:cubicBezTo>
                  <a:cubicBezTo>
                    <a:pt x="39" y="25"/>
                    <a:pt x="45" y="35"/>
                    <a:pt x="47" y="37"/>
                  </a:cubicBezTo>
                  <a:cubicBezTo>
                    <a:pt x="45" y="48"/>
                    <a:pt x="45" y="48"/>
                    <a:pt x="45" y="48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56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3"/>
                    <a:pt x="42" y="24"/>
                    <a:pt x="40" y="13"/>
                  </a:cubicBezTo>
                  <a:cubicBezTo>
                    <a:pt x="42" y="13"/>
                    <a:pt x="44" y="12"/>
                    <a:pt x="45" y="11"/>
                  </a:cubicBezTo>
                  <a:cubicBezTo>
                    <a:pt x="49" y="10"/>
                    <a:pt x="53" y="8"/>
                    <a:pt x="56" y="5"/>
                  </a:cubicBezTo>
                  <a:cubicBezTo>
                    <a:pt x="56" y="35"/>
                    <a:pt x="56" y="35"/>
                    <a:pt x="56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用餐環境</a:t>
            </a:r>
            <a:r>
              <a:rPr lang="zh-TW" altLang="en-US" dirty="0"/>
              <a:t>介紹</a:t>
            </a:r>
          </a:p>
        </p:txBody>
      </p:sp>
      <p:sp>
        <p:nvSpPr>
          <p:cNvPr id="28" name="Rectangle 120"/>
          <p:cNvSpPr/>
          <p:nvPr/>
        </p:nvSpPr>
        <p:spPr>
          <a:xfrm>
            <a:off x="1324448" y="3902191"/>
            <a:ext cx="162095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員工餐廳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多樣化餐道選擇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每餐</a:t>
            </a: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30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元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29" name="Rectangle 120"/>
          <p:cNvSpPr/>
          <p:nvPr/>
        </p:nvSpPr>
        <p:spPr>
          <a:xfrm>
            <a:off x="3792613" y="3902191"/>
            <a:ext cx="1620957" cy="73250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沐咖啡駐廠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簡餐、輕食選擇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30" name="Rectangle 120"/>
          <p:cNvSpPr/>
          <p:nvPr/>
        </p:nvSpPr>
        <p:spPr>
          <a:xfrm>
            <a:off x="6286815" y="3902191"/>
            <a:ext cx="1415772" cy="70570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全家便利商店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駐廠公司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pic>
        <p:nvPicPr>
          <p:cNvPr id="34" name="圖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3949" y="1037232"/>
            <a:ext cx="2661401" cy="2151126"/>
          </a:xfrm>
          <a:prstGeom prst="rect">
            <a:avLst/>
          </a:prstGeom>
        </p:spPr>
      </p:pic>
      <p:pic>
        <p:nvPicPr>
          <p:cNvPr id="33" name="圖片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0836" y="1037232"/>
            <a:ext cx="2594381" cy="2155418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6097E89-1FFA-4B92-A591-55D98FE21A8F}"/>
              </a:ext>
            </a:extLst>
          </p:cNvPr>
          <p:cNvGrpSpPr/>
          <p:nvPr/>
        </p:nvGrpSpPr>
        <p:grpSpPr>
          <a:xfrm>
            <a:off x="4230842" y="3089501"/>
            <a:ext cx="682318" cy="682318"/>
            <a:chOff x="3517217" y="1811185"/>
            <a:chExt cx="909757" cy="909757"/>
          </a:xfrm>
        </p:grpSpPr>
        <p:sp>
          <p:nvSpPr>
            <p:cNvPr id="17" name="îṣļîḑé-Oval 16">
              <a:extLst>
                <a:ext uri="{FF2B5EF4-FFF2-40B4-BE49-F238E27FC236}">
                  <a16:creationId xmlns:a16="http://schemas.microsoft.com/office/drawing/2014/main" xmlns="" id="{05B5A859-F08D-403E-A766-217E226B3621}"/>
                </a:ext>
              </a:extLst>
            </p:cNvPr>
            <p:cNvSpPr/>
            <p:nvPr/>
          </p:nvSpPr>
          <p:spPr>
            <a:xfrm>
              <a:off x="3517217" y="1811185"/>
              <a:ext cx="909757" cy="909757"/>
            </a:xfrm>
            <a:prstGeom prst="ellipse">
              <a:avLst/>
            </a:prstGeom>
            <a:solidFill>
              <a:schemeClr val="accent2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îṣļîḑé-Freeform 5">
              <a:extLst>
                <a:ext uri="{FF2B5EF4-FFF2-40B4-BE49-F238E27FC236}">
                  <a16:creationId xmlns:a16="http://schemas.microsoft.com/office/drawing/2014/main" xmlns="" id="{CA90740E-5207-4DC1-9302-BB30A34F8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223" y="2030081"/>
              <a:ext cx="492711" cy="478430"/>
            </a:xfrm>
            <a:custGeom>
              <a:avLst/>
              <a:gdLst>
                <a:gd name="T0" fmla="*/ 89 w 144"/>
                <a:gd name="T1" fmla="*/ 129 h 140"/>
                <a:gd name="T2" fmla="*/ 82 w 144"/>
                <a:gd name="T3" fmla="*/ 11 h 140"/>
                <a:gd name="T4" fmla="*/ 11 w 144"/>
                <a:gd name="T5" fmla="*/ 129 h 140"/>
                <a:gd name="T6" fmla="*/ 27 w 144"/>
                <a:gd name="T7" fmla="*/ 107 h 140"/>
                <a:gd name="T8" fmla="*/ 72 w 144"/>
                <a:gd name="T9" fmla="*/ 113 h 140"/>
                <a:gd name="T10" fmla="*/ 82 w 144"/>
                <a:gd name="T11" fmla="*/ 129 h 140"/>
                <a:gd name="T12" fmla="*/ 103 w 144"/>
                <a:gd name="T13" fmla="*/ 68 h 140"/>
                <a:gd name="T14" fmla="*/ 119 w 144"/>
                <a:gd name="T15" fmla="*/ 61 h 140"/>
                <a:gd name="T16" fmla="*/ 103 w 144"/>
                <a:gd name="T17" fmla="*/ 68 h 140"/>
                <a:gd name="T18" fmla="*/ 100 w 144"/>
                <a:gd name="T19" fmla="*/ 82 h 140"/>
                <a:gd name="T20" fmla="*/ 122 w 144"/>
                <a:gd name="T21" fmla="*/ 82 h 140"/>
                <a:gd name="T22" fmla="*/ 103 w 144"/>
                <a:gd name="T23" fmla="*/ 103 h 140"/>
                <a:gd name="T24" fmla="*/ 103 w 144"/>
                <a:gd name="T25" fmla="*/ 96 h 140"/>
                <a:gd name="T26" fmla="*/ 119 w 144"/>
                <a:gd name="T27" fmla="*/ 103 h 140"/>
                <a:gd name="T28" fmla="*/ 103 w 144"/>
                <a:gd name="T29" fmla="*/ 121 h 140"/>
                <a:gd name="T30" fmla="*/ 119 w 144"/>
                <a:gd name="T31" fmla="*/ 114 h 140"/>
                <a:gd name="T32" fmla="*/ 103 w 144"/>
                <a:gd name="T33" fmla="*/ 121 h 140"/>
                <a:gd name="T34" fmla="*/ 18 w 144"/>
                <a:gd name="T35" fmla="*/ 24 h 140"/>
                <a:gd name="T36" fmla="*/ 40 w 144"/>
                <a:gd name="T37" fmla="*/ 24 h 140"/>
                <a:gd name="T38" fmla="*/ 57 w 144"/>
                <a:gd name="T39" fmla="*/ 27 h 140"/>
                <a:gd name="T40" fmla="*/ 57 w 144"/>
                <a:gd name="T41" fmla="*/ 21 h 140"/>
                <a:gd name="T42" fmla="*/ 72 w 144"/>
                <a:gd name="T43" fmla="*/ 27 h 140"/>
                <a:gd name="T44" fmla="*/ 21 w 144"/>
                <a:gd name="T45" fmla="*/ 45 h 140"/>
                <a:gd name="T46" fmla="*/ 37 w 144"/>
                <a:gd name="T47" fmla="*/ 38 h 140"/>
                <a:gd name="T48" fmla="*/ 21 w 144"/>
                <a:gd name="T49" fmla="*/ 45 h 140"/>
                <a:gd name="T50" fmla="*/ 53 w 144"/>
                <a:gd name="T51" fmla="*/ 42 h 140"/>
                <a:gd name="T52" fmla="*/ 75 w 144"/>
                <a:gd name="T53" fmla="*/ 42 h 140"/>
                <a:gd name="T54" fmla="*/ 21 w 144"/>
                <a:gd name="T55" fmla="*/ 63 h 140"/>
                <a:gd name="T56" fmla="*/ 21 w 144"/>
                <a:gd name="T57" fmla="*/ 56 h 140"/>
                <a:gd name="T58" fmla="*/ 37 w 144"/>
                <a:gd name="T59" fmla="*/ 63 h 140"/>
                <a:gd name="T60" fmla="*/ 57 w 144"/>
                <a:gd name="T61" fmla="*/ 63 h 140"/>
                <a:gd name="T62" fmla="*/ 72 w 144"/>
                <a:gd name="T63" fmla="*/ 56 h 140"/>
                <a:gd name="T64" fmla="*/ 57 w 144"/>
                <a:gd name="T65" fmla="*/ 63 h 140"/>
                <a:gd name="T66" fmla="*/ 18 w 144"/>
                <a:gd name="T67" fmla="*/ 77 h 140"/>
                <a:gd name="T68" fmla="*/ 40 w 144"/>
                <a:gd name="T69" fmla="*/ 77 h 140"/>
                <a:gd name="T70" fmla="*/ 57 w 144"/>
                <a:gd name="T71" fmla="*/ 80 h 140"/>
                <a:gd name="T72" fmla="*/ 57 w 144"/>
                <a:gd name="T73" fmla="*/ 74 h 140"/>
                <a:gd name="T74" fmla="*/ 72 w 144"/>
                <a:gd name="T75" fmla="*/ 80 h 140"/>
                <a:gd name="T76" fmla="*/ 21 w 144"/>
                <a:gd name="T77" fmla="*/ 98 h 140"/>
                <a:gd name="T78" fmla="*/ 37 w 144"/>
                <a:gd name="T79" fmla="*/ 91 h 140"/>
                <a:gd name="T80" fmla="*/ 21 w 144"/>
                <a:gd name="T81" fmla="*/ 98 h 140"/>
                <a:gd name="T82" fmla="*/ 53 w 144"/>
                <a:gd name="T83" fmla="*/ 95 h 140"/>
                <a:gd name="T84" fmla="*/ 75 w 144"/>
                <a:gd name="T85" fmla="*/ 95 h 140"/>
                <a:gd name="T86" fmla="*/ 93 w 144"/>
                <a:gd name="T87" fmla="*/ 41 h 140"/>
                <a:gd name="T88" fmla="*/ 138 w 144"/>
                <a:gd name="T89" fmla="*/ 41 h 140"/>
                <a:gd name="T90" fmla="*/ 144 w 144"/>
                <a:gd name="T91" fmla="*/ 135 h 140"/>
                <a:gd name="T92" fmla="*/ 67 w 144"/>
                <a:gd name="T93" fmla="*/ 140 h 140"/>
                <a:gd name="T94" fmla="*/ 61 w 144"/>
                <a:gd name="T95" fmla="*/ 118 h 140"/>
                <a:gd name="T96" fmla="*/ 32 w 144"/>
                <a:gd name="T97" fmla="*/ 135 h 140"/>
                <a:gd name="T98" fmla="*/ 6 w 144"/>
                <a:gd name="T99" fmla="*/ 140 h 140"/>
                <a:gd name="T100" fmla="*/ 0 w 144"/>
                <a:gd name="T101" fmla="*/ 6 h 140"/>
                <a:gd name="T102" fmla="*/ 88 w 144"/>
                <a:gd name="T10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4" h="140">
                  <a:moveTo>
                    <a:pt x="133" y="52"/>
                  </a:moveTo>
                  <a:cubicBezTo>
                    <a:pt x="89" y="52"/>
                    <a:pt x="89" y="52"/>
                    <a:pt x="89" y="52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52"/>
                    <a:pt x="133" y="52"/>
                    <a:pt x="133" y="52"/>
                  </a:cubicBezTo>
                  <a:close/>
                  <a:moveTo>
                    <a:pt x="82" y="11"/>
                  </a:moveTo>
                  <a:cubicBezTo>
                    <a:pt x="82" y="11"/>
                    <a:pt x="82" y="11"/>
                    <a:pt x="8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1" y="110"/>
                    <a:pt x="24" y="107"/>
                    <a:pt x="27" y="107"/>
                  </a:cubicBezTo>
                  <a:cubicBezTo>
                    <a:pt x="27" y="107"/>
                    <a:pt x="27" y="107"/>
                    <a:pt x="2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70" y="107"/>
                    <a:pt x="72" y="110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82" y="90"/>
                    <a:pt x="82" y="51"/>
                    <a:pt x="82" y="11"/>
                  </a:cubicBezTo>
                  <a:close/>
                  <a:moveTo>
                    <a:pt x="103" y="68"/>
                  </a:moveTo>
                  <a:cubicBezTo>
                    <a:pt x="103" y="68"/>
                    <a:pt x="103" y="68"/>
                    <a:pt x="103" y="68"/>
                  </a:cubicBezTo>
                  <a:cubicBezTo>
                    <a:pt x="101" y="68"/>
                    <a:pt x="100" y="66"/>
                    <a:pt x="100" y="64"/>
                  </a:cubicBezTo>
                  <a:cubicBezTo>
                    <a:pt x="100" y="62"/>
                    <a:pt x="101" y="61"/>
                    <a:pt x="103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20" y="61"/>
                    <a:pt x="122" y="62"/>
                    <a:pt x="122" y="64"/>
                  </a:cubicBezTo>
                  <a:cubicBezTo>
                    <a:pt x="122" y="66"/>
                    <a:pt x="120" y="68"/>
                    <a:pt x="119" y="68"/>
                  </a:cubicBezTo>
                  <a:cubicBezTo>
                    <a:pt x="103" y="68"/>
                    <a:pt x="103" y="68"/>
                    <a:pt x="103" y="68"/>
                  </a:cubicBezTo>
                  <a:close/>
                  <a:moveTo>
                    <a:pt x="103" y="85"/>
                  </a:moveTo>
                  <a:cubicBezTo>
                    <a:pt x="103" y="85"/>
                    <a:pt x="103" y="85"/>
                    <a:pt x="103" y="85"/>
                  </a:cubicBezTo>
                  <a:cubicBezTo>
                    <a:pt x="101" y="85"/>
                    <a:pt x="100" y="84"/>
                    <a:pt x="100" y="82"/>
                  </a:cubicBezTo>
                  <a:cubicBezTo>
                    <a:pt x="100" y="80"/>
                    <a:pt x="101" y="79"/>
                    <a:pt x="103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20" y="79"/>
                    <a:pt x="122" y="80"/>
                    <a:pt x="122" y="82"/>
                  </a:cubicBezTo>
                  <a:cubicBezTo>
                    <a:pt x="122" y="84"/>
                    <a:pt x="120" y="85"/>
                    <a:pt x="119" y="85"/>
                  </a:cubicBezTo>
                  <a:cubicBezTo>
                    <a:pt x="103" y="85"/>
                    <a:pt x="103" y="85"/>
                    <a:pt x="103" y="85"/>
                  </a:cubicBezTo>
                  <a:close/>
                  <a:moveTo>
                    <a:pt x="103" y="103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1" y="103"/>
                    <a:pt x="100" y="101"/>
                    <a:pt x="100" y="100"/>
                  </a:cubicBezTo>
                  <a:cubicBezTo>
                    <a:pt x="100" y="98"/>
                    <a:pt x="101" y="96"/>
                    <a:pt x="103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20" y="96"/>
                    <a:pt x="122" y="98"/>
                    <a:pt x="122" y="100"/>
                  </a:cubicBezTo>
                  <a:cubicBezTo>
                    <a:pt x="122" y="101"/>
                    <a:pt x="120" y="103"/>
                    <a:pt x="119" y="103"/>
                  </a:cubicBezTo>
                  <a:cubicBezTo>
                    <a:pt x="103" y="103"/>
                    <a:pt x="103" y="103"/>
                    <a:pt x="103" y="103"/>
                  </a:cubicBezTo>
                  <a:close/>
                  <a:moveTo>
                    <a:pt x="103" y="121"/>
                  </a:moveTo>
                  <a:cubicBezTo>
                    <a:pt x="103" y="121"/>
                    <a:pt x="103" y="121"/>
                    <a:pt x="103" y="121"/>
                  </a:cubicBezTo>
                  <a:cubicBezTo>
                    <a:pt x="101" y="121"/>
                    <a:pt x="100" y="119"/>
                    <a:pt x="100" y="117"/>
                  </a:cubicBezTo>
                  <a:cubicBezTo>
                    <a:pt x="100" y="116"/>
                    <a:pt x="101" y="114"/>
                    <a:pt x="103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0" y="114"/>
                    <a:pt x="122" y="116"/>
                    <a:pt x="122" y="117"/>
                  </a:cubicBezTo>
                  <a:cubicBezTo>
                    <a:pt x="122" y="119"/>
                    <a:pt x="120" y="121"/>
                    <a:pt x="119" y="121"/>
                  </a:cubicBezTo>
                  <a:cubicBezTo>
                    <a:pt x="103" y="121"/>
                    <a:pt x="103" y="121"/>
                    <a:pt x="103" y="121"/>
                  </a:cubicBezTo>
                  <a:close/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9" y="27"/>
                    <a:pt x="18" y="26"/>
                    <a:pt x="18" y="24"/>
                  </a:cubicBezTo>
                  <a:cubicBezTo>
                    <a:pt x="18" y="22"/>
                    <a:pt x="19" y="21"/>
                    <a:pt x="21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40" y="22"/>
                    <a:pt x="40" y="24"/>
                  </a:cubicBezTo>
                  <a:cubicBezTo>
                    <a:pt x="40" y="26"/>
                    <a:pt x="39" y="27"/>
                    <a:pt x="37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57" y="27"/>
                  </a:moveTo>
                  <a:cubicBezTo>
                    <a:pt x="57" y="27"/>
                    <a:pt x="57" y="27"/>
                    <a:pt x="57" y="27"/>
                  </a:cubicBezTo>
                  <a:cubicBezTo>
                    <a:pt x="55" y="27"/>
                    <a:pt x="53" y="26"/>
                    <a:pt x="53" y="24"/>
                  </a:cubicBezTo>
                  <a:cubicBezTo>
                    <a:pt x="53" y="22"/>
                    <a:pt x="55" y="21"/>
                    <a:pt x="57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4" y="21"/>
                    <a:pt x="75" y="22"/>
                    <a:pt x="75" y="24"/>
                  </a:cubicBezTo>
                  <a:cubicBezTo>
                    <a:pt x="75" y="26"/>
                    <a:pt x="74" y="27"/>
                    <a:pt x="72" y="27"/>
                  </a:cubicBezTo>
                  <a:cubicBezTo>
                    <a:pt x="57" y="27"/>
                    <a:pt x="57" y="27"/>
                    <a:pt x="57" y="27"/>
                  </a:cubicBezTo>
                  <a:close/>
                  <a:moveTo>
                    <a:pt x="21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19" y="45"/>
                    <a:pt x="18" y="44"/>
                    <a:pt x="18" y="42"/>
                  </a:cubicBezTo>
                  <a:cubicBezTo>
                    <a:pt x="18" y="40"/>
                    <a:pt x="19" y="38"/>
                    <a:pt x="21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9" y="38"/>
                    <a:pt x="40" y="40"/>
                    <a:pt x="40" y="42"/>
                  </a:cubicBezTo>
                  <a:cubicBezTo>
                    <a:pt x="40" y="44"/>
                    <a:pt x="39" y="45"/>
                    <a:pt x="37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57" y="45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5" y="45"/>
                    <a:pt x="53" y="44"/>
                    <a:pt x="53" y="42"/>
                  </a:cubicBezTo>
                  <a:cubicBezTo>
                    <a:pt x="53" y="40"/>
                    <a:pt x="55" y="38"/>
                    <a:pt x="57" y="38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4" y="38"/>
                    <a:pt x="75" y="40"/>
                    <a:pt x="75" y="42"/>
                  </a:cubicBezTo>
                  <a:cubicBezTo>
                    <a:pt x="75" y="44"/>
                    <a:pt x="74" y="45"/>
                    <a:pt x="72" y="45"/>
                  </a:cubicBezTo>
                  <a:cubicBezTo>
                    <a:pt x="57" y="45"/>
                    <a:pt x="57" y="45"/>
                    <a:pt x="57" y="45"/>
                  </a:cubicBezTo>
                  <a:close/>
                  <a:moveTo>
                    <a:pt x="21" y="63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8" y="61"/>
                    <a:pt x="18" y="59"/>
                  </a:cubicBezTo>
                  <a:cubicBezTo>
                    <a:pt x="18" y="58"/>
                    <a:pt x="19" y="56"/>
                    <a:pt x="21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9" y="56"/>
                    <a:pt x="40" y="58"/>
                    <a:pt x="40" y="59"/>
                  </a:cubicBezTo>
                  <a:cubicBezTo>
                    <a:pt x="40" y="61"/>
                    <a:pt x="39" y="63"/>
                    <a:pt x="37" y="63"/>
                  </a:cubicBezTo>
                  <a:cubicBezTo>
                    <a:pt x="21" y="63"/>
                    <a:pt x="21" y="63"/>
                    <a:pt x="21" y="63"/>
                  </a:cubicBezTo>
                  <a:close/>
                  <a:moveTo>
                    <a:pt x="57" y="63"/>
                  </a:move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3" y="61"/>
                    <a:pt x="53" y="59"/>
                  </a:cubicBezTo>
                  <a:cubicBezTo>
                    <a:pt x="53" y="58"/>
                    <a:pt x="55" y="56"/>
                    <a:pt x="57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4" y="56"/>
                    <a:pt x="75" y="58"/>
                    <a:pt x="75" y="59"/>
                  </a:cubicBezTo>
                  <a:cubicBezTo>
                    <a:pt x="75" y="61"/>
                    <a:pt x="74" y="63"/>
                    <a:pt x="72" y="63"/>
                  </a:cubicBezTo>
                  <a:cubicBezTo>
                    <a:pt x="57" y="63"/>
                    <a:pt x="57" y="63"/>
                    <a:pt x="57" y="63"/>
                  </a:cubicBezTo>
                  <a:close/>
                  <a:moveTo>
                    <a:pt x="21" y="80"/>
                  </a:moveTo>
                  <a:cubicBezTo>
                    <a:pt x="21" y="80"/>
                    <a:pt x="21" y="80"/>
                    <a:pt x="21" y="80"/>
                  </a:cubicBezTo>
                  <a:cubicBezTo>
                    <a:pt x="19" y="80"/>
                    <a:pt x="18" y="79"/>
                    <a:pt x="18" y="77"/>
                  </a:cubicBezTo>
                  <a:cubicBezTo>
                    <a:pt x="18" y="75"/>
                    <a:pt x="19" y="74"/>
                    <a:pt x="21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4"/>
                    <a:pt x="40" y="75"/>
                    <a:pt x="40" y="77"/>
                  </a:cubicBezTo>
                  <a:cubicBezTo>
                    <a:pt x="40" y="79"/>
                    <a:pt x="39" y="80"/>
                    <a:pt x="37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57" y="80"/>
                  </a:moveTo>
                  <a:cubicBezTo>
                    <a:pt x="57" y="80"/>
                    <a:pt x="57" y="80"/>
                    <a:pt x="57" y="80"/>
                  </a:cubicBezTo>
                  <a:cubicBezTo>
                    <a:pt x="55" y="80"/>
                    <a:pt x="53" y="79"/>
                    <a:pt x="53" y="77"/>
                  </a:cubicBezTo>
                  <a:cubicBezTo>
                    <a:pt x="53" y="75"/>
                    <a:pt x="55" y="74"/>
                    <a:pt x="57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4" y="74"/>
                    <a:pt x="75" y="75"/>
                    <a:pt x="75" y="77"/>
                  </a:cubicBezTo>
                  <a:cubicBezTo>
                    <a:pt x="75" y="79"/>
                    <a:pt x="74" y="80"/>
                    <a:pt x="72" y="80"/>
                  </a:cubicBezTo>
                  <a:cubicBezTo>
                    <a:pt x="57" y="80"/>
                    <a:pt x="57" y="80"/>
                    <a:pt x="57" y="80"/>
                  </a:cubicBezTo>
                  <a:close/>
                  <a:moveTo>
                    <a:pt x="21" y="98"/>
                  </a:moveTo>
                  <a:cubicBezTo>
                    <a:pt x="21" y="98"/>
                    <a:pt x="21" y="98"/>
                    <a:pt x="21" y="98"/>
                  </a:cubicBezTo>
                  <a:cubicBezTo>
                    <a:pt x="19" y="98"/>
                    <a:pt x="18" y="97"/>
                    <a:pt x="18" y="95"/>
                  </a:cubicBezTo>
                  <a:cubicBezTo>
                    <a:pt x="18" y="93"/>
                    <a:pt x="19" y="91"/>
                    <a:pt x="21" y="9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9" y="91"/>
                    <a:pt x="40" y="93"/>
                    <a:pt x="40" y="95"/>
                  </a:cubicBezTo>
                  <a:cubicBezTo>
                    <a:pt x="40" y="97"/>
                    <a:pt x="39" y="98"/>
                    <a:pt x="37" y="98"/>
                  </a:cubicBezTo>
                  <a:cubicBezTo>
                    <a:pt x="21" y="98"/>
                    <a:pt x="21" y="98"/>
                    <a:pt x="21" y="98"/>
                  </a:cubicBezTo>
                  <a:close/>
                  <a:moveTo>
                    <a:pt x="57" y="98"/>
                  </a:move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3" y="97"/>
                    <a:pt x="53" y="95"/>
                  </a:cubicBezTo>
                  <a:cubicBezTo>
                    <a:pt x="53" y="93"/>
                    <a:pt x="55" y="91"/>
                    <a:pt x="57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4" y="91"/>
                    <a:pt x="75" y="93"/>
                    <a:pt x="75" y="95"/>
                  </a:cubicBezTo>
                  <a:cubicBezTo>
                    <a:pt x="75" y="97"/>
                    <a:pt x="74" y="98"/>
                    <a:pt x="72" y="98"/>
                  </a:cubicBezTo>
                  <a:cubicBezTo>
                    <a:pt x="57" y="98"/>
                    <a:pt x="57" y="98"/>
                    <a:pt x="57" y="98"/>
                  </a:cubicBezTo>
                  <a:close/>
                  <a:moveTo>
                    <a:pt x="93" y="41"/>
                  </a:moveTo>
                  <a:cubicBezTo>
                    <a:pt x="93" y="41"/>
                    <a:pt x="93" y="41"/>
                    <a:pt x="93" y="41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41" y="41"/>
                    <a:pt x="144" y="44"/>
                    <a:pt x="144" y="47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8"/>
                    <a:pt x="141" y="140"/>
                    <a:pt x="13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64" y="140"/>
                    <a:pt x="61" y="138"/>
                    <a:pt x="61" y="135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38"/>
                    <a:pt x="30" y="140"/>
                    <a:pt x="27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3" y="140"/>
                    <a:pt x="0" y="138"/>
                    <a:pt x="0" y="13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6"/>
                  </a:cubicBezTo>
                  <a:cubicBezTo>
                    <a:pt x="93" y="41"/>
                    <a:pt x="93" y="41"/>
                    <a:pt x="93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B21DC14-8651-4CEE-8664-7A94D2AF223A}"/>
              </a:ext>
            </a:extLst>
          </p:cNvPr>
          <p:cNvGrpSpPr/>
          <p:nvPr/>
        </p:nvGrpSpPr>
        <p:grpSpPr>
          <a:xfrm>
            <a:off x="6653544" y="3089501"/>
            <a:ext cx="682318" cy="682318"/>
            <a:chOff x="5690299" y="1811185"/>
            <a:chExt cx="909757" cy="909757"/>
          </a:xfrm>
        </p:grpSpPr>
        <p:sp>
          <p:nvSpPr>
            <p:cNvPr id="12" name="îṣļîḑé-Oval 11">
              <a:extLst>
                <a:ext uri="{FF2B5EF4-FFF2-40B4-BE49-F238E27FC236}">
                  <a16:creationId xmlns:a16="http://schemas.microsoft.com/office/drawing/2014/main" xmlns="" id="{E2712BCF-2BA8-449B-82B7-ED82D5557B31}"/>
                </a:ext>
              </a:extLst>
            </p:cNvPr>
            <p:cNvSpPr/>
            <p:nvPr/>
          </p:nvSpPr>
          <p:spPr>
            <a:xfrm>
              <a:off x="5690299" y="1811185"/>
              <a:ext cx="909757" cy="909757"/>
            </a:xfrm>
            <a:prstGeom prst="ellipse">
              <a:avLst/>
            </a:prstGeom>
            <a:solidFill>
              <a:schemeClr val="accent3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îṣļîḑé-Freeform 9">
              <a:extLst>
                <a:ext uri="{FF2B5EF4-FFF2-40B4-BE49-F238E27FC236}">
                  <a16:creationId xmlns:a16="http://schemas.microsoft.com/office/drawing/2014/main" xmlns="" id="{44F693DD-7D01-49E5-8186-3F08E1080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224" y="1991290"/>
              <a:ext cx="511907" cy="549547"/>
            </a:xfrm>
            <a:custGeom>
              <a:avLst/>
              <a:gdLst>
                <a:gd name="T0" fmla="*/ 89 w 89"/>
                <a:gd name="T1" fmla="*/ 24 h 96"/>
                <a:gd name="T2" fmla="*/ 89 w 89"/>
                <a:gd name="T3" fmla="*/ 83 h 96"/>
                <a:gd name="T4" fmla="*/ 76 w 89"/>
                <a:gd name="T5" fmla="*/ 96 h 96"/>
                <a:gd name="T6" fmla="*/ 3 w 89"/>
                <a:gd name="T7" fmla="*/ 92 h 96"/>
                <a:gd name="T8" fmla="*/ 0 w 89"/>
                <a:gd name="T9" fmla="*/ 28 h 96"/>
                <a:gd name="T10" fmla="*/ 13 w 89"/>
                <a:gd name="T11" fmla="*/ 15 h 96"/>
                <a:gd name="T12" fmla="*/ 49 w 89"/>
                <a:gd name="T13" fmla="*/ 6 h 96"/>
                <a:gd name="T14" fmla="*/ 65 w 89"/>
                <a:gd name="T15" fmla="*/ 0 h 96"/>
                <a:gd name="T16" fmla="*/ 81 w 89"/>
                <a:gd name="T17" fmla="*/ 6 h 96"/>
                <a:gd name="T18" fmla="*/ 88 w 89"/>
                <a:gd name="T19" fmla="*/ 22 h 96"/>
                <a:gd name="T20" fmla="*/ 65 w 89"/>
                <a:gd name="T21" fmla="*/ 11 h 96"/>
                <a:gd name="T22" fmla="*/ 76 w 89"/>
                <a:gd name="T23" fmla="*/ 22 h 96"/>
                <a:gd name="T24" fmla="*/ 65 w 89"/>
                <a:gd name="T25" fmla="*/ 33 h 96"/>
                <a:gd name="T26" fmla="*/ 54 w 89"/>
                <a:gd name="T27" fmla="*/ 22 h 96"/>
                <a:gd name="T28" fmla="*/ 65 w 89"/>
                <a:gd name="T29" fmla="*/ 11 h 96"/>
                <a:gd name="T30" fmla="*/ 70 w 89"/>
                <a:gd name="T31" fmla="*/ 17 h 96"/>
                <a:gd name="T32" fmla="*/ 60 w 89"/>
                <a:gd name="T33" fmla="*/ 17 h 96"/>
                <a:gd name="T34" fmla="*/ 60 w 89"/>
                <a:gd name="T35" fmla="*/ 27 h 96"/>
                <a:gd name="T36" fmla="*/ 70 w 89"/>
                <a:gd name="T37" fmla="*/ 27 h 96"/>
                <a:gd name="T38" fmla="*/ 70 w 89"/>
                <a:gd name="T39" fmla="*/ 17 h 96"/>
                <a:gd name="T40" fmla="*/ 43 w 89"/>
                <a:gd name="T41" fmla="*/ 22 h 96"/>
                <a:gd name="T42" fmla="*/ 8 w 89"/>
                <a:gd name="T43" fmla="*/ 24 h 96"/>
                <a:gd name="T44" fmla="*/ 7 w 89"/>
                <a:gd name="T45" fmla="*/ 83 h 96"/>
                <a:gd name="T46" fmla="*/ 13 w 89"/>
                <a:gd name="T47" fmla="*/ 89 h 96"/>
                <a:gd name="T48" fmla="*/ 81 w 89"/>
                <a:gd name="T49" fmla="*/ 87 h 96"/>
                <a:gd name="T50" fmla="*/ 82 w 89"/>
                <a:gd name="T51" fmla="*/ 37 h 96"/>
                <a:gd name="T52" fmla="*/ 67 w 89"/>
                <a:gd name="T53" fmla="*/ 52 h 96"/>
                <a:gd name="T54" fmla="*/ 64 w 89"/>
                <a:gd name="T55" fmla="*/ 52 h 96"/>
                <a:gd name="T56" fmla="*/ 57 w 89"/>
                <a:gd name="T57" fmla="*/ 43 h 96"/>
                <a:gd name="T58" fmla="*/ 43 w 89"/>
                <a:gd name="T59" fmla="*/ 22 h 96"/>
                <a:gd name="T60" fmla="*/ 78 w 89"/>
                <a:gd name="T61" fmla="*/ 9 h 96"/>
                <a:gd name="T62" fmla="*/ 52 w 89"/>
                <a:gd name="T63" fmla="*/ 9 h 96"/>
                <a:gd name="T64" fmla="*/ 47 w 89"/>
                <a:gd name="T65" fmla="*/ 22 h 96"/>
                <a:gd name="T66" fmla="*/ 59 w 89"/>
                <a:gd name="T67" fmla="*/ 40 h 96"/>
                <a:gd name="T68" fmla="*/ 65 w 89"/>
                <a:gd name="T69" fmla="*/ 47 h 96"/>
                <a:gd name="T70" fmla="*/ 72 w 89"/>
                <a:gd name="T71" fmla="*/ 40 h 96"/>
                <a:gd name="T72" fmla="*/ 84 w 89"/>
                <a:gd name="T73" fmla="*/ 22 h 96"/>
                <a:gd name="T74" fmla="*/ 51 w 89"/>
                <a:gd name="T75" fmla="*/ 48 h 96"/>
                <a:gd name="T76" fmla="*/ 54 w 89"/>
                <a:gd name="T77" fmla="*/ 48 h 96"/>
                <a:gd name="T78" fmla="*/ 48 w 89"/>
                <a:gd name="T79" fmla="*/ 57 h 96"/>
                <a:gd name="T80" fmla="*/ 73 w 89"/>
                <a:gd name="T81" fmla="*/ 55 h 96"/>
                <a:gd name="T82" fmla="*/ 76 w 89"/>
                <a:gd name="T83" fmla="*/ 58 h 96"/>
                <a:gd name="T84" fmla="*/ 68 w 89"/>
                <a:gd name="T85" fmla="*/ 76 h 96"/>
                <a:gd name="T86" fmla="*/ 65 w 89"/>
                <a:gd name="T87" fmla="*/ 79 h 96"/>
                <a:gd name="T88" fmla="*/ 59 w 89"/>
                <a:gd name="T89" fmla="*/ 73 h 96"/>
                <a:gd name="T90" fmla="*/ 59 w 89"/>
                <a:gd name="T91" fmla="*/ 73 h 96"/>
                <a:gd name="T92" fmla="*/ 59 w 89"/>
                <a:gd name="T93" fmla="*/ 73 h 96"/>
                <a:gd name="T94" fmla="*/ 46 w 89"/>
                <a:gd name="T95" fmla="*/ 60 h 96"/>
                <a:gd name="T96" fmla="*/ 19 w 89"/>
                <a:gd name="T97" fmla="*/ 83 h 96"/>
                <a:gd name="T98" fmla="*/ 43 w 89"/>
                <a:gd name="T99" fmla="*/ 57 h 96"/>
                <a:gd name="T100" fmla="*/ 17 w 89"/>
                <a:gd name="T101" fmla="*/ 63 h 96"/>
                <a:gd name="T102" fmla="*/ 14 w 89"/>
                <a:gd name="T103" fmla="*/ 60 h 96"/>
                <a:gd name="T104" fmla="*/ 20 w 89"/>
                <a:gd name="T105" fmla="*/ 34 h 96"/>
                <a:gd name="T106" fmla="*/ 23 w 89"/>
                <a:gd name="T107" fmla="*/ 31 h 96"/>
                <a:gd name="T108" fmla="*/ 34 w 89"/>
                <a:gd name="T109" fmla="*/ 43 h 96"/>
                <a:gd name="T110" fmla="*/ 34 w 89"/>
                <a:gd name="T111" fmla="*/ 43 h 96"/>
                <a:gd name="T112" fmla="*/ 46 w 89"/>
                <a:gd name="T113" fmla="*/ 5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6">
                  <a:moveTo>
                    <a:pt x="88" y="22"/>
                  </a:moveTo>
                  <a:cubicBezTo>
                    <a:pt x="88" y="23"/>
                    <a:pt x="88" y="24"/>
                    <a:pt x="89" y="24"/>
                  </a:cubicBezTo>
                  <a:cubicBezTo>
                    <a:pt x="89" y="26"/>
                    <a:pt x="89" y="27"/>
                    <a:pt x="89" y="28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7"/>
                    <a:pt x="88" y="90"/>
                    <a:pt x="85" y="92"/>
                  </a:cubicBezTo>
                  <a:cubicBezTo>
                    <a:pt x="83" y="95"/>
                    <a:pt x="80" y="96"/>
                    <a:pt x="76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9" y="96"/>
                    <a:pt x="6" y="95"/>
                    <a:pt x="3" y="92"/>
                  </a:cubicBezTo>
                  <a:cubicBezTo>
                    <a:pt x="1" y="90"/>
                    <a:pt x="0" y="87"/>
                    <a:pt x="0" y="8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5"/>
                    <a:pt x="1" y="21"/>
                    <a:pt x="3" y="19"/>
                  </a:cubicBezTo>
                  <a:cubicBezTo>
                    <a:pt x="6" y="17"/>
                    <a:pt x="9" y="15"/>
                    <a:pt x="1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2"/>
                    <a:pt x="47" y="9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71" y="0"/>
                    <a:pt x="77" y="2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5" y="10"/>
                    <a:pt x="88" y="16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lose/>
                  <a:moveTo>
                    <a:pt x="65" y="11"/>
                  </a:moveTo>
                  <a:cubicBezTo>
                    <a:pt x="65" y="11"/>
                    <a:pt x="65" y="11"/>
                    <a:pt x="65" y="11"/>
                  </a:cubicBezTo>
                  <a:cubicBezTo>
                    <a:pt x="68" y="11"/>
                    <a:pt x="71" y="13"/>
                    <a:pt x="73" y="15"/>
                  </a:cubicBezTo>
                  <a:cubicBezTo>
                    <a:pt x="75" y="17"/>
                    <a:pt x="76" y="19"/>
                    <a:pt x="76" y="22"/>
                  </a:cubicBezTo>
                  <a:cubicBezTo>
                    <a:pt x="76" y="25"/>
                    <a:pt x="75" y="28"/>
                    <a:pt x="73" y="30"/>
                  </a:cubicBezTo>
                  <a:cubicBezTo>
                    <a:pt x="71" y="32"/>
                    <a:pt x="68" y="33"/>
                    <a:pt x="65" y="33"/>
                  </a:cubicBezTo>
                  <a:cubicBezTo>
                    <a:pt x="62" y="33"/>
                    <a:pt x="59" y="32"/>
                    <a:pt x="57" y="30"/>
                  </a:cubicBezTo>
                  <a:cubicBezTo>
                    <a:pt x="55" y="28"/>
                    <a:pt x="54" y="25"/>
                    <a:pt x="54" y="22"/>
                  </a:cubicBezTo>
                  <a:cubicBezTo>
                    <a:pt x="54" y="19"/>
                    <a:pt x="55" y="17"/>
                    <a:pt x="57" y="15"/>
                  </a:cubicBezTo>
                  <a:cubicBezTo>
                    <a:pt x="59" y="13"/>
                    <a:pt x="62" y="11"/>
                    <a:pt x="65" y="11"/>
                  </a:cubicBezTo>
                  <a:close/>
                  <a:moveTo>
                    <a:pt x="70" y="17"/>
                  </a:move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7" y="15"/>
                    <a:pt x="65" y="15"/>
                  </a:cubicBezTo>
                  <a:cubicBezTo>
                    <a:pt x="63" y="15"/>
                    <a:pt x="62" y="16"/>
                    <a:pt x="60" y="17"/>
                  </a:cubicBezTo>
                  <a:cubicBezTo>
                    <a:pt x="59" y="19"/>
                    <a:pt x="58" y="20"/>
                    <a:pt x="58" y="22"/>
                  </a:cubicBezTo>
                  <a:cubicBezTo>
                    <a:pt x="58" y="24"/>
                    <a:pt x="59" y="26"/>
                    <a:pt x="60" y="27"/>
                  </a:cubicBezTo>
                  <a:cubicBezTo>
                    <a:pt x="62" y="29"/>
                    <a:pt x="63" y="29"/>
                    <a:pt x="65" y="29"/>
                  </a:cubicBezTo>
                  <a:cubicBezTo>
                    <a:pt x="67" y="29"/>
                    <a:pt x="69" y="29"/>
                    <a:pt x="70" y="27"/>
                  </a:cubicBezTo>
                  <a:cubicBezTo>
                    <a:pt x="71" y="26"/>
                    <a:pt x="72" y="24"/>
                    <a:pt x="72" y="22"/>
                  </a:cubicBezTo>
                  <a:cubicBezTo>
                    <a:pt x="72" y="20"/>
                    <a:pt x="71" y="19"/>
                    <a:pt x="70" y="17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1" y="22"/>
                    <a:pt x="9" y="23"/>
                    <a:pt x="8" y="24"/>
                  </a:cubicBezTo>
                  <a:cubicBezTo>
                    <a:pt x="7" y="25"/>
                    <a:pt x="7" y="27"/>
                    <a:pt x="7" y="2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9" y="88"/>
                    <a:pt x="11" y="89"/>
                    <a:pt x="13" y="89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8" y="89"/>
                    <a:pt x="79" y="88"/>
                    <a:pt x="81" y="87"/>
                  </a:cubicBezTo>
                  <a:cubicBezTo>
                    <a:pt x="82" y="86"/>
                    <a:pt x="82" y="85"/>
                    <a:pt x="82" y="83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0" y="40"/>
                    <a:pt x="77" y="42"/>
                    <a:pt x="74" y="43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66" y="53"/>
                    <a:pt x="65" y="53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3" y="42"/>
                    <a:pt x="49" y="39"/>
                    <a:pt x="47" y="35"/>
                  </a:cubicBezTo>
                  <a:cubicBezTo>
                    <a:pt x="44" y="31"/>
                    <a:pt x="43" y="27"/>
                    <a:pt x="43" y="22"/>
                  </a:cubicBezTo>
                  <a:close/>
                  <a:moveTo>
                    <a:pt x="78" y="9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75" y="6"/>
                    <a:pt x="70" y="4"/>
                    <a:pt x="65" y="4"/>
                  </a:cubicBezTo>
                  <a:cubicBezTo>
                    <a:pt x="60" y="4"/>
                    <a:pt x="56" y="6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9" y="13"/>
                    <a:pt x="47" y="17"/>
                    <a:pt x="47" y="22"/>
                  </a:cubicBezTo>
                  <a:cubicBezTo>
                    <a:pt x="47" y="26"/>
                    <a:pt x="48" y="30"/>
                    <a:pt x="50" y="33"/>
                  </a:cubicBezTo>
                  <a:cubicBezTo>
                    <a:pt x="52" y="36"/>
                    <a:pt x="55" y="38"/>
                    <a:pt x="59" y="40"/>
                  </a:cubicBezTo>
                  <a:cubicBezTo>
                    <a:pt x="59" y="40"/>
                    <a:pt x="59" y="40"/>
                    <a:pt x="60" y="40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2" y="40"/>
                  </a:cubicBezTo>
                  <a:cubicBezTo>
                    <a:pt x="75" y="38"/>
                    <a:pt x="78" y="36"/>
                    <a:pt x="80" y="33"/>
                  </a:cubicBezTo>
                  <a:cubicBezTo>
                    <a:pt x="82" y="30"/>
                    <a:pt x="84" y="26"/>
                    <a:pt x="84" y="22"/>
                  </a:cubicBezTo>
                  <a:cubicBezTo>
                    <a:pt x="84" y="17"/>
                    <a:pt x="82" y="13"/>
                    <a:pt x="78" y="9"/>
                  </a:cubicBezTo>
                  <a:close/>
                  <a:moveTo>
                    <a:pt x="51" y="48"/>
                  </a:moveTo>
                  <a:cubicBezTo>
                    <a:pt x="51" y="48"/>
                    <a:pt x="51" y="48"/>
                    <a:pt x="51" y="48"/>
                  </a:cubicBezTo>
                  <a:cubicBezTo>
                    <a:pt x="52" y="47"/>
                    <a:pt x="53" y="47"/>
                    <a:pt x="54" y="48"/>
                  </a:cubicBezTo>
                  <a:cubicBezTo>
                    <a:pt x="55" y="49"/>
                    <a:pt x="55" y="50"/>
                    <a:pt x="54" y="51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4" y="55"/>
                    <a:pt x="76" y="55"/>
                    <a:pt x="76" y="55"/>
                  </a:cubicBezTo>
                  <a:cubicBezTo>
                    <a:pt x="77" y="56"/>
                    <a:pt x="77" y="58"/>
                    <a:pt x="76" y="58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8" y="77"/>
                    <a:pt x="68" y="78"/>
                    <a:pt x="68" y="79"/>
                  </a:cubicBezTo>
                  <a:cubicBezTo>
                    <a:pt x="67" y="80"/>
                    <a:pt x="65" y="80"/>
                    <a:pt x="65" y="79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1" y="84"/>
                    <a:pt x="20" y="84"/>
                    <a:pt x="19" y="83"/>
                  </a:cubicBezTo>
                  <a:cubicBezTo>
                    <a:pt x="18" y="83"/>
                    <a:pt x="18" y="81"/>
                    <a:pt x="19" y="81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4"/>
                    <a:pt x="15" y="64"/>
                    <a:pt x="14" y="63"/>
                  </a:cubicBezTo>
                  <a:cubicBezTo>
                    <a:pt x="13" y="62"/>
                    <a:pt x="13" y="61"/>
                    <a:pt x="14" y="60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2"/>
                    <a:pt x="20" y="31"/>
                  </a:cubicBezTo>
                  <a:cubicBezTo>
                    <a:pt x="21" y="30"/>
                    <a:pt x="22" y="30"/>
                    <a:pt x="23" y="31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48"/>
                    <a:pt x="51" y="48"/>
                    <a:pt x="51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2609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D:\IDL產學\0-第12屆\12B\說明會\照片\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4"/>
          <a:stretch/>
        </p:blipFill>
        <p:spPr bwMode="auto">
          <a:xfrm>
            <a:off x="3290835" y="1043000"/>
            <a:ext cx="2691291" cy="214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3921" y="1037233"/>
            <a:ext cx="2770396" cy="2151125"/>
          </a:xfrm>
          <a:prstGeom prst="rect">
            <a:avLst/>
          </a:prstGeom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0" y="1037233"/>
            <a:ext cx="2627975" cy="2151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íślíḋè-Straight Connector 22">
            <a:extLst>
              <a:ext uri="{FF2B5EF4-FFF2-40B4-BE49-F238E27FC236}">
                <a16:creationId xmlns:a16="http://schemas.microsoft.com/office/drawing/2014/main" xmlns="" id="{A984D98D-478D-40E1-A14C-F72A0B5373AC}"/>
              </a:ext>
            </a:extLst>
          </p:cNvPr>
          <p:cNvCxnSpPr/>
          <p:nvPr/>
        </p:nvCxnSpPr>
        <p:spPr>
          <a:xfrm>
            <a:off x="3353105" y="2705583"/>
            <a:ext cx="0" cy="23572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íślíḋè-Straight Connector 23">
            <a:extLst>
              <a:ext uri="{FF2B5EF4-FFF2-40B4-BE49-F238E27FC236}">
                <a16:creationId xmlns:a16="http://schemas.microsoft.com/office/drawing/2014/main" xmlns="" id="{7FD932C6-060A-4842-A5CB-5B6D8B0AE651}"/>
              </a:ext>
            </a:extLst>
          </p:cNvPr>
          <p:cNvCxnSpPr/>
          <p:nvPr/>
        </p:nvCxnSpPr>
        <p:spPr>
          <a:xfrm>
            <a:off x="5736305" y="2593191"/>
            <a:ext cx="0" cy="23572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BC74F72-DC93-4A02-9637-646AFF8A3F1B}"/>
              </a:ext>
            </a:extLst>
          </p:cNvPr>
          <p:cNvGrpSpPr/>
          <p:nvPr/>
        </p:nvGrpSpPr>
        <p:grpSpPr>
          <a:xfrm>
            <a:off x="1808138" y="3089501"/>
            <a:ext cx="682317" cy="682318"/>
            <a:chOff x="1325633" y="1811185"/>
            <a:chExt cx="909757" cy="909757"/>
          </a:xfrm>
        </p:grpSpPr>
        <p:sp>
          <p:nvSpPr>
            <p:cNvPr id="19" name="îṣļîḑé-Oval 18">
              <a:extLst>
                <a:ext uri="{FF2B5EF4-FFF2-40B4-BE49-F238E27FC236}">
                  <a16:creationId xmlns:a16="http://schemas.microsoft.com/office/drawing/2014/main" xmlns="" id="{750F36CB-1EE8-43AE-9544-5C665BD8084E}"/>
                </a:ext>
              </a:extLst>
            </p:cNvPr>
            <p:cNvSpPr/>
            <p:nvPr/>
          </p:nvSpPr>
          <p:spPr>
            <a:xfrm>
              <a:off x="1325633" y="1811185"/>
              <a:ext cx="909757" cy="909757"/>
            </a:xfrm>
            <a:prstGeom prst="ellipse">
              <a:avLst/>
            </a:prstGeom>
            <a:solidFill>
              <a:schemeClr val="accent1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îṣļîḑé-Freeform 13">
              <a:extLst>
                <a:ext uri="{FF2B5EF4-FFF2-40B4-BE49-F238E27FC236}">
                  <a16:creationId xmlns:a16="http://schemas.microsoft.com/office/drawing/2014/main" xmlns="" id="{8708B85A-4BC9-421D-A170-15295BEB8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954" y="2031004"/>
              <a:ext cx="470119" cy="470120"/>
            </a:xfrm>
            <a:custGeom>
              <a:avLst/>
              <a:gdLst>
                <a:gd name="T0" fmla="*/ 2 w 59"/>
                <a:gd name="T1" fmla="*/ 0 h 59"/>
                <a:gd name="T2" fmla="*/ 0 w 59"/>
                <a:gd name="T3" fmla="*/ 57 h 59"/>
                <a:gd name="T4" fmla="*/ 14 w 59"/>
                <a:gd name="T5" fmla="*/ 59 h 59"/>
                <a:gd name="T6" fmla="*/ 15 w 59"/>
                <a:gd name="T7" fmla="*/ 57 h 59"/>
                <a:gd name="T8" fmla="*/ 45 w 59"/>
                <a:gd name="T9" fmla="*/ 53 h 59"/>
                <a:gd name="T10" fmla="*/ 44 w 59"/>
                <a:gd name="T11" fmla="*/ 57 h 59"/>
                <a:gd name="T12" fmla="*/ 58 w 59"/>
                <a:gd name="T13" fmla="*/ 59 h 59"/>
                <a:gd name="T14" fmla="*/ 59 w 59"/>
                <a:gd name="T15" fmla="*/ 2 h 59"/>
                <a:gd name="T16" fmla="*/ 3 w 59"/>
                <a:gd name="T17" fmla="*/ 5 h 59"/>
                <a:gd name="T18" fmla="*/ 14 w 59"/>
                <a:gd name="T19" fmla="*/ 11 h 59"/>
                <a:gd name="T20" fmla="*/ 10 w 59"/>
                <a:gd name="T21" fmla="*/ 35 h 59"/>
                <a:gd name="T22" fmla="*/ 3 w 59"/>
                <a:gd name="T23" fmla="*/ 5 h 59"/>
                <a:gd name="T24" fmla="*/ 3 w 59"/>
                <a:gd name="T25" fmla="*/ 56 h 59"/>
                <a:gd name="T26" fmla="*/ 10 w 59"/>
                <a:gd name="T27" fmla="*/ 38 h 59"/>
                <a:gd name="T28" fmla="*/ 3 w 59"/>
                <a:gd name="T29" fmla="*/ 56 h 59"/>
                <a:gd name="T30" fmla="*/ 28 w 59"/>
                <a:gd name="T31" fmla="*/ 48 h 59"/>
                <a:gd name="T32" fmla="*/ 13 w 59"/>
                <a:gd name="T33" fmla="*/ 37 h 59"/>
                <a:gd name="T34" fmla="*/ 28 w 59"/>
                <a:gd name="T35" fmla="*/ 14 h 59"/>
                <a:gd name="T36" fmla="*/ 15 w 59"/>
                <a:gd name="T37" fmla="*/ 9 h 59"/>
                <a:gd name="T38" fmla="*/ 5 w 59"/>
                <a:gd name="T39" fmla="*/ 3 h 59"/>
                <a:gd name="T40" fmla="*/ 44 w 59"/>
                <a:gd name="T41" fmla="*/ 9 h 59"/>
                <a:gd name="T42" fmla="*/ 15 w 59"/>
                <a:gd name="T43" fmla="*/ 9 h 59"/>
                <a:gd name="T44" fmla="*/ 45 w 59"/>
                <a:gd name="T45" fmla="*/ 48 h 59"/>
                <a:gd name="T46" fmla="*/ 31 w 59"/>
                <a:gd name="T47" fmla="*/ 14 h 59"/>
                <a:gd name="T48" fmla="*/ 47 w 59"/>
                <a:gd name="T49" fmla="*/ 37 h 59"/>
                <a:gd name="T50" fmla="*/ 56 w 59"/>
                <a:gd name="T51" fmla="*/ 56 h 59"/>
                <a:gd name="T52" fmla="*/ 47 w 59"/>
                <a:gd name="T53" fmla="*/ 56 h 59"/>
                <a:gd name="T54" fmla="*/ 56 w 59"/>
                <a:gd name="T55" fmla="*/ 38 h 59"/>
                <a:gd name="T56" fmla="*/ 56 w 59"/>
                <a:gd name="T57" fmla="*/ 35 h 59"/>
                <a:gd name="T58" fmla="*/ 49 w 59"/>
                <a:gd name="T59" fmla="*/ 35 h 59"/>
                <a:gd name="T60" fmla="*/ 45 w 59"/>
                <a:gd name="T61" fmla="*/ 11 h 59"/>
                <a:gd name="T62" fmla="*/ 56 w 59"/>
                <a:gd name="T63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59">
                  <a:moveTo>
                    <a:pt x="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9"/>
                    <a:pt x="2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9"/>
                    <a:pt x="15" y="58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8"/>
                    <a:pt x="45" y="59"/>
                    <a:pt x="46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9" y="59"/>
                    <a:pt x="59" y="58"/>
                    <a:pt x="59" y="57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0"/>
                    <a:pt x="58" y="0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6" y="8"/>
                    <a:pt x="10" y="10"/>
                    <a:pt x="14" y="11"/>
                  </a:cubicBezTo>
                  <a:cubicBezTo>
                    <a:pt x="16" y="12"/>
                    <a:pt x="18" y="13"/>
                    <a:pt x="20" y="13"/>
                  </a:cubicBezTo>
                  <a:cubicBezTo>
                    <a:pt x="18" y="24"/>
                    <a:pt x="12" y="33"/>
                    <a:pt x="1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" y="56"/>
                    <a:pt x="3" y="56"/>
                    <a:pt x="3" y="56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5"/>
                    <a:pt x="21" y="25"/>
                    <a:pt x="23" y="14"/>
                  </a:cubicBezTo>
                  <a:cubicBezTo>
                    <a:pt x="25" y="14"/>
                    <a:pt x="26" y="14"/>
                    <a:pt x="28" y="14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2" y="7"/>
                    <a:pt x="8" y="6"/>
                    <a:pt x="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1" y="6"/>
                    <a:pt x="48" y="7"/>
                    <a:pt x="44" y="9"/>
                  </a:cubicBezTo>
                  <a:cubicBezTo>
                    <a:pt x="40" y="11"/>
                    <a:pt x="35" y="12"/>
                    <a:pt x="30" y="12"/>
                  </a:cubicBezTo>
                  <a:cubicBezTo>
                    <a:pt x="25" y="12"/>
                    <a:pt x="20" y="11"/>
                    <a:pt x="15" y="9"/>
                  </a:cubicBezTo>
                  <a:close/>
                  <a:moveTo>
                    <a:pt x="45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4"/>
                    <a:pt x="35" y="14"/>
                    <a:pt x="37" y="14"/>
                  </a:cubicBezTo>
                  <a:cubicBezTo>
                    <a:pt x="39" y="25"/>
                    <a:pt x="45" y="35"/>
                    <a:pt x="47" y="37"/>
                  </a:cubicBezTo>
                  <a:cubicBezTo>
                    <a:pt x="45" y="48"/>
                    <a:pt x="45" y="48"/>
                    <a:pt x="45" y="48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56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3"/>
                    <a:pt x="42" y="24"/>
                    <a:pt x="40" y="13"/>
                  </a:cubicBezTo>
                  <a:cubicBezTo>
                    <a:pt x="42" y="13"/>
                    <a:pt x="44" y="12"/>
                    <a:pt x="45" y="11"/>
                  </a:cubicBezTo>
                  <a:cubicBezTo>
                    <a:pt x="49" y="10"/>
                    <a:pt x="53" y="8"/>
                    <a:pt x="56" y="5"/>
                  </a:cubicBezTo>
                  <a:cubicBezTo>
                    <a:pt x="56" y="35"/>
                    <a:pt x="56" y="35"/>
                    <a:pt x="56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環境</a:t>
            </a:r>
            <a:r>
              <a:rPr lang="zh-TW" altLang="en-US" dirty="0"/>
              <a:t>介紹</a:t>
            </a:r>
          </a:p>
        </p:txBody>
      </p:sp>
      <p:sp>
        <p:nvSpPr>
          <p:cNvPr id="28" name="Rectangle 120"/>
          <p:cNvSpPr/>
          <p:nvPr/>
        </p:nvSpPr>
        <p:spPr>
          <a:xfrm>
            <a:off x="1427041" y="3902191"/>
            <a:ext cx="1415772" cy="73250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健身</a:t>
            </a: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房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運</a:t>
            </a: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動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課程選擇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29" name="Rectangle 120"/>
          <p:cNvSpPr/>
          <p:nvPr/>
        </p:nvSpPr>
        <p:spPr>
          <a:xfrm>
            <a:off x="3997794" y="3902191"/>
            <a:ext cx="1210589" cy="3877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廠內醫護室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30" name="Rectangle 120"/>
          <p:cNvSpPr/>
          <p:nvPr/>
        </p:nvSpPr>
        <p:spPr>
          <a:xfrm>
            <a:off x="6594591" y="3902191"/>
            <a:ext cx="800219" cy="70570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閱覽室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按摩室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6097E89-1FFA-4B92-A591-55D98FE21A8F}"/>
              </a:ext>
            </a:extLst>
          </p:cNvPr>
          <p:cNvGrpSpPr/>
          <p:nvPr/>
        </p:nvGrpSpPr>
        <p:grpSpPr>
          <a:xfrm>
            <a:off x="4230842" y="3089501"/>
            <a:ext cx="682318" cy="682318"/>
            <a:chOff x="3517217" y="1811185"/>
            <a:chExt cx="909757" cy="909757"/>
          </a:xfrm>
        </p:grpSpPr>
        <p:sp>
          <p:nvSpPr>
            <p:cNvPr id="17" name="îṣļîḑé-Oval 16">
              <a:extLst>
                <a:ext uri="{FF2B5EF4-FFF2-40B4-BE49-F238E27FC236}">
                  <a16:creationId xmlns:a16="http://schemas.microsoft.com/office/drawing/2014/main" xmlns="" id="{05B5A859-F08D-403E-A766-217E226B3621}"/>
                </a:ext>
              </a:extLst>
            </p:cNvPr>
            <p:cNvSpPr/>
            <p:nvPr/>
          </p:nvSpPr>
          <p:spPr>
            <a:xfrm>
              <a:off x="3517217" y="1811185"/>
              <a:ext cx="909757" cy="909757"/>
            </a:xfrm>
            <a:prstGeom prst="ellipse">
              <a:avLst/>
            </a:prstGeom>
            <a:solidFill>
              <a:schemeClr val="accent2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îṣļîḑé-Freeform 5">
              <a:extLst>
                <a:ext uri="{FF2B5EF4-FFF2-40B4-BE49-F238E27FC236}">
                  <a16:creationId xmlns:a16="http://schemas.microsoft.com/office/drawing/2014/main" xmlns="" id="{CA90740E-5207-4DC1-9302-BB30A34F8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223" y="2030081"/>
              <a:ext cx="492711" cy="478430"/>
            </a:xfrm>
            <a:custGeom>
              <a:avLst/>
              <a:gdLst>
                <a:gd name="T0" fmla="*/ 89 w 144"/>
                <a:gd name="T1" fmla="*/ 129 h 140"/>
                <a:gd name="T2" fmla="*/ 82 w 144"/>
                <a:gd name="T3" fmla="*/ 11 h 140"/>
                <a:gd name="T4" fmla="*/ 11 w 144"/>
                <a:gd name="T5" fmla="*/ 129 h 140"/>
                <a:gd name="T6" fmla="*/ 27 w 144"/>
                <a:gd name="T7" fmla="*/ 107 h 140"/>
                <a:gd name="T8" fmla="*/ 72 w 144"/>
                <a:gd name="T9" fmla="*/ 113 h 140"/>
                <a:gd name="T10" fmla="*/ 82 w 144"/>
                <a:gd name="T11" fmla="*/ 129 h 140"/>
                <a:gd name="T12" fmla="*/ 103 w 144"/>
                <a:gd name="T13" fmla="*/ 68 h 140"/>
                <a:gd name="T14" fmla="*/ 119 w 144"/>
                <a:gd name="T15" fmla="*/ 61 h 140"/>
                <a:gd name="T16" fmla="*/ 103 w 144"/>
                <a:gd name="T17" fmla="*/ 68 h 140"/>
                <a:gd name="T18" fmla="*/ 100 w 144"/>
                <a:gd name="T19" fmla="*/ 82 h 140"/>
                <a:gd name="T20" fmla="*/ 122 w 144"/>
                <a:gd name="T21" fmla="*/ 82 h 140"/>
                <a:gd name="T22" fmla="*/ 103 w 144"/>
                <a:gd name="T23" fmla="*/ 103 h 140"/>
                <a:gd name="T24" fmla="*/ 103 w 144"/>
                <a:gd name="T25" fmla="*/ 96 h 140"/>
                <a:gd name="T26" fmla="*/ 119 w 144"/>
                <a:gd name="T27" fmla="*/ 103 h 140"/>
                <a:gd name="T28" fmla="*/ 103 w 144"/>
                <a:gd name="T29" fmla="*/ 121 h 140"/>
                <a:gd name="T30" fmla="*/ 119 w 144"/>
                <a:gd name="T31" fmla="*/ 114 h 140"/>
                <a:gd name="T32" fmla="*/ 103 w 144"/>
                <a:gd name="T33" fmla="*/ 121 h 140"/>
                <a:gd name="T34" fmla="*/ 18 w 144"/>
                <a:gd name="T35" fmla="*/ 24 h 140"/>
                <a:gd name="T36" fmla="*/ 40 w 144"/>
                <a:gd name="T37" fmla="*/ 24 h 140"/>
                <a:gd name="T38" fmla="*/ 57 w 144"/>
                <a:gd name="T39" fmla="*/ 27 h 140"/>
                <a:gd name="T40" fmla="*/ 57 w 144"/>
                <a:gd name="T41" fmla="*/ 21 h 140"/>
                <a:gd name="T42" fmla="*/ 72 w 144"/>
                <a:gd name="T43" fmla="*/ 27 h 140"/>
                <a:gd name="T44" fmla="*/ 21 w 144"/>
                <a:gd name="T45" fmla="*/ 45 h 140"/>
                <a:gd name="T46" fmla="*/ 37 w 144"/>
                <a:gd name="T47" fmla="*/ 38 h 140"/>
                <a:gd name="T48" fmla="*/ 21 w 144"/>
                <a:gd name="T49" fmla="*/ 45 h 140"/>
                <a:gd name="T50" fmla="*/ 53 w 144"/>
                <a:gd name="T51" fmla="*/ 42 h 140"/>
                <a:gd name="T52" fmla="*/ 75 w 144"/>
                <a:gd name="T53" fmla="*/ 42 h 140"/>
                <a:gd name="T54" fmla="*/ 21 w 144"/>
                <a:gd name="T55" fmla="*/ 63 h 140"/>
                <a:gd name="T56" fmla="*/ 21 w 144"/>
                <a:gd name="T57" fmla="*/ 56 h 140"/>
                <a:gd name="T58" fmla="*/ 37 w 144"/>
                <a:gd name="T59" fmla="*/ 63 h 140"/>
                <a:gd name="T60" fmla="*/ 57 w 144"/>
                <a:gd name="T61" fmla="*/ 63 h 140"/>
                <a:gd name="T62" fmla="*/ 72 w 144"/>
                <a:gd name="T63" fmla="*/ 56 h 140"/>
                <a:gd name="T64" fmla="*/ 57 w 144"/>
                <a:gd name="T65" fmla="*/ 63 h 140"/>
                <a:gd name="T66" fmla="*/ 18 w 144"/>
                <a:gd name="T67" fmla="*/ 77 h 140"/>
                <a:gd name="T68" fmla="*/ 40 w 144"/>
                <a:gd name="T69" fmla="*/ 77 h 140"/>
                <a:gd name="T70" fmla="*/ 57 w 144"/>
                <a:gd name="T71" fmla="*/ 80 h 140"/>
                <a:gd name="T72" fmla="*/ 57 w 144"/>
                <a:gd name="T73" fmla="*/ 74 h 140"/>
                <a:gd name="T74" fmla="*/ 72 w 144"/>
                <a:gd name="T75" fmla="*/ 80 h 140"/>
                <a:gd name="T76" fmla="*/ 21 w 144"/>
                <a:gd name="T77" fmla="*/ 98 h 140"/>
                <a:gd name="T78" fmla="*/ 37 w 144"/>
                <a:gd name="T79" fmla="*/ 91 h 140"/>
                <a:gd name="T80" fmla="*/ 21 w 144"/>
                <a:gd name="T81" fmla="*/ 98 h 140"/>
                <a:gd name="T82" fmla="*/ 53 w 144"/>
                <a:gd name="T83" fmla="*/ 95 h 140"/>
                <a:gd name="T84" fmla="*/ 75 w 144"/>
                <a:gd name="T85" fmla="*/ 95 h 140"/>
                <a:gd name="T86" fmla="*/ 93 w 144"/>
                <a:gd name="T87" fmla="*/ 41 h 140"/>
                <a:gd name="T88" fmla="*/ 138 w 144"/>
                <a:gd name="T89" fmla="*/ 41 h 140"/>
                <a:gd name="T90" fmla="*/ 144 w 144"/>
                <a:gd name="T91" fmla="*/ 135 h 140"/>
                <a:gd name="T92" fmla="*/ 67 w 144"/>
                <a:gd name="T93" fmla="*/ 140 h 140"/>
                <a:gd name="T94" fmla="*/ 61 w 144"/>
                <a:gd name="T95" fmla="*/ 118 h 140"/>
                <a:gd name="T96" fmla="*/ 32 w 144"/>
                <a:gd name="T97" fmla="*/ 135 h 140"/>
                <a:gd name="T98" fmla="*/ 6 w 144"/>
                <a:gd name="T99" fmla="*/ 140 h 140"/>
                <a:gd name="T100" fmla="*/ 0 w 144"/>
                <a:gd name="T101" fmla="*/ 6 h 140"/>
                <a:gd name="T102" fmla="*/ 88 w 144"/>
                <a:gd name="T10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4" h="140">
                  <a:moveTo>
                    <a:pt x="133" y="52"/>
                  </a:moveTo>
                  <a:cubicBezTo>
                    <a:pt x="89" y="52"/>
                    <a:pt x="89" y="52"/>
                    <a:pt x="89" y="52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52"/>
                    <a:pt x="133" y="52"/>
                    <a:pt x="133" y="52"/>
                  </a:cubicBezTo>
                  <a:close/>
                  <a:moveTo>
                    <a:pt x="82" y="11"/>
                  </a:moveTo>
                  <a:cubicBezTo>
                    <a:pt x="82" y="11"/>
                    <a:pt x="82" y="11"/>
                    <a:pt x="8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1" y="110"/>
                    <a:pt x="24" y="107"/>
                    <a:pt x="27" y="107"/>
                  </a:cubicBezTo>
                  <a:cubicBezTo>
                    <a:pt x="27" y="107"/>
                    <a:pt x="27" y="107"/>
                    <a:pt x="2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70" y="107"/>
                    <a:pt x="72" y="110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82" y="90"/>
                    <a:pt x="82" y="51"/>
                    <a:pt x="82" y="11"/>
                  </a:cubicBezTo>
                  <a:close/>
                  <a:moveTo>
                    <a:pt x="103" y="68"/>
                  </a:moveTo>
                  <a:cubicBezTo>
                    <a:pt x="103" y="68"/>
                    <a:pt x="103" y="68"/>
                    <a:pt x="103" y="68"/>
                  </a:cubicBezTo>
                  <a:cubicBezTo>
                    <a:pt x="101" y="68"/>
                    <a:pt x="100" y="66"/>
                    <a:pt x="100" y="64"/>
                  </a:cubicBezTo>
                  <a:cubicBezTo>
                    <a:pt x="100" y="62"/>
                    <a:pt x="101" y="61"/>
                    <a:pt x="103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20" y="61"/>
                    <a:pt x="122" y="62"/>
                    <a:pt x="122" y="64"/>
                  </a:cubicBezTo>
                  <a:cubicBezTo>
                    <a:pt x="122" y="66"/>
                    <a:pt x="120" y="68"/>
                    <a:pt x="119" y="68"/>
                  </a:cubicBezTo>
                  <a:cubicBezTo>
                    <a:pt x="103" y="68"/>
                    <a:pt x="103" y="68"/>
                    <a:pt x="103" y="68"/>
                  </a:cubicBezTo>
                  <a:close/>
                  <a:moveTo>
                    <a:pt x="103" y="85"/>
                  </a:moveTo>
                  <a:cubicBezTo>
                    <a:pt x="103" y="85"/>
                    <a:pt x="103" y="85"/>
                    <a:pt x="103" y="85"/>
                  </a:cubicBezTo>
                  <a:cubicBezTo>
                    <a:pt x="101" y="85"/>
                    <a:pt x="100" y="84"/>
                    <a:pt x="100" y="82"/>
                  </a:cubicBezTo>
                  <a:cubicBezTo>
                    <a:pt x="100" y="80"/>
                    <a:pt x="101" y="79"/>
                    <a:pt x="103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20" y="79"/>
                    <a:pt x="122" y="80"/>
                    <a:pt x="122" y="82"/>
                  </a:cubicBezTo>
                  <a:cubicBezTo>
                    <a:pt x="122" y="84"/>
                    <a:pt x="120" y="85"/>
                    <a:pt x="119" y="85"/>
                  </a:cubicBezTo>
                  <a:cubicBezTo>
                    <a:pt x="103" y="85"/>
                    <a:pt x="103" y="85"/>
                    <a:pt x="103" y="85"/>
                  </a:cubicBezTo>
                  <a:close/>
                  <a:moveTo>
                    <a:pt x="103" y="103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1" y="103"/>
                    <a:pt x="100" y="101"/>
                    <a:pt x="100" y="100"/>
                  </a:cubicBezTo>
                  <a:cubicBezTo>
                    <a:pt x="100" y="98"/>
                    <a:pt x="101" y="96"/>
                    <a:pt x="103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20" y="96"/>
                    <a:pt x="122" y="98"/>
                    <a:pt x="122" y="100"/>
                  </a:cubicBezTo>
                  <a:cubicBezTo>
                    <a:pt x="122" y="101"/>
                    <a:pt x="120" y="103"/>
                    <a:pt x="119" y="103"/>
                  </a:cubicBezTo>
                  <a:cubicBezTo>
                    <a:pt x="103" y="103"/>
                    <a:pt x="103" y="103"/>
                    <a:pt x="103" y="103"/>
                  </a:cubicBezTo>
                  <a:close/>
                  <a:moveTo>
                    <a:pt x="103" y="121"/>
                  </a:moveTo>
                  <a:cubicBezTo>
                    <a:pt x="103" y="121"/>
                    <a:pt x="103" y="121"/>
                    <a:pt x="103" y="121"/>
                  </a:cubicBezTo>
                  <a:cubicBezTo>
                    <a:pt x="101" y="121"/>
                    <a:pt x="100" y="119"/>
                    <a:pt x="100" y="117"/>
                  </a:cubicBezTo>
                  <a:cubicBezTo>
                    <a:pt x="100" y="116"/>
                    <a:pt x="101" y="114"/>
                    <a:pt x="103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0" y="114"/>
                    <a:pt x="122" y="116"/>
                    <a:pt x="122" y="117"/>
                  </a:cubicBezTo>
                  <a:cubicBezTo>
                    <a:pt x="122" y="119"/>
                    <a:pt x="120" y="121"/>
                    <a:pt x="119" y="121"/>
                  </a:cubicBezTo>
                  <a:cubicBezTo>
                    <a:pt x="103" y="121"/>
                    <a:pt x="103" y="121"/>
                    <a:pt x="103" y="121"/>
                  </a:cubicBezTo>
                  <a:close/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9" y="27"/>
                    <a:pt x="18" y="26"/>
                    <a:pt x="18" y="24"/>
                  </a:cubicBezTo>
                  <a:cubicBezTo>
                    <a:pt x="18" y="22"/>
                    <a:pt x="19" y="21"/>
                    <a:pt x="21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40" y="22"/>
                    <a:pt x="40" y="24"/>
                  </a:cubicBezTo>
                  <a:cubicBezTo>
                    <a:pt x="40" y="26"/>
                    <a:pt x="39" y="27"/>
                    <a:pt x="37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57" y="27"/>
                  </a:moveTo>
                  <a:cubicBezTo>
                    <a:pt x="57" y="27"/>
                    <a:pt x="57" y="27"/>
                    <a:pt x="57" y="27"/>
                  </a:cubicBezTo>
                  <a:cubicBezTo>
                    <a:pt x="55" y="27"/>
                    <a:pt x="53" y="26"/>
                    <a:pt x="53" y="24"/>
                  </a:cubicBezTo>
                  <a:cubicBezTo>
                    <a:pt x="53" y="22"/>
                    <a:pt x="55" y="21"/>
                    <a:pt x="57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4" y="21"/>
                    <a:pt x="75" y="22"/>
                    <a:pt x="75" y="24"/>
                  </a:cubicBezTo>
                  <a:cubicBezTo>
                    <a:pt x="75" y="26"/>
                    <a:pt x="74" y="27"/>
                    <a:pt x="72" y="27"/>
                  </a:cubicBezTo>
                  <a:cubicBezTo>
                    <a:pt x="57" y="27"/>
                    <a:pt x="57" y="27"/>
                    <a:pt x="57" y="27"/>
                  </a:cubicBezTo>
                  <a:close/>
                  <a:moveTo>
                    <a:pt x="21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19" y="45"/>
                    <a:pt x="18" y="44"/>
                    <a:pt x="18" y="42"/>
                  </a:cubicBezTo>
                  <a:cubicBezTo>
                    <a:pt x="18" y="40"/>
                    <a:pt x="19" y="38"/>
                    <a:pt x="21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9" y="38"/>
                    <a:pt x="40" y="40"/>
                    <a:pt x="40" y="42"/>
                  </a:cubicBezTo>
                  <a:cubicBezTo>
                    <a:pt x="40" y="44"/>
                    <a:pt x="39" y="45"/>
                    <a:pt x="37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57" y="45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5" y="45"/>
                    <a:pt x="53" y="44"/>
                    <a:pt x="53" y="42"/>
                  </a:cubicBezTo>
                  <a:cubicBezTo>
                    <a:pt x="53" y="40"/>
                    <a:pt x="55" y="38"/>
                    <a:pt x="57" y="38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4" y="38"/>
                    <a:pt x="75" y="40"/>
                    <a:pt x="75" y="42"/>
                  </a:cubicBezTo>
                  <a:cubicBezTo>
                    <a:pt x="75" y="44"/>
                    <a:pt x="74" y="45"/>
                    <a:pt x="72" y="45"/>
                  </a:cubicBezTo>
                  <a:cubicBezTo>
                    <a:pt x="57" y="45"/>
                    <a:pt x="57" y="45"/>
                    <a:pt x="57" y="45"/>
                  </a:cubicBezTo>
                  <a:close/>
                  <a:moveTo>
                    <a:pt x="21" y="63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8" y="61"/>
                    <a:pt x="18" y="59"/>
                  </a:cubicBezTo>
                  <a:cubicBezTo>
                    <a:pt x="18" y="58"/>
                    <a:pt x="19" y="56"/>
                    <a:pt x="21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9" y="56"/>
                    <a:pt x="40" y="58"/>
                    <a:pt x="40" y="59"/>
                  </a:cubicBezTo>
                  <a:cubicBezTo>
                    <a:pt x="40" y="61"/>
                    <a:pt x="39" y="63"/>
                    <a:pt x="37" y="63"/>
                  </a:cubicBezTo>
                  <a:cubicBezTo>
                    <a:pt x="21" y="63"/>
                    <a:pt x="21" y="63"/>
                    <a:pt x="21" y="63"/>
                  </a:cubicBezTo>
                  <a:close/>
                  <a:moveTo>
                    <a:pt x="57" y="63"/>
                  </a:move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3" y="61"/>
                    <a:pt x="53" y="59"/>
                  </a:cubicBezTo>
                  <a:cubicBezTo>
                    <a:pt x="53" y="58"/>
                    <a:pt x="55" y="56"/>
                    <a:pt x="57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4" y="56"/>
                    <a:pt x="75" y="58"/>
                    <a:pt x="75" y="59"/>
                  </a:cubicBezTo>
                  <a:cubicBezTo>
                    <a:pt x="75" y="61"/>
                    <a:pt x="74" y="63"/>
                    <a:pt x="72" y="63"/>
                  </a:cubicBezTo>
                  <a:cubicBezTo>
                    <a:pt x="57" y="63"/>
                    <a:pt x="57" y="63"/>
                    <a:pt x="57" y="63"/>
                  </a:cubicBezTo>
                  <a:close/>
                  <a:moveTo>
                    <a:pt x="21" y="80"/>
                  </a:moveTo>
                  <a:cubicBezTo>
                    <a:pt x="21" y="80"/>
                    <a:pt x="21" y="80"/>
                    <a:pt x="21" y="80"/>
                  </a:cubicBezTo>
                  <a:cubicBezTo>
                    <a:pt x="19" y="80"/>
                    <a:pt x="18" y="79"/>
                    <a:pt x="18" y="77"/>
                  </a:cubicBezTo>
                  <a:cubicBezTo>
                    <a:pt x="18" y="75"/>
                    <a:pt x="19" y="74"/>
                    <a:pt x="21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4"/>
                    <a:pt x="40" y="75"/>
                    <a:pt x="40" y="77"/>
                  </a:cubicBezTo>
                  <a:cubicBezTo>
                    <a:pt x="40" y="79"/>
                    <a:pt x="39" y="80"/>
                    <a:pt x="37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57" y="80"/>
                  </a:moveTo>
                  <a:cubicBezTo>
                    <a:pt x="57" y="80"/>
                    <a:pt x="57" y="80"/>
                    <a:pt x="57" y="80"/>
                  </a:cubicBezTo>
                  <a:cubicBezTo>
                    <a:pt x="55" y="80"/>
                    <a:pt x="53" y="79"/>
                    <a:pt x="53" y="77"/>
                  </a:cubicBezTo>
                  <a:cubicBezTo>
                    <a:pt x="53" y="75"/>
                    <a:pt x="55" y="74"/>
                    <a:pt x="57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4" y="74"/>
                    <a:pt x="75" y="75"/>
                    <a:pt x="75" y="77"/>
                  </a:cubicBezTo>
                  <a:cubicBezTo>
                    <a:pt x="75" y="79"/>
                    <a:pt x="74" y="80"/>
                    <a:pt x="72" y="80"/>
                  </a:cubicBezTo>
                  <a:cubicBezTo>
                    <a:pt x="57" y="80"/>
                    <a:pt x="57" y="80"/>
                    <a:pt x="57" y="80"/>
                  </a:cubicBezTo>
                  <a:close/>
                  <a:moveTo>
                    <a:pt x="21" y="98"/>
                  </a:moveTo>
                  <a:cubicBezTo>
                    <a:pt x="21" y="98"/>
                    <a:pt x="21" y="98"/>
                    <a:pt x="21" y="98"/>
                  </a:cubicBezTo>
                  <a:cubicBezTo>
                    <a:pt x="19" y="98"/>
                    <a:pt x="18" y="97"/>
                    <a:pt x="18" y="95"/>
                  </a:cubicBezTo>
                  <a:cubicBezTo>
                    <a:pt x="18" y="93"/>
                    <a:pt x="19" y="91"/>
                    <a:pt x="21" y="9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9" y="91"/>
                    <a:pt x="40" y="93"/>
                    <a:pt x="40" y="95"/>
                  </a:cubicBezTo>
                  <a:cubicBezTo>
                    <a:pt x="40" y="97"/>
                    <a:pt x="39" y="98"/>
                    <a:pt x="37" y="98"/>
                  </a:cubicBezTo>
                  <a:cubicBezTo>
                    <a:pt x="21" y="98"/>
                    <a:pt x="21" y="98"/>
                    <a:pt x="21" y="98"/>
                  </a:cubicBezTo>
                  <a:close/>
                  <a:moveTo>
                    <a:pt x="57" y="98"/>
                  </a:move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3" y="97"/>
                    <a:pt x="53" y="95"/>
                  </a:cubicBezTo>
                  <a:cubicBezTo>
                    <a:pt x="53" y="93"/>
                    <a:pt x="55" y="91"/>
                    <a:pt x="57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4" y="91"/>
                    <a:pt x="75" y="93"/>
                    <a:pt x="75" y="95"/>
                  </a:cubicBezTo>
                  <a:cubicBezTo>
                    <a:pt x="75" y="97"/>
                    <a:pt x="74" y="98"/>
                    <a:pt x="72" y="98"/>
                  </a:cubicBezTo>
                  <a:cubicBezTo>
                    <a:pt x="57" y="98"/>
                    <a:pt x="57" y="98"/>
                    <a:pt x="57" y="98"/>
                  </a:cubicBezTo>
                  <a:close/>
                  <a:moveTo>
                    <a:pt x="93" y="41"/>
                  </a:moveTo>
                  <a:cubicBezTo>
                    <a:pt x="93" y="41"/>
                    <a:pt x="93" y="41"/>
                    <a:pt x="93" y="41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41" y="41"/>
                    <a:pt x="144" y="44"/>
                    <a:pt x="144" y="47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8"/>
                    <a:pt x="141" y="140"/>
                    <a:pt x="13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64" y="140"/>
                    <a:pt x="61" y="138"/>
                    <a:pt x="61" y="135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38"/>
                    <a:pt x="30" y="140"/>
                    <a:pt x="27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3" y="140"/>
                    <a:pt x="0" y="138"/>
                    <a:pt x="0" y="13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6"/>
                  </a:cubicBezTo>
                  <a:cubicBezTo>
                    <a:pt x="93" y="41"/>
                    <a:pt x="93" y="41"/>
                    <a:pt x="93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B21DC14-8651-4CEE-8664-7A94D2AF223A}"/>
              </a:ext>
            </a:extLst>
          </p:cNvPr>
          <p:cNvGrpSpPr/>
          <p:nvPr/>
        </p:nvGrpSpPr>
        <p:grpSpPr>
          <a:xfrm>
            <a:off x="6653544" y="3089501"/>
            <a:ext cx="682318" cy="682318"/>
            <a:chOff x="5690299" y="1811185"/>
            <a:chExt cx="909757" cy="909757"/>
          </a:xfrm>
        </p:grpSpPr>
        <p:sp>
          <p:nvSpPr>
            <p:cNvPr id="12" name="îṣļîḑé-Oval 11">
              <a:extLst>
                <a:ext uri="{FF2B5EF4-FFF2-40B4-BE49-F238E27FC236}">
                  <a16:creationId xmlns:a16="http://schemas.microsoft.com/office/drawing/2014/main" xmlns="" id="{E2712BCF-2BA8-449B-82B7-ED82D5557B31}"/>
                </a:ext>
              </a:extLst>
            </p:cNvPr>
            <p:cNvSpPr/>
            <p:nvPr/>
          </p:nvSpPr>
          <p:spPr>
            <a:xfrm>
              <a:off x="5690299" y="1811185"/>
              <a:ext cx="909757" cy="909757"/>
            </a:xfrm>
            <a:prstGeom prst="ellipse">
              <a:avLst/>
            </a:prstGeom>
            <a:solidFill>
              <a:schemeClr val="accent3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îṣļîḑé-Freeform 9">
              <a:extLst>
                <a:ext uri="{FF2B5EF4-FFF2-40B4-BE49-F238E27FC236}">
                  <a16:creationId xmlns:a16="http://schemas.microsoft.com/office/drawing/2014/main" xmlns="" id="{44F693DD-7D01-49E5-8186-3F08E1080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224" y="1991290"/>
              <a:ext cx="511907" cy="549547"/>
            </a:xfrm>
            <a:custGeom>
              <a:avLst/>
              <a:gdLst>
                <a:gd name="T0" fmla="*/ 89 w 89"/>
                <a:gd name="T1" fmla="*/ 24 h 96"/>
                <a:gd name="T2" fmla="*/ 89 w 89"/>
                <a:gd name="T3" fmla="*/ 83 h 96"/>
                <a:gd name="T4" fmla="*/ 76 w 89"/>
                <a:gd name="T5" fmla="*/ 96 h 96"/>
                <a:gd name="T6" fmla="*/ 3 w 89"/>
                <a:gd name="T7" fmla="*/ 92 h 96"/>
                <a:gd name="T8" fmla="*/ 0 w 89"/>
                <a:gd name="T9" fmla="*/ 28 h 96"/>
                <a:gd name="T10" fmla="*/ 13 w 89"/>
                <a:gd name="T11" fmla="*/ 15 h 96"/>
                <a:gd name="T12" fmla="*/ 49 w 89"/>
                <a:gd name="T13" fmla="*/ 6 h 96"/>
                <a:gd name="T14" fmla="*/ 65 w 89"/>
                <a:gd name="T15" fmla="*/ 0 h 96"/>
                <a:gd name="T16" fmla="*/ 81 w 89"/>
                <a:gd name="T17" fmla="*/ 6 h 96"/>
                <a:gd name="T18" fmla="*/ 88 w 89"/>
                <a:gd name="T19" fmla="*/ 22 h 96"/>
                <a:gd name="T20" fmla="*/ 65 w 89"/>
                <a:gd name="T21" fmla="*/ 11 h 96"/>
                <a:gd name="T22" fmla="*/ 76 w 89"/>
                <a:gd name="T23" fmla="*/ 22 h 96"/>
                <a:gd name="T24" fmla="*/ 65 w 89"/>
                <a:gd name="T25" fmla="*/ 33 h 96"/>
                <a:gd name="T26" fmla="*/ 54 w 89"/>
                <a:gd name="T27" fmla="*/ 22 h 96"/>
                <a:gd name="T28" fmla="*/ 65 w 89"/>
                <a:gd name="T29" fmla="*/ 11 h 96"/>
                <a:gd name="T30" fmla="*/ 70 w 89"/>
                <a:gd name="T31" fmla="*/ 17 h 96"/>
                <a:gd name="T32" fmla="*/ 60 w 89"/>
                <a:gd name="T33" fmla="*/ 17 h 96"/>
                <a:gd name="T34" fmla="*/ 60 w 89"/>
                <a:gd name="T35" fmla="*/ 27 h 96"/>
                <a:gd name="T36" fmla="*/ 70 w 89"/>
                <a:gd name="T37" fmla="*/ 27 h 96"/>
                <a:gd name="T38" fmla="*/ 70 w 89"/>
                <a:gd name="T39" fmla="*/ 17 h 96"/>
                <a:gd name="T40" fmla="*/ 43 w 89"/>
                <a:gd name="T41" fmla="*/ 22 h 96"/>
                <a:gd name="T42" fmla="*/ 8 w 89"/>
                <a:gd name="T43" fmla="*/ 24 h 96"/>
                <a:gd name="T44" fmla="*/ 7 w 89"/>
                <a:gd name="T45" fmla="*/ 83 h 96"/>
                <a:gd name="T46" fmla="*/ 13 w 89"/>
                <a:gd name="T47" fmla="*/ 89 h 96"/>
                <a:gd name="T48" fmla="*/ 81 w 89"/>
                <a:gd name="T49" fmla="*/ 87 h 96"/>
                <a:gd name="T50" fmla="*/ 82 w 89"/>
                <a:gd name="T51" fmla="*/ 37 h 96"/>
                <a:gd name="T52" fmla="*/ 67 w 89"/>
                <a:gd name="T53" fmla="*/ 52 h 96"/>
                <a:gd name="T54" fmla="*/ 64 w 89"/>
                <a:gd name="T55" fmla="*/ 52 h 96"/>
                <a:gd name="T56" fmla="*/ 57 w 89"/>
                <a:gd name="T57" fmla="*/ 43 h 96"/>
                <a:gd name="T58" fmla="*/ 43 w 89"/>
                <a:gd name="T59" fmla="*/ 22 h 96"/>
                <a:gd name="T60" fmla="*/ 78 w 89"/>
                <a:gd name="T61" fmla="*/ 9 h 96"/>
                <a:gd name="T62" fmla="*/ 52 w 89"/>
                <a:gd name="T63" fmla="*/ 9 h 96"/>
                <a:gd name="T64" fmla="*/ 47 w 89"/>
                <a:gd name="T65" fmla="*/ 22 h 96"/>
                <a:gd name="T66" fmla="*/ 59 w 89"/>
                <a:gd name="T67" fmla="*/ 40 h 96"/>
                <a:gd name="T68" fmla="*/ 65 w 89"/>
                <a:gd name="T69" fmla="*/ 47 h 96"/>
                <a:gd name="T70" fmla="*/ 72 w 89"/>
                <a:gd name="T71" fmla="*/ 40 h 96"/>
                <a:gd name="T72" fmla="*/ 84 w 89"/>
                <a:gd name="T73" fmla="*/ 22 h 96"/>
                <a:gd name="T74" fmla="*/ 51 w 89"/>
                <a:gd name="T75" fmla="*/ 48 h 96"/>
                <a:gd name="T76" fmla="*/ 54 w 89"/>
                <a:gd name="T77" fmla="*/ 48 h 96"/>
                <a:gd name="T78" fmla="*/ 48 w 89"/>
                <a:gd name="T79" fmla="*/ 57 h 96"/>
                <a:gd name="T80" fmla="*/ 73 w 89"/>
                <a:gd name="T81" fmla="*/ 55 h 96"/>
                <a:gd name="T82" fmla="*/ 76 w 89"/>
                <a:gd name="T83" fmla="*/ 58 h 96"/>
                <a:gd name="T84" fmla="*/ 68 w 89"/>
                <a:gd name="T85" fmla="*/ 76 h 96"/>
                <a:gd name="T86" fmla="*/ 65 w 89"/>
                <a:gd name="T87" fmla="*/ 79 h 96"/>
                <a:gd name="T88" fmla="*/ 59 w 89"/>
                <a:gd name="T89" fmla="*/ 73 h 96"/>
                <a:gd name="T90" fmla="*/ 59 w 89"/>
                <a:gd name="T91" fmla="*/ 73 h 96"/>
                <a:gd name="T92" fmla="*/ 59 w 89"/>
                <a:gd name="T93" fmla="*/ 73 h 96"/>
                <a:gd name="T94" fmla="*/ 46 w 89"/>
                <a:gd name="T95" fmla="*/ 60 h 96"/>
                <a:gd name="T96" fmla="*/ 19 w 89"/>
                <a:gd name="T97" fmla="*/ 83 h 96"/>
                <a:gd name="T98" fmla="*/ 43 w 89"/>
                <a:gd name="T99" fmla="*/ 57 h 96"/>
                <a:gd name="T100" fmla="*/ 17 w 89"/>
                <a:gd name="T101" fmla="*/ 63 h 96"/>
                <a:gd name="T102" fmla="*/ 14 w 89"/>
                <a:gd name="T103" fmla="*/ 60 h 96"/>
                <a:gd name="T104" fmla="*/ 20 w 89"/>
                <a:gd name="T105" fmla="*/ 34 h 96"/>
                <a:gd name="T106" fmla="*/ 23 w 89"/>
                <a:gd name="T107" fmla="*/ 31 h 96"/>
                <a:gd name="T108" fmla="*/ 34 w 89"/>
                <a:gd name="T109" fmla="*/ 43 h 96"/>
                <a:gd name="T110" fmla="*/ 34 w 89"/>
                <a:gd name="T111" fmla="*/ 43 h 96"/>
                <a:gd name="T112" fmla="*/ 46 w 89"/>
                <a:gd name="T113" fmla="*/ 5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6">
                  <a:moveTo>
                    <a:pt x="88" y="22"/>
                  </a:moveTo>
                  <a:cubicBezTo>
                    <a:pt x="88" y="23"/>
                    <a:pt x="88" y="24"/>
                    <a:pt x="89" y="24"/>
                  </a:cubicBezTo>
                  <a:cubicBezTo>
                    <a:pt x="89" y="26"/>
                    <a:pt x="89" y="27"/>
                    <a:pt x="89" y="28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7"/>
                    <a:pt x="88" y="90"/>
                    <a:pt x="85" y="92"/>
                  </a:cubicBezTo>
                  <a:cubicBezTo>
                    <a:pt x="83" y="95"/>
                    <a:pt x="80" y="96"/>
                    <a:pt x="76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9" y="96"/>
                    <a:pt x="6" y="95"/>
                    <a:pt x="3" y="92"/>
                  </a:cubicBezTo>
                  <a:cubicBezTo>
                    <a:pt x="1" y="90"/>
                    <a:pt x="0" y="87"/>
                    <a:pt x="0" y="8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5"/>
                    <a:pt x="1" y="21"/>
                    <a:pt x="3" y="19"/>
                  </a:cubicBezTo>
                  <a:cubicBezTo>
                    <a:pt x="6" y="17"/>
                    <a:pt x="9" y="15"/>
                    <a:pt x="1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2"/>
                    <a:pt x="47" y="9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71" y="0"/>
                    <a:pt x="77" y="2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5" y="10"/>
                    <a:pt x="88" y="16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lose/>
                  <a:moveTo>
                    <a:pt x="65" y="11"/>
                  </a:moveTo>
                  <a:cubicBezTo>
                    <a:pt x="65" y="11"/>
                    <a:pt x="65" y="11"/>
                    <a:pt x="65" y="11"/>
                  </a:cubicBezTo>
                  <a:cubicBezTo>
                    <a:pt x="68" y="11"/>
                    <a:pt x="71" y="13"/>
                    <a:pt x="73" y="15"/>
                  </a:cubicBezTo>
                  <a:cubicBezTo>
                    <a:pt x="75" y="17"/>
                    <a:pt x="76" y="19"/>
                    <a:pt x="76" y="22"/>
                  </a:cubicBezTo>
                  <a:cubicBezTo>
                    <a:pt x="76" y="25"/>
                    <a:pt x="75" y="28"/>
                    <a:pt x="73" y="30"/>
                  </a:cubicBezTo>
                  <a:cubicBezTo>
                    <a:pt x="71" y="32"/>
                    <a:pt x="68" y="33"/>
                    <a:pt x="65" y="33"/>
                  </a:cubicBezTo>
                  <a:cubicBezTo>
                    <a:pt x="62" y="33"/>
                    <a:pt x="59" y="32"/>
                    <a:pt x="57" y="30"/>
                  </a:cubicBezTo>
                  <a:cubicBezTo>
                    <a:pt x="55" y="28"/>
                    <a:pt x="54" y="25"/>
                    <a:pt x="54" y="22"/>
                  </a:cubicBezTo>
                  <a:cubicBezTo>
                    <a:pt x="54" y="19"/>
                    <a:pt x="55" y="17"/>
                    <a:pt x="57" y="15"/>
                  </a:cubicBezTo>
                  <a:cubicBezTo>
                    <a:pt x="59" y="13"/>
                    <a:pt x="62" y="11"/>
                    <a:pt x="65" y="11"/>
                  </a:cubicBezTo>
                  <a:close/>
                  <a:moveTo>
                    <a:pt x="70" y="17"/>
                  </a:move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7" y="15"/>
                    <a:pt x="65" y="15"/>
                  </a:cubicBezTo>
                  <a:cubicBezTo>
                    <a:pt x="63" y="15"/>
                    <a:pt x="62" y="16"/>
                    <a:pt x="60" y="17"/>
                  </a:cubicBezTo>
                  <a:cubicBezTo>
                    <a:pt x="59" y="19"/>
                    <a:pt x="58" y="20"/>
                    <a:pt x="58" y="22"/>
                  </a:cubicBezTo>
                  <a:cubicBezTo>
                    <a:pt x="58" y="24"/>
                    <a:pt x="59" y="26"/>
                    <a:pt x="60" y="27"/>
                  </a:cubicBezTo>
                  <a:cubicBezTo>
                    <a:pt x="62" y="29"/>
                    <a:pt x="63" y="29"/>
                    <a:pt x="65" y="29"/>
                  </a:cubicBezTo>
                  <a:cubicBezTo>
                    <a:pt x="67" y="29"/>
                    <a:pt x="69" y="29"/>
                    <a:pt x="70" y="27"/>
                  </a:cubicBezTo>
                  <a:cubicBezTo>
                    <a:pt x="71" y="26"/>
                    <a:pt x="72" y="24"/>
                    <a:pt x="72" y="22"/>
                  </a:cubicBezTo>
                  <a:cubicBezTo>
                    <a:pt x="72" y="20"/>
                    <a:pt x="71" y="19"/>
                    <a:pt x="70" y="17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1" y="22"/>
                    <a:pt x="9" y="23"/>
                    <a:pt x="8" y="24"/>
                  </a:cubicBezTo>
                  <a:cubicBezTo>
                    <a:pt x="7" y="25"/>
                    <a:pt x="7" y="27"/>
                    <a:pt x="7" y="2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9" y="88"/>
                    <a:pt x="11" y="89"/>
                    <a:pt x="13" y="89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8" y="89"/>
                    <a:pt x="79" y="88"/>
                    <a:pt x="81" y="87"/>
                  </a:cubicBezTo>
                  <a:cubicBezTo>
                    <a:pt x="82" y="86"/>
                    <a:pt x="82" y="85"/>
                    <a:pt x="82" y="83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0" y="40"/>
                    <a:pt x="77" y="42"/>
                    <a:pt x="74" y="43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66" y="53"/>
                    <a:pt x="65" y="53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3" y="42"/>
                    <a:pt x="49" y="39"/>
                    <a:pt x="47" y="35"/>
                  </a:cubicBezTo>
                  <a:cubicBezTo>
                    <a:pt x="44" y="31"/>
                    <a:pt x="43" y="27"/>
                    <a:pt x="43" y="22"/>
                  </a:cubicBezTo>
                  <a:close/>
                  <a:moveTo>
                    <a:pt x="78" y="9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75" y="6"/>
                    <a:pt x="70" y="4"/>
                    <a:pt x="65" y="4"/>
                  </a:cubicBezTo>
                  <a:cubicBezTo>
                    <a:pt x="60" y="4"/>
                    <a:pt x="56" y="6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9" y="13"/>
                    <a:pt x="47" y="17"/>
                    <a:pt x="47" y="22"/>
                  </a:cubicBezTo>
                  <a:cubicBezTo>
                    <a:pt x="47" y="26"/>
                    <a:pt x="48" y="30"/>
                    <a:pt x="50" y="33"/>
                  </a:cubicBezTo>
                  <a:cubicBezTo>
                    <a:pt x="52" y="36"/>
                    <a:pt x="55" y="38"/>
                    <a:pt x="59" y="40"/>
                  </a:cubicBezTo>
                  <a:cubicBezTo>
                    <a:pt x="59" y="40"/>
                    <a:pt x="59" y="40"/>
                    <a:pt x="60" y="40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2" y="40"/>
                  </a:cubicBezTo>
                  <a:cubicBezTo>
                    <a:pt x="75" y="38"/>
                    <a:pt x="78" y="36"/>
                    <a:pt x="80" y="33"/>
                  </a:cubicBezTo>
                  <a:cubicBezTo>
                    <a:pt x="82" y="30"/>
                    <a:pt x="84" y="26"/>
                    <a:pt x="84" y="22"/>
                  </a:cubicBezTo>
                  <a:cubicBezTo>
                    <a:pt x="84" y="17"/>
                    <a:pt x="82" y="13"/>
                    <a:pt x="78" y="9"/>
                  </a:cubicBezTo>
                  <a:close/>
                  <a:moveTo>
                    <a:pt x="51" y="48"/>
                  </a:moveTo>
                  <a:cubicBezTo>
                    <a:pt x="51" y="48"/>
                    <a:pt x="51" y="48"/>
                    <a:pt x="51" y="48"/>
                  </a:cubicBezTo>
                  <a:cubicBezTo>
                    <a:pt x="52" y="47"/>
                    <a:pt x="53" y="47"/>
                    <a:pt x="54" y="48"/>
                  </a:cubicBezTo>
                  <a:cubicBezTo>
                    <a:pt x="55" y="49"/>
                    <a:pt x="55" y="50"/>
                    <a:pt x="54" y="51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4" y="55"/>
                    <a:pt x="76" y="55"/>
                    <a:pt x="76" y="55"/>
                  </a:cubicBezTo>
                  <a:cubicBezTo>
                    <a:pt x="77" y="56"/>
                    <a:pt x="77" y="58"/>
                    <a:pt x="76" y="58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8" y="77"/>
                    <a:pt x="68" y="78"/>
                    <a:pt x="68" y="79"/>
                  </a:cubicBezTo>
                  <a:cubicBezTo>
                    <a:pt x="67" y="80"/>
                    <a:pt x="65" y="80"/>
                    <a:pt x="65" y="79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1" y="84"/>
                    <a:pt x="20" y="84"/>
                    <a:pt x="19" y="83"/>
                  </a:cubicBezTo>
                  <a:cubicBezTo>
                    <a:pt x="18" y="83"/>
                    <a:pt x="18" y="81"/>
                    <a:pt x="19" y="81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4"/>
                    <a:pt x="15" y="64"/>
                    <a:pt x="14" y="63"/>
                  </a:cubicBezTo>
                  <a:cubicBezTo>
                    <a:pt x="13" y="62"/>
                    <a:pt x="13" y="61"/>
                    <a:pt x="14" y="60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2"/>
                    <a:pt x="20" y="31"/>
                  </a:cubicBezTo>
                  <a:cubicBezTo>
                    <a:pt x="21" y="30"/>
                    <a:pt x="22" y="30"/>
                    <a:pt x="23" y="31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48"/>
                    <a:pt x="51" y="48"/>
                    <a:pt x="51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7385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發展途徑</a:t>
            </a:r>
            <a:endParaRPr lang="zh-TW" altLang="en-US" dirty="0"/>
          </a:p>
        </p:txBody>
      </p:sp>
      <p:sp>
        <p:nvSpPr>
          <p:cNvPr id="75" name="Rectangle 76"/>
          <p:cNvSpPr/>
          <p:nvPr/>
        </p:nvSpPr>
        <p:spPr>
          <a:xfrm>
            <a:off x="7812586" y="2225278"/>
            <a:ext cx="1331415" cy="149126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6" name="Rectangle 75"/>
          <p:cNvSpPr/>
          <p:nvPr/>
        </p:nvSpPr>
        <p:spPr>
          <a:xfrm>
            <a:off x="5890994" y="2599757"/>
            <a:ext cx="1968813" cy="149126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7" name="Rectangle 74"/>
          <p:cNvSpPr/>
          <p:nvPr/>
        </p:nvSpPr>
        <p:spPr>
          <a:xfrm>
            <a:off x="3932655" y="3379255"/>
            <a:ext cx="1968813" cy="149126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8" name="Rectangle 73"/>
          <p:cNvSpPr/>
          <p:nvPr/>
        </p:nvSpPr>
        <p:spPr>
          <a:xfrm>
            <a:off x="2021531" y="4061373"/>
            <a:ext cx="1926723" cy="108212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81" name="Group 9"/>
          <p:cNvGrpSpPr/>
          <p:nvPr/>
        </p:nvGrpSpPr>
        <p:grpSpPr>
          <a:xfrm>
            <a:off x="1316071" y="3778562"/>
            <a:ext cx="2637827" cy="1364937"/>
            <a:chOff x="1741171" y="5032199"/>
            <a:chExt cx="3521682" cy="1833517"/>
          </a:xfrm>
        </p:grpSpPr>
        <p:sp>
          <p:nvSpPr>
            <p:cNvPr id="141" name="Round Single Corner Rectangle 10"/>
            <p:cNvSpPr/>
            <p:nvPr/>
          </p:nvSpPr>
          <p:spPr>
            <a:xfrm flipV="1">
              <a:off x="4349143" y="5037343"/>
              <a:ext cx="913710" cy="911140"/>
            </a:xfrm>
            <a:prstGeom prst="round1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Round Single Corner Rectangle 11"/>
            <p:cNvSpPr/>
            <p:nvPr/>
          </p:nvSpPr>
          <p:spPr>
            <a:xfrm flipH="1">
              <a:off x="1741172" y="5032199"/>
              <a:ext cx="949686" cy="913713"/>
            </a:xfrm>
            <a:prstGeom prst="round1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" name="Rectangle 12"/>
            <p:cNvSpPr/>
            <p:nvPr/>
          </p:nvSpPr>
          <p:spPr>
            <a:xfrm rot="5400000">
              <a:off x="1751381" y="5934080"/>
              <a:ext cx="921426" cy="9418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Rectangle 13"/>
            <p:cNvSpPr/>
            <p:nvPr/>
          </p:nvSpPr>
          <p:spPr>
            <a:xfrm rot="5400000">
              <a:off x="3070516" y="4657687"/>
              <a:ext cx="913710" cy="16730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2" name="Group 14"/>
          <p:cNvGrpSpPr/>
          <p:nvPr/>
        </p:nvGrpSpPr>
        <p:grpSpPr>
          <a:xfrm>
            <a:off x="3374358" y="3092875"/>
            <a:ext cx="2631961" cy="695520"/>
            <a:chOff x="4349143" y="4118490"/>
            <a:chExt cx="3513851" cy="916281"/>
          </a:xfrm>
        </p:grpSpPr>
        <p:sp>
          <p:nvSpPr>
            <p:cNvPr id="138" name="Round Single Corner Rectangle 15"/>
            <p:cNvSpPr/>
            <p:nvPr/>
          </p:nvSpPr>
          <p:spPr>
            <a:xfrm flipH="1">
              <a:off x="4349143" y="4126204"/>
              <a:ext cx="913710" cy="908567"/>
            </a:xfrm>
            <a:prstGeom prst="round1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" name="Round Single Corner Rectangle 16"/>
            <p:cNvSpPr/>
            <p:nvPr/>
          </p:nvSpPr>
          <p:spPr>
            <a:xfrm flipV="1">
              <a:off x="6949284" y="4121059"/>
              <a:ext cx="913710" cy="911140"/>
            </a:xfrm>
            <a:prstGeom prst="round1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" name="Rectangle 17"/>
            <p:cNvSpPr/>
            <p:nvPr/>
          </p:nvSpPr>
          <p:spPr>
            <a:xfrm rot="5400000">
              <a:off x="5653585" y="3727757"/>
              <a:ext cx="913710" cy="16951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3" name="Group 18"/>
          <p:cNvGrpSpPr/>
          <p:nvPr/>
        </p:nvGrpSpPr>
        <p:grpSpPr>
          <a:xfrm>
            <a:off x="5232894" y="2416307"/>
            <a:ext cx="2626913" cy="683968"/>
            <a:chOff x="6970401" y="3202285"/>
            <a:chExt cx="3507111" cy="918773"/>
          </a:xfrm>
        </p:grpSpPr>
        <p:sp>
          <p:nvSpPr>
            <p:cNvPr id="135" name="Round Single Corner Rectangle 19"/>
            <p:cNvSpPr/>
            <p:nvPr/>
          </p:nvSpPr>
          <p:spPr>
            <a:xfrm flipH="1">
              <a:off x="6970401" y="3212491"/>
              <a:ext cx="913710" cy="908567"/>
            </a:xfrm>
            <a:prstGeom prst="round1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" name="Round Single Corner Rectangle 20"/>
            <p:cNvSpPr/>
            <p:nvPr/>
          </p:nvSpPr>
          <p:spPr>
            <a:xfrm flipV="1">
              <a:off x="9563802" y="3209918"/>
              <a:ext cx="913710" cy="911140"/>
            </a:xfrm>
            <a:prstGeom prst="round1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Rectangle 21"/>
            <p:cNvSpPr/>
            <p:nvPr/>
          </p:nvSpPr>
          <p:spPr>
            <a:xfrm rot="5400000">
              <a:off x="8274844" y="2811552"/>
              <a:ext cx="913710" cy="16951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4" name="Group 22"/>
          <p:cNvGrpSpPr/>
          <p:nvPr/>
        </p:nvGrpSpPr>
        <p:grpSpPr>
          <a:xfrm>
            <a:off x="7175416" y="1745618"/>
            <a:ext cx="1968585" cy="680200"/>
            <a:chOff x="9563802" y="2301350"/>
            <a:chExt cx="2628198" cy="913711"/>
          </a:xfrm>
        </p:grpSpPr>
        <p:sp>
          <p:nvSpPr>
            <p:cNvPr id="133" name="Round Single Corner Rectangle 23"/>
            <p:cNvSpPr/>
            <p:nvPr/>
          </p:nvSpPr>
          <p:spPr>
            <a:xfrm flipH="1">
              <a:off x="9563802" y="2301350"/>
              <a:ext cx="913710" cy="908567"/>
            </a:xfrm>
            <a:prstGeom prst="round1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Rectangle 24"/>
            <p:cNvSpPr/>
            <p:nvPr/>
          </p:nvSpPr>
          <p:spPr>
            <a:xfrm rot="5400000">
              <a:off x="10877901" y="1900962"/>
              <a:ext cx="913710" cy="17144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5" name="Group 25"/>
          <p:cNvGrpSpPr/>
          <p:nvPr/>
        </p:nvGrpSpPr>
        <p:grpSpPr>
          <a:xfrm>
            <a:off x="794585" y="2907367"/>
            <a:ext cx="1538229" cy="728066"/>
            <a:chOff x="5209593" y="1671344"/>
            <a:chExt cx="658283" cy="244541"/>
          </a:xfrm>
        </p:grpSpPr>
        <p:cxnSp>
          <p:nvCxnSpPr>
            <p:cNvPr id="131" name="Straight Connector 26"/>
            <p:cNvCxnSpPr/>
            <p:nvPr/>
          </p:nvCxnSpPr>
          <p:spPr>
            <a:xfrm flipH="1">
              <a:off x="5209593" y="1671344"/>
              <a:ext cx="65339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27"/>
            <p:cNvCxnSpPr/>
            <p:nvPr/>
          </p:nvCxnSpPr>
          <p:spPr>
            <a:xfrm>
              <a:off x="5867876" y="1671344"/>
              <a:ext cx="0" cy="24454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tailEnd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28"/>
          <p:cNvGrpSpPr/>
          <p:nvPr/>
        </p:nvGrpSpPr>
        <p:grpSpPr>
          <a:xfrm>
            <a:off x="2720374" y="2257187"/>
            <a:ext cx="1538229" cy="697358"/>
            <a:chOff x="5209593" y="1548441"/>
            <a:chExt cx="658283" cy="234227"/>
          </a:xfrm>
        </p:grpSpPr>
        <p:cxnSp>
          <p:nvCxnSpPr>
            <p:cNvPr id="129" name="Straight Connector 29"/>
            <p:cNvCxnSpPr/>
            <p:nvPr/>
          </p:nvCxnSpPr>
          <p:spPr>
            <a:xfrm flipH="1">
              <a:off x="5209593" y="1548441"/>
              <a:ext cx="65339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30"/>
            <p:cNvCxnSpPr/>
            <p:nvPr/>
          </p:nvCxnSpPr>
          <p:spPr>
            <a:xfrm>
              <a:off x="5867876" y="1549469"/>
              <a:ext cx="0" cy="23319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tailEnd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31"/>
          <p:cNvGrpSpPr/>
          <p:nvPr/>
        </p:nvGrpSpPr>
        <p:grpSpPr>
          <a:xfrm>
            <a:off x="4690339" y="1596441"/>
            <a:ext cx="1538229" cy="697358"/>
            <a:chOff x="5209593" y="1548441"/>
            <a:chExt cx="658283" cy="234227"/>
          </a:xfrm>
        </p:grpSpPr>
        <p:cxnSp>
          <p:nvCxnSpPr>
            <p:cNvPr id="127" name="Straight Connector 32"/>
            <p:cNvCxnSpPr/>
            <p:nvPr/>
          </p:nvCxnSpPr>
          <p:spPr>
            <a:xfrm flipH="1">
              <a:off x="5209593" y="1548441"/>
              <a:ext cx="65339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33"/>
            <p:cNvCxnSpPr/>
            <p:nvPr/>
          </p:nvCxnSpPr>
          <p:spPr>
            <a:xfrm>
              <a:off x="5867876" y="1549469"/>
              <a:ext cx="0" cy="23319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tailEnd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34"/>
          <p:cNvGrpSpPr/>
          <p:nvPr/>
        </p:nvGrpSpPr>
        <p:grpSpPr>
          <a:xfrm>
            <a:off x="6641374" y="941308"/>
            <a:ext cx="1538229" cy="697358"/>
            <a:chOff x="5209593" y="1548441"/>
            <a:chExt cx="658283" cy="234227"/>
          </a:xfrm>
        </p:grpSpPr>
        <p:cxnSp>
          <p:nvCxnSpPr>
            <p:cNvPr id="125" name="Straight Connector 35"/>
            <p:cNvCxnSpPr/>
            <p:nvPr/>
          </p:nvCxnSpPr>
          <p:spPr>
            <a:xfrm flipH="1">
              <a:off x="5209593" y="1548441"/>
              <a:ext cx="65339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6"/>
            <p:cNvCxnSpPr/>
            <p:nvPr/>
          </p:nvCxnSpPr>
          <p:spPr>
            <a:xfrm>
              <a:off x="5867876" y="1549469"/>
              <a:ext cx="0" cy="23319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tailEnd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37"/>
          <p:cNvGrpSpPr>
            <a:grpSpLocks noChangeAspect="1"/>
          </p:cNvGrpSpPr>
          <p:nvPr/>
        </p:nvGrpSpPr>
        <p:grpSpPr>
          <a:xfrm>
            <a:off x="361951" y="4262854"/>
            <a:ext cx="693092" cy="667231"/>
            <a:chOff x="2053710" y="1590342"/>
            <a:chExt cx="345538" cy="334695"/>
          </a:xfrm>
          <a:solidFill>
            <a:schemeClr val="accent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23" name="Oval 204"/>
            <p:cNvSpPr>
              <a:spLocks noChangeArrowheads="1"/>
            </p:cNvSpPr>
            <p:nvPr/>
          </p:nvSpPr>
          <p:spPr bwMode="auto">
            <a:xfrm>
              <a:off x="2243829" y="1590342"/>
              <a:ext cx="71566" cy="715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24" name="Freeform 205"/>
            <p:cNvSpPr>
              <a:spLocks/>
            </p:cNvSpPr>
            <p:nvPr/>
          </p:nvSpPr>
          <p:spPr bwMode="auto">
            <a:xfrm>
              <a:off x="2053710" y="1656847"/>
              <a:ext cx="345538" cy="268190"/>
            </a:xfrm>
            <a:custGeom>
              <a:avLst/>
              <a:gdLst>
                <a:gd name="T0" fmla="*/ 383 w 478"/>
                <a:gd name="T1" fmla="*/ 76 h 371"/>
                <a:gd name="T2" fmla="*/ 331 w 478"/>
                <a:gd name="T3" fmla="*/ 35 h 371"/>
                <a:gd name="T4" fmla="*/ 242 w 478"/>
                <a:gd name="T5" fmla="*/ 0 h 371"/>
                <a:gd name="T6" fmla="*/ 133 w 478"/>
                <a:gd name="T7" fmla="*/ 0 h 371"/>
                <a:gd name="T8" fmla="*/ 78 w 478"/>
                <a:gd name="T9" fmla="*/ 118 h 371"/>
                <a:gd name="T10" fmla="*/ 64 w 478"/>
                <a:gd name="T11" fmla="*/ 114 h 371"/>
                <a:gd name="T12" fmla="*/ 59 w 478"/>
                <a:gd name="T13" fmla="*/ 128 h 371"/>
                <a:gd name="T14" fmla="*/ 57 w 478"/>
                <a:gd name="T15" fmla="*/ 132 h 371"/>
                <a:gd name="T16" fmla="*/ 55 w 478"/>
                <a:gd name="T17" fmla="*/ 137 h 371"/>
                <a:gd name="T18" fmla="*/ 38 w 478"/>
                <a:gd name="T19" fmla="*/ 130 h 371"/>
                <a:gd name="T20" fmla="*/ 0 w 478"/>
                <a:gd name="T21" fmla="*/ 220 h 371"/>
                <a:gd name="T22" fmla="*/ 90 w 478"/>
                <a:gd name="T23" fmla="*/ 258 h 371"/>
                <a:gd name="T24" fmla="*/ 97 w 478"/>
                <a:gd name="T25" fmla="*/ 260 h 371"/>
                <a:gd name="T26" fmla="*/ 97 w 478"/>
                <a:gd name="T27" fmla="*/ 258 h 371"/>
                <a:gd name="T28" fmla="*/ 135 w 478"/>
                <a:gd name="T29" fmla="*/ 170 h 371"/>
                <a:gd name="T30" fmla="*/ 119 w 478"/>
                <a:gd name="T31" fmla="*/ 163 h 371"/>
                <a:gd name="T32" fmla="*/ 121 w 478"/>
                <a:gd name="T33" fmla="*/ 159 h 371"/>
                <a:gd name="T34" fmla="*/ 123 w 478"/>
                <a:gd name="T35" fmla="*/ 154 h 371"/>
                <a:gd name="T36" fmla="*/ 128 w 478"/>
                <a:gd name="T37" fmla="*/ 140 h 371"/>
                <a:gd name="T38" fmla="*/ 114 w 478"/>
                <a:gd name="T39" fmla="*/ 135 h 371"/>
                <a:gd name="T40" fmla="*/ 156 w 478"/>
                <a:gd name="T41" fmla="*/ 38 h 371"/>
                <a:gd name="T42" fmla="*/ 227 w 478"/>
                <a:gd name="T43" fmla="*/ 38 h 371"/>
                <a:gd name="T44" fmla="*/ 178 w 478"/>
                <a:gd name="T45" fmla="*/ 175 h 371"/>
                <a:gd name="T46" fmla="*/ 166 w 478"/>
                <a:gd name="T47" fmla="*/ 251 h 371"/>
                <a:gd name="T48" fmla="*/ 145 w 478"/>
                <a:gd name="T49" fmla="*/ 253 h 371"/>
                <a:gd name="T50" fmla="*/ 135 w 478"/>
                <a:gd name="T51" fmla="*/ 277 h 371"/>
                <a:gd name="T52" fmla="*/ 130 w 478"/>
                <a:gd name="T53" fmla="*/ 286 h 371"/>
                <a:gd name="T54" fmla="*/ 121 w 478"/>
                <a:gd name="T55" fmla="*/ 282 h 371"/>
                <a:gd name="T56" fmla="*/ 64 w 478"/>
                <a:gd name="T57" fmla="*/ 260 h 371"/>
                <a:gd name="T58" fmla="*/ 57 w 478"/>
                <a:gd name="T59" fmla="*/ 260 h 371"/>
                <a:gd name="T60" fmla="*/ 59 w 478"/>
                <a:gd name="T61" fmla="*/ 310 h 371"/>
                <a:gd name="T62" fmla="*/ 208 w 478"/>
                <a:gd name="T63" fmla="*/ 298 h 371"/>
                <a:gd name="T64" fmla="*/ 225 w 478"/>
                <a:gd name="T65" fmla="*/ 208 h 371"/>
                <a:gd name="T66" fmla="*/ 227 w 478"/>
                <a:gd name="T67" fmla="*/ 211 h 371"/>
                <a:gd name="T68" fmla="*/ 286 w 478"/>
                <a:gd name="T69" fmla="*/ 253 h 371"/>
                <a:gd name="T70" fmla="*/ 291 w 478"/>
                <a:gd name="T71" fmla="*/ 371 h 371"/>
                <a:gd name="T72" fmla="*/ 341 w 478"/>
                <a:gd name="T73" fmla="*/ 369 h 371"/>
                <a:gd name="T74" fmla="*/ 334 w 478"/>
                <a:gd name="T75" fmla="*/ 227 h 371"/>
                <a:gd name="T76" fmla="*/ 263 w 478"/>
                <a:gd name="T77" fmla="*/ 175 h 371"/>
                <a:gd name="T78" fmla="*/ 315 w 478"/>
                <a:gd name="T79" fmla="*/ 69 h 371"/>
                <a:gd name="T80" fmla="*/ 383 w 478"/>
                <a:gd name="T81" fmla="*/ 123 h 371"/>
                <a:gd name="T82" fmla="*/ 478 w 478"/>
                <a:gd name="T83" fmla="*/ 43 h 371"/>
                <a:gd name="T84" fmla="*/ 454 w 478"/>
                <a:gd name="T85" fmla="*/ 14 h 371"/>
                <a:gd name="T86" fmla="*/ 383 w 478"/>
                <a:gd name="T87" fmla="*/ 7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8" h="371">
                  <a:moveTo>
                    <a:pt x="383" y="76"/>
                  </a:moveTo>
                  <a:lnTo>
                    <a:pt x="331" y="35"/>
                  </a:lnTo>
                  <a:lnTo>
                    <a:pt x="242" y="0"/>
                  </a:lnTo>
                  <a:lnTo>
                    <a:pt x="133" y="0"/>
                  </a:lnTo>
                  <a:lnTo>
                    <a:pt x="78" y="118"/>
                  </a:lnTo>
                  <a:lnTo>
                    <a:pt x="64" y="114"/>
                  </a:lnTo>
                  <a:lnTo>
                    <a:pt x="59" y="128"/>
                  </a:lnTo>
                  <a:lnTo>
                    <a:pt x="57" y="132"/>
                  </a:lnTo>
                  <a:lnTo>
                    <a:pt x="55" y="137"/>
                  </a:lnTo>
                  <a:lnTo>
                    <a:pt x="38" y="130"/>
                  </a:lnTo>
                  <a:lnTo>
                    <a:pt x="0" y="220"/>
                  </a:lnTo>
                  <a:lnTo>
                    <a:pt x="90" y="258"/>
                  </a:lnTo>
                  <a:lnTo>
                    <a:pt x="97" y="260"/>
                  </a:lnTo>
                  <a:lnTo>
                    <a:pt x="97" y="258"/>
                  </a:lnTo>
                  <a:lnTo>
                    <a:pt x="135" y="170"/>
                  </a:lnTo>
                  <a:lnTo>
                    <a:pt x="119" y="163"/>
                  </a:lnTo>
                  <a:lnTo>
                    <a:pt x="121" y="159"/>
                  </a:lnTo>
                  <a:lnTo>
                    <a:pt x="123" y="154"/>
                  </a:lnTo>
                  <a:lnTo>
                    <a:pt x="128" y="140"/>
                  </a:lnTo>
                  <a:lnTo>
                    <a:pt x="114" y="135"/>
                  </a:lnTo>
                  <a:lnTo>
                    <a:pt x="156" y="38"/>
                  </a:lnTo>
                  <a:lnTo>
                    <a:pt x="227" y="38"/>
                  </a:lnTo>
                  <a:lnTo>
                    <a:pt x="178" y="175"/>
                  </a:lnTo>
                  <a:lnTo>
                    <a:pt x="166" y="251"/>
                  </a:lnTo>
                  <a:lnTo>
                    <a:pt x="145" y="253"/>
                  </a:lnTo>
                  <a:lnTo>
                    <a:pt x="135" y="277"/>
                  </a:lnTo>
                  <a:lnTo>
                    <a:pt x="130" y="286"/>
                  </a:lnTo>
                  <a:lnTo>
                    <a:pt x="121" y="282"/>
                  </a:lnTo>
                  <a:lnTo>
                    <a:pt x="64" y="260"/>
                  </a:lnTo>
                  <a:lnTo>
                    <a:pt x="57" y="260"/>
                  </a:lnTo>
                  <a:lnTo>
                    <a:pt x="59" y="310"/>
                  </a:lnTo>
                  <a:lnTo>
                    <a:pt x="208" y="298"/>
                  </a:lnTo>
                  <a:lnTo>
                    <a:pt x="225" y="208"/>
                  </a:lnTo>
                  <a:lnTo>
                    <a:pt x="227" y="211"/>
                  </a:lnTo>
                  <a:lnTo>
                    <a:pt x="286" y="253"/>
                  </a:lnTo>
                  <a:lnTo>
                    <a:pt x="291" y="371"/>
                  </a:lnTo>
                  <a:lnTo>
                    <a:pt x="341" y="369"/>
                  </a:lnTo>
                  <a:lnTo>
                    <a:pt x="334" y="227"/>
                  </a:lnTo>
                  <a:lnTo>
                    <a:pt x="263" y="175"/>
                  </a:lnTo>
                  <a:lnTo>
                    <a:pt x="315" y="69"/>
                  </a:lnTo>
                  <a:lnTo>
                    <a:pt x="383" y="123"/>
                  </a:lnTo>
                  <a:lnTo>
                    <a:pt x="478" y="43"/>
                  </a:lnTo>
                  <a:lnTo>
                    <a:pt x="454" y="14"/>
                  </a:lnTo>
                  <a:lnTo>
                    <a:pt x="38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90" name="Title 13"/>
          <p:cNvSpPr txBox="1">
            <a:spLocks/>
          </p:cNvSpPr>
          <p:nvPr/>
        </p:nvSpPr>
        <p:spPr>
          <a:xfrm>
            <a:off x="960009" y="2923318"/>
            <a:ext cx="1350235" cy="5723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助理</a:t>
            </a: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工程師</a:t>
            </a:r>
            <a:endParaRPr lang="en-US" altLang="zh-TW" sz="1400" dirty="0" smtClean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5" name="Group 45"/>
          <p:cNvGrpSpPr/>
          <p:nvPr/>
        </p:nvGrpSpPr>
        <p:grpSpPr>
          <a:xfrm>
            <a:off x="2021532" y="3688138"/>
            <a:ext cx="636828" cy="769645"/>
            <a:chOff x="2683009" y="4910733"/>
            <a:chExt cx="850209" cy="1033862"/>
          </a:xfrm>
        </p:grpSpPr>
        <p:grpSp>
          <p:nvGrpSpPr>
            <p:cNvPr id="117" name="Group 46"/>
            <p:cNvGrpSpPr/>
            <p:nvPr/>
          </p:nvGrpSpPr>
          <p:grpSpPr>
            <a:xfrm rot="16200000">
              <a:off x="2591183" y="5002559"/>
              <a:ext cx="1033862" cy="850209"/>
              <a:chOff x="917661" y="2671968"/>
              <a:chExt cx="1033862" cy="850209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121" name="Rectangle 50"/>
              <p:cNvSpPr/>
              <p:nvPr/>
            </p:nvSpPr>
            <p:spPr>
              <a:xfrm>
                <a:off x="917661" y="2671968"/>
                <a:ext cx="913710" cy="85020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Isosceles Triangle 51"/>
              <p:cNvSpPr/>
              <p:nvPr/>
            </p:nvSpPr>
            <p:spPr>
              <a:xfrm rot="5400000">
                <a:off x="1785948" y="3035711"/>
                <a:ext cx="208428" cy="122723"/>
              </a:xfrm>
              <a:prstGeom prst="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9" name="Freeform 16"/>
            <p:cNvSpPr>
              <a:spLocks noEditPoints="1"/>
            </p:cNvSpPr>
            <p:nvPr/>
          </p:nvSpPr>
          <p:spPr bwMode="auto">
            <a:xfrm>
              <a:off x="2866558" y="5330329"/>
              <a:ext cx="480247" cy="383028"/>
            </a:xfrm>
            <a:custGeom>
              <a:avLst/>
              <a:gdLst>
                <a:gd name="T0" fmla="*/ 136 w 360"/>
                <a:gd name="T1" fmla="*/ 226 h 361"/>
                <a:gd name="T2" fmla="*/ 56 w 360"/>
                <a:gd name="T3" fmla="*/ 194 h 361"/>
                <a:gd name="T4" fmla="*/ 56 w 360"/>
                <a:gd name="T5" fmla="*/ 221 h 361"/>
                <a:gd name="T6" fmla="*/ 136 w 360"/>
                <a:gd name="T7" fmla="*/ 253 h 361"/>
                <a:gd name="T8" fmla="*/ 136 w 360"/>
                <a:gd name="T9" fmla="*/ 226 h 361"/>
                <a:gd name="T10" fmla="*/ 136 w 360"/>
                <a:gd name="T11" fmla="*/ 143 h 361"/>
                <a:gd name="T12" fmla="*/ 56 w 360"/>
                <a:gd name="T13" fmla="*/ 111 h 361"/>
                <a:gd name="T14" fmla="*/ 56 w 360"/>
                <a:gd name="T15" fmla="*/ 138 h 361"/>
                <a:gd name="T16" fmla="*/ 136 w 360"/>
                <a:gd name="T17" fmla="*/ 170 h 361"/>
                <a:gd name="T18" fmla="*/ 136 w 360"/>
                <a:gd name="T19" fmla="*/ 143 h 361"/>
                <a:gd name="T20" fmla="*/ 351 w 360"/>
                <a:gd name="T21" fmla="*/ 4 h 361"/>
                <a:gd name="T22" fmla="*/ 332 w 360"/>
                <a:gd name="T23" fmla="*/ 2 h 361"/>
                <a:gd name="T24" fmla="*/ 180 w 360"/>
                <a:gd name="T25" fmla="*/ 63 h 361"/>
                <a:gd name="T26" fmla="*/ 27 w 360"/>
                <a:gd name="T27" fmla="*/ 2 h 361"/>
                <a:gd name="T28" fmla="*/ 8 w 360"/>
                <a:gd name="T29" fmla="*/ 4 h 361"/>
                <a:gd name="T30" fmla="*/ 0 w 360"/>
                <a:gd name="T31" fmla="*/ 21 h 361"/>
                <a:gd name="T32" fmla="*/ 0 w 360"/>
                <a:gd name="T33" fmla="*/ 277 h 361"/>
                <a:gd name="T34" fmla="*/ 12 w 360"/>
                <a:gd name="T35" fmla="*/ 295 h 361"/>
                <a:gd name="T36" fmla="*/ 172 w 360"/>
                <a:gd name="T37" fmla="*/ 359 h 361"/>
                <a:gd name="T38" fmla="*/ 176 w 360"/>
                <a:gd name="T39" fmla="*/ 361 h 361"/>
                <a:gd name="T40" fmla="*/ 180 w 360"/>
                <a:gd name="T41" fmla="*/ 361 h 361"/>
                <a:gd name="T42" fmla="*/ 184 w 360"/>
                <a:gd name="T43" fmla="*/ 361 h 361"/>
                <a:gd name="T44" fmla="*/ 187 w 360"/>
                <a:gd name="T45" fmla="*/ 359 h 361"/>
                <a:gd name="T46" fmla="*/ 347 w 360"/>
                <a:gd name="T47" fmla="*/ 295 h 361"/>
                <a:gd name="T48" fmla="*/ 360 w 360"/>
                <a:gd name="T49" fmla="*/ 277 h 361"/>
                <a:gd name="T50" fmla="*/ 360 w 360"/>
                <a:gd name="T51" fmla="*/ 21 h 361"/>
                <a:gd name="T52" fmla="*/ 351 w 360"/>
                <a:gd name="T53" fmla="*/ 4 h 361"/>
                <a:gd name="T54" fmla="*/ 160 w 360"/>
                <a:gd name="T55" fmla="*/ 320 h 361"/>
                <a:gd name="T56" fmla="*/ 32 w 360"/>
                <a:gd name="T57" fmla="*/ 269 h 361"/>
                <a:gd name="T58" fmla="*/ 32 w 360"/>
                <a:gd name="T59" fmla="*/ 45 h 361"/>
                <a:gd name="T60" fmla="*/ 160 w 360"/>
                <a:gd name="T61" fmla="*/ 96 h 361"/>
                <a:gd name="T62" fmla="*/ 160 w 360"/>
                <a:gd name="T63" fmla="*/ 320 h 361"/>
                <a:gd name="T64" fmla="*/ 328 w 360"/>
                <a:gd name="T65" fmla="*/ 269 h 361"/>
                <a:gd name="T66" fmla="*/ 200 w 360"/>
                <a:gd name="T67" fmla="*/ 320 h 361"/>
                <a:gd name="T68" fmla="*/ 200 w 360"/>
                <a:gd name="T69" fmla="*/ 96 h 361"/>
                <a:gd name="T70" fmla="*/ 328 w 360"/>
                <a:gd name="T71" fmla="*/ 45 h 361"/>
                <a:gd name="T72" fmla="*/ 328 w 360"/>
                <a:gd name="T73" fmla="*/ 269 h 361"/>
                <a:gd name="T74" fmla="*/ 304 w 360"/>
                <a:gd name="T75" fmla="*/ 194 h 361"/>
                <a:gd name="T76" fmla="*/ 224 w 360"/>
                <a:gd name="T77" fmla="*/ 226 h 361"/>
                <a:gd name="T78" fmla="*/ 224 w 360"/>
                <a:gd name="T79" fmla="*/ 253 h 361"/>
                <a:gd name="T80" fmla="*/ 304 w 360"/>
                <a:gd name="T81" fmla="*/ 221 h 361"/>
                <a:gd name="T82" fmla="*/ 304 w 360"/>
                <a:gd name="T83" fmla="*/ 194 h 361"/>
                <a:gd name="T84" fmla="*/ 304 w 360"/>
                <a:gd name="T85" fmla="*/ 111 h 361"/>
                <a:gd name="T86" fmla="*/ 224 w 360"/>
                <a:gd name="T87" fmla="*/ 143 h 361"/>
                <a:gd name="T88" fmla="*/ 224 w 360"/>
                <a:gd name="T89" fmla="*/ 170 h 361"/>
                <a:gd name="T90" fmla="*/ 304 w 360"/>
                <a:gd name="T91" fmla="*/ 138 h 361"/>
                <a:gd name="T92" fmla="*/ 304 w 360"/>
                <a:gd name="T93" fmla="*/ 1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0" h="361">
                  <a:moveTo>
                    <a:pt x="136" y="226"/>
                  </a:moveTo>
                  <a:cubicBezTo>
                    <a:pt x="56" y="194"/>
                    <a:pt x="56" y="194"/>
                    <a:pt x="56" y="194"/>
                  </a:cubicBezTo>
                  <a:cubicBezTo>
                    <a:pt x="56" y="221"/>
                    <a:pt x="56" y="221"/>
                    <a:pt x="56" y="221"/>
                  </a:cubicBezTo>
                  <a:cubicBezTo>
                    <a:pt x="136" y="253"/>
                    <a:pt x="136" y="253"/>
                    <a:pt x="136" y="253"/>
                  </a:cubicBezTo>
                  <a:lnTo>
                    <a:pt x="136" y="226"/>
                  </a:lnTo>
                  <a:close/>
                  <a:moveTo>
                    <a:pt x="136" y="143"/>
                  </a:moveTo>
                  <a:cubicBezTo>
                    <a:pt x="56" y="111"/>
                    <a:pt x="56" y="111"/>
                    <a:pt x="56" y="111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136" y="170"/>
                    <a:pt x="136" y="170"/>
                    <a:pt x="136" y="170"/>
                  </a:cubicBezTo>
                  <a:lnTo>
                    <a:pt x="136" y="143"/>
                  </a:lnTo>
                  <a:close/>
                  <a:moveTo>
                    <a:pt x="351" y="4"/>
                  </a:moveTo>
                  <a:cubicBezTo>
                    <a:pt x="345" y="1"/>
                    <a:pt x="338" y="0"/>
                    <a:pt x="332" y="2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1" y="0"/>
                    <a:pt x="14" y="1"/>
                    <a:pt x="8" y="4"/>
                  </a:cubicBezTo>
                  <a:cubicBezTo>
                    <a:pt x="3" y="8"/>
                    <a:pt x="0" y="14"/>
                    <a:pt x="0" y="21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85"/>
                    <a:pt x="5" y="292"/>
                    <a:pt x="12" y="295"/>
                  </a:cubicBezTo>
                  <a:cubicBezTo>
                    <a:pt x="172" y="359"/>
                    <a:pt x="172" y="359"/>
                    <a:pt x="172" y="359"/>
                  </a:cubicBezTo>
                  <a:cubicBezTo>
                    <a:pt x="172" y="359"/>
                    <a:pt x="175" y="360"/>
                    <a:pt x="176" y="361"/>
                  </a:cubicBezTo>
                  <a:cubicBezTo>
                    <a:pt x="177" y="361"/>
                    <a:pt x="178" y="361"/>
                    <a:pt x="180" y="361"/>
                  </a:cubicBezTo>
                  <a:cubicBezTo>
                    <a:pt x="181" y="361"/>
                    <a:pt x="182" y="361"/>
                    <a:pt x="184" y="361"/>
                  </a:cubicBezTo>
                  <a:cubicBezTo>
                    <a:pt x="184" y="360"/>
                    <a:pt x="187" y="359"/>
                    <a:pt x="187" y="359"/>
                  </a:cubicBezTo>
                  <a:cubicBezTo>
                    <a:pt x="347" y="295"/>
                    <a:pt x="347" y="295"/>
                    <a:pt x="347" y="295"/>
                  </a:cubicBezTo>
                  <a:cubicBezTo>
                    <a:pt x="355" y="292"/>
                    <a:pt x="360" y="285"/>
                    <a:pt x="360" y="277"/>
                  </a:cubicBezTo>
                  <a:cubicBezTo>
                    <a:pt x="360" y="21"/>
                    <a:pt x="360" y="21"/>
                    <a:pt x="360" y="21"/>
                  </a:cubicBezTo>
                  <a:cubicBezTo>
                    <a:pt x="360" y="14"/>
                    <a:pt x="356" y="8"/>
                    <a:pt x="351" y="4"/>
                  </a:cubicBezTo>
                  <a:close/>
                  <a:moveTo>
                    <a:pt x="160" y="320"/>
                  </a:moveTo>
                  <a:cubicBezTo>
                    <a:pt x="32" y="269"/>
                    <a:pt x="32" y="269"/>
                    <a:pt x="32" y="269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320"/>
                  </a:lnTo>
                  <a:close/>
                  <a:moveTo>
                    <a:pt x="328" y="269"/>
                  </a:moveTo>
                  <a:cubicBezTo>
                    <a:pt x="200" y="320"/>
                    <a:pt x="200" y="320"/>
                    <a:pt x="200" y="320"/>
                  </a:cubicBezTo>
                  <a:cubicBezTo>
                    <a:pt x="200" y="96"/>
                    <a:pt x="200" y="96"/>
                    <a:pt x="200" y="96"/>
                  </a:cubicBezTo>
                  <a:cubicBezTo>
                    <a:pt x="328" y="45"/>
                    <a:pt x="328" y="45"/>
                    <a:pt x="328" y="45"/>
                  </a:cubicBezTo>
                  <a:lnTo>
                    <a:pt x="328" y="269"/>
                  </a:lnTo>
                  <a:close/>
                  <a:moveTo>
                    <a:pt x="304" y="194"/>
                  </a:moveTo>
                  <a:cubicBezTo>
                    <a:pt x="224" y="226"/>
                    <a:pt x="224" y="226"/>
                    <a:pt x="224" y="226"/>
                  </a:cubicBezTo>
                  <a:cubicBezTo>
                    <a:pt x="224" y="253"/>
                    <a:pt x="224" y="253"/>
                    <a:pt x="224" y="253"/>
                  </a:cubicBezTo>
                  <a:cubicBezTo>
                    <a:pt x="304" y="221"/>
                    <a:pt x="304" y="221"/>
                    <a:pt x="304" y="221"/>
                  </a:cubicBezTo>
                  <a:lnTo>
                    <a:pt x="304" y="194"/>
                  </a:lnTo>
                  <a:close/>
                  <a:moveTo>
                    <a:pt x="304" y="111"/>
                  </a:moveTo>
                  <a:cubicBezTo>
                    <a:pt x="224" y="143"/>
                    <a:pt x="224" y="143"/>
                    <a:pt x="224" y="143"/>
                  </a:cubicBezTo>
                  <a:cubicBezTo>
                    <a:pt x="224" y="170"/>
                    <a:pt x="224" y="170"/>
                    <a:pt x="224" y="170"/>
                  </a:cubicBezTo>
                  <a:cubicBezTo>
                    <a:pt x="304" y="138"/>
                    <a:pt x="304" y="138"/>
                    <a:pt x="304" y="138"/>
                  </a:cubicBezTo>
                  <a:lnTo>
                    <a:pt x="304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11" name="Group 53"/>
          <p:cNvGrpSpPr/>
          <p:nvPr/>
        </p:nvGrpSpPr>
        <p:grpSpPr>
          <a:xfrm rot="16200000">
            <a:off x="3881847" y="3076261"/>
            <a:ext cx="769645" cy="636828"/>
            <a:chOff x="917661" y="2671968"/>
            <a:chExt cx="1033862" cy="850209"/>
          </a:xfrm>
          <a:solidFill>
            <a:schemeClr val="accent6">
              <a:lumMod val="75000"/>
            </a:schemeClr>
          </a:solidFill>
        </p:grpSpPr>
        <p:sp>
          <p:nvSpPr>
            <p:cNvPr id="115" name="Rectangle 57"/>
            <p:cNvSpPr/>
            <p:nvPr/>
          </p:nvSpPr>
          <p:spPr>
            <a:xfrm>
              <a:off x="917661" y="2671968"/>
              <a:ext cx="913710" cy="8502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Isosceles Triangle 58"/>
            <p:cNvSpPr/>
            <p:nvPr/>
          </p:nvSpPr>
          <p:spPr>
            <a:xfrm rot="5400000">
              <a:off x="1785948" y="3035711"/>
              <a:ext cx="208428" cy="12272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5" name="Group 60"/>
          <p:cNvGrpSpPr/>
          <p:nvPr/>
        </p:nvGrpSpPr>
        <p:grpSpPr>
          <a:xfrm rot="16200000">
            <a:off x="5845237" y="2396060"/>
            <a:ext cx="769645" cy="636828"/>
            <a:chOff x="917661" y="2671968"/>
            <a:chExt cx="1033862" cy="850209"/>
          </a:xfrm>
          <a:solidFill>
            <a:schemeClr val="accent4">
              <a:lumMod val="50000"/>
            </a:schemeClr>
          </a:solidFill>
        </p:grpSpPr>
        <p:sp>
          <p:nvSpPr>
            <p:cNvPr id="109" name="Rectangle 64"/>
            <p:cNvSpPr/>
            <p:nvPr/>
          </p:nvSpPr>
          <p:spPr>
            <a:xfrm>
              <a:off x="917661" y="2671968"/>
              <a:ext cx="913710" cy="85020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Isosceles Triangle 65"/>
            <p:cNvSpPr/>
            <p:nvPr/>
          </p:nvSpPr>
          <p:spPr>
            <a:xfrm rot="5400000">
              <a:off x="1785948" y="3035711"/>
              <a:ext cx="208428" cy="122723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8" name="Group 66"/>
          <p:cNvGrpSpPr/>
          <p:nvPr/>
        </p:nvGrpSpPr>
        <p:grpSpPr>
          <a:xfrm>
            <a:off x="7859808" y="1661840"/>
            <a:ext cx="647368" cy="769644"/>
            <a:chOff x="10477513" y="2188811"/>
            <a:chExt cx="864281" cy="1033861"/>
          </a:xfrm>
        </p:grpSpPr>
        <p:grpSp>
          <p:nvGrpSpPr>
            <p:cNvPr id="99" name="Group 67"/>
            <p:cNvGrpSpPr/>
            <p:nvPr/>
          </p:nvGrpSpPr>
          <p:grpSpPr>
            <a:xfrm rot="16200000">
              <a:off x="10392723" y="2273601"/>
              <a:ext cx="1033861" cy="864281"/>
              <a:chOff x="917662" y="2665711"/>
              <a:chExt cx="1033861" cy="864281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03" name="Rectangle 71"/>
              <p:cNvSpPr/>
              <p:nvPr/>
            </p:nvSpPr>
            <p:spPr>
              <a:xfrm>
                <a:off x="917662" y="2665711"/>
                <a:ext cx="913710" cy="864281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" name="Isosceles Triangle 72"/>
              <p:cNvSpPr/>
              <p:nvPr/>
            </p:nvSpPr>
            <p:spPr>
              <a:xfrm rot="5400000">
                <a:off x="1785948" y="3035711"/>
                <a:ext cx="208428" cy="122723"/>
              </a:xfrm>
              <a:prstGeom prst="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2" name="Freeform 21"/>
            <p:cNvSpPr>
              <a:spLocks noEditPoints="1"/>
            </p:cNvSpPr>
            <p:nvPr/>
          </p:nvSpPr>
          <p:spPr bwMode="auto">
            <a:xfrm>
              <a:off x="10629571" y="2482237"/>
              <a:ext cx="548210" cy="552592"/>
            </a:xfrm>
            <a:custGeom>
              <a:avLst/>
              <a:gdLst>
                <a:gd name="T0" fmla="*/ 222 w 363"/>
                <a:gd name="T1" fmla="*/ 242 h 372"/>
                <a:gd name="T2" fmla="*/ 348 w 363"/>
                <a:gd name="T3" fmla="*/ 23 h 372"/>
                <a:gd name="T4" fmla="*/ 345 w 363"/>
                <a:gd name="T5" fmla="*/ 18 h 372"/>
                <a:gd name="T6" fmla="*/ 340 w 363"/>
                <a:gd name="T7" fmla="*/ 16 h 372"/>
                <a:gd name="T8" fmla="*/ 127 w 363"/>
                <a:gd name="T9" fmla="*/ 144 h 372"/>
                <a:gd name="T10" fmla="*/ 7 w 363"/>
                <a:gd name="T11" fmla="*/ 246 h 372"/>
                <a:gd name="T12" fmla="*/ 25 w 363"/>
                <a:gd name="T13" fmla="*/ 265 h 372"/>
                <a:gd name="T14" fmla="*/ 68 w 363"/>
                <a:gd name="T15" fmla="*/ 249 h 372"/>
                <a:gd name="T16" fmla="*/ 120 w 363"/>
                <a:gd name="T17" fmla="*/ 302 h 372"/>
                <a:gd name="T18" fmla="*/ 104 w 363"/>
                <a:gd name="T19" fmla="*/ 346 h 372"/>
                <a:gd name="T20" fmla="*/ 123 w 363"/>
                <a:gd name="T21" fmla="*/ 364 h 372"/>
                <a:gd name="T22" fmla="*/ 222 w 363"/>
                <a:gd name="T23" fmla="*/ 242 h 372"/>
                <a:gd name="T24" fmla="*/ 242 w 363"/>
                <a:gd name="T25" fmla="*/ 124 h 372"/>
                <a:gd name="T26" fmla="*/ 242 w 363"/>
                <a:gd name="T27" fmla="*/ 79 h 372"/>
                <a:gd name="T28" fmla="*/ 286 w 363"/>
                <a:gd name="T29" fmla="*/ 79 h 372"/>
                <a:gd name="T30" fmla="*/ 286 w 363"/>
                <a:gd name="T31" fmla="*/ 124 h 372"/>
                <a:gd name="T32" fmla="*/ 242 w 363"/>
                <a:gd name="T33" fmla="*/ 12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3" h="372">
                  <a:moveTo>
                    <a:pt x="222" y="242"/>
                  </a:moveTo>
                  <a:cubicBezTo>
                    <a:pt x="222" y="242"/>
                    <a:pt x="363" y="140"/>
                    <a:pt x="348" y="23"/>
                  </a:cubicBezTo>
                  <a:cubicBezTo>
                    <a:pt x="347" y="21"/>
                    <a:pt x="346" y="19"/>
                    <a:pt x="345" y="18"/>
                  </a:cubicBezTo>
                  <a:cubicBezTo>
                    <a:pt x="344" y="17"/>
                    <a:pt x="343" y="16"/>
                    <a:pt x="340" y="16"/>
                  </a:cubicBezTo>
                  <a:cubicBezTo>
                    <a:pt x="226" y="0"/>
                    <a:pt x="127" y="144"/>
                    <a:pt x="127" y="144"/>
                  </a:cubicBezTo>
                  <a:cubicBezTo>
                    <a:pt x="40" y="134"/>
                    <a:pt x="46" y="151"/>
                    <a:pt x="7" y="246"/>
                  </a:cubicBezTo>
                  <a:cubicBezTo>
                    <a:pt x="0" y="264"/>
                    <a:pt x="12" y="270"/>
                    <a:pt x="25" y="265"/>
                  </a:cubicBezTo>
                  <a:cubicBezTo>
                    <a:pt x="39" y="260"/>
                    <a:pt x="68" y="249"/>
                    <a:pt x="68" y="249"/>
                  </a:cubicBezTo>
                  <a:cubicBezTo>
                    <a:pt x="120" y="302"/>
                    <a:pt x="120" y="302"/>
                    <a:pt x="120" y="302"/>
                  </a:cubicBezTo>
                  <a:cubicBezTo>
                    <a:pt x="120" y="302"/>
                    <a:pt x="109" y="332"/>
                    <a:pt x="104" y="346"/>
                  </a:cubicBezTo>
                  <a:cubicBezTo>
                    <a:pt x="99" y="359"/>
                    <a:pt x="105" y="372"/>
                    <a:pt x="123" y="364"/>
                  </a:cubicBezTo>
                  <a:cubicBezTo>
                    <a:pt x="215" y="324"/>
                    <a:pt x="232" y="330"/>
                    <a:pt x="222" y="242"/>
                  </a:cubicBezTo>
                  <a:close/>
                  <a:moveTo>
                    <a:pt x="242" y="124"/>
                  </a:moveTo>
                  <a:cubicBezTo>
                    <a:pt x="230" y="111"/>
                    <a:pt x="230" y="91"/>
                    <a:pt x="242" y="79"/>
                  </a:cubicBezTo>
                  <a:cubicBezTo>
                    <a:pt x="254" y="67"/>
                    <a:pt x="274" y="67"/>
                    <a:pt x="286" y="79"/>
                  </a:cubicBezTo>
                  <a:cubicBezTo>
                    <a:pt x="297" y="91"/>
                    <a:pt x="297" y="111"/>
                    <a:pt x="286" y="124"/>
                  </a:cubicBezTo>
                  <a:cubicBezTo>
                    <a:pt x="274" y="136"/>
                    <a:pt x="254" y="136"/>
                    <a:pt x="242" y="1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46" name="组合 230"/>
          <p:cNvGrpSpPr/>
          <p:nvPr/>
        </p:nvGrpSpPr>
        <p:grpSpPr>
          <a:xfrm>
            <a:off x="4097829" y="3231399"/>
            <a:ext cx="344190" cy="403981"/>
            <a:chOff x="8159750" y="5307013"/>
            <a:chExt cx="901700" cy="812800"/>
          </a:xfrm>
        </p:grpSpPr>
        <p:sp>
          <p:nvSpPr>
            <p:cNvPr id="147" name="Freeform 208"/>
            <p:cNvSpPr>
              <a:spLocks/>
            </p:cNvSpPr>
            <p:nvPr/>
          </p:nvSpPr>
          <p:spPr bwMode="auto">
            <a:xfrm>
              <a:off x="8159750" y="5487988"/>
              <a:ext cx="901700" cy="631825"/>
            </a:xfrm>
            <a:custGeom>
              <a:avLst/>
              <a:gdLst>
                <a:gd name="T0" fmla="*/ 240 w 240"/>
                <a:gd name="T1" fmla="*/ 152 h 168"/>
                <a:gd name="T2" fmla="*/ 224 w 240"/>
                <a:gd name="T3" fmla="*/ 168 h 168"/>
                <a:gd name="T4" fmla="*/ 16 w 240"/>
                <a:gd name="T5" fmla="*/ 168 h 168"/>
                <a:gd name="T6" fmla="*/ 0 w 240"/>
                <a:gd name="T7" fmla="*/ 152 h 168"/>
                <a:gd name="T8" fmla="*/ 0 w 240"/>
                <a:gd name="T9" fmla="*/ 16 h 168"/>
                <a:gd name="T10" fmla="*/ 16 w 240"/>
                <a:gd name="T11" fmla="*/ 0 h 168"/>
                <a:gd name="T12" fmla="*/ 224 w 240"/>
                <a:gd name="T13" fmla="*/ 0 h 168"/>
                <a:gd name="T14" fmla="*/ 240 w 240"/>
                <a:gd name="T15" fmla="*/ 16 h 168"/>
                <a:gd name="T16" fmla="*/ 240 w 240"/>
                <a:gd name="T17" fmla="*/ 15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168">
                  <a:moveTo>
                    <a:pt x="240" y="152"/>
                  </a:moveTo>
                  <a:cubicBezTo>
                    <a:pt x="240" y="161"/>
                    <a:pt x="233" y="168"/>
                    <a:pt x="224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7" y="168"/>
                    <a:pt x="0" y="161"/>
                    <a:pt x="0" y="15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3" y="0"/>
                    <a:pt x="240" y="7"/>
                    <a:pt x="240" y="16"/>
                  </a:cubicBezTo>
                  <a:lnTo>
                    <a:pt x="240" y="152"/>
                  </a:lnTo>
                  <a:close/>
                </a:path>
              </a:pathLst>
            </a:custGeom>
            <a:solidFill>
              <a:srgbClr val="334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09"/>
            <p:cNvSpPr>
              <a:spLocks/>
            </p:cNvSpPr>
            <p:nvPr/>
          </p:nvSpPr>
          <p:spPr bwMode="auto">
            <a:xfrm>
              <a:off x="8159750" y="5518151"/>
              <a:ext cx="901700" cy="541338"/>
            </a:xfrm>
            <a:custGeom>
              <a:avLst/>
              <a:gdLst>
                <a:gd name="T0" fmla="*/ 240 w 240"/>
                <a:gd name="T1" fmla="*/ 128 h 144"/>
                <a:gd name="T2" fmla="*/ 224 w 240"/>
                <a:gd name="T3" fmla="*/ 144 h 144"/>
                <a:gd name="T4" fmla="*/ 16 w 240"/>
                <a:gd name="T5" fmla="*/ 144 h 144"/>
                <a:gd name="T6" fmla="*/ 0 w 240"/>
                <a:gd name="T7" fmla="*/ 128 h 144"/>
                <a:gd name="T8" fmla="*/ 0 w 240"/>
                <a:gd name="T9" fmla="*/ 16 h 144"/>
                <a:gd name="T10" fmla="*/ 16 w 240"/>
                <a:gd name="T11" fmla="*/ 0 h 144"/>
                <a:gd name="T12" fmla="*/ 224 w 240"/>
                <a:gd name="T13" fmla="*/ 0 h 144"/>
                <a:gd name="T14" fmla="*/ 240 w 240"/>
                <a:gd name="T15" fmla="*/ 16 h 144"/>
                <a:gd name="T16" fmla="*/ 240 w 240"/>
                <a:gd name="T17" fmla="*/ 12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144">
                  <a:moveTo>
                    <a:pt x="240" y="128"/>
                  </a:moveTo>
                  <a:cubicBezTo>
                    <a:pt x="240" y="137"/>
                    <a:pt x="233" y="144"/>
                    <a:pt x="224" y="144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7" y="144"/>
                    <a:pt x="0" y="137"/>
                    <a:pt x="0" y="12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3" y="0"/>
                    <a:pt x="240" y="7"/>
                    <a:pt x="240" y="16"/>
                  </a:cubicBezTo>
                  <a:lnTo>
                    <a:pt x="240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10"/>
            <p:cNvSpPr>
              <a:spLocks/>
            </p:cNvSpPr>
            <p:nvPr/>
          </p:nvSpPr>
          <p:spPr bwMode="auto">
            <a:xfrm>
              <a:off x="8159750" y="5457826"/>
              <a:ext cx="901700" cy="330200"/>
            </a:xfrm>
            <a:custGeom>
              <a:avLst/>
              <a:gdLst>
                <a:gd name="T0" fmla="*/ 240 w 240"/>
                <a:gd name="T1" fmla="*/ 64 h 88"/>
                <a:gd name="T2" fmla="*/ 216 w 240"/>
                <a:gd name="T3" fmla="*/ 88 h 88"/>
                <a:gd name="T4" fmla="*/ 24 w 240"/>
                <a:gd name="T5" fmla="*/ 88 h 88"/>
                <a:gd name="T6" fmla="*/ 0 w 240"/>
                <a:gd name="T7" fmla="*/ 64 h 88"/>
                <a:gd name="T8" fmla="*/ 0 w 240"/>
                <a:gd name="T9" fmla="*/ 16 h 88"/>
                <a:gd name="T10" fmla="*/ 16 w 240"/>
                <a:gd name="T11" fmla="*/ 0 h 88"/>
                <a:gd name="T12" fmla="*/ 224 w 240"/>
                <a:gd name="T13" fmla="*/ 0 h 88"/>
                <a:gd name="T14" fmla="*/ 240 w 240"/>
                <a:gd name="T15" fmla="*/ 16 h 88"/>
                <a:gd name="T16" fmla="*/ 240 w 240"/>
                <a:gd name="T17" fmla="*/ 6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88">
                  <a:moveTo>
                    <a:pt x="240" y="64"/>
                  </a:moveTo>
                  <a:cubicBezTo>
                    <a:pt x="240" y="76"/>
                    <a:pt x="228" y="88"/>
                    <a:pt x="216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12" y="88"/>
                    <a:pt x="0" y="76"/>
                    <a:pt x="0" y="6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3" y="0"/>
                    <a:pt x="240" y="7"/>
                    <a:pt x="240" y="16"/>
                  </a:cubicBezTo>
                  <a:lnTo>
                    <a:pt x="240" y="64"/>
                  </a:lnTo>
                  <a:close/>
                </a:path>
              </a:pathLst>
            </a:custGeom>
            <a:solidFill>
              <a:srgbClr val="334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211"/>
            <p:cNvSpPr>
              <a:spLocks/>
            </p:cNvSpPr>
            <p:nvPr/>
          </p:nvSpPr>
          <p:spPr bwMode="auto">
            <a:xfrm>
              <a:off x="8159750" y="5427663"/>
              <a:ext cx="901700" cy="330200"/>
            </a:xfrm>
            <a:custGeom>
              <a:avLst/>
              <a:gdLst>
                <a:gd name="T0" fmla="*/ 240 w 240"/>
                <a:gd name="T1" fmla="*/ 64 h 88"/>
                <a:gd name="T2" fmla="*/ 216 w 240"/>
                <a:gd name="T3" fmla="*/ 88 h 88"/>
                <a:gd name="T4" fmla="*/ 24 w 240"/>
                <a:gd name="T5" fmla="*/ 88 h 88"/>
                <a:gd name="T6" fmla="*/ 0 w 240"/>
                <a:gd name="T7" fmla="*/ 64 h 88"/>
                <a:gd name="T8" fmla="*/ 0 w 240"/>
                <a:gd name="T9" fmla="*/ 16 h 88"/>
                <a:gd name="T10" fmla="*/ 16 w 240"/>
                <a:gd name="T11" fmla="*/ 0 h 88"/>
                <a:gd name="T12" fmla="*/ 224 w 240"/>
                <a:gd name="T13" fmla="*/ 0 h 88"/>
                <a:gd name="T14" fmla="*/ 240 w 240"/>
                <a:gd name="T15" fmla="*/ 16 h 88"/>
                <a:gd name="T16" fmla="*/ 240 w 240"/>
                <a:gd name="T17" fmla="*/ 6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88">
                  <a:moveTo>
                    <a:pt x="240" y="64"/>
                  </a:moveTo>
                  <a:cubicBezTo>
                    <a:pt x="240" y="76"/>
                    <a:pt x="228" y="88"/>
                    <a:pt x="216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12" y="88"/>
                    <a:pt x="0" y="76"/>
                    <a:pt x="0" y="6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3" y="0"/>
                    <a:pt x="240" y="7"/>
                    <a:pt x="240" y="16"/>
                  </a:cubicBezTo>
                  <a:lnTo>
                    <a:pt x="240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Rectangle 212"/>
            <p:cNvSpPr>
              <a:spLocks noChangeArrowheads="1"/>
            </p:cNvSpPr>
            <p:nvPr/>
          </p:nvSpPr>
          <p:spPr bwMode="auto">
            <a:xfrm>
              <a:off x="8759825" y="5699126"/>
              <a:ext cx="90488" cy="88900"/>
            </a:xfrm>
            <a:prstGeom prst="rect">
              <a:avLst/>
            </a:prstGeom>
            <a:solidFill>
              <a:srgbClr val="FFB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Rectangle 213"/>
            <p:cNvSpPr>
              <a:spLocks noChangeArrowheads="1"/>
            </p:cNvSpPr>
            <p:nvPr/>
          </p:nvSpPr>
          <p:spPr bwMode="auto">
            <a:xfrm>
              <a:off x="8759825" y="5788026"/>
              <a:ext cx="90488" cy="30163"/>
            </a:xfrm>
            <a:prstGeom prst="rect">
              <a:avLst/>
            </a:prstGeom>
            <a:solidFill>
              <a:srgbClr val="DE8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Rectangle 214"/>
            <p:cNvSpPr>
              <a:spLocks noChangeArrowheads="1"/>
            </p:cNvSpPr>
            <p:nvPr/>
          </p:nvSpPr>
          <p:spPr bwMode="auto">
            <a:xfrm>
              <a:off x="8369300" y="5699126"/>
              <a:ext cx="90488" cy="88900"/>
            </a:xfrm>
            <a:prstGeom prst="rect">
              <a:avLst/>
            </a:prstGeom>
            <a:solidFill>
              <a:srgbClr val="FFB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Rectangle 215"/>
            <p:cNvSpPr>
              <a:spLocks noChangeArrowheads="1"/>
            </p:cNvSpPr>
            <p:nvPr/>
          </p:nvSpPr>
          <p:spPr bwMode="auto">
            <a:xfrm>
              <a:off x="8369300" y="5788026"/>
              <a:ext cx="90488" cy="30163"/>
            </a:xfrm>
            <a:prstGeom prst="rect">
              <a:avLst/>
            </a:prstGeom>
            <a:solidFill>
              <a:srgbClr val="DE8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216"/>
            <p:cNvSpPr>
              <a:spLocks/>
            </p:cNvSpPr>
            <p:nvPr/>
          </p:nvSpPr>
          <p:spPr bwMode="auto">
            <a:xfrm>
              <a:off x="8415338" y="5307013"/>
              <a:ext cx="390525" cy="90488"/>
            </a:xfrm>
            <a:custGeom>
              <a:avLst/>
              <a:gdLst>
                <a:gd name="T0" fmla="*/ 96 w 104"/>
                <a:gd name="T1" fmla="*/ 0 h 24"/>
                <a:gd name="T2" fmla="*/ 80 w 104"/>
                <a:gd name="T3" fmla="*/ 0 h 24"/>
                <a:gd name="T4" fmla="*/ 24 w 104"/>
                <a:gd name="T5" fmla="*/ 0 h 24"/>
                <a:gd name="T6" fmla="*/ 8 w 104"/>
                <a:gd name="T7" fmla="*/ 0 h 24"/>
                <a:gd name="T8" fmla="*/ 0 w 104"/>
                <a:gd name="T9" fmla="*/ 8 h 24"/>
                <a:gd name="T10" fmla="*/ 0 w 104"/>
                <a:gd name="T11" fmla="*/ 20 h 24"/>
                <a:gd name="T12" fmla="*/ 8 w 104"/>
                <a:gd name="T13" fmla="*/ 24 h 24"/>
                <a:gd name="T14" fmla="*/ 16 w 104"/>
                <a:gd name="T15" fmla="*/ 20 h 24"/>
                <a:gd name="T16" fmla="*/ 24 w 104"/>
                <a:gd name="T17" fmla="*/ 16 h 24"/>
                <a:gd name="T18" fmla="*/ 80 w 104"/>
                <a:gd name="T19" fmla="*/ 16 h 24"/>
                <a:gd name="T20" fmla="*/ 88 w 104"/>
                <a:gd name="T21" fmla="*/ 20 h 24"/>
                <a:gd name="T22" fmla="*/ 96 w 104"/>
                <a:gd name="T23" fmla="*/ 24 h 24"/>
                <a:gd name="T24" fmla="*/ 104 w 104"/>
                <a:gd name="T25" fmla="*/ 20 h 24"/>
                <a:gd name="T26" fmla="*/ 104 w 104"/>
                <a:gd name="T27" fmla="*/ 8 h 24"/>
                <a:gd name="T28" fmla="*/ 96 w 104"/>
                <a:gd name="T2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24">
                  <a:moveTo>
                    <a:pt x="96" y="0"/>
                  </a:moveTo>
                  <a:cubicBezTo>
                    <a:pt x="92" y="0"/>
                    <a:pt x="84" y="0"/>
                    <a:pt x="8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0" y="18"/>
                    <a:pt x="0" y="20"/>
                  </a:cubicBezTo>
                  <a:cubicBezTo>
                    <a:pt x="0" y="22"/>
                    <a:pt x="4" y="24"/>
                    <a:pt x="8" y="24"/>
                  </a:cubicBezTo>
                  <a:cubicBezTo>
                    <a:pt x="12" y="24"/>
                    <a:pt x="16" y="22"/>
                    <a:pt x="16" y="20"/>
                  </a:cubicBezTo>
                  <a:cubicBezTo>
                    <a:pt x="16" y="18"/>
                    <a:pt x="20" y="16"/>
                    <a:pt x="24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4" y="16"/>
                    <a:pt x="88" y="18"/>
                    <a:pt x="88" y="20"/>
                  </a:cubicBezTo>
                  <a:cubicBezTo>
                    <a:pt x="88" y="22"/>
                    <a:pt x="92" y="24"/>
                    <a:pt x="96" y="24"/>
                  </a:cubicBezTo>
                  <a:cubicBezTo>
                    <a:pt x="100" y="24"/>
                    <a:pt x="104" y="22"/>
                    <a:pt x="104" y="20"/>
                  </a:cubicBezTo>
                  <a:cubicBezTo>
                    <a:pt x="104" y="18"/>
                    <a:pt x="104" y="12"/>
                    <a:pt x="104" y="8"/>
                  </a:cubicBezTo>
                  <a:cubicBezTo>
                    <a:pt x="104" y="4"/>
                    <a:pt x="100" y="0"/>
                    <a:pt x="96" y="0"/>
                  </a:cubicBezTo>
                  <a:close/>
                </a:path>
              </a:pathLst>
            </a:custGeom>
            <a:solidFill>
              <a:srgbClr val="334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6" name="组合 228"/>
          <p:cNvGrpSpPr/>
          <p:nvPr/>
        </p:nvGrpSpPr>
        <p:grpSpPr>
          <a:xfrm>
            <a:off x="6093693" y="2543926"/>
            <a:ext cx="294552" cy="381797"/>
            <a:chOff x="9945688" y="692150"/>
            <a:chExt cx="600075" cy="963613"/>
          </a:xfrm>
        </p:grpSpPr>
        <p:sp>
          <p:nvSpPr>
            <p:cNvPr id="157" name="Freeform 104"/>
            <p:cNvSpPr>
              <a:spLocks/>
            </p:cNvSpPr>
            <p:nvPr/>
          </p:nvSpPr>
          <p:spPr bwMode="auto">
            <a:xfrm>
              <a:off x="9945688" y="692150"/>
              <a:ext cx="300038" cy="963613"/>
            </a:xfrm>
            <a:custGeom>
              <a:avLst/>
              <a:gdLst>
                <a:gd name="T0" fmla="*/ 0 w 80"/>
                <a:gd name="T1" fmla="*/ 80 h 256"/>
                <a:gd name="T2" fmla="*/ 8 w 80"/>
                <a:gd name="T3" fmla="*/ 116 h 256"/>
                <a:gd name="T4" fmla="*/ 80 w 80"/>
                <a:gd name="T5" fmla="*/ 256 h 256"/>
                <a:gd name="T6" fmla="*/ 80 w 80"/>
                <a:gd name="T7" fmla="*/ 0 h 256"/>
                <a:gd name="T8" fmla="*/ 0 w 80"/>
                <a:gd name="T9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56">
                  <a:moveTo>
                    <a:pt x="0" y="80"/>
                  </a:moveTo>
                  <a:cubicBezTo>
                    <a:pt x="0" y="93"/>
                    <a:pt x="3" y="105"/>
                    <a:pt x="8" y="116"/>
                  </a:cubicBezTo>
                  <a:cubicBezTo>
                    <a:pt x="80" y="256"/>
                    <a:pt x="80" y="256"/>
                    <a:pt x="80" y="256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05"/>
            <p:cNvSpPr>
              <a:spLocks/>
            </p:cNvSpPr>
            <p:nvPr/>
          </p:nvSpPr>
          <p:spPr bwMode="auto">
            <a:xfrm>
              <a:off x="10245725" y="692150"/>
              <a:ext cx="300038" cy="963613"/>
            </a:xfrm>
            <a:custGeom>
              <a:avLst/>
              <a:gdLst>
                <a:gd name="T0" fmla="*/ 80 w 80"/>
                <a:gd name="T1" fmla="*/ 80 h 256"/>
                <a:gd name="T2" fmla="*/ 0 w 80"/>
                <a:gd name="T3" fmla="*/ 0 h 256"/>
                <a:gd name="T4" fmla="*/ 0 w 80"/>
                <a:gd name="T5" fmla="*/ 256 h 256"/>
                <a:gd name="T6" fmla="*/ 72 w 80"/>
                <a:gd name="T7" fmla="*/ 116 h 256"/>
                <a:gd name="T8" fmla="*/ 80 w 80"/>
                <a:gd name="T9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56">
                  <a:moveTo>
                    <a:pt x="80" y="80"/>
                  </a:moveTo>
                  <a:cubicBezTo>
                    <a:pt x="80" y="36"/>
                    <a:pt x="44" y="0"/>
                    <a:pt x="0" y="0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77" y="105"/>
                    <a:pt x="80" y="93"/>
                    <a:pt x="80" y="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106"/>
            <p:cNvSpPr>
              <a:spLocks noChangeArrowheads="1"/>
            </p:cNvSpPr>
            <p:nvPr/>
          </p:nvSpPr>
          <p:spPr bwMode="auto">
            <a:xfrm>
              <a:off x="10050463" y="798513"/>
              <a:ext cx="390525" cy="390525"/>
            </a:xfrm>
            <a:prstGeom prst="ellipse">
              <a:avLst/>
            </a:prstGeom>
            <a:solidFill>
              <a:srgbClr val="CD41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107"/>
            <p:cNvSpPr>
              <a:spLocks noChangeArrowheads="1"/>
            </p:cNvSpPr>
            <p:nvPr/>
          </p:nvSpPr>
          <p:spPr bwMode="auto">
            <a:xfrm>
              <a:off x="10080625" y="828675"/>
              <a:ext cx="330200" cy="330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4" name="Rectangle 120"/>
          <p:cNvSpPr/>
          <p:nvPr/>
        </p:nvSpPr>
        <p:spPr>
          <a:xfrm>
            <a:off x="800904" y="2535834"/>
            <a:ext cx="1560043" cy="3877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實習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期間</a:t>
            </a: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大四</a:t>
            </a: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</a:p>
        </p:txBody>
      </p:sp>
      <p:sp>
        <p:nvSpPr>
          <p:cNvPr id="79" name="Rectangle 120"/>
          <p:cNvSpPr/>
          <p:nvPr/>
        </p:nvSpPr>
        <p:spPr>
          <a:xfrm>
            <a:off x="2707562" y="1882461"/>
            <a:ext cx="1560042" cy="3877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期滿留任</a:t>
            </a: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畢業</a:t>
            </a:r>
            <a:r>
              <a:rPr lang="en-US" altLang="zh-TW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80" name="Title 13"/>
          <p:cNvSpPr txBox="1">
            <a:spLocks/>
          </p:cNvSpPr>
          <p:nvPr/>
        </p:nvSpPr>
        <p:spPr>
          <a:xfrm>
            <a:off x="2658140" y="2277544"/>
            <a:ext cx="1560457" cy="732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工程師</a:t>
            </a:r>
            <a:endParaRPr lang="en-US" altLang="zh-TW" sz="1400" dirty="0" smtClean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</a:t>
            </a: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留任獎金</a:t>
            </a:r>
            <a:endParaRPr lang="en-US" altLang="zh-TW" sz="1400" dirty="0" smtClean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6" name="Rectangle 120"/>
          <p:cNvSpPr/>
          <p:nvPr/>
        </p:nvSpPr>
        <p:spPr>
          <a:xfrm>
            <a:off x="4946041" y="1215690"/>
            <a:ext cx="1005403" cy="360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年資累積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97" name="Title 13"/>
          <p:cNvSpPr txBox="1">
            <a:spLocks/>
          </p:cNvSpPr>
          <p:nvPr/>
        </p:nvSpPr>
        <p:spPr>
          <a:xfrm>
            <a:off x="4572000" y="1638666"/>
            <a:ext cx="1597881" cy="732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高級</a:t>
            </a: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工程師</a:t>
            </a:r>
            <a:endParaRPr lang="en-US" altLang="zh-TW" sz="1400" dirty="0" smtClean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Title 13"/>
          <p:cNvSpPr txBox="1">
            <a:spLocks/>
          </p:cNvSpPr>
          <p:nvPr/>
        </p:nvSpPr>
        <p:spPr>
          <a:xfrm>
            <a:off x="6570291" y="956761"/>
            <a:ext cx="1597881" cy="732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TW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技術職</a:t>
            </a:r>
            <a:r>
              <a:rPr lang="en-US" altLang="zh-TW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技術副理</a:t>
            </a:r>
            <a:endParaRPr lang="en-US" altLang="zh-TW" sz="1400" dirty="0" smtClean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zh-TW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管理職</a:t>
            </a:r>
            <a:r>
              <a:rPr lang="en-US" altLang="zh-TW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</a:t>
            </a:r>
            <a:r>
              <a:rPr lang="zh-TW" altLang="en-US" sz="1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endParaRPr lang="en-US" altLang="zh-TW" sz="1400" dirty="0" smtClean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1" name="Rectangle 120"/>
          <p:cNvSpPr/>
          <p:nvPr/>
        </p:nvSpPr>
        <p:spPr>
          <a:xfrm>
            <a:off x="6902071" y="567277"/>
            <a:ext cx="1005403" cy="360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晉升管道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71645" y="989295"/>
            <a:ext cx="3000192" cy="923516"/>
          </a:xfrm>
          <a:prstGeom prst="roundRect">
            <a:avLst/>
          </a:prstGeom>
          <a:solidFill>
            <a:srgbClr val="FFFFCC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、承認實習</a:t>
            </a:r>
            <a:r>
              <a:rPr lang="zh-TW" altLang="en-US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年資。</a:t>
            </a:r>
            <a:endParaRPr lang="en-US" altLang="zh-TW" sz="1600" dirty="0" smtClean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、提供留任獎金。</a:t>
            </a:r>
            <a:endParaRPr lang="en-US" altLang="zh-TW" sz="1600" dirty="0" smtClean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16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、申請在學</a:t>
            </a:r>
            <a:r>
              <a:rPr lang="zh-TW" altLang="en-US" sz="1600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進修獎學金。</a:t>
            </a:r>
            <a:endParaRPr lang="zh-TW" altLang="en-US" sz="16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04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訓練規劃</a:t>
            </a:r>
          </a:p>
        </p:txBody>
      </p:sp>
      <p:grpSp>
        <p:nvGrpSpPr>
          <p:cNvPr id="27" name="群組 26"/>
          <p:cNvGrpSpPr/>
          <p:nvPr/>
        </p:nvGrpSpPr>
        <p:grpSpPr>
          <a:xfrm>
            <a:off x="2498986" y="849525"/>
            <a:ext cx="4158969" cy="3751049"/>
            <a:chOff x="3402981" y="1478191"/>
            <a:chExt cx="2338037" cy="2339182"/>
          </a:xfrm>
        </p:grpSpPr>
        <p:grpSp>
          <p:nvGrpSpPr>
            <p:cNvPr id="2" name="Group 4"/>
            <p:cNvGrpSpPr>
              <a:grpSpLocks noChangeAspect="1"/>
            </p:cNvGrpSpPr>
            <p:nvPr/>
          </p:nvGrpSpPr>
          <p:grpSpPr bwMode="auto">
            <a:xfrm>
              <a:off x="3402981" y="1478191"/>
              <a:ext cx="2338037" cy="2339182"/>
              <a:chOff x="461" y="696"/>
              <a:chExt cx="2042" cy="2043"/>
            </a:xfrm>
          </p:grpSpPr>
          <p:sp>
            <p:nvSpPr>
              <p:cNvPr id="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61" y="696"/>
                <a:ext cx="2042" cy="2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" name="Freeform 5"/>
              <p:cNvSpPr>
                <a:spLocks/>
              </p:cNvSpPr>
              <p:nvPr/>
            </p:nvSpPr>
            <p:spPr bwMode="auto">
              <a:xfrm>
                <a:off x="449" y="708"/>
                <a:ext cx="1021" cy="1115"/>
              </a:xfrm>
              <a:custGeom>
                <a:avLst/>
                <a:gdLst>
                  <a:gd name="T0" fmla="*/ 1021 w 1021"/>
                  <a:gd name="T1" fmla="*/ 1115 h 1115"/>
                  <a:gd name="T2" fmla="*/ 1021 w 1021"/>
                  <a:gd name="T3" fmla="*/ 0 h 1115"/>
                  <a:gd name="T4" fmla="*/ 516 w 1021"/>
                  <a:gd name="T5" fmla="*/ 387 h 1115"/>
                  <a:gd name="T6" fmla="*/ 0 w 1021"/>
                  <a:gd name="T7" fmla="*/ 763 h 1115"/>
                  <a:gd name="T8" fmla="*/ 1021 w 1021"/>
                  <a:gd name="T9" fmla="*/ 1115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1" h="1115">
                    <a:moveTo>
                      <a:pt x="1021" y="1115"/>
                    </a:moveTo>
                    <a:lnTo>
                      <a:pt x="1021" y="0"/>
                    </a:lnTo>
                    <a:lnTo>
                      <a:pt x="516" y="387"/>
                    </a:lnTo>
                    <a:lnTo>
                      <a:pt x="0" y="763"/>
                    </a:lnTo>
                    <a:lnTo>
                      <a:pt x="1021" y="1115"/>
                    </a:lnTo>
                    <a:close/>
                  </a:path>
                </a:pathLst>
              </a:custGeom>
              <a:solidFill>
                <a:srgbClr val="FFC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1470" y="708"/>
                <a:ext cx="1033" cy="1115"/>
              </a:xfrm>
              <a:custGeom>
                <a:avLst/>
                <a:gdLst>
                  <a:gd name="T0" fmla="*/ 0 w 1033"/>
                  <a:gd name="T1" fmla="*/ 0 h 1115"/>
                  <a:gd name="T2" fmla="*/ 0 w 1033"/>
                  <a:gd name="T3" fmla="*/ 1115 h 1115"/>
                  <a:gd name="T4" fmla="*/ 1033 w 1033"/>
                  <a:gd name="T5" fmla="*/ 763 h 1115"/>
                  <a:gd name="T6" fmla="*/ 517 w 1033"/>
                  <a:gd name="T7" fmla="*/ 387 h 1115"/>
                  <a:gd name="T8" fmla="*/ 0 w 1033"/>
                  <a:gd name="T9" fmla="*/ 0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3" h="1115">
                    <a:moveTo>
                      <a:pt x="0" y="0"/>
                    </a:moveTo>
                    <a:lnTo>
                      <a:pt x="0" y="1115"/>
                    </a:lnTo>
                    <a:lnTo>
                      <a:pt x="1033" y="763"/>
                    </a:lnTo>
                    <a:lnTo>
                      <a:pt x="517" y="3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61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1470" y="1471"/>
                <a:ext cx="1033" cy="1257"/>
              </a:xfrm>
              <a:custGeom>
                <a:avLst/>
                <a:gdLst>
                  <a:gd name="T0" fmla="*/ 1033 w 1033"/>
                  <a:gd name="T1" fmla="*/ 0 h 1257"/>
                  <a:gd name="T2" fmla="*/ 0 w 1033"/>
                  <a:gd name="T3" fmla="*/ 352 h 1257"/>
                  <a:gd name="T4" fmla="*/ 646 w 1033"/>
                  <a:gd name="T5" fmla="*/ 1257 h 1257"/>
                  <a:gd name="T6" fmla="*/ 833 w 1033"/>
                  <a:gd name="T7" fmla="*/ 634 h 1257"/>
                  <a:gd name="T8" fmla="*/ 1033 w 1033"/>
                  <a:gd name="T9" fmla="*/ 0 h 1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3" h="1257">
                    <a:moveTo>
                      <a:pt x="1033" y="0"/>
                    </a:moveTo>
                    <a:lnTo>
                      <a:pt x="0" y="352"/>
                    </a:lnTo>
                    <a:lnTo>
                      <a:pt x="646" y="1257"/>
                    </a:lnTo>
                    <a:lnTo>
                      <a:pt x="833" y="634"/>
                    </a:lnTo>
                    <a:lnTo>
                      <a:pt x="1033" y="0"/>
                    </a:lnTo>
                    <a:close/>
                  </a:path>
                </a:pathLst>
              </a:custGeom>
              <a:solidFill>
                <a:srgbClr val="1C2B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836" y="1823"/>
                <a:ext cx="1280" cy="905"/>
              </a:xfrm>
              <a:custGeom>
                <a:avLst/>
                <a:gdLst>
                  <a:gd name="T0" fmla="*/ 1280 w 1280"/>
                  <a:gd name="T1" fmla="*/ 905 h 905"/>
                  <a:gd name="T2" fmla="*/ 634 w 1280"/>
                  <a:gd name="T3" fmla="*/ 0 h 905"/>
                  <a:gd name="T4" fmla="*/ 0 w 1280"/>
                  <a:gd name="T5" fmla="*/ 905 h 905"/>
                  <a:gd name="T6" fmla="*/ 634 w 1280"/>
                  <a:gd name="T7" fmla="*/ 905 h 905"/>
                  <a:gd name="T8" fmla="*/ 1280 w 1280"/>
                  <a:gd name="T9" fmla="*/ 905 h 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0" h="905">
                    <a:moveTo>
                      <a:pt x="1280" y="905"/>
                    </a:moveTo>
                    <a:lnTo>
                      <a:pt x="634" y="0"/>
                    </a:lnTo>
                    <a:lnTo>
                      <a:pt x="0" y="905"/>
                    </a:lnTo>
                    <a:lnTo>
                      <a:pt x="634" y="905"/>
                    </a:lnTo>
                    <a:lnTo>
                      <a:pt x="1280" y="905"/>
                    </a:lnTo>
                    <a:close/>
                  </a:path>
                </a:pathLst>
              </a:custGeom>
              <a:solidFill>
                <a:srgbClr val="464F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449" y="1471"/>
                <a:ext cx="1021" cy="1257"/>
              </a:xfrm>
              <a:custGeom>
                <a:avLst/>
                <a:gdLst>
                  <a:gd name="T0" fmla="*/ 387 w 1021"/>
                  <a:gd name="T1" fmla="*/ 1257 h 1257"/>
                  <a:gd name="T2" fmla="*/ 1021 w 1021"/>
                  <a:gd name="T3" fmla="*/ 352 h 1257"/>
                  <a:gd name="T4" fmla="*/ 0 w 1021"/>
                  <a:gd name="T5" fmla="*/ 0 h 1257"/>
                  <a:gd name="T6" fmla="*/ 199 w 1021"/>
                  <a:gd name="T7" fmla="*/ 634 h 1257"/>
                  <a:gd name="T8" fmla="*/ 387 w 1021"/>
                  <a:gd name="T9" fmla="*/ 1257 h 1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1" h="1257">
                    <a:moveTo>
                      <a:pt x="387" y="1257"/>
                    </a:moveTo>
                    <a:lnTo>
                      <a:pt x="1021" y="352"/>
                    </a:lnTo>
                    <a:lnTo>
                      <a:pt x="0" y="0"/>
                    </a:lnTo>
                    <a:lnTo>
                      <a:pt x="199" y="634"/>
                    </a:lnTo>
                    <a:lnTo>
                      <a:pt x="387" y="125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533706" y="1878174"/>
              <a:ext cx="911249" cy="5949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2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 Unicode MS" pitchFamily="34" charset="-122"/>
                </a:rPr>
                <a:t>新人</a:t>
              </a:r>
              <a:endPara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endParaRPr>
            </a:p>
            <a:p>
              <a:pPr algn="ctr"/>
              <a:r>
                <a:rPr lang="zh-TW" altLang="en-US" sz="2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 Unicode MS" pitchFamily="34" charset="-122"/>
                </a:rPr>
                <a:t>訓練課程</a:t>
              </a:r>
              <a:endParaRPr lang="zh-CN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86762" y="2643666"/>
              <a:ext cx="911249" cy="5949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2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 Unicode MS" pitchFamily="34" charset="-122"/>
                </a:rPr>
                <a:t>完善</a:t>
              </a:r>
              <a:endPara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endParaRPr>
            </a:p>
            <a:p>
              <a:pPr algn="ctr"/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 Unicode MS" pitchFamily="34" charset="-122"/>
                </a:rPr>
                <a:t>學習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 Unicode MS" pitchFamily="34" charset="-122"/>
                </a:rPr>
                <a:t>地圖</a:t>
              </a:r>
              <a:endParaRPr lang="zh-CN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12530" y="3144562"/>
              <a:ext cx="507531" cy="5949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 Unicode MS" pitchFamily="34" charset="-122"/>
                </a:rPr>
                <a:t>通識</a:t>
              </a:r>
              <a:endPara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endParaRPr>
            </a:p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 Unicode MS" pitchFamily="34" charset="-122"/>
                </a:rPr>
                <a:t>課程</a:t>
              </a:r>
              <a:endParaRPr lang="zh-CN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endParaRPr>
            </a:p>
          </p:txBody>
        </p:sp>
      </p:grpSp>
      <p:sp>
        <p:nvSpPr>
          <p:cNvPr id="28" name="Rectangle 120"/>
          <p:cNvSpPr/>
          <p:nvPr/>
        </p:nvSpPr>
        <p:spPr>
          <a:xfrm>
            <a:off x="6069789" y="890762"/>
            <a:ext cx="2319866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公司簡介</a:t>
            </a: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、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文化價值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產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線實習、主管座談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輔導員</a:t>
            </a: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、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小天使制度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29" name="Rectangle 120"/>
          <p:cNvSpPr/>
          <p:nvPr/>
        </p:nvSpPr>
        <p:spPr>
          <a:xfrm>
            <a:off x="6403570" y="3015004"/>
            <a:ext cx="2319866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依照職務別規劃課程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線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上學習地圖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提升專業知識及技能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30" name="Rectangle 120"/>
          <p:cNvSpPr/>
          <p:nvPr/>
        </p:nvSpPr>
        <p:spPr>
          <a:xfrm>
            <a:off x="3608073" y="4626865"/>
            <a:ext cx="1909497" cy="36099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多元化語言課程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31" name="TextBox 12"/>
          <p:cNvSpPr txBox="1"/>
          <p:nvPr/>
        </p:nvSpPr>
        <p:spPr>
          <a:xfrm>
            <a:off x="2983444" y="2725049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rPr>
              <a:t>品質</a:t>
            </a:r>
            <a:endParaRPr lang="en-US" altLang="zh-TW" sz="28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itchFamily="34" charset="-122"/>
            </a:endParaRPr>
          </a:p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rPr>
              <a:t>課程</a:t>
            </a:r>
            <a:endParaRPr lang="zh-CN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itchFamily="34" charset="-122"/>
            </a:endParaRPr>
          </a:p>
        </p:txBody>
      </p:sp>
      <p:sp>
        <p:nvSpPr>
          <p:cNvPr id="32" name="Rectangle 120"/>
          <p:cNvSpPr/>
          <p:nvPr/>
        </p:nvSpPr>
        <p:spPr>
          <a:xfrm>
            <a:off x="121923" y="3015004"/>
            <a:ext cx="2683812" cy="78572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QC Story</a:t>
            </a: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與</a:t>
            </a:r>
            <a:r>
              <a:rPr lang="en-US" altLang="zh-TW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QC</a:t>
            </a: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七大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手法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CIP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活動</a:t>
            </a:r>
            <a:endParaRPr lang="zh-TW" alt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2983444" y="1490927"/>
            <a:ext cx="16209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rPr>
              <a:t>儲備</a:t>
            </a:r>
            <a:endParaRPr lang="en-US" altLang="zh-TW" sz="28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itchFamily="34" charset="-122"/>
            </a:endParaRPr>
          </a:p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itchFamily="34" charset="-122"/>
              </a:rPr>
              <a:t>幹部培訓</a:t>
            </a:r>
            <a:endParaRPr lang="zh-CN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itchFamily="34" charset="-122"/>
            </a:endParaRPr>
          </a:p>
        </p:txBody>
      </p:sp>
      <p:sp>
        <p:nvSpPr>
          <p:cNvPr id="34" name="Rectangle 120"/>
          <p:cNvSpPr/>
          <p:nvPr/>
        </p:nvSpPr>
        <p:spPr>
          <a:xfrm>
            <a:off x="868763" y="1235472"/>
            <a:ext cx="2114681" cy="73250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領導統御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管理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儲備培訓課表安排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819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實習專案實施概況</a:t>
            </a:r>
            <a:endParaRPr lang="zh-TW" altLang="en-US" dirty="0"/>
          </a:p>
        </p:txBody>
      </p:sp>
      <p:sp>
        <p:nvSpPr>
          <p:cNvPr id="16" name="Freeform 3"/>
          <p:cNvSpPr>
            <a:spLocks noChangeArrowheads="1"/>
          </p:cNvSpPr>
          <p:nvPr/>
        </p:nvSpPr>
        <p:spPr bwMode="auto">
          <a:xfrm rot="19397468">
            <a:off x="3097211" y="1314663"/>
            <a:ext cx="1730288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3"/>
          <p:cNvSpPr>
            <a:spLocks noChangeArrowheads="1"/>
          </p:cNvSpPr>
          <p:nvPr/>
        </p:nvSpPr>
        <p:spPr bwMode="auto">
          <a:xfrm rot="3202081">
            <a:off x="4318383" y="1723649"/>
            <a:ext cx="1730288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3"/>
          <p:cNvSpPr>
            <a:spLocks noChangeArrowheads="1"/>
          </p:cNvSpPr>
          <p:nvPr/>
        </p:nvSpPr>
        <p:spPr bwMode="auto">
          <a:xfrm rot="8579122">
            <a:off x="3906597" y="2946788"/>
            <a:ext cx="1730288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3"/>
          <p:cNvSpPr>
            <a:spLocks noChangeArrowheads="1"/>
          </p:cNvSpPr>
          <p:nvPr/>
        </p:nvSpPr>
        <p:spPr bwMode="auto">
          <a:xfrm rot="13978264">
            <a:off x="2686068" y="2546388"/>
            <a:ext cx="1730288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8" name="Elbow Connector 63"/>
          <p:cNvCxnSpPr/>
          <p:nvPr/>
        </p:nvCxnSpPr>
        <p:spPr>
          <a:xfrm rot="5400000" flipH="1" flipV="1">
            <a:off x="1793086" y="2291805"/>
            <a:ext cx="222683" cy="2468487"/>
          </a:xfrm>
          <a:prstGeom prst="bentConnector2">
            <a:avLst/>
          </a:prstGeom>
          <a:ln>
            <a:solidFill>
              <a:schemeClr val="accent5"/>
            </a:solidFill>
            <a:headEnd type="oval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670184" y="1141623"/>
            <a:ext cx="3554105" cy="563931"/>
            <a:chOff x="687602" y="840984"/>
            <a:chExt cx="3554105" cy="682225"/>
          </a:xfrm>
          <a:effectLst/>
        </p:grpSpPr>
        <p:cxnSp>
          <p:nvCxnSpPr>
            <p:cNvPr id="30" name="Straight Connector 16"/>
            <p:cNvCxnSpPr/>
            <p:nvPr/>
          </p:nvCxnSpPr>
          <p:spPr>
            <a:xfrm flipV="1">
              <a:off x="4231411" y="840984"/>
              <a:ext cx="0" cy="459861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0"/>
            <p:cNvCxnSpPr/>
            <p:nvPr/>
          </p:nvCxnSpPr>
          <p:spPr>
            <a:xfrm flipH="1">
              <a:off x="687602" y="853440"/>
              <a:ext cx="3554105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6"/>
            <p:cNvCxnSpPr/>
            <p:nvPr/>
          </p:nvCxnSpPr>
          <p:spPr>
            <a:xfrm>
              <a:off x="697641" y="840984"/>
              <a:ext cx="0" cy="682225"/>
            </a:xfrm>
            <a:prstGeom prst="line">
              <a:avLst/>
            </a:prstGeom>
            <a:ln>
              <a:solidFill>
                <a:schemeClr val="accent2"/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51"/>
          <p:cNvCxnSpPr/>
          <p:nvPr/>
        </p:nvCxnSpPr>
        <p:spPr>
          <a:xfrm flipH="1">
            <a:off x="5857021" y="2560942"/>
            <a:ext cx="261926" cy="0"/>
          </a:xfrm>
          <a:prstGeom prst="line">
            <a:avLst/>
          </a:prstGeom>
          <a:ln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59"/>
          <p:cNvCxnSpPr/>
          <p:nvPr/>
        </p:nvCxnSpPr>
        <p:spPr>
          <a:xfrm flipV="1">
            <a:off x="6115772" y="1241097"/>
            <a:ext cx="0" cy="1331803"/>
          </a:xfrm>
          <a:prstGeom prst="line">
            <a:avLst/>
          </a:prstGeom>
          <a:ln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60"/>
          <p:cNvCxnSpPr/>
          <p:nvPr/>
        </p:nvCxnSpPr>
        <p:spPr>
          <a:xfrm>
            <a:off x="6115772" y="1238471"/>
            <a:ext cx="2303113" cy="14628"/>
          </a:xfrm>
          <a:prstGeom prst="line">
            <a:avLst/>
          </a:prstGeom>
          <a:ln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66"/>
          <p:cNvCxnSpPr/>
          <p:nvPr/>
        </p:nvCxnSpPr>
        <p:spPr>
          <a:xfrm flipV="1">
            <a:off x="8411069" y="1240407"/>
            <a:ext cx="0" cy="254698"/>
          </a:xfrm>
          <a:prstGeom prst="line">
            <a:avLst/>
          </a:prstGeom>
          <a:ln>
            <a:solidFill>
              <a:schemeClr val="accent3"/>
            </a:solidFill>
            <a:headEnd type="oval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77"/>
          <p:cNvCxnSpPr/>
          <p:nvPr/>
        </p:nvCxnSpPr>
        <p:spPr>
          <a:xfrm>
            <a:off x="4772863" y="4858068"/>
            <a:ext cx="1455083" cy="10731"/>
          </a:xfrm>
          <a:prstGeom prst="line">
            <a:avLst/>
          </a:prstGeom>
          <a:ln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79"/>
          <p:cNvCxnSpPr/>
          <p:nvPr/>
        </p:nvCxnSpPr>
        <p:spPr>
          <a:xfrm flipV="1">
            <a:off x="4772863" y="4466681"/>
            <a:ext cx="0" cy="402118"/>
          </a:xfrm>
          <a:prstGeom prst="line">
            <a:avLst/>
          </a:prstGeom>
          <a:ln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81"/>
          <p:cNvCxnSpPr/>
          <p:nvPr/>
        </p:nvCxnSpPr>
        <p:spPr>
          <a:xfrm flipV="1">
            <a:off x="6231964" y="3175078"/>
            <a:ext cx="0" cy="1719804"/>
          </a:xfrm>
          <a:prstGeom prst="line">
            <a:avLst/>
          </a:prstGeom>
          <a:ln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85"/>
          <p:cNvCxnSpPr/>
          <p:nvPr/>
        </p:nvCxnSpPr>
        <p:spPr>
          <a:xfrm flipV="1">
            <a:off x="6227946" y="3175078"/>
            <a:ext cx="2190939" cy="11504"/>
          </a:xfrm>
          <a:prstGeom prst="line">
            <a:avLst/>
          </a:prstGeom>
          <a:ln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88"/>
          <p:cNvCxnSpPr/>
          <p:nvPr/>
        </p:nvCxnSpPr>
        <p:spPr>
          <a:xfrm flipV="1">
            <a:off x="8418885" y="3175079"/>
            <a:ext cx="0" cy="350969"/>
          </a:xfrm>
          <a:prstGeom prst="line">
            <a:avLst/>
          </a:prstGeom>
          <a:ln>
            <a:solidFill>
              <a:schemeClr val="accent4"/>
            </a:solidFill>
            <a:head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Freeform 2"/>
          <p:cNvSpPr>
            <a:spLocks noChangeArrowheads="1"/>
          </p:cNvSpPr>
          <p:nvPr/>
        </p:nvSpPr>
        <p:spPr bwMode="auto">
          <a:xfrm>
            <a:off x="4975921" y="2389940"/>
            <a:ext cx="422690" cy="422690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120"/>
          <p:cNvSpPr/>
          <p:nvPr/>
        </p:nvSpPr>
        <p:spPr>
          <a:xfrm>
            <a:off x="579711" y="1804238"/>
            <a:ext cx="1415772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產學關懷小組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定期關懷學生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實習狀況</a:t>
            </a:r>
            <a:endParaRPr lang="en-US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47" name="Rectangle 120"/>
          <p:cNvSpPr/>
          <p:nvPr/>
        </p:nvSpPr>
        <p:spPr>
          <a:xfrm>
            <a:off x="579711" y="3738917"/>
            <a:ext cx="162095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實習專案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實施十四年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完善的實習制度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48" name="Rectangle 120"/>
          <p:cNvSpPr/>
          <p:nvPr/>
        </p:nvSpPr>
        <p:spPr>
          <a:xfrm>
            <a:off x="6963144" y="1743275"/>
            <a:ext cx="1864613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合作學校超過</a:t>
            </a: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10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所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2020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年度實習生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超過</a:t>
            </a:r>
            <a:r>
              <a:rPr lang="en-US" altLang="zh-TW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200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人以上</a:t>
            </a:r>
          </a:p>
        </p:txBody>
      </p:sp>
      <p:sp>
        <p:nvSpPr>
          <p:cNvPr id="49" name="Rectangle 120"/>
          <p:cNvSpPr/>
          <p:nvPr/>
        </p:nvSpPr>
        <p:spPr>
          <a:xfrm>
            <a:off x="6963144" y="3583425"/>
            <a:ext cx="1826141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統一安排實習生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新人訓練課程</a:t>
            </a:r>
            <a:endParaRPr lang="en-US" altLang="zh-TW" sz="16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16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使</a:t>
            </a:r>
            <a:r>
              <a:rPr lang="zh-TW" altLang="en-US" sz="16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學習與實習接軌</a:t>
            </a:r>
            <a:endParaRPr lang="en-US" altLang="zh-TW" sz="16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54" name="稻壳儿小白白(http://dwz.cn/Wu2UP)"/>
          <p:cNvSpPr>
            <a:spLocks noEditPoints="1"/>
          </p:cNvSpPr>
          <p:nvPr/>
        </p:nvSpPr>
        <p:spPr bwMode="auto">
          <a:xfrm>
            <a:off x="4554584" y="3712790"/>
            <a:ext cx="469063" cy="414141"/>
          </a:xfrm>
          <a:custGeom>
            <a:avLst/>
            <a:gdLst>
              <a:gd name="T0" fmla="*/ 371777361 w 116"/>
              <a:gd name="T1" fmla="*/ 139305784 h 94"/>
              <a:gd name="T2" fmla="*/ 0 w 116"/>
              <a:gd name="T3" fmla="*/ 0 h 94"/>
              <a:gd name="T4" fmla="*/ 0 w 116"/>
              <a:gd name="T5" fmla="*/ 506566258 h 94"/>
              <a:gd name="T6" fmla="*/ 19228903 w 116"/>
              <a:gd name="T7" fmla="*/ 506566258 h 94"/>
              <a:gd name="T8" fmla="*/ 44868285 w 116"/>
              <a:gd name="T9" fmla="*/ 506566258 h 94"/>
              <a:gd name="T10" fmla="*/ 44868285 w 116"/>
              <a:gd name="T11" fmla="*/ 550889453 h 94"/>
              <a:gd name="T12" fmla="*/ 326906544 w 116"/>
              <a:gd name="T13" fmla="*/ 595215164 h 94"/>
              <a:gd name="T14" fmla="*/ 416645645 w 116"/>
              <a:gd name="T15" fmla="*/ 595215164 h 94"/>
              <a:gd name="T16" fmla="*/ 698683905 w 116"/>
              <a:gd name="T17" fmla="*/ 550889453 h 94"/>
              <a:gd name="T18" fmla="*/ 698683905 w 116"/>
              <a:gd name="T19" fmla="*/ 506566258 h 94"/>
              <a:gd name="T20" fmla="*/ 717912808 w 116"/>
              <a:gd name="T21" fmla="*/ 506566258 h 94"/>
              <a:gd name="T22" fmla="*/ 743552189 w 116"/>
              <a:gd name="T23" fmla="*/ 506566258 h 94"/>
              <a:gd name="T24" fmla="*/ 743552189 w 116"/>
              <a:gd name="T25" fmla="*/ 0 h 94"/>
              <a:gd name="T26" fmla="*/ 371777361 w 116"/>
              <a:gd name="T27" fmla="*/ 139305784 h 94"/>
              <a:gd name="T28" fmla="*/ 326906544 w 116"/>
              <a:gd name="T29" fmla="*/ 481236561 h 94"/>
              <a:gd name="T30" fmla="*/ 44868285 w 116"/>
              <a:gd name="T31" fmla="*/ 436913366 h 94"/>
              <a:gd name="T32" fmla="*/ 44868285 w 116"/>
              <a:gd name="T33" fmla="*/ 44325711 h 94"/>
              <a:gd name="T34" fmla="*/ 108968004 w 116"/>
              <a:gd name="T35" fmla="*/ 44325711 h 94"/>
              <a:gd name="T36" fmla="*/ 121788961 w 116"/>
              <a:gd name="T37" fmla="*/ 50656877 h 94"/>
              <a:gd name="T38" fmla="*/ 121788961 w 116"/>
              <a:gd name="T39" fmla="*/ 50656877 h 94"/>
              <a:gd name="T40" fmla="*/ 320496066 w 116"/>
              <a:gd name="T41" fmla="*/ 126640935 h 94"/>
              <a:gd name="T42" fmla="*/ 326906544 w 116"/>
              <a:gd name="T43" fmla="*/ 139305784 h 94"/>
              <a:gd name="T44" fmla="*/ 326906544 w 116"/>
              <a:gd name="T45" fmla="*/ 481236561 h 94"/>
              <a:gd name="T46" fmla="*/ 698683905 w 116"/>
              <a:gd name="T47" fmla="*/ 436913366 h 94"/>
              <a:gd name="T48" fmla="*/ 416645645 w 116"/>
              <a:gd name="T49" fmla="*/ 481236561 h 94"/>
              <a:gd name="T50" fmla="*/ 416645645 w 116"/>
              <a:gd name="T51" fmla="*/ 139305784 h 94"/>
              <a:gd name="T52" fmla="*/ 698683905 w 116"/>
              <a:gd name="T53" fmla="*/ 44325711 h 94"/>
              <a:gd name="T54" fmla="*/ 698683905 w 116"/>
              <a:gd name="T55" fmla="*/ 436913366 h 9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16" h="94">
                <a:moveTo>
                  <a:pt x="58" y="22"/>
                </a:moveTo>
                <a:cubicBezTo>
                  <a:pt x="58" y="3"/>
                  <a:pt x="17" y="0"/>
                  <a:pt x="0" y="0"/>
                </a:cubicBezTo>
                <a:cubicBezTo>
                  <a:pt x="0" y="80"/>
                  <a:pt x="0" y="80"/>
                  <a:pt x="0" y="80"/>
                </a:cubicBezTo>
                <a:cubicBezTo>
                  <a:pt x="3" y="80"/>
                  <a:pt x="3" y="80"/>
                  <a:pt x="3" y="80"/>
                </a:cubicBezTo>
                <a:cubicBezTo>
                  <a:pt x="5" y="80"/>
                  <a:pt x="6" y="80"/>
                  <a:pt x="7" y="80"/>
                </a:cubicBezTo>
                <a:cubicBezTo>
                  <a:pt x="7" y="87"/>
                  <a:pt x="7" y="87"/>
                  <a:pt x="7" y="87"/>
                </a:cubicBezTo>
                <a:cubicBezTo>
                  <a:pt x="21" y="87"/>
                  <a:pt x="51" y="83"/>
                  <a:pt x="51" y="94"/>
                </a:cubicBezTo>
                <a:cubicBezTo>
                  <a:pt x="65" y="94"/>
                  <a:pt x="65" y="94"/>
                  <a:pt x="65" y="94"/>
                </a:cubicBezTo>
                <a:cubicBezTo>
                  <a:pt x="65" y="83"/>
                  <a:pt x="94" y="87"/>
                  <a:pt x="109" y="87"/>
                </a:cubicBezTo>
                <a:cubicBezTo>
                  <a:pt x="109" y="80"/>
                  <a:pt x="109" y="80"/>
                  <a:pt x="109" y="80"/>
                </a:cubicBezTo>
                <a:cubicBezTo>
                  <a:pt x="110" y="80"/>
                  <a:pt x="111" y="80"/>
                  <a:pt x="112" y="80"/>
                </a:cubicBezTo>
                <a:cubicBezTo>
                  <a:pt x="116" y="80"/>
                  <a:pt x="116" y="80"/>
                  <a:pt x="116" y="80"/>
                </a:cubicBezTo>
                <a:cubicBezTo>
                  <a:pt x="116" y="0"/>
                  <a:pt x="116" y="0"/>
                  <a:pt x="116" y="0"/>
                </a:cubicBezTo>
                <a:cubicBezTo>
                  <a:pt x="98" y="0"/>
                  <a:pt x="58" y="3"/>
                  <a:pt x="58" y="22"/>
                </a:cubicBezTo>
                <a:close/>
                <a:moveTo>
                  <a:pt x="51" y="76"/>
                </a:moveTo>
                <a:cubicBezTo>
                  <a:pt x="40" y="69"/>
                  <a:pt x="20" y="69"/>
                  <a:pt x="7" y="69"/>
                </a:cubicBezTo>
                <a:cubicBezTo>
                  <a:pt x="7" y="7"/>
                  <a:pt x="7" y="7"/>
                  <a:pt x="7" y="7"/>
                </a:cubicBezTo>
                <a:cubicBezTo>
                  <a:pt x="11" y="7"/>
                  <a:pt x="14" y="7"/>
                  <a:pt x="17" y="7"/>
                </a:cubicBezTo>
                <a:cubicBezTo>
                  <a:pt x="19" y="8"/>
                  <a:pt x="19" y="8"/>
                  <a:pt x="1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34" y="9"/>
                  <a:pt x="49" y="12"/>
                  <a:pt x="50" y="20"/>
                </a:cubicBezTo>
                <a:cubicBezTo>
                  <a:pt x="51" y="22"/>
                  <a:pt x="51" y="22"/>
                  <a:pt x="51" y="22"/>
                </a:cubicBezTo>
                <a:lnTo>
                  <a:pt x="51" y="76"/>
                </a:lnTo>
                <a:close/>
                <a:moveTo>
                  <a:pt x="109" y="69"/>
                </a:moveTo>
                <a:cubicBezTo>
                  <a:pt x="95" y="69"/>
                  <a:pt x="76" y="69"/>
                  <a:pt x="65" y="76"/>
                </a:cubicBezTo>
                <a:cubicBezTo>
                  <a:pt x="65" y="22"/>
                  <a:pt x="65" y="22"/>
                  <a:pt x="65" y="22"/>
                </a:cubicBezTo>
                <a:cubicBezTo>
                  <a:pt x="65" y="17"/>
                  <a:pt x="73" y="7"/>
                  <a:pt x="109" y="7"/>
                </a:cubicBezTo>
                <a:lnTo>
                  <a:pt x="109" y="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5" name="稻壳儿小白白(http://dwz.cn/Wu2UP)"/>
          <p:cNvSpPr>
            <a:spLocks noEditPoints="1"/>
          </p:cNvSpPr>
          <p:nvPr/>
        </p:nvSpPr>
        <p:spPr bwMode="auto">
          <a:xfrm>
            <a:off x="3721921" y="1894322"/>
            <a:ext cx="502368" cy="417794"/>
          </a:xfrm>
          <a:custGeom>
            <a:avLst/>
            <a:gdLst>
              <a:gd name="T0" fmla="*/ 646767316 w 116"/>
              <a:gd name="T1" fmla="*/ 139305784 h 94"/>
              <a:gd name="T2" fmla="*/ 532631759 w 116"/>
              <a:gd name="T3" fmla="*/ 139305784 h 94"/>
              <a:gd name="T4" fmla="*/ 513607488 w 116"/>
              <a:gd name="T5" fmla="*/ 44325711 h 94"/>
              <a:gd name="T6" fmla="*/ 462882812 w 116"/>
              <a:gd name="T7" fmla="*/ 0 h 94"/>
              <a:gd name="T8" fmla="*/ 278998308 w 116"/>
              <a:gd name="T9" fmla="*/ 0 h 94"/>
              <a:gd name="T10" fmla="*/ 221930529 w 116"/>
              <a:gd name="T11" fmla="*/ 44325711 h 94"/>
              <a:gd name="T12" fmla="*/ 202906258 w 116"/>
              <a:gd name="T13" fmla="*/ 139305784 h 94"/>
              <a:gd name="T14" fmla="*/ 95113803 w 116"/>
              <a:gd name="T15" fmla="*/ 139305784 h 94"/>
              <a:gd name="T16" fmla="*/ 0 w 116"/>
              <a:gd name="T17" fmla="*/ 227954690 h 94"/>
              <a:gd name="T18" fmla="*/ 0 w 116"/>
              <a:gd name="T19" fmla="*/ 506566258 h 94"/>
              <a:gd name="T20" fmla="*/ 95113803 w 116"/>
              <a:gd name="T21" fmla="*/ 595215164 h 94"/>
              <a:gd name="T22" fmla="*/ 646767316 w 116"/>
              <a:gd name="T23" fmla="*/ 595215164 h 94"/>
              <a:gd name="T24" fmla="*/ 735538017 w 116"/>
              <a:gd name="T25" fmla="*/ 506566258 h 94"/>
              <a:gd name="T26" fmla="*/ 735538017 w 116"/>
              <a:gd name="T27" fmla="*/ 227954690 h 94"/>
              <a:gd name="T28" fmla="*/ 646767316 w 116"/>
              <a:gd name="T29" fmla="*/ 139305784 h 94"/>
              <a:gd name="T30" fmla="*/ 266314621 w 116"/>
              <a:gd name="T31" fmla="*/ 56988043 h 94"/>
              <a:gd name="T32" fmla="*/ 278998308 w 116"/>
              <a:gd name="T33" fmla="*/ 44325711 h 94"/>
              <a:gd name="T34" fmla="*/ 462882812 w 116"/>
              <a:gd name="T35" fmla="*/ 44325711 h 94"/>
              <a:gd name="T36" fmla="*/ 469223397 w 116"/>
              <a:gd name="T37" fmla="*/ 56988043 h 94"/>
              <a:gd name="T38" fmla="*/ 488245150 w 116"/>
              <a:gd name="T39" fmla="*/ 139305784 h 94"/>
              <a:gd name="T40" fmla="*/ 247292867 w 116"/>
              <a:gd name="T41" fmla="*/ 139305784 h 94"/>
              <a:gd name="T42" fmla="*/ 266314621 w 116"/>
              <a:gd name="T43" fmla="*/ 56988043 h 94"/>
              <a:gd name="T44" fmla="*/ 507266903 w 116"/>
              <a:gd name="T45" fmla="*/ 411586185 h 94"/>
              <a:gd name="T46" fmla="*/ 412155618 w 116"/>
              <a:gd name="T47" fmla="*/ 411586185 h 94"/>
              <a:gd name="T48" fmla="*/ 412155618 w 116"/>
              <a:gd name="T49" fmla="*/ 506566258 h 94"/>
              <a:gd name="T50" fmla="*/ 323382399 w 116"/>
              <a:gd name="T51" fmla="*/ 506566258 h 94"/>
              <a:gd name="T52" fmla="*/ 323382399 w 116"/>
              <a:gd name="T53" fmla="*/ 411586185 h 94"/>
              <a:gd name="T54" fmla="*/ 228271114 w 116"/>
              <a:gd name="T55" fmla="*/ 411586185 h 94"/>
              <a:gd name="T56" fmla="*/ 228271114 w 116"/>
              <a:gd name="T57" fmla="*/ 322934763 h 94"/>
              <a:gd name="T58" fmla="*/ 323382399 w 116"/>
              <a:gd name="T59" fmla="*/ 322934763 h 94"/>
              <a:gd name="T60" fmla="*/ 323382399 w 116"/>
              <a:gd name="T61" fmla="*/ 227954690 h 94"/>
              <a:gd name="T62" fmla="*/ 412155618 w 116"/>
              <a:gd name="T63" fmla="*/ 227954690 h 94"/>
              <a:gd name="T64" fmla="*/ 412155618 w 116"/>
              <a:gd name="T65" fmla="*/ 322934763 h 94"/>
              <a:gd name="T66" fmla="*/ 507266903 w 116"/>
              <a:gd name="T67" fmla="*/ 322934763 h 94"/>
              <a:gd name="T68" fmla="*/ 507266903 w 116"/>
              <a:gd name="T69" fmla="*/ 411586185 h 9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6" h="94">
                <a:moveTo>
                  <a:pt x="102" y="22"/>
                </a:moveTo>
                <a:cubicBezTo>
                  <a:pt x="84" y="22"/>
                  <a:pt x="84" y="22"/>
                  <a:pt x="84" y="22"/>
                </a:cubicBezTo>
                <a:cubicBezTo>
                  <a:pt x="81" y="7"/>
                  <a:pt x="81" y="7"/>
                  <a:pt x="81" y="7"/>
                </a:cubicBezTo>
                <a:cubicBezTo>
                  <a:pt x="81" y="3"/>
                  <a:pt x="77" y="0"/>
                  <a:pt x="7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0" y="0"/>
                  <a:pt x="36" y="3"/>
                  <a:pt x="35" y="7"/>
                </a:cubicBezTo>
                <a:cubicBezTo>
                  <a:pt x="32" y="22"/>
                  <a:pt x="32" y="22"/>
                  <a:pt x="3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7" y="22"/>
                  <a:pt x="0" y="28"/>
                  <a:pt x="0" y="36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8"/>
                  <a:pt x="7" y="94"/>
                  <a:pt x="15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10" y="94"/>
                  <a:pt x="116" y="88"/>
                  <a:pt x="116" y="80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6" y="28"/>
                  <a:pt x="110" y="22"/>
                  <a:pt x="102" y="22"/>
                </a:cubicBezTo>
                <a:close/>
                <a:moveTo>
                  <a:pt x="42" y="9"/>
                </a:moveTo>
                <a:cubicBezTo>
                  <a:pt x="44" y="7"/>
                  <a:pt x="44" y="7"/>
                  <a:pt x="44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4" y="9"/>
                  <a:pt x="74" y="9"/>
                  <a:pt x="74" y="9"/>
                </a:cubicBezTo>
                <a:cubicBezTo>
                  <a:pt x="77" y="22"/>
                  <a:pt x="77" y="22"/>
                  <a:pt x="77" y="22"/>
                </a:cubicBezTo>
                <a:cubicBezTo>
                  <a:pt x="39" y="22"/>
                  <a:pt x="39" y="22"/>
                  <a:pt x="39" y="22"/>
                </a:cubicBezTo>
                <a:lnTo>
                  <a:pt x="42" y="9"/>
                </a:lnTo>
                <a:close/>
                <a:moveTo>
                  <a:pt x="80" y="65"/>
                </a:moveTo>
                <a:cubicBezTo>
                  <a:pt x="65" y="65"/>
                  <a:pt x="65" y="65"/>
                  <a:pt x="65" y="65"/>
                </a:cubicBezTo>
                <a:cubicBezTo>
                  <a:pt x="65" y="80"/>
                  <a:pt x="65" y="80"/>
                  <a:pt x="65" y="80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65"/>
                  <a:pt x="51" y="65"/>
                  <a:pt x="51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51"/>
                  <a:pt x="36" y="51"/>
                  <a:pt x="36" y="51"/>
                </a:cubicBezTo>
                <a:cubicBezTo>
                  <a:pt x="51" y="51"/>
                  <a:pt x="51" y="51"/>
                  <a:pt x="51" y="51"/>
                </a:cubicBezTo>
                <a:cubicBezTo>
                  <a:pt x="51" y="36"/>
                  <a:pt x="51" y="36"/>
                  <a:pt x="51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5" y="51"/>
                  <a:pt x="65" y="51"/>
                  <a:pt x="65" y="51"/>
                </a:cubicBezTo>
                <a:cubicBezTo>
                  <a:pt x="80" y="51"/>
                  <a:pt x="80" y="51"/>
                  <a:pt x="80" y="51"/>
                </a:cubicBezTo>
                <a:lnTo>
                  <a:pt x="80" y="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6" name="稻壳儿小白白(http://dwz.cn/Wu2UP)"/>
          <p:cNvSpPr>
            <a:spLocks noEditPoints="1"/>
          </p:cNvSpPr>
          <p:nvPr/>
        </p:nvSpPr>
        <p:spPr bwMode="auto">
          <a:xfrm>
            <a:off x="3345944" y="3096698"/>
            <a:ext cx="410012" cy="456173"/>
          </a:xfrm>
          <a:custGeom>
            <a:avLst/>
            <a:gdLst>
              <a:gd name="T0" fmla="*/ 272176875 w 160"/>
              <a:gd name="T1" fmla="*/ 0 h 184"/>
              <a:gd name="T2" fmla="*/ 0 w 160"/>
              <a:gd name="T3" fmla="*/ 0 h 184"/>
              <a:gd name="T4" fmla="*/ 0 w 160"/>
              <a:gd name="T5" fmla="*/ 463708750 h 184"/>
              <a:gd name="T6" fmla="*/ 403225000 w 160"/>
              <a:gd name="T7" fmla="*/ 463708750 h 184"/>
              <a:gd name="T8" fmla="*/ 403225000 w 160"/>
              <a:gd name="T9" fmla="*/ 131048125 h 184"/>
              <a:gd name="T10" fmla="*/ 272176875 w 160"/>
              <a:gd name="T11" fmla="*/ 0 h 184"/>
              <a:gd name="T12" fmla="*/ 347781563 w 160"/>
              <a:gd name="T13" fmla="*/ 403225000 h 184"/>
              <a:gd name="T14" fmla="*/ 55443438 w 160"/>
              <a:gd name="T15" fmla="*/ 403225000 h 184"/>
              <a:gd name="T16" fmla="*/ 55443438 w 160"/>
              <a:gd name="T17" fmla="*/ 55443438 h 184"/>
              <a:gd name="T18" fmla="*/ 115927188 w 160"/>
              <a:gd name="T19" fmla="*/ 55443438 h 184"/>
              <a:gd name="T20" fmla="*/ 115927188 w 160"/>
              <a:gd name="T21" fmla="*/ 320060638 h 184"/>
              <a:gd name="T22" fmla="*/ 171370625 w 160"/>
              <a:gd name="T23" fmla="*/ 231854375 h 184"/>
              <a:gd name="T24" fmla="*/ 231854375 w 160"/>
              <a:gd name="T25" fmla="*/ 320060638 h 184"/>
              <a:gd name="T26" fmla="*/ 231854375 w 160"/>
              <a:gd name="T27" fmla="*/ 55443438 h 184"/>
              <a:gd name="T28" fmla="*/ 246975313 w 160"/>
              <a:gd name="T29" fmla="*/ 55443438 h 184"/>
              <a:gd name="T30" fmla="*/ 347781563 w 160"/>
              <a:gd name="T31" fmla="*/ 156249688 h 184"/>
              <a:gd name="T32" fmla="*/ 347781563 w 160"/>
              <a:gd name="T33" fmla="*/ 403225000 h 18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60" h="184">
                <a:moveTo>
                  <a:pt x="108" y="0"/>
                </a:moveTo>
                <a:lnTo>
                  <a:pt x="0" y="0"/>
                </a:lnTo>
                <a:lnTo>
                  <a:pt x="0" y="184"/>
                </a:lnTo>
                <a:lnTo>
                  <a:pt x="160" y="184"/>
                </a:lnTo>
                <a:lnTo>
                  <a:pt x="160" y="52"/>
                </a:lnTo>
                <a:lnTo>
                  <a:pt x="108" y="0"/>
                </a:lnTo>
                <a:close/>
                <a:moveTo>
                  <a:pt x="138" y="160"/>
                </a:moveTo>
                <a:lnTo>
                  <a:pt x="22" y="160"/>
                </a:lnTo>
                <a:lnTo>
                  <a:pt x="22" y="22"/>
                </a:lnTo>
                <a:lnTo>
                  <a:pt x="46" y="22"/>
                </a:lnTo>
                <a:lnTo>
                  <a:pt x="46" y="127"/>
                </a:lnTo>
                <a:lnTo>
                  <a:pt x="68" y="92"/>
                </a:lnTo>
                <a:lnTo>
                  <a:pt x="92" y="127"/>
                </a:lnTo>
                <a:lnTo>
                  <a:pt x="92" y="22"/>
                </a:lnTo>
                <a:lnTo>
                  <a:pt x="98" y="22"/>
                </a:lnTo>
                <a:lnTo>
                  <a:pt x="138" y="62"/>
                </a:lnTo>
                <a:lnTo>
                  <a:pt x="138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1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實習廠區</a:t>
            </a:r>
          </a:p>
        </p:txBody>
      </p:sp>
      <p:sp>
        <p:nvSpPr>
          <p:cNvPr id="4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7649248" y="4605070"/>
            <a:ext cx="2133600" cy="274637"/>
          </a:xfrm>
        </p:spPr>
        <p:txBody>
          <a:bodyPr/>
          <a:lstStyle/>
          <a:p>
            <a:fld id="{58D60263-A96F-46DE-8AEE-71093E484CCF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grpSp>
        <p:nvGrpSpPr>
          <p:cNvPr id="5" name="组合 16"/>
          <p:cNvGrpSpPr/>
          <p:nvPr/>
        </p:nvGrpSpPr>
        <p:grpSpPr>
          <a:xfrm>
            <a:off x="828663" y="1158228"/>
            <a:ext cx="1766291" cy="1262363"/>
            <a:chOff x="3654967" y="1199073"/>
            <a:chExt cx="1766291" cy="1262363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815165" y="1199073"/>
              <a:ext cx="1421248" cy="1011535"/>
            </a:xfrm>
            <a:custGeom>
              <a:avLst/>
              <a:gdLst>
                <a:gd name="T0" fmla="*/ 293 w 293"/>
                <a:gd name="T1" fmla="*/ 187 h 208"/>
                <a:gd name="T2" fmla="*/ 272 w 293"/>
                <a:gd name="T3" fmla="*/ 208 h 208"/>
                <a:gd name="T4" fmla="*/ 21 w 293"/>
                <a:gd name="T5" fmla="*/ 208 h 208"/>
                <a:gd name="T6" fmla="*/ 0 w 293"/>
                <a:gd name="T7" fmla="*/ 187 h 208"/>
                <a:gd name="T8" fmla="*/ 0 w 293"/>
                <a:gd name="T9" fmla="*/ 21 h 208"/>
                <a:gd name="T10" fmla="*/ 21 w 293"/>
                <a:gd name="T11" fmla="*/ 0 h 208"/>
                <a:gd name="T12" fmla="*/ 272 w 293"/>
                <a:gd name="T13" fmla="*/ 0 h 208"/>
                <a:gd name="T14" fmla="*/ 293 w 293"/>
                <a:gd name="T15" fmla="*/ 21 h 208"/>
                <a:gd name="T16" fmla="*/ 293 w 293"/>
                <a:gd name="T17" fmla="*/ 187 h 208"/>
                <a:gd name="T18" fmla="*/ 263 w 293"/>
                <a:gd name="T19" fmla="*/ 23 h 208"/>
                <a:gd name="T20" fmla="*/ 29 w 293"/>
                <a:gd name="T21" fmla="*/ 23 h 208"/>
                <a:gd name="T22" fmla="*/ 29 w 293"/>
                <a:gd name="T23" fmla="*/ 182 h 208"/>
                <a:gd name="T24" fmla="*/ 263 w 293"/>
                <a:gd name="T25" fmla="*/ 182 h 208"/>
                <a:gd name="T26" fmla="*/ 263 w 293"/>
                <a:gd name="T27" fmla="*/ 23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3" h="208">
                  <a:moveTo>
                    <a:pt x="293" y="187"/>
                  </a:moveTo>
                  <a:cubicBezTo>
                    <a:pt x="293" y="199"/>
                    <a:pt x="284" y="208"/>
                    <a:pt x="272" y="208"/>
                  </a:cubicBez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272" y="0"/>
                    <a:pt x="272" y="0"/>
                    <a:pt x="272" y="0"/>
                  </a:cubicBezTo>
                  <a:cubicBezTo>
                    <a:pt x="284" y="0"/>
                    <a:pt x="293" y="9"/>
                    <a:pt x="293" y="21"/>
                  </a:cubicBezTo>
                  <a:lnTo>
                    <a:pt x="293" y="187"/>
                  </a:lnTo>
                  <a:close/>
                  <a:moveTo>
                    <a:pt x="263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63" y="182"/>
                    <a:pt x="263" y="182"/>
                    <a:pt x="263" y="182"/>
                  </a:cubicBezTo>
                  <a:lnTo>
                    <a:pt x="263" y="23"/>
                  </a:lnTo>
                  <a:close/>
                </a:path>
              </a:pathLst>
            </a:custGeom>
            <a:solidFill>
              <a:srgbClr val="FC611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654967" y="2278455"/>
              <a:ext cx="1766291" cy="182981"/>
            </a:xfrm>
            <a:custGeom>
              <a:avLst/>
              <a:gdLst>
                <a:gd name="T0" fmla="*/ 364 w 364"/>
                <a:gd name="T1" fmla="*/ 19 h 38"/>
                <a:gd name="T2" fmla="*/ 345 w 364"/>
                <a:gd name="T3" fmla="*/ 38 h 38"/>
                <a:gd name="T4" fmla="*/ 19 w 364"/>
                <a:gd name="T5" fmla="*/ 38 h 38"/>
                <a:gd name="T6" fmla="*/ 0 w 364"/>
                <a:gd name="T7" fmla="*/ 19 h 38"/>
                <a:gd name="T8" fmla="*/ 0 w 364"/>
                <a:gd name="T9" fmla="*/ 19 h 38"/>
                <a:gd name="T10" fmla="*/ 19 w 364"/>
                <a:gd name="T11" fmla="*/ 0 h 38"/>
                <a:gd name="T12" fmla="*/ 345 w 364"/>
                <a:gd name="T13" fmla="*/ 0 h 38"/>
                <a:gd name="T14" fmla="*/ 364 w 364"/>
                <a:gd name="T15" fmla="*/ 19 h 38"/>
                <a:gd name="T16" fmla="*/ 104 w 364"/>
                <a:gd name="T17" fmla="*/ 10 h 38"/>
                <a:gd name="T18" fmla="*/ 50 w 364"/>
                <a:gd name="T19" fmla="*/ 10 h 38"/>
                <a:gd name="T20" fmla="*/ 50 w 364"/>
                <a:gd name="T21" fmla="*/ 28 h 38"/>
                <a:gd name="T22" fmla="*/ 104 w 364"/>
                <a:gd name="T23" fmla="*/ 28 h 38"/>
                <a:gd name="T24" fmla="*/ 104 w 364"/>
                <a:gd name="T25" fmla="*/ 10 h 38"/>
                <a:gd name="T26" fmla="*/ 278 w 364"/>
                <a:gd name="T27" fmla="*/ 8 h 38"/>
                <a:gd name="T28" fmla="*/ 267 w 364"/>
                <a:gd name="T29" fmla="*/ 18 h 38"/>
                <a:gd name="T30" fmla="*/ 278 w 364"/>
                <a:gd name="T31" fmla="*/ 27 h 38"/>
                <a:gd name="T32" fmla="*/ 289 w 364"/>
                <a:gd name="T33" fmla="*/ 18 h 38"/>
                <a:gd name="T34" fmla="*/ 278 w 364"/>
                <a:gd name="T35" fmla="*/ 8 h 38"/>
                <a:gd name="T36" fmla="*/ 312 w 364"/>
                <a:gd name="T37" fmla="*/ 8 h 38"/>
                <a:gd name="T38" fmla="*/ 301 w 364"/>
                <a:gd name="T39" fmla="*/ 17 h 38"/>
                <a:gd name="T40" fmla="*/ 312 w 364"/>
                <a:gd name="T41" fmla="*/ 27 h 38"/>
                <a:gd name="T42" fmla="*/ 323 w 364"/>
                <a:gd name="T43" fmla="*/ 17 h 38"/>
                <a:gd name="T44" fmla="*/ 312 w 364"/>
                <a:gd name="T4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38">
                  <a:moveTo>
                    <a:pt x="364" y="19"/>
                  </a:moveTo>
                  <a:cubicBezTo>
                    <a:pt x="364" y="29"/>
                    <a:pt x="355" y="38"/>
                    <a:pt x="345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9" y="38"/>
                    <a:pt x="0" y="2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345" y="0"/>
                    <a:pt x="345" y="0"/>
                    <a:pt x="345" y="0"/>
                  </a:cubicBezTo>
                  <a:cubicBezTo>
                    <a:pt x="355" y="0"/>
                    <a:pt x="364" y="8"/>
                    <a:pt x="364" y="19"/>
                  </a:cubicBezTo>
                  <a:close/>
                  <a:moveTo>
                    <a:pt x="104" y="10"/>
                  </a:moveTo>
                  <a:cubicBezTo>
                    <a:pt x="50" y="10"/>
                    <a:pt x="50" y="10"/>
                    <a:pt x="50" y="1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104" y="28"/>
                    <a:pt x="104" y="28"/>
                    <a:pt x="104" y="28"/>
                  </a:cubicBezTo>
                  <a:lnTo>
                    <a:pt x="104" y="10"/>
                  </a:lnTo>
                  <a:close/>
                  <a:moveTo>
                    <a:pt x="278" y="8"/>
                  </a:moveTo>
                  <a:cubicBezTo>
                    <a:pt x="272" y="8"/>
                    <a:pt x="267" y="13"/>
                    <a:pt x="267" y="18"/>
                  </a:cubicBezTo>
                  <a:cubicBezTo>
                    <a:pt x="267" y="23"/>
                    <a:pt x="272" y="27"/>
                    <a:pt x="278" y="27"/>
                  </a:cubicBezTo>
                  <a:cubicBezTo>
                    <a:pt x="284" y="27"/>
                    <a:pt x="289" y="23"/>
                    <a:pt x="289" y="18"/>
                  </a:cubicBezTo>
                  <a:cubicBezTo>
                    <a:pt x="289" y="13"/>
                    <a:pt x="284" y="8"/>
                    <a:pt x="278" y="8"/>
                  </a:cubicBezTo>
                  <a:close/>
                  <a:moveTo>
                    <a:pt x="312" y="8"/>
                  </a:moveTo>
                  <a:cubicBezTo>
                    <a:pt x="306" y="8"/>
                    <a:pt x="301" y="12"/>
                    <a:pt x="301" y="17"/>
                  </a:cubicBezTo>
                  <a:cubicBezTo>
                    <a:pt x="301" y="22"/>
                    <a:pt x="306" y="27"/>
                    <a:pt x="312" y="27"/>
                  </a:cubicBezTo>
                  <a:cubicBezTo>
                    <a:pt x="318" y="27"/>
                    <a:pt x="323" y="22"/>
                    <a:pt x="323" y="17"/>
                  </a:cubicBezTo>
                  <a:cubicBezTo>
                    <a:pt x="323" y="12"/>
                    <a:pt x="318" y="8"/>
                    <a:pt x="312" y="8"/>
                  </a:cubicBezTo>
                  <a:close/>
                </a:path>
              </a:pathLst>
            </a:custGeom>
            <a:solidFill>
              <a:srgbClr val="FC611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</p:grpSp>
      <p:grpSp>
        <p:nvGrpSpPr>
          <p:cNvPr id="9" name="组合 17"/>
          <p:cNvGrpSpPr/>
          <p:nvPr/>
        </p:nvGrpSpPr>
        <p:grpSpPr>
          <a:xfrm>
            <a:off x="6147397" y="1158229"/>
            <a:ext cx="1766291" cy="1262362"/>
            <a:chOff x="2601354" y="3337277"/>
            <a:chExt cx="1766291" cy="1262362"/>
          </a:xfrm>
        </p:grpSpPr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2761552" y="3337277"/>
              <a:ext cx="1423302" cy="1009479"/>
            </a:xfrm>
            <a:custGeom>
              <a:avLst/>
              <a:gdLst>
                <a:gd name="T0" fmla="*/ 293 w 293"/>
                <a:gd name="T1" fmla="*/ 188 h 208"/>
                <a:gd name="T2" fmla="*/ 272 w 293"/>
                <a:gd name="T3" fmla="*/ 208 h 208"/>
                <a:gd name="T4" fmla="*/ 20 w 293"/>
                <a:gd name="T5" fmla="*/ 208 h 208"/>
                <a:gd name="T6" fmla="*/ 0 w 293"/>
                <a:gd name="T7" fmla="*/ 188 h 208"/>
                <a:gd name="T8" fmla="*/ 0 w 293"/>
                <a:gd name="T9" fmla="*/ 21 h 208"/>
                <a:gd name="T10" fmla="*/ 20 w 293"/>
                <a:gd name="T11" fmla="*/ 0 h 208"/>
                <a:gd name="T12" fmla="*/ 272 w 293"/>
                <a:gd name="T13" fmla="*/ 0 h 208"/>
                <a:gd name="T14" fmla="*/ 293 w 293"/>
                <a:gd name="T15" fmla="*/ 21 h 208"/>
                <a:gd name="T16" fmla="*/ 293 w 293"/>
                <a:gd name="T17" fmla="*/ 188 h 208"/>
                <a:gd name="T18" fmla="*/ 263 w 293"/>
                <a:gd name="T19" fmla="*/ 23 h 208"/>
                <a:gd name="T20" fmla="*/ 29 w 293"/>
                <a:gd name="T21" fmla="*/ 23 h 208"/>
                <a:gd name="T22" fmla="*/ 29 w 293"/>
                <a:gd name="T23" fmla="*/ 182 h 208"/>
                <a:gd name="T24" fmla="*/ 263 w 293"/>
                <a:gd name="T25" fmla="*/ 182 h 208"/>
                <a:gd name="T26" fmla="*/ 263 w 293"/>
                <a:gd name="T27" fmla="*/ 23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3" h="208">
                  <a:moveTo>
                    <a:pt x="293" y="188"/>
                  </a:moveTo>
                  <a:cubicBezTo>
                    <a:pt x="293" y="199"/>
                    <a:pt x="283" y="208"/>
                    <a:pt x="272" y="208"/>
                  </a:cubicBezTo>
                  <a:cubicBezTo>
                    <a:pt x="20" y="208"/>
                    <a:pt x="20" y="208"/>
                    <a:pt x="20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0" y="0"/>
                  </a:cubicBezTo>
                  <a:cubicBezTo>
                    <a:pt x="272" y="0"/>
                    <a:pt x="272" y="0"/>
                    <a:pt x="272" y="0"/>
                  </a:cubicBezTo>
                  <a:cubicBezTo>
                    <a:pt x="283" y="0"/>
                    <a:pt x="293" y="10"/>
                    <a:pt x="293" y="21"/>
                  </a:cubicBezTo>
                  <a:lnTo>
                    <a:pt x="293" y="188"/>
                  </a:lnTo>
                  <a:close/>
                  <a:moveTo>
                    <a:pt x="263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63" y="182"/>
                    <a:pt x="263" y="182"/>
                    <a:pt x="263" y="182"/>
                  </a:cubicBezTo>
                  <a:lnTo>
                    <a:pt x="263" y="23"/>
                  </a:ln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601354" y="4414602"/>
              <a:ext cx="1766291" cy="185037"/>
            </a:xfrm>
            <a:custGeom>
              <a:avLst/>
              <a:gdLst>
                <a:gd name="T0" fmla="*/ 364 w 364"/>
                <a:gd name="T1" fmla="*/ 19 h 38"/>
                <a:gd name="T2" fmla="*/ 345 w 364"/>
                <a:gd name="T3" fmla="*/ 38 h 38"/>
                <a:gd name="T4" fmla="*/ 19 w 364"/>
                <a:gd name="T5" fmla="*/ 38 h 38"/>
                <a:gd name="T6" fmla="*/ 0 w 364"/>
                <a:gd name="T7" fmla="*/ 19 h 38"/>
                <a:gd name="T8" fmla="*/ 0 w 364"/>
                <a:gd name="T9" fmla="*/ 19 h 38"/>
                <a:gd name="T10" fmla="*/ 19 w 364"/>
                <a:gd name="T11" fmla="*/ 0 h 38"/>
                <a:gd name="T12" fmla="*/ 345 w 364"/>
                <a:gd name="T13" fmla="*/ 0 h 38"/>
                <a:gd name="T14" fmla="*/ 364 w 364"/>
                <a:gd name="T15" fmla="*/ 19 h 38"/>
                <a:gd name="T16" fmla="*/ 104 w 364"/>
                <a:gd name="T17" fmla="*/ 11 h 38"/>
                <a:gd name="T18" fmla="*/ 50 w 364"/>
                <a:gd name="T19" fmla="*/ 11 h 38"/>
                <a:gd name="T20" fmla="*/ 50 w 364"/>
                <a:gd name="T21" fmla="*/ 28 h 38"/>
                <a:gd name="T22" fmla="*/ 104 w 364"/>
                <a:gd name="T23" fmla="*/ 28 h 38"/>
                <a:gd name="T24" fmla="*/ 104 w 364"/>
                <a:gd name="T25" fmla="*/ 11 h 38"/>
                <a:gd name="T26" fmla="*/ 278 w 364"/>
                <a:gd name="T27" fmla="*/ 9 h 38"/>
                <a:gd name="T28" fmla="*/ 267 w 364"/>
                <a:gd name="T29" fmla="*/ 18 h 38"/>
                <a:gd name="T30" fmla="*/ 278 w 364"/>
                <a:gd name="T31" fmla="*/ 28 h 38"/>
                <a:gd name="T32" fmla="*/ 289 w 364"/>
                <a:gd name="T33" fmla="*/ 18 h 38"/>
                <a:gd name="T34" fmla="*/ 278 w 364"/>
                <a:gd name="T35" fmla="*/ 9 h 38"/>
                <a:gd name="T36" fmla="*/ 312 w 364"/>
                <a:gd name="T37" fmla="*/ 8 h 38"/>
                <a:gd name="T38" fmla="*/ 300 w 364"/>
                <a:gd name="T39" fmla="*/ 18 h 38"/>
                <a:gd name="T40" fmla="*/ 312 w 364"/>
                <a:gd name="T41" fmla="*/ 27 h 38"/>
                <a:gd name="T42" fmla="*/ 323 w 364"/>
                <a:gd name="T43" fmla="*/ 18 h 38"/>
                <a:gd name="T44" fmla="*/ 312 w 364"/>
                <a:gd name="T4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38">
                  <a:moveTo>
                    <a:pt x="364" y="19"/>
                  </a:moveTo>
                  <a:cubicBezTo>
                    <a:pt x="364" y="30"/>
                    <a:pt x="355" y="38"/>
                    <a:pt x="345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8" y="38"/>
                    <a:pt x="0" y="30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345" y="0"/>
                    <a:pt x="345" y="0"/>
                    <a:pt x="345" y="0"/>
                  </a:cubicBezTo>
                  <a:cubicBezTo>
                    <a:pt x="355" y="0"/>
                    <a:pt x="364" y="9"/>
                    <a:pt x="364" y="19"/>
                  </a:cubicBezTo>
                  <a:close/>
                  <a:moveTo>
                    <a:pt x="104" y="11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104" y="28"/>
                    <a:pt x="104" y="28"/>
                    <a:pt x="104" y="28"/>
                  </a:cubicBezTo>
                  <a:lnTo>
                    <a:pt x="104" y="11"/>
                  </a:lnTo>
                  <a:close/>
                  <a:moveTo>
                    <a:pt x="278" y="9"/>
                  </a:moveTo>
                  <a:cubicBezTo>
                    <a:pt x="272" y="9"/>
                    <a:pt x="267" y="13"/>
                    <a:pt x="267" y="18"/>
                  </a:cubicBezTo>
                  <a:cubicBezTo>
                    <a:pt x="267" y="24"/>
                    <a:pt x="272" y="28"/>
                    <a:pt x="278" y="28"/>
                  </a:cubicBezTo>
                  <a:cubicBezTo>
                    <a:pt x="284" y="28"/>
                    <a:pt x="289" y="24"/>
                    <a:pt x="289" y="18"/>
                  </a:cubicBezTo>
                  <a:cubicBezTo>
                    <a:pt x="289" y="13"/>
                    <a:pt x="284" y="9"/>
                    <a:pt x="278" y="9"/>
                  </a:cubicBezTo>
                  <a:close/>
                  <a:moveTo>
                    <a:pt x="312" y="8"/>
                  </a:moveTo>
                  <a:cubicBezTo>
                    <a:pt x="305" y="8"/>
                    <a:pt x="300" y="12"/>
                    <a:pt x="300" y="18"/>
                  </a:cubicBezTo>
                  <a:cubicBezTo>
                    <a:pt x="300" y="23"/>
                    <a:pt x="305" y="27"/>
                    <a:pt x="312" y="27"/>
                  </a:cubicBezTo>
                  <a:cubicBezTo>
                    <a:pt x="318" y="27"/>
                    <a:pt x="323" y="23"/>
                    <a:pt x="323" y="18"/>
                  </a:cubicBezTo>
                  <a:cubicBezTo>
                    <a:pt x="323" y="12"/>
                    <a:pt x="318" y="8"/>
                    <a:pt x="312" y="8"/>
                  </a:cubicBezTo>
                  <a:close/>
                </a:path>
              </a:pathLst>
            </a:custGeom>
            <a:solidFill>
              <a:srgbClr val="FFC54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</p:grpSp>
      <p:grpSp>
        <p:nvGrpSpPr>
          <p:cNvPr id="13" name="组合 18"/>
          <p:cNvGrpSpPr/>
          <p:nvPr/>
        </p:nvGrpSpPr>
        <p:grpSpPr>
          <a:xfrm>
            <a:off x="3468980" y="1162341"/>
            <a:ext cx="1766291" cy="1258250"/>
            <a:chOff x="4780464" y="3331109"/>
            <a:chExt cx="1766291" cy="1258250"/>
          </a:xfrm>
        </p:grpSpPr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4940662" y="3331109"/>
              <a:ext cx="1417141" cy="1005367"/>
            </a:xfrm>
            <a:custGeom>
              <a:avLst/>
              <a:gdLst>
                <a:gd name="T0" fmla="*/ 292 w 292"/>
                <a:gd name="T1" fmla="*/ 187 h 207"/>
                <a:gd name="T2" fmla="*/ 272 w 292"/>
                <a:gd name="T3" fmla="*/ 207 h 207"/>
                <a:gd name="T4" fmla="*/ 20 w 292"/>
                <a:gd name="T5" fmla="*/ 207 h 207"/>
                <a:gd name="T6" fmla="*/ 0 w 292"/>
                <a:gd name="T7" fmla="*/ 187 h 207"/>
                <a:gd name="T8" fmla="*/ 0 w 292"/>
                <a:gd name="T9" fmla="*/ 20 h 207"/>
                <a:gd name="T10" fmla="*/ 20 w 292"/>
                <a:gd name="T11" fmla="*/ 0 h 207"/>
                <a:gd name="T12" fmla="*/ 272 w 292"/>
                <a:gd name="T13" fmla="*/ 0 h 207"/>
                <a:gd name="T14" fmla="*/ 292 w 292"/>
                <a:gd name="T15" fmla="*/ 20 h 207"/>
                <a:gd name="T16" fmla="*/ 292 w 292"/>
                <a:gd name="T17" fmla="*/ 187 h 207"/>
                <a:gd name="T18" fmla="*/ 263 w 292"/>
                <a:gd name="T19" fmla="*/ 22 h 207"/>
                <a:gd name="T20" fmla="*/ 29 w 292"/>
                <a:gd name="T21" fmla="*/ 22 h 207"/>
                <a:gd name="T22" fmla="*/ 29 w 292"/>
                <a:gd name="T23" fmla="*/ 182 h 207"/>
                <a:gd name="T24" fmla="*/ 263 w 292"/>
                <a:gd name="T25" fmla="*/ 182 h 207"/>
                <a:gd name="T26" fmla="*/ 263 w 292"/>
                <a:gd name="T27" fmla="*/ 2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2" h="207">
                  <a:moveTo>
                    <a:pt x="292" y="187"/>
                  </a:moveTo>
                  <a:cubicBezTo>
                    <a:pt x="292" y="198"/>
                    <a:pt x="283" y="207"/>
                    <a:pt x="272" y="207"/>
                  </a:cubicBezTo>
                  <a:cubicBezTo>
                    <a:pt x="20" y="207"/>
                    <a:pt x="20" y="207"/>
                    <a:pt x="20" y="207"/>
                  </a:cubicBezTo>
                  <a:cubicBezTo>
                    <a:pt x="9" y="207"/>
                    <a:pt x="0" y="198"/>
                    <a:pt x="0" y="18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2" y="0"/>
                    <a:pt x="272" y="0"/>
                    <a:pt x="272" y="0"/>
                  </a:cubicBezTo>
                  <a:cubicBezTo>
                    <a:pt x="283" y="0"/>
                    <a:pt x="292" y="9"/>
                    <a:pt x="292" y="20"/>
                  </a:cubicBezTo>
                  <a:lnTo>
                    <a:pt x="292" y="187"/>
                  </a:lnTo>
                  <a:close/>
                  <a:moveTo>
                    <a:pt x="26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63" y="182"/>
                    <a:pt x="263" y="182"/>
                    <a:pt x="263" y="182"/>
                  </a:cubicBezTo>
                  <a:lnTo>
                    <a:pt x="263" y="22"/>
                  </a:lnTo>
                  <a:close/>
                </a:path>
              </a:pathLst>
            </a:custGeom>
            <a:solidFill>
              <a:srgbClr val="1C2B3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4780464" y="4404322"/>
              <a:ext cx="1766291" cy="185037"/>
            </a:xfrm>
            <a:custGeom>
              <a:avLst/>
              <a:gdLst>
                <a:gd name="T0" fmla="*/ 364 w 364"/>
                <a:gd name="T1" fmla="*/ 19 h 38"/>
                <a:gd name="T2" fmla="*/ 345 w 364"/>
                <a:gd name="T3" fmla="*/ 38 h 38"/>
                <a:gd name="T4" fmla="*/ 19 w 364"/>
                <a:gd name="T5" fmla="*/ 38 h 38"/>
                <a:gd name="T6" fmla="*/ 0 w 364"/>
                <a:gd name="T7" fmla="*/ 19 h 38"/>
                <a:gd name="T8" fmla="*/ 0 w 364"/>
                <a:gd name="T9" fmla="*/ 19 h 38"/>
                <a:gd name="T10" fmla="*/ 19 w 364"/>
                <a:gd name="T11" fmla="*/ 0 h 38"/>
                <a:gd name="T12" fmla="*/ 345 w 364"/>
                <a:gd name="T13" fmla="*/ 0 h 38"/>
                <a:gd name="T14" fmla="*/ 364 w 364"/>
                <a:gd name="T15" fmla="*/ 19 h 38"/>
                <a:gd name="T16" fmla="*/ 104 w 364"/>
                <a:gd name="T17" fmla="*/ 11 h 38"/>
                <a:gd name="T18" fmla="*/ 50 w 364"/>
                <a:gd name="T19" fmla="*/ 11 h 38"/>
                <a:gd name="T20" fmla="*/ 50 w 364"/>
                <a:gd name="T21" fmla="*/ 28 h 38"/>
                <a:gd name="T22" fmla="*/ 104 w 364"/>
                <a:gd name="T23" fmla="*/ 28 h 38"/>
                <a:gd name="T24" fmla="*/ 104 w 364"/>
                <a:gd name="T25" fmla="*/ 11 h 38"/>
                <a:gd name="T26" fmla="*/ 278 w 364"/>
                <a:gd name="T27" fmla="*/ 9 h 38"/>
                <a:gd name="T28" fmla="*/ 267 w 364"/>
                <a:gd name="T29" fmla="*/ 18 h 38"/>
                <a:gd name="T30" fmla="*/ 278 w 364"/>
                <a:gd name="T31" fmla="*/ 28 h 38"/>
                <a:gd name="T32" fmla="*/ 289 w 364"/>
                <a:gd name="T33" fmla="*/ 18 h 38"/>
                <a:gd name="T34" fmla="*/ 278 w 364"/>
                <a:gd name="T35" fmla="*/ 9 h 38"/>
                <a:gd name="T36" fmla="*/ 312 w 364"/>
                <a:gd name="T37" fmla="*/ 8 h 38"/>
                <a:gd name="T38" fmla="*/ 300 w 364"/>
                <a:gd name="T39" fmla="*/ 18 h 38"/>
                <a:gd name="T40" fmla="*/ 312 w 364"/>
                <a:gd name="T41" fmla="*/ 27 h 38"/>
                <a:gd name="T42" fmla="*/ 323 w 364"/>
                <a:gd name="T43" fmla="*/ 18 h 38"/>
                <a:gd name="T44" fmla="*/ 312 w 364"/>
                <a:gd name="T4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38">
                  <a:moveTo>
                    <a:pt x="364" y="19"/>
                  </a:moveTo>
                  <a:cubicBezTo>
                    <a:pt x="364" y="30"/>
                    <a:pt x="355" y="38"/>
                    <a:pt x="345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8" y="38"/>
                    <a:pt x="0" y="30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345" y="0"/>
                    <a:pt x="345" y="0"/>
                    <a:pt x="345" y="0"/>
                  </a:cubicBezTo>
                  <a:cubicBezTo>
                    <a:pt x="355" y="0"/>
                    <a:pt x="364" y="9"/>
                    <a:pt x="364" y="19"/>
                  </a:cubicBezTo>
                  <a:close/>
                  <a:moveTo>
                    <a:pt x="104" y="11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104" y="28"/>
                    <a:pt x="104" y="28"/>
                    <a:pt x="104" y="28"/>
                  </a:cubicBezTo>
                  <a:lnTo>
                    <a:pt x="104" y="11"/>
                  </a:lnTo>
                  <a:close/>
                  <a:moveTo>
                    <a:pt x="278" y="9"/>
                  </a:moveTo>
                  <a:cubicBezTo>
                    <a:pt x="272" y="9"/>
                    <a:pt x="267" y="13"/>
                    <a:pt x="267" y="18"/>
                  </a:cubicBezTo>
                  <a:cubicBezTo>
                    <a:pt x="267" y="24"/>
                    <a:pt x="272" y="28"/>
                    <a:pt x="278" y="28"/>
                  </a:cubicBezTo>
                  <a:cubicBezTo>
                    <a:pt x="284" y="28"/>
                    <a:pt x="289" y="24"/>
                    <a:pt x="289" y="18"/>
                  </a:cubicBezTo>
                  <a:cubicBezTo>
                    <a:pt x="289" y="13"/>
                    <a:pt x="284" y="9"/>
                    <a:pt x="278" y="9"/>
                  </a:cubicBezTo>
                  <a:close/>
                  <a:moveTo>
                    <a:pt x="312" y="8"/>
                  </a:moveTo>
                  <a:cubicBezTo>
                    <a:pt x="305" y="8"/>
                    <a:pt x="300" y="12"/>
                    <a:pt x="300" y="18"/>
                  </a:cubicBezTo>
                  <a:cubicBezTo>
                    <a:pt x="300" y="23"/>
                    <a:pt x="305" y="27"/>
                    <a:pt x="312" y="27"/>
                  </a:cubicBezTo>
                  <a:cubicBezTo>
                    <a:pt x="318" y="27"/>
                    <a:pt x="323" y="23"/>
                    <a:pt x="323" y="18"/>
                  </a:cubicBezTo>
                  <a:cubicBezTo>
                    <a:pt x="323" y="12"/>
                    <a:pt x="318" y="8"/>
                    <a:pt x="312" y="8"/>
                  </a:cubicBezTo>
                  <a:close/>
                </a:path>
              </a:pathLst>
            </a:custGeom>
            <a:solidFill>
              <a:srgbClr val="1C2B3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/>
            </a:p>
          </p:txBody>
        </p:sp>
      </p:grpSp>
      <p:cxnSp>
        <p:nvCxnSpPr>
          <p:cNvPr id="19" name="直接连接符 22"/>
          <p:cNvCxnSpPr/>
          <p:nvPr/>
        </p:nvCxnSpPr>
        <p:spPr>
          <a:xfrm>
            <a:off x="5875922" y="3665127"/>
            <a:ext cx="0" cy="1051685"/>
          </a:xfrm>
          <a:prstGeom prst="line">
            <a:avLst/>
          </a:prstGeom>
          <a:ln w="19050">
            <a:solidFill>
              <a:srgbClr val="1C2B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6"/>
          <p:cNvCxnSpPr/>
          <p:nvPr/>
        </p:nvCxnSpPr>
        <p:spPr>
          <a:xfrm>
            <a:off x="2975818" y="3665126"/>
            <a:ext cx="0" cy="1051685"/>
          </a:xfrm>
          <a:prstGeom prst="line">
            <a:avLst/>
          </a:prstGeom>
          <a:ln w="19050">
            <a:solidFill>
              <a:srgbClr val="1C2B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8"/>
          <p:cNvCxnSpPr/>
          <p:nvPr/>
        </p:nvCxnSpPr>
        <p:spPr>
          <a:xfrm>
            <a:off x="390513" y="2652522"/>
            <a:ext cx="7923225" cy="0"/>
          </a:xfrm>
          <a:prstGeom prst="line">
            <a:avLst/>
          </a:prstGeom>
          <a:ln>
            <a:solidFill>
              <a:srgbClr val="1C2B3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5"/>
          <p:cNvGrpSpPr>
            <a:grpSpLocks noChangeAspect="1"/>
          </p:cNvGrpSpPr>
          <p:nvPr/>
        </p:nvGrpSpPr>
        <p:grpSpPr bwMode="auto">
          <a:xfrm>
            <a:off x="9292211" y="1126438"/>
            <a:ext cx="1515184" cy="1052161"/>
            <a:chOff x="2476" y="2232"/>
            <a:chExt cx="841" cy="584"/>
          </a:xfrm>
        </p:grpSpPr>
        <p:sp>
          <p:nvSpPr>
            <p:cNvPr id="25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76" y="2232"/>
              <a:ext cx="841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2481" y="2232"/>
              <a:ext cx="831" cy="589"/>
            </a:xfrm>
            <a:custGeom>
              <a:avLst/>
              <a:gdLst>
                <a:gd name="T0" fmla="*/ 20 w 175"/>
                <a:gd name="T1" fmla="*/ 14 h 124"/>
                <a:gd name="T2" fmla="*/ 105 w 175"/>
                <a:gd name="T3" fmla="*/ 14 h 124"/>
                <a:gd name="T4" fmla="*/ 105 w 175"/>
                <a:gd name="T5" fmla="*/ 14 h 124"/>
                <a:gd name="T6" fmla="*/ 105 w 175"/>
                <a:gd name="T7" fmla="*/ 7 h 124"/>
                <a:gd name="T8" fmla="*/ 112 w 175"/>
                <a:gd name="T9" fmla="*/ 0 h 124"/>
                <a:gd name="T10" fmla="*/ 145 w 175"/>
                <a:gd name="T11" fmla="*/ 0 h 124"/>
                <a:gd name="T12" fmla="*/ 152 w 175"/>
                <a:gd name="T13" fmla="*/ 7 h 124"/>
                <a:gd name="T14" fmla="*/ 152 w 175"/>
                <a:gd name="T15" fmla="*/ 14 h 124"/>
                <a:gd name="T16" fmla="*/ 152 w 175"/>
                <a:gd name="T17" fmla="*/ 14 h 124"/>
                <a:gd name="T18" fmla="*/ 156 w 175"/>
                <a:gd name="T19" fmla="*/ 14 h 124"/>
                <a:gd name="T20" fmla="*/ 175 w 175"/>
                <a:gd name="T21" fmla="*/ 33 h 124"/>
                <a:gd name="T22" fmla="*/ 175 w 175"/>
                <a:gd name="T23" fmla="*/ 104 h 124"/>
                <a:gd name="T24" fmla="*/ 156 w 175"/>
                <a:gd name="T25" fmla="*/ 124 h 124"/>
                <a:gd name="T26" fmla="*/ 20 w 175"/>
                <a:gd name="T27" fmla="*/ 124 h 124"/>
                <a:gd name="T28" fmla="*/ 0 w 175"/>
                <a:gd name="T29" fmla="*/ 104 h 124"/>
                <a:gd name="T30" fmla="*/ 0 w 175"/>
                <a:gd name="T31" fmla="*/ 33 h 124"/>
                <a:gd name="T32" fmla="*/ 20 w 175"/>
                <a:gd name="T33" fmla="*/ 14 h 124"/>
                <a:gd name="T34" fmla="*/ 115 w 175"/>
                <a:gd name="T35" fmla="*/ 14 h 124"/>
                <a:gd name="T36" fmla="*/ 141 w 175"/>
                <a:gd name="T37" fmla="*/ 14 h 124"/>
                <a:gd name="T38" fmla="*/ 141 w 175"/>
                <a:gd name="T39" fmla="*/ 4 h 124"/>
                <a:gd name="T40" fmla="*/ 115 w 175"/>
                <a:gd name="T41" fmla="*/ 4 h 124"/>
                <a:gd name="T42" fmla="*/ 115 w 175"/>
                <a:gd name="T43" fmla="*/ 14 h 124"/>
                <a:gd name="T44" fmla="*/ 90 w 175"/>
                <a:gd name="T45" fmla="*/ 27 h 124"/>
                <a:gd name="T46" fmla="*/ 48 w 175"/>
                <a:gd name="T47" fmla="*/ 69 h 124"/>
                <a:gd name="T48" fmla="*/ 90 w 175"/>
                <a:gd name="T49" fmla="*/ 111 h 124"/>
                <a:gd name="T50" fmla="*/ 132 w 175"/>
                <a:gd name="T51" fmla="*/ 69 h 124"/>
                <a:gd name="T52" fmla="*/ 90 w 175"/>
                <a:gd name="T53" fmla="*/ 27 h 124"/>
                <a:gd name="T54" fmla="*/ 119 w 175"/>
                <a:gd name="T55" fmla="*/ 69 h 124"/>
                <a:gd name="T56" fmla="*/ 90 w 175"/>
                <a:gd name="T57" fmla="*/ 41 h 124"/>
                <a:gd name="T58" fmla="*/ 62 w 175"/>
                <a:gd name="T59" fmla="*/ 69 h 124"/>
                <a:gd name="T60" fmla="*/ 90 w 175"/>
                <a:gd name="T61" fmla="*/ 98 h 124"/>
                <a:gd name="T62" fmla="*/ 119 w 175"/>
                <a:gd name="T63" fmla="*/ 69 h 124"/>
                <a:gd name="T64" fmla="*/ 90 w 175"/>
                <a:gd name="T65" fmla="*/ 35 h 124"/>
                <a:gd name="T66" fmla="*/ 56 w 175"/>
                <a:gd name="T67" fmla="*/ 69 h 124"/>
                <a:gd name="T68" fmla="*/ 90 w 175"/>
                <a:gd name="T69" fmla="*/ 104 h 124"/>
                <a:gd name="T70" fmla="*/ 124 w 175"/>
                <a:gd name="T71" fmla="*/ 69 h 124"/>
                <a:gd name="T72" fmla="*/ 90 w 175"/>
                <a:gd name="T73" fmla="*/ 3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5" h="124">
                  <a:moveTo>
                    <a:pt x="20" y="14"/>
                  </a:move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3"/>
                    <a:pt x="108" y="0"/>
                    <a:pt x="112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9" y="0"/>
                    <a:pt x="152" y="3"/>
                    <a:pt x="152" y="7"/>
                  </a:cubicBezTo>
                  <a:cubicBezTo>
                    <a:pt x="152" y="14"/>
                    <a:pt x="152" y="14"/>
                    <a:pt x="152" y="14"/>
                  </a:cubicBezTo>
                  <a:cubicBezTo>
                    <a:pt x="152" y="14"/>
                    <a:pt x="152" y="14"/>
                    <a:pt x="152" y="14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67" y="14"/>
                    <a:pt x="175" y="23"/>
                    <a:pt x="175" y="33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15"/>
                    <a:pt x="167" y="124"/>
                    <a:pt x="156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9" y="124"/>
                    <a:pt x="0" y="115"/>
                    <a:pt x="0" y="1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3"/>
                    <a:pt x="9" y="14"/>
                    <a:pt x="20" y="14"/>
                  </a:cubicBezTo>
                  <a:close/>
                  <a:moveTo>
                    <a:pt x="115" y="14"/>
                  </a:moveTo>
                  <a:cubicBezTo>
                    <a:pt x="141" y="14"/>
                    <a:pt x="141" y="14"/>
                    <a:pt x="141" y="14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5" y="14"/>
                    <a:pt x="115" y="14"/>
                    <a:pt x="115" y="14"/>
                  </a:cubicBezTo>
                  <a:close/>
                  <a:moveTo>
                    <a:pt x="90" y="27"/>
                  </a:moveTo>
                  <a:cubicBezTo>
                    <a:pt x="67" y="27"/>
                    <a:pt x="48" y="46"/>
                    <a:pt x="48" y="69"/>
                  </a:cubicBezTo>
                  <a:cubicBezTo>
                    <a:pt x="48" y="92"/>
                    <a:pt x="67" y="111"/>
                    <a:pt x="90" y="111"/>
                  </a:cubicBezTo>
                  <a:cubicBezTo>
                    <a:pt x="113" y="111"/>
                    <a:pt x="132" y="92"/>
                    <a:pt x="132" y="69"/>
                  </a:cubicBezTo>
                  <a:cubicBezTo>
                    <a:pt x="132" y="46"/>
                    <a:pt x="113" y="27"/>
                    <a:pt x="90" y="27"/>
                  </a:cubicBezTo>
                  <a:close/>
                  <a:moveTo>
                    <a:pt x="119" y="69"/>
                  </a:moveTo>
                  <a:cubicBezTo>
                    <a:pt x="119" y="53"/>
                    <a:pt x="106" y="41"/>
                    <a:pt x="90" y="41"/>
                  </a:cubicBezTo>
                  <a:cubicBezTo>
                    <a:pt x="74" y="41"/>
                    <a:pt x="62" y="53"/>
                    <a:pt x="62" y="69"/>
                  </a:cubicBezTo>
                  <a:cubicBezTo>
                    <a:pt x="62" y="85"/>
                    <a:pt x="74" y="98"/>
                    <a:pt x="90" y="98"/>
                  </a:cubicBezTo>
                  <a:cubicBezTo>
                    <a:pt x="106" y="98"/>
                    <a:pt x="119" y="85"/>
                    <a:pt x="119" y="69"/>
                  </a:cubicBezTo>
                  <a:close/>
                  <a:moveTo>
                    <a:pt x="90" y="35"/>
                  </a:moveTo>
                  <a:cubicBezTo>
                    <a:pt x="71" y="35"/>
                    <a:pt x="56" y="50"/>
                    <a:pt x="56" y="69"/>
                  </a:cubicBezTo>
                  <a:cubicBezTo>
                    <a:pt x="56" y="88"/>
                    <a:pt x="71" y="104"/>
                    <a:pt x="90" y="104"/>
                  </a:cubicBezTo>
                  <a:cubicBezTo>
                    <a:pt x="109" y="104"/>
                    <a:pt x="124" y="88"/>
                    <a:pt x="124" y="69"/>
                  </a:cubicBezTo>
                  <a:cubicBezTo>
                    <a:pt x="124" y="50"/>
                    <a:pt x="109" y="35"/>
                    <a:pt x="90" y="35"/>
                  </a:cubicBezTo>
                  <a:close/>
                </a:path>
              </a:pathLst>
            </a:custGeom>
            <a:solidFill>
              <a:srgbClr val="46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Rectangle 120"/>
          <p:cNvSpPr/>
          <p:nvPr/>
        </p:nvSpPr>
        <p:spPr>
          <a:xfrm>
            <a:off x="1135463" y="1399394"/>
            <a:ext cx="1107996" cy="49539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竹南廠</a:t>
            </a:r>
            <a:endParaRPr lang="en-US" sz="24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32" name="Rectangle 120"/>
          <p:cNvSpPr/>
          <p:nvPr/>
        </p:nvSpPr>
        <p:spPr>
          <a:xfrm>
            <a:off x="3783750" y="1417328"/>
            <a:ext cx="1107996" cy="49539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銅鑼</a:t>
            </a:r>
            <a:r>
              <a:rPr lang="zh-TW" altLang="en-US" sz="2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廠</a:t>
            </a:r>
            <a:endParaRPr lang="en-US" sz="24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33" name="Rectangle 120"/>
          <p:cNvSpPr/>
          <p:nvPr/>
        </p:nvSpPr>
        <p:spPr>
          <a:xfrm>
            <a:off x="6465248" y="1417328"/>
            <a:ext cx="1107996" cy="49539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新竹</a:t>
            </a:r>
            <a:r>
              <a:rPr lang="zh-TW" altLang="en-US" sz="2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廠</a:t>
            </a:r>
            <a:endParaRPr lang="en-US" sz="2400" b="1" dirty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pic>
        <p:nvPicPr>
          <p:cNvPr id="35" name="圖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1"/>
          <a:stretch/>
        </p:blipFill>
        <p:spPr>
          <a:xfrm>
            <a:off x="3141033" y="2852547"/>
            <a:ext cx="2600325" cy="2119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圖片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" t="2078"/>
          <a:stretch/>
        </p:blipFill>
        <p:spPr>
          <a:xfrm>
            <a:off x="373679" y="2829520"/>
            <a:ext cx="2432877" cy="2123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圖片版面配置區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" t="8136" b="8136"/>
          <a:stretch/>
        </p:blipFill>
        <p:spPr>
          <a:xfrm>
            <a:off x="6042488" y="2789379"/>
            <a:ext cx="2562225" cy="21314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964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徵選流程</a:t>
            </a:r>
            <a:endParaRPr lang="zh-TW" altLang="en-US" dirty="0"/>
          </a:p>
        </p:txBody>
      </p:sp>
      <p:graphicFrame>
        <p:nvGraphicFramePr>
          <p:cNvPr id="4" name="Diagram 16"/>
          <p:cNvGraphicFramePr/>
          <p:nvPr>
            <p:extLst>
              <p:ext uri="{D42A27DB-BD31-4B8C-83A1-F6EECF244321}">
                <p14:modId xmlns:p14="http://schemas.microsoft.com/office/powerpoint/2010/main" val="2248020950"/>
              </p:ext>
            </p:extLst>
          </p:nvPr>
        </p:nvGraphicFramePr>
        <p:xfrm>
          <a:off x="517725" y="945814"/>
          <a:ext cx="7892628" cy="2043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Rectangle 120"/>
          <p:cNvSpPr/>
          <p:nvPr/>
        </p:nvSpPr>
        <p:spPr>
          <a:xfrm>
            <a:off x="357568" y="3001021"/>
            <a:ext cx="3201534" cy="24006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sz="1400" b="1" u="sng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檢附文件</a:t>
            </a:r>
            <a:endParaRPr lang="en-US" altLang="zh-TW" sz="1400" b="1" u="sng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1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、公司制式履歷</a:t>
            </a:r>
            <a:endParaRPr lang="en-US" altLang="zh-TW" sz="14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2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、個</a:t>
            </a:r>
            <a:r>
              <a:rPr lang="zh-TW" altLang="en-US" sz="1400" b="1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人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自傳</a:t>
            </a:r>
            <a:endParaRPr lang="en-US" altLang="zh-TW" sz="14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3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、成績單正本</a:t>
            </a: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大一</a:t>
            </a: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~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大三</a:t>
            </a: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4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、各項技能檢定影本</a:t>
            </a: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(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非必要</a:t>
            </a: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4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/21(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三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)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前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繳交企管系系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辦</a:t>
            </a:r>
            <a:endParaRPr lang="en-US" altLang="zh-TW" sz="16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zh-TW" altLang="en-US" sz="1400" b="1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24" name="Rectangle 120"/>
          <p:cNvSpPr/>
          <p:nvPr/>
        </p:nvSpPr>
        <p:spPr>
          <a:xfrm>
            <a:off x="2996831" y="3027932"/>
            <a:ext cx="3201534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sz="1400" b="1" u="sng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測</a:t>
            </a:r>
            <a:r>
              <a:rPr lang="zh-TW" altLang="en-US" sz="1400" b="1" u="sng" dirty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驗</a:t>
            </a:r>
            <a:endParaRPr lang="en-US" altLang="zh-TW" sz="1400" b="1" u="sng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1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、英文測驗</a:t>
            </a:r>
            <a:endParaRPr lang="en-US" altLang="zh-TW" sz="14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2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、邏輯測驗</a:t>
            </a:r>
            <a:endParaRPr lang="en-US" altLang="zh-TW" sz="14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sz="1400" b="1" u="sng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面談</a:t>
            </a:r>
            <a:endParaRPr lang="en-US" altLang="zh-TW" sz="1400" b="1" u="sng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日期與學校協調後公告</a:t>
            </a:r>
            <a:endParaRPr lang="en-US" altLang="zh-TW" sz="14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25" name="Rectangle 120"/>
          <p:cNvSpPr/>
          <p:nvPr/>
        </p:nvSpPr>
        <p:spPr>
          <a:xfrm>
            <a:off x="4771053" y="3027932"/>
            <a:ext cx="1578126" cy="4154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sz="1400" b="1" u="sng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發放錄取通知書</a:t>
            </a:r>
            <a:endParaRPr lang="en-US" altLang="zh-TW" sz="1400" b="1" u="sng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sp>
        <p:nvSpPr>
          <p:cNvPr id="26" name="Rectangle 120"/>
          <p:cNvSpPr/>
          <p:nvPr/>
        </p:nvSpPr>
        <p:spPr>
          <a:xfrm>
            <a:off x="6758280" y="3033406"/>
            <a:ext cx="1326553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1400" b="1" u="sng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入職</a:t>
            </a:r>
            <a:endParaRPr lang="en-US" altLang="zh-TW" sz="1400" b="1" u="sng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2021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年</a:t>
            </a:r>
            <a:r>
              <a:rPr lang="en-US" altLang="zh-TW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7</a:t>
            </a: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月</a:t>
            </a:r>
            <a:endParaRPr lang="en-US" altLang="zh-TW" sz="14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1400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開始實習</a:t>
            </a:r>
            <a:endParaRPr lang="en-US" altLang="zh-TW" sz="1400" b="1" dirty="0" smtClean="0">
              <a:solidFill>
                <a:srgbClr val="1C2B3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Lato Regular"/>
            </a:endParaRPr>
          </a:p>
        </p:txBody>
      </p:sp>
      <p:grpSp>
        <p:nvGrpSpPr>
          <p:cNvPr id="27" name="Group 86"/>
          <p:cNvGrpSpPr/>
          <p:nvPr/>
        </p:nvGrpSpPr>
        <p:grpSpPr>
          <a:xfrm rot="288678">
            <a:off x="7326562" y="3358172"/>
            <a:ext cx="1825676" cy="1778264"/>
            <a:chOff x="6135613" y="614704"/>
            <a:chExt cx="1889929" cy="1898801"/>
          </a:xfrm>
        </p:grpSpPr>
        <p:sp>
          <p:nvSpPr>
            <p:cNvPr id="28" name="Freeform 905"/>
            <p:cNvSpPr>
              <a:spLocks noEditPoints="1"/>
            </p:cNvSpPr>
            <p:nvPr/>
          </p:nvSpPr>
          <p:spPr bwMode="auto">
            <a:xfrm>
              <a:off x="6135613" y="1916063"/>
              <a:ext cx="595963" cy="597442"/>
            </a:xfrm>
            <a:custGeom>
              <a:avLst/>
              <a:gdLst>
                <a:gd name="T0" fmla="*/ 200 w 200"/>
                <a:gd name="T1" fmla="*/ 88 h 200"/>
                <a:gd name="T2" fmla="*/ 177 w 200"/>
                <a:gd name="T3" fmla="*/ 24 h 200"/>
                <a:gd name="T4" fmla="*/ 111 w 200"/>
                <a:gd name="T5" fmla="*/ 0 h 200"/>
                <a:gd name="T6" fmla="*/ 8 w 200"/>
                <a:gd name="T7" fmla="*/ 103 h 200"/>
                <a:gd name="T8" fmla="*/ 41 w 200"/>
                <a:gd name="T9" fmla="*/ 81 h 200"/>
                <a:gd name="T10" fmla="*/ 8 w 200"/>
                <a:gd name="T11" fmla="*/ 193 h 200"/>
                <a:gd name="T12" fmla="*/ 119 w 200"/>
                <a:gd name="T13" fmla="*/ 159 h 200"/>
                <a:gd name="T14" fmla="*/ 96 w 200"/>
                <a:gd name="T15" fmla="*/ 192 h 200"/>
                <a:gd name="T16" fmla="*/ 200 w 200"/>
                <a:gd name="T17" fmla="*/ 88 h 200"/>
                <a:gd name="T18" fmla="*/ 122 w 200"/>
                <a:gd name="T19" fmla="*/ 135 h 200"/>
                <a:gd name="T20" fmla="*/ 137 w 200"/>
                <a:gd name="T21" fmla="*/ 114 h 200"/>
                <a:gd name="T22" fmla="*/ 65 w 200"/>
                <a:gd name="T23" fmla="*/ 136 h 200"/>
                <a:gd name="T24" fmla="*/ 86 w 200"/>
                <a:gd name="T25" fmla="*/ 64 h 200"/>
                <a:gd name="T26" fmla="*/ 65 w 200"/>
                <a:gd name="T27" fmla="*/ 78 h 200"/>
                <a:gd name="T28" fmla="*/ 132 w 200"/>
                <a:gd name="T29" fmla="*/ 11 h 200"/>
                <a:gd name="T30" fmla="*/ 174 w 200"/>
                <a:gd name="T31" fmla="*/ 27 h 200"/>
                <a:gd name="T32" fmla="*/ 189 w 200"/>
                <a:gd name="T33" fmla="*/ 68 h 200"/>
                <a:gd name="T34" fmla="*/ 122 w 200"/>
                <a:gd name="T35" fmla="*/ 13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200">
                  <a:moveTo>
                    <a:pt x="200" y="88"/>
                  </a:moveTo>
                  <a:cubicBezTo>
                    <a:pt x="177" y="24"/>
                    <a:pt x="177" y="24"/>
                    <a:pt x="177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38" y="4"/>
                    <a:pt x="8" y="103"/>
                  </a:cubicBezTo>
                  <a:cubicBezTo>
                    <a:pt x="8" y="103"/>
                    <a:pt x="27" y="87"/>
                    <a:pt x="41" y="81"/>
                  </a:cubicBezTo>
                  <a:cubicBezTo>
                    <a:pt x="41" y="81"/>
                    <a:pt x="0" y="146"/>
                    <a:pt x="8" y="193"/>
                  </a:cubicBezTo>
                  <a:cubicBezTo>
                    <a:pt x="54" y="200"/>
                    <a:pt x="119" y="159"/>
                    <a:pt x="119" y="159"/>
                  </a:cubicBezTo>
                  <a:cubicBezTo>
                    <a:pt x="113" y="173"/>
                    <a:pt x="96" y="192"/>
                    <a:pt x="96" y="192"/>
                  </a:cubicBezTo>
                  <a:cubicBezTo>
                    <a:pt x="195" y="162"/>
                    <a:pt x="200" y="88"/>
                    <a:pt x="200" y="88"/>
                  </a:cubicBezTo>
                  <a:moveTo>
                    <a:pt x="122" y="135"/>
                  </a:moveTo>
                  <a:cubicBezTo>
                    <a:pt x="122" y="135"/>
                    <a:pt x="132" y="123"/>
                    <a:pt x="137" y="114"/>
                  </a:cubicBezTo>
                  <a:cubicBezTo>
                    <a:pt x="137" y="114"/>
                    <a:pt x="94" y="140"/>
                    <a:pt x="65" y="136"/>
                  </a:cubicBezTo>
                  <a:cubicBezTo>
                    <a:pt x="59" y="105"/>
                    <a:pt x="86" y="64"/>
                    <a:pt x="86" y="64"/>
                  </a:cubicBezTo>
                  <a:cubicBezTo>
                    <a:pt x="77" y="68"/>
                    <a:pt x="65" y="78"/>
                    <a:pt x="65" y="78"/>
                  </a:cubicBezTo>
                  <a:cubicBezTo>
                    <a:pt x="84" y="14"/>
                    <a:pt x="132" y="11"/>
                    <a:pt x="132" y="11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89" y="68"/>
                    <a:pt x="189" y="68"/>
                    <a:pt x="189" y="68"/>
                  </a:cubicBezTo>
                  <a:cubicBezTo>
                    <a:pt x="189" y="68"/>
                    <a:pt x="186" y="116"/>
                    <a:pt x="122" y="135"/>
                  </a:cubicBezTo>
                </a:path>
              </a:pathLst>
            </a:custGeom>
            <a:solidFill>
              <a:srgbClr val="FFD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06"/>
            <p:cNvSpPr>
              <a:spLocks/>
            </p:cNvSpPr>
            <p:nvPr/>
          </p:nvSpPr>
          <p:spPr bwMode="auto">
            <a:xfrm>
              <a:off x="6311593" y="1948597"/>
              <a:ext cx="387450" cy="385971"/>
            </a:xfrm>
            <a:custGeom>
              <a:avLst/>
              <a:gdLst>
                <a:gd name="T0" fmla="*/ 115 w 130"/>
                <a:gd name="T1" fmla="*/ 16 h 129"/>
                <a:gd name="T2" fmla="*/ 73 w 130"/>
                <a:gd name="T3" fmla="*/ 0 h 129"/>
                <a:gd name="T4" fmla="*/ 6 w 130"/>
                <a:gd name="T5" fmla="*/ 67 h 129"/>
                <a:gd name="T6" fmla="*/ 27 w 130"/>
                <a:gd name="T7" fmla="*/ 53 h 129"/>
                <a:gd name="T8" fmla="*/ 6 w 130"/>
                <a:gd name="T9" fmla="*/ 125 h 129"/>
                <a:gd name="T10" fmla="*/ 78 w 130"/>
                <a:gd name="T11" fmla="*/ 103 h 129"/>
                <a:gd name="T12" fmla="*/ 63 w 130"/>
                <a:gd name="T13" fmla="*/ 124 h 129"/>
                <a:gd name="T14" fmla="*/ 130 w 130"/>
                <a:gd name="T15" fmla="*/ 57 h 129"/>
                <a:gd name="T16" fmla="*/ 115 w 130"/>
                <a:gd name="T17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29">
                  <a:moveTo>
                    <a:pt x="115" y="16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25" y="3"/>
                    <a:pt x="6" y="67"/>
                  </a:cubicBezTo>
                  <a:cubicBezTo>
                    <a:pt x="6" y="67"/>
                    <a:pt x="18" y="57"/>
                    <a:pt x="27" y="53"/>
                  </a:cubicBezTo>
                  <a:cubicBezTo>
                    <a:pt x="27" y="53"/>
                    <a:pt x="0" y="94"/>
                    <a:pt x="6" y="125"/>
                  </a:cubicBezTo>
                  <a:cubicBezTo>
                    <a:pt x="35" y="129"/>
                    <a:pt x="78" y="103"/>
                    <a:pt x="78" y="103"/>
                  </a:cubicBezTo>
                  <a:cubicBezTo>
                    <a:pt x="73" y="112"/>
                    <a:pt x="63" y="124"/>
                    <a:pt x="63" y="124"/>
                  </a:cubicBezTo>
                  <a:cubicBezTo>
                    <a:pt x="127" y="105"/>
                    <a:pt x="130" y="57"/>
                    <a:pt x="130" y="57"/>
                  </a:cubicBezTo>
                  <a:cubicBezTo>
                    <a:pt x="115" y="16"/>
                    <a:pt x="115" y="16"/>
                    <a:pt x="115" y="16"/>
                  </a:cubicBezTo>
                </a:path>
              </a:pathLst>
            </a:custGeom>
            <a:solidFill>
              <a:srgbClr val="FF5B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07"/>
            <p:cNvSpPr>
              <a:spLocks/>
            </p:cNvSpPr>
            <p:nvPr/>
          </p:nvSpPr>
          <p:spPr bwMode="auto">
            <a:xfrm>
              <a:off x="6713831" y="1710508"/>
              <a:ext cx="489489" cy="653637"/>
            </a:xfrm>
            <a:custGeom>
              <a:avLst/>
              <a:gdLst>
                <a:gd name="T0" fmla="*/ 164 w 164"/>
                <a:gd name="T1" fmla="*/ 55 h 219"/>
                <a:gd name="T2" fmla="*/ 133 w 164"/>
                <a:gd name="T3" fmla="*/ 180 h 219"/>
                <a:gd name="T4" fmla="*/ 0 w 164"/>
                <a:gd name="T5" fmla="*/ 219 h 219"/>
                <a:gd name="T6" fmla="*/ 27 w 164"/>
                <a:gd name="T7" fmla="*/ 82 h 219"/>
                <a:gd name="T8" fmla="*/ 109 w 164"/>
                <a:gd name="T9" fmla="*/ 0 h 219"/>
                <a:gd name="T10" fmla="*/ 164 w 164"/>
                <a:gd name="T11" fmla="*/ 5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219">
                  <a:moveTo>
                    <a:pt x="164" y="55"/>
                  </a:moveTo>
                  <a:cubicBezTo>
                    <a:pt x="133" y="180"/>
                    <a:pt x="133" y="180"/>
                    <a:pt x="133" y="18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93" y="147"/>
                    <a:pt x="27" y="82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4" y="55"/>
                    <a:pt x="164" y="55"/>
                    <a:pt x="164" y="5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08"/>
            <p:cNvSpPr>
              <a:spLocks/>
            </p:cNvSpPr>
            <p:nvPr/>
          </p:nvSpPr>
          <p:spPr bwMode="auto">
            <a:xfrm>
              <a:off x="6276101" y="1432490"/>
              <a:ext cx="652158" cy="492446"/>
            </a:xfrm>
            <a:custGeom>
              <a:avLst/>
              <a:gdLst>
                <a:gd name="T0" fmla="*/ 164 w 219"/>
                <a:gd name="T1" fmla="*/ 0 h 165"/>
                <a:gd name="T2" fmla="*/ 38 w 219"/>
                <a:gd name="T3" fmla="*/ 32 h 165"/>
                <a:gd name="T4" fmla="*/ 0 w 219"/>
                <a:gd name="T5" fmla="*/ 165 h 165"/>
                <a:gd name="T6" fmla="*/ 137 w 219"/>
                <a:gd name="T7" fmla="*/ 137 h 165"/>
                <a:gd name="T8" fmla="*/ 219 w 219"/>
                <a:gd name="T9" fmla="*/ 55 h 165"/>
                <a:gd name="T10" fmla="*/ 164 w 219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165">
                  <a:moveTo>
                    <a:pt x="164" y="0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71" y="72"/>
                    <a:pt x="137" y="137"/>
                  </a:cubicBezTo>
                  <a:cubicBezTo>
                    <a:pt x="219" y="55"/>
                    <a:pt x="219" y="55"/>
                    <a:pt x="219" y="55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09"/>
            <p:cNvSpPr>
              <a:spLocks/>
            </p:cNvSpPr>
            <p:nvPr/>
          </p:nvSpPr>
          <p:spPr bwMode="auto">
            <a:xfrm>
              <a:off x="6901641" y="907510"/>
              <a:ext cx="832574" cy="832574"/>
            </a:xfrm>
            <a:custGeom>
              <a:avLst/>
              <a:gdLst>
                <a:gd name="T0" fmla="*/ 61 w 279"/>
                <a:gd name="T1" fmla="*/ 221 h 279"/>
                <a:gd name="T2" fmla="*/ 148 w 279"/>
                <a:gd name="T3" fmla="*/ 279 h 279"/>
                <a:gd name="T4" fmla="*/ 279 w 279"/>
                <a:gd name="T5" fmla="*/ 78 h 279"/>
                <a:gd name="T6" fmla="*/ 233 w 279"/>
                <a:gd name="T7" fmla="*/ 48 h 279"/>
                <a:gd name="T8" fmla="*/ 204 w 279"/>
                <a:gd name="T9" fmla="*/ 7 h 279"/>
                <a:gd name="T10" fmla="*/ 202 w 279"/>
                <a:gd name="T11" fmla="*/ 0 h 279"/>
                <a:gd name="T12" fmla="*/ 0 w 279"/>
                <a:gd name="T13" fmla="*/ 131 h 279"/>
                <a:gd name="T14" fmla="*/ 8 w 279"/>
                <a:gd name="T15" fmla="*/ 147 h 279"/>
                <a:gd name="T16" fmla="*/ 61 w 279"/>
                <a:gd name="T17" fmla="*/ 22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279">
                  <a:moveTo>
                    <a:pt x="61" y="221"/>
                  </a:moveTo>
                  <a:cubicBezTo>
                    <a:pt x="83" y="243"/>
                    <a:pt x="111" y="264"/>
                    <a:pt x="148" y="279"/>
                  </a:cubicBezTo>
                  <a:cubicBezTo>
                    <a:pt x="207" y="212"/>
                    <a:pt x="249" y="138"/>
                    <a:pt x="279" y="78"/>
                  </a:cubicBezTo>
                  <a:cubicBezTo>
                    <a:pt x="259" y="70"/>
                    <a:pt x="244" y="60"/>
                    <a:pt x="233" y="48"/>
                  </a:cubicBezTo>
                  <a:cubicBezTo>
                    <a:pt x="218" y="34"/>
                    <a:pt x="210" y="19"/>
                    <a:pt x="204" y="7"/>
                  </a:cubicBezTo>
                  <a:cubicBezTo>
                    <a:pt x="203" y="4"/>
                    <a:pt x="202" y="2"/>
                    <a:pt x="202" y="0"/>
                  </a:cubicBezTo>
                  <a:cubicBezTo>
                    <a:pt x="141" y="29"/>
                    <a:pt x="67" y="72"/>
                    <a:pt x="0" y="131"/>
                  </a:cubicBezTo>
                  <a:cubicBezTo>
                    <a:pt x="2" y="136"/>
                    <a:pt x="5" y="141"/>
                    <a:pt x="8" y="147"/>
                  </a:cubicBezTo>
                  <a:cubicBezTo>
                    <a:pt x="18" y="168"/>
                    <a:pt x="35" y="196"/>
                    <a:pt x="61" y="22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10"/>
            <p:cNvSpPr>
              <a:spLocks/>
            </p:cNvSpPr>
            <p:nvPr/>
          </p:nvSpPr>
          <p:spPr bwMode="auto">
            <a:xfrm>
              <a:off x="7534575" y="755192"/>
              <a:ext cx="351959" cy="351959"/>
            </a:xfrm>
            <a:custGeom>
              <a:avLst/>
              <a:gdLst>
                <a:gd name="T0" fmla="*/ 29 w 118"/>
                <a:gd name="T1" fmla="*/ 91 h 118"/>
                <a:gd name="T2" fmla="*/ 72 w 118"/>
                <a:gd name="T3" fmla="*/ 118 h 118"/>
                <a:gd name="T4" fmla="*/ 118 w 118"/>
                <a:gd name="T5" fmla="*/ 0 h 118"/>
                <a:gd name="T6" fmla="*/ 0 w 118"/>
                <a:gd name="T7" fmla="*/ 46 h 118"/>
                <a:gd name="T8" fmla="*/ 3 w 118"/>
                <a:gd name="T9" fmla="*/ 53 h 118"/>
                <a:gd name="T10" fmla="*/ 29 w 118"/>
                <a:gd name="T11" fmla="*/ 9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18">
                  <a:moveTo>
                    <a:pt x="29" y="91"/>
                  </a:moveTo>
                  <a:cubicBezTo>
                    <a:pt x="40" y="102"/>
                    <a:pt x="54" y="111"/>
                    <a:pt x="72" y="118"/>
                  </a:cubicBezTo>
                  <a:cubicBezTo>
                    <a:pt x="104" y="50"/>
                    <a:pt x="118" y="0"/>
                    <a:pt x="118" y="0"/>
                  </a:cubicBezTo>
                  <a:cubicBezTo>
                    <a:pt x="118" y="0"/>
                    <a:pt x="69" y="14"/>
                    <a:pt x="0" y="46"/>
                  </a:cubicBezTo>
                  <a:cubicBezTo>
                    <a:pt x="1" y="48"/>
                    <a:pt x="2" y="50"/>
                    <a:pt x="3" y="53"/>
                  </a:cubicBezTo>
                  <a:cubicBezTo>
                    <a:pt x="8" y="64"/>
                    <a:pt x="16" y="78"/>
                    <a:pt x="29" y="9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911"/>
            <p:cNvSpPr>
              <a:spLocks/>
            </p:cNvSpPr>
            <p:nvPr/>
          </p:nvSpPr>
          <p:spPr bwMode="auto">
            <a:xfrm>
              <a:off x="6446165" y="1321579"/>
              <a:ext cx="869545" cy="875460"/>
            </a:xfrm>
            <a:custGeom>
              <a:avLst/>
              <a:gdLst>
                <a:gd name="T0" fmla="*/ 206 w 292"/>
                <a:gd name="T1" fmla="*/ 91 h 293"/>
                <a:gd name="T2" fmla="*/ 150 w 292"/>
                <a:gd name="T3" fmla="*/ 14 h 293"/>
                <a:gd name="T4" fmla="*/ 144 w 292"/>
                <a:gd name="T5" fmla="*/ 0 h 293"/>
                <a:gd name="T6" fmla="*/ 0 w 292"/>
                <a:gd name="T7" fmla="*/ 197 h 293"/>
                <a:gd name="T8" fmla="*/ 37 w 292"/>
                <a:gd name="T9" fmla="*/ 253 h 293"/>
                <a:gd name="T10" fmla="*/ 96 w 292"/>
                <a:gd name="T11" fmla="*/ 293 h 293"/>
                <a:gd name="T12" fmla="*/ 292 w 292"/>
                <a:gd name="T13" fmla="*/ 149 h 293"/>
                <a:gd name="T14" fmla="*/ 206 w 292"/>
                <a:gd name="T15" fmla="*/ 9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293">
                  <a:moveTo>
                    <a:pt x="206" y="91"/>
                  </a:moveTo>
                  <a:cubicBezTo>
                    <a:pt x="179" y="64"/>
                    <a:pt x="161" y="35"/>
                    <a:pt x="150" y="14"/>
                  </a:cubicBezTo>
                  <a:cubicBezTo>
                    <a:pt x="148" y="9"/>
                    <a:pt x="146" y="4"/>
                    <a:pt x="144" y="0"/>
                  </a:cubicBezTo>
                  <a:cubicBezTo>
                    <a:pt x="86" y="53"/>
                    <a:pt x="34" y="118"/>
                    <a:pt x="0" y="197"/>
                  </a:cubicBezTo>
                  <a:cubicBezTo>
                    <a:pt x="0" y="197"/>
                    <a:pt x="11" y="228"/>
                    <a:pt x="37" y="253"/>
                  </a:cubicBezTo>
                  <a:cubicBezTo>
                    <a:pt x="63" y="279"/>
                    <a:pt x="96" y="293"/>
                    <a:pt x="96" y="293"/>
                  </a:cubicBezTo>
                  <a:cubicBezTo>
                    <a:pt x="175" y="260"/>
                    <a:pt x="240" y="207"/>
                    <a:pt x="292" y="149"/>
                  </a:cubicBezTo>
                  <a:cubicBezTo>
                    <a:pt x="256" y="134"/>
                    <a:pt x="228" y="113"/>
                    <a:pt x="206" y="9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912"/>
            <p:cNvSpPr>
              <a:spLocks/>
            </p:cNvSpPr>
            <p:nvPr/>
          </p:nvSpPr>
          <p:spPr bwMode="auto">
            <a:xfrm>
              <a:off x="7504998" y="892722"/>
              <a:ext cx="244005" cy="246963"/>
            </a:xfrm>
            <a:custGeom>
              <a:avLst/>
              <a:gdLst>
                <a:gd name="T0" fmla="*/ 31 w 82"/>
                <a:gd name="T1" fmla="*/ 53 h 83"/>
                <a:gd name="T2" fmla="*/ 77 w 82"/>
                <a:gd name="T3" fmla="*/ 83 h 83"/>
                <a:gd name="T4" fmla="*/ 82 w 82"/>
                <a:gd name="T5" fmla="*/ 72 h 83"/>
                <a:gd name="T6" fmla="*/ 39 w 82"/>
                <a:gd name="T7" fmla="*/ 45 h 83"/>
                <a:gd name="T8" fmla="*/ 13 w 82"/>
                <a:gd name="T9" fmla="*/ 7 h 83"/>
                <a:gd name="T10" fmla="*/ 10 w 82"/>
                <a:gd name="T11" fmla="*/ 0 h 83"/>
                <a:gd name="T12" fmla="*/ 0 w 82"/>
                <a:gd name="T13" fmla="*/ 5 h 83"/>
                <a:gd name="T14" fmla="*/ 2 w 82"/>
                <a:gd name="T15" fmla="*/ 12 h 83"/>
                <a:gd name="T16" fmla="*/ 31 w 82"/>
                <a:gd name="T17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3">
                  <a:moveTo>
                    <a:pt x="31" y="53"/>
                  </a:moveTo>
                  <a:cubicBezTo>
                    <a:pt x="42" y="65"/>
                    <a:pt x="57" y="75"/>
                    <a:pt x="77" y="83"/>
                  </a:cubicBezTo>
                  <a:cubicBezTo>
                    <a:pt x="78" y="79"/>
                    <a:pt x="80" y="76"/>
                    <a:pt x="82" y="72"/>
                  </a:cubicBezTo>
                  <a:cubicBezTo>
                    <a:pt x="64" y="65"/>
                    <a:pt x="50" y="56"/>
                    <a:pt x="39" y="45"/>
                  </a:cubicBezTo>
                  <a:cubicBezTo>
                    <a:pt x="26" y="32"/>
                    <a:pt x="18" y="18"/>
                    <a:pt x="13" y="7"/>
                  </a:cubicBezTo>
                  <a:cubicBezTo>
                    <a:pt x="12" y="4"/>
                    <a:pt x="11" y="2"/>
                    <a:pt x="10" y="0"/>
                  </a:cubicBezTo>
                  <a:cubicBezTo>
                    <a:pt x="7" y="2"/>
                    <a:pt x="3" y="3"/>
                    <a:pt x="0" y="5"/>
                  </a:cubicBezTo>
                  <a:cubicBezTo>
                    <a:pt x="0" y="7"/>
                    <a:pt x="1" y="9"/>
                    <a:pt x="2" y="12"/>
                  </a:cubicBezTo>
                  <a:cubicBezTo>
                    <a:pt x="8" y="24"/>
                    <a:pt x="16" y="39"/>
                    <a:pt x="31" y="5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13"/>
            <p:cNvSpPr>
              <a:spLocks/>
            </p:cNvSpPr>
            <p:nvPr/>
          </p:nvSpPr>
          <p:spPr bwMode="auto">
            <a:xfrm>
              <a:off x="6875022" y="1297918"/>
              <a:ext cx="468785" cy="468785"/>
            </a:xfrm>
            <a:custGeom>
              <a:avLst/>
              <a:gdLst>
                <a:gd name="T0" fmla="*/ 62 w 157"/>
                <a:gd name="T1" fmla="*/ 99 h 157"/>
                <a:gd name="T2" fmla="*/ 148 w 157"/>
                <a:gd name="T3" fmla="*/ 157 h 157"/>
                <a:gd name="T4" fmla="*/ 157 w 157"/>
                <a:gd name="T5" fmla="*/ 148 h 157"/>
                <a:gd name="T6" fmla="*/ 70 w 157"/>
                <a:gd name="T7" fmla="*/ 90 h 157"/>
                <a:gd name="T8" fmla="*/ 17 w 157"/>
                <a:gd name="T9" fmla="*/ 16 h 157"/>
                <a:gd name="T10" fmla="*/ 9 w 157"/>
                <a:gd name="T11" fmla="*/ 0 h 157"/>
                <a:gd name="T12" fmla="*/ 0 w 157"/>
                <a:gd name="T13" fmla="*/ 8 h 157"/>
                <a:gd name="T14" fmla="*/ 6 w 157"/>
                <a:gd name="T15" fmla="*/ 22 h 157"/>
                <a:gd name="T16" fmla="*/ 62 w 157"/>
                <a:gd name="T17" fmla="*/ 9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57">
                  <a:moveTo>
                    <a:pt x="62" y="99"/>
                  </a:moveTo>
                  <a:cubicBezTo>
                    <a:pt x="84" y="121"/>
                    <a:pt x="112" y="142"/>
                    <a:pt x="148" y="157"/>
                  </a:cubicBezTo>
                  <a:cubicBezTo>
                    <a:pt x="151" y="154"/>
                    <a:pt x="154" y="151"/>
                    <a:pt x="157" y="148"/>
                  </a:cubicBezTo>
                  <a:cubicBezTo>
                    <a:pt x="120" y="133"/>
                    <a:pt x="92" y="112"/>
                    <a:pt x="70" y="90"/>
                  </a:cubicBezTo>
                  <a:cubicBezTo>
                    <a:pt x="44" y="65"/>
                    <a:pt x="27" y="37"/>
                    <a:pt x="17" y="16"/>
                  </a:cubicBezTo>
                  <a:cubicBezTo>
                    <a:pt x="14" y="10"/>
                    <a:pt x="11" y="5"/>
                    <a:pt x="9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2" y="12"/>
                    <a:pt x="4" y="17"/>
                    <a:pt x="6" y="22"/>
                  </a:cubicBezTo>
                  <a:cubicBezTo>
                    <a:pt x="17" y="43"/>
                    <a:pt x="35" y="72"/>
                    <a:pt x="62" y="9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914"/>
            <p:cNvSpPr>
              <a:spLocks/>
            </p:cNvSpPr>
            <p:nvPr/>
          </p:nvSpPr>
          <p:spPr bwMode="auto">
            <a:xfrm>
              <a:off x="6493487" y="1608469"/>
              <a:ext cx="533853" cy="535332"/>
            </a:xfrm>
            <a:custGeom>
              <a:avLst/>
              <a:gdLst>
                <a:gd name="T0" fmla="*/ 302 w 361"/>
                <a:gd name="T1" fmla="*/ 0 h 362"/>
                <a:gd name="T2" fmla="*/ 361 w 361"/>
                <a:gd name="T3" fmla="*/ 61 h 362"/>
                <a:gd name="T4" fmla="*/ 0 w 361"/>
                <a:gd name="T5" fmla="*/ 362 h 362"/>
                <a:gd name="T6" fmla="*/ 302 w 361"/>
                <a:gd name="T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362">
                  <a:moveTo>
                    <a:pt x="302" y="0"/>
                  </a:moveTo>
                  <a:lnTo>
                    <a:pt x="361" y="61"/>
                  </a:lnTo>
                  <a:lnTo>
                    <a:pt x="0" y="36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15"/>
            <p:cNvSpPr>
              <a:spLocks/>
            </p:cNvSpPr>
            <p:nvPr/>
          </p:nvSpPr>
          <p:spPr bwMode="auto">
            <a:xfrm>
              <a:off x="7799283" y="614704"/>
              <a:ext cx="226259" cy="226259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16"/>
            <p:cNvSpPr>
              <a:spLocks/>
            </p:cNvSpPr>
            <p:nvPr/>
          </p:nvSpPr>
          <p:spPr bwMode="auto">
            <a:xfrm>
              <a:off x="7799283" y="614704"/>
              <a:ext cx="226259" cy="226259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917"/>
            <p:cNvSpPr>
              <a:spLocks/>
            </p:cNvSpPr>
            <p:nvPr/>
          </p:nvSpPr>
          <p:spPr bwMode="auto">
            <a:xfrm>
              <a:off x="7241769" y="1113065"/>
              <a:ext cx="286891" cy="286891"/>
            </a:xfrm>
            <a:custGeom>
              <a:avLst/>
              <a:gdLst>
                <a:gd name="T0" fmla="*/ 79 w 96"/>
                <a:gd name="T1" fmla="*/ 79 h 96"/>
                <a:gd name="T2" fmla="*/ 17 w 96"/>
                <a:gd name="T3" fmla="*/ 79 h 96"/>
                <a:gd name="T4" fmla="*/ 17 w 96"/>
                <a:gd name="T5" fmla="*/ 17 h 96"/>
                <a:gd name="T6" fmla="*/ 79 w 96"/>
                <a:gd name="T7" fmla="*/ 17 h 96"/>
                <a:gd name="T8" fmla="*/ 79 w 96"/>
                <a:gd name="T9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9" y="79"/>
                  </a:moveTo>
                  <a:cubicBezTo>
                    <a:pt x="62" y="96"/>
                    <a:pt x="34" y="96"/>
                    <a:pt x="17" y="79"/>
                  </a:cubicBezTo>
                  <a:cubicBezTo>
                    <a:pt x="0" y="62"/>
                    <a:pt x="0" y="34"/>
                    <a:pt x="17" y="17"/>
                  </a:cubicBezTo>
                  <a:cubicBezTo>
                    <a:pt x="34" y="0"/>
                    <a:pt x="62" y="0"/>
                    <a:pt x="79" y="17"/>
                  </a:cubicBezTo>
                  <a:cubicBezTo>
                    <a:pt x="96" y="34"/>
                    <a:pt x="96" y="62"/>
                    <a:pt x="79" y="79"/>
                  </a:cubicBezTo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918"/>
            <p:cNvSpPr>
              <a:spLocks noEditPoints="1"/>
            </p:cNvSpPr>
            <p:nvPr/>
          </p:nvSpPr>
          <p:spPr bwMode="auto">
            <a:xfrm>
              <a:off x="7241769" y="1113065"/>
              <a:ext cx="286891" cy="286891"/>
            </a:xfrm>
            <a:custGeom>
              <a:avLst/>
              <a:gdLst>
                <a:gd name="T0" fmla="*/ 48 w 96"/>
                <a:gd name="T1" fmla="*/ 96 h 96"/>
                <a:gd name="T2" fmla="*/ 14 w 96"/>
                <a:gd name="T3" fmla="*/ 82 h 96"/>
                <a:gd name="T4" fmla="*/ 0 w 96"/>
                <a:gd name="T5" fmla="*/ 48 h 96"/>
                <a:gd name="T6" fmla="*/ 14 w 96"/>
                <a:gd name="T7" fmla="*/ 14 h 96"/>
                <a:gd name="T8" fmla="*/ 48 w 96"/>
                <a:gd name="T9" fmla="*/ 0 h 96"/>
                <a:gd name="T10" fmla="*/ 82 w 96"/>
                <a:gd name="T11" fmla="*/ 14 h 96"/>
                <a:gd name="T12" fmla="*/ 96 w 96"/>
                <a:gd name="T13" fmla="*/ 48 h 96"/>
                <a:gd name="T14" fmla="*/ 82 w 96"/>
                <a:gd name="T15" fmla="*/ 82 h 96"/>
                <a:gd name="T16" fmla="*/ 48 w 96"/>
                <a:gd name="T17" fmla="*/ 96 h 96"/>
                <a:gd name="T18" fmla="*/ 48 w 96"/>
                <a:gd name="T19" fmla="*/ 10 h 96"/>
                <a:gd name="T20" fmla="*/ 21 w 96"/>
                <a:gd name="T21" fmla="*/ 21 h 96"/>
                <a:gd name="T22" fmla="*/ 10 w 96"/>
                <a:gd name="T23" fmla="*/ 48 h 96"/>
                <a:gd name="T24" fmla="*/ 21 w 96"/>
                <a:gd name="T25" fmla="*/ 75 h 96"/>
                <a:gd name="T26" fmla="*/ 48 w 96"/>
                <a:gd name="T27" fmla="*/ 86 h 96"/>
                <a:gd name="T28" fmla="*/ 75 w 96"/>
                <a:gd name="T29" fmla="*/ 75 h 96"/>
                <a:gd name="T30" fmla="*/ 86 w 96"/>
                <a:gd name="T31" fmla="*/ 48 h 96"/>
                <a:gd name="T32" fmla="*/ 75 w 96"/>
                <a:gd name="T33" fmla="*/ 21 h 96"/>
                <a:gd name="T34" fmla="*/ 48 w 96"/>
                <a:gd name="T35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35" y="96"/>
                    <a:pt x="23" y="91"/>
                    <a:pt x="14" y="82"/>
                  </a:cubicBezTo>
                  <a:cubicBezTo>
                    <a:pt x="5" y="73"/>
                    <a:pt x="0" y="61"/>
                    <a:pt x="0" y="48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8" y="0"/>
                  </a:cubicBezTo>
                  <a:cubicBezTo>
                    <a:pt x="61" y="0"/>
                    <a:pt x="73" y="5"/>
                    <a:pt x="82" y="14"/>
                  </a:cubicBezTo>
                  <a:cubicBezTo>
                    <a:pt x="91" y="23"/>
                    <a:pt x="96" y="35"/>
                    <a:pt x="96" y="48"/>
                  </a:cubicBezTo>
                  <a:cubicBezTo>
                    <a:pt x="96" y="61"/>
                    <a:pt x="91" y="73"/>
                    <a:pt x="82" y="82"/>
                  </a:cubicBezTo>
                  <a:cubicBezTo>
                    <a:pt x="73" y="91"/>
                    <a:pt x="61" y="96"/>
                    <a:pt x="48" y="96"/>
                  </a:cubicBezTo>
                  <a:moveTo>
                    <a:pt x="48" y="10"/>
                  </a:moveTo>
                  <a:cubicBezTo>
                    <a:pt x="38" y="10"/>
                    <a:pt x="28" y="14"/>
                    <a:pt x="21" y="21"/>
                  </a:cubicBezTo>
                  <a:cubicBezTo>
                    <a:pt x="14" y="28"/>
                    <a:pt x="10" y="38"/>
                    <a:pt x="10" y="48"/>
                  </a:cubicBezTo>
                  <a:cubicBezTo>
                    <a:pt x="10" y="58"/>
                    <a:pt x="14" y="68"/>
                    <a:pt x="21" y="75"/>
                  </a:cubicBezTo>
                  <a:cubicBezTo>
                    <a:pt x="28" y="82"/>
                    <a:pt x="38" y="86"/>
                    <a:pt x="48" y="86"/>
                  </a:cubicBezTo>
                  <a:cubicBezTo>
                    <a:pt x="58" y="86"/>
                    <a:pt x="68" y="82"/>
                    <a:pt x="75" y="75"/>
                  </a:cubicBezTo>
                  <a:cubicBezTo>
                    <a:pt x="82" y="68"/>
                    <a:pt x="86" y="58"/>
                    <a:pt x="86" y="48"/>
                  </a:cubicBezTo>
                  <a:cubicBezTo>
                    <a:pt x="86" y="38"/>
                    <a:pt x="82" y="28"/>
                    <a:pt x="75" y="21"/>
                  </a:cubicBezTo>
                  <a:cubicBezTo>
                    <a:pt x="68" y="14"/>
                    <a:pt x="58" y="10"/>
                    <a:pt x="48" y="10"/>
                  </a:cubicBezTo>
                </a:path>
              </a:pathLst>
            </a:custGeom>
            <a:solidFill>
              <a:srgbClr val="163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19"/>
            <p:cNvSpPr>
              <a:spLocks/>
            </p:cNvSpPr>
            <p:nvPr/>
          </p:nvSpPr>
          <p:spPr bwMode="auto">
            <a:xfrm>
              <a:off x="7886533" y="755192"/>
              <a:ext cx="0" cy="295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20"/>
            <p:cNvSpPr>
              <a:spLocks noEditPoints="1"/>
            </p:cNvSpPr>
            <p:nvPr/>
          </p:nvSpPr>
          <p:spPr bwMode="auto">
            <a:xfrm>
              <a:off x="6728619" y="1830292"/>
              <a:ext cx="530895" cy="369704"/>
            </a:xfrm>
            <a:custGeom>
              <a:avLst/>
              <a:gdLst>
                <a:gd name="T0" fmla="*/ 45 w 178"/>
                <a:gd name="T1" fmla="*/ 102 h 124"/>
                <a:gd name="T2" fmla="*/ 1 w 178"/>
                <a:gd name="T3" fmla="*/ 123 h 124"/>
                <a:gd name="T4" fmla="*/ 0 w 178"/>
                <a:gd name="T5" fmla="*/ 123 h 124"/>
                <a:gd name="T6" fmla="*/ 0 w 178"/>
                <a:gd name="T7" fmla="*/ 123 h 124"/>
                <a:gd name="T8" fmla="*/ 1 w 178"/>
                <a:gd name="T9" fmla="*/ 124 h 124"/>
                <a:gd name="T10" fmla="*/ 45 w 178"/>
                <a:gd name="T11" fmla="*/ 102 h 124"/>
                <a:gd name="T12" fmla="*/ 45 w 178"/>
                <a:gd name="T13" fmla="*/ 102 h 124"/>
                <a:gd name="T14" fmla="*/ 178 w 178"/>
                <a:gd name="T15" fmla="*/ 0 h 124"/>
                <a:gd name="T16" fmla="*/ 158 w 178"/>
                <a:gd name="T17" fmla="*/ 19 h 124"/>
                <a:gd name="T18" fmla="*/ 158 w 178"/>
                <a:gd name="T19" fmla="*/ 19 h 124"/>
                <a:gd name="T20" fmla="*/ 178 w 178"/>
                <a:gd name="T2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24">
                  <a:moveTo>
                    <a:pt x="45" y="102"/>
                  </a:moveTo>
                  <a:cubicBezTo>
                    <a:pt x="31" y="110"/>
                    <a:pt x="16" y="117"/>
                    <a:pt x="1" y="123"/>
                  </a:cubicBezTo>
                  <a:cubicBezTo>
                    <a:pt x="1" y="123"/>
                    <a:pt x="1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6" y="117"/>
                    <a:pt x="31" y="110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moveTo>
                    <a:pt x="178" y="0"/>
                  </a:moveTo>
                  <a:cubicBezTo>
                    <a:pt x="172" y="6"/>
                    <a:pt x="165" y="13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65" y="13"/>
                    <a:pt x="172" y="6"/>
                    <a:pt x="178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921"/>
            <p:cNvSpPr>
              <a:spLocks/>
            </p:cNvSpPr>
            <p:nvPr/>
          </p:nvSpPr>
          <p:spPr bwMode="auto">
            <a:xfrm>
              <a:off x="6713831" y="2191123"/>
              <a:ext cx="14788" cy="5915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5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1"/>
                    <a:pt x="0" y="0"/>
                  </a:cubicBezTo>
                </a:path>
              </a:pathLst>
            </a:custGeom>
            <a:solidFill>
              <a:srgbClr val="E5C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922"/>
            <p:cNvSpPr>
              <a:spLocks/>
            </p:cNvSpPr>
            <p:nvPr/>
          </p:nvSpPr>
          <p:spPr bwMode="auto">
            <a:xfrm>
              <a:off x="6863191" y="1886487"/>
              <a:ext cx="337170" cy="246963"/>
            </a:xfrm>
            <a:custGeom>
              <a:avLst/>
              <a:gdLst>
                <a:gd name="T0" fmla="*/ 113 w 113"/>
                <a:gd name="T1" fmla="*/ 0 h 83"/>
                <a:gd name="T2" fmla="*/ 0 w 113"/>
                <a:gd name="T3" fmla="*/ 83 h 83"/>
                <a:gd name="T4" fmla="*/ 0 w 113"/>
                <a:gd name="T5" fmla="*/ 83 h 83"/>
                <a:gd name="T6" fmla="*/ 113 w 113"/>
                <a:gd name="T7" fmla="*/ 0 h 83"/>
                <a:gd name="T8" fmla="*/ 113 w 11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3">
                  <a:moveTo>
                    <a:pt x="113" y="0"/>
                  </a:moveTo>
                  <a:cubicBezTo>
                    <a:pt x="80" y="31"/>
                    <a:pt x="42" y="60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42" y="60"/>
                    <a:pt x="80" y="31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23"/>
            <p:cNvSpPr>
              <a:spLocks/>
            </p:cNvSpPr>
            <p:nvPr/>
          </p:nvSpPr>
          <p:spPr bwMode="auto">
            <a:xfrm>
              <a:off x="7212192" y="1107150"/>
              <a:ext cx="519065" cy="632934"/>
            </a:xfrm>
            <a:custGeom>
              <a:avLst/>
              <a:gdLst>
                <a:gd name="T0" fmla="*/ 153 w 174"/>
                <a:gd name="T1" fmla="*/ 0 h 212"/>
                <a:gd name="T2" fmla="*/ 101 w 174"/>
                <a:gd name="T3" fmla="*/ 71 h 212"/>
                <a:gd name="T4" fmla="*/ 92 w 174"/>
                <a:gd name="T5" fmla="*/ 84 h 212"/>
                <a:gd name="T6" fmla="*/ 89 w 174"/>
                <a:gd name="T7" fmla="*/ 87 h 212"/>
                <a:gd name="T8" fmla="*/ 0 w 174"/>
                <a:gd name="T9" fmla="*/ 189 h 212"/>
                <a:gd name="T10" fmla="*/ 44 w 174"/>
                <a:gd name="T11" fmla="*/ 212 h 212"/>
                <a:gd name="T12" fmla="*/ 174 w 174"/>
                <a:gd name="T13" fmla="*/ 11 h 212"/>
                <a:gd name="T14" fmla="*/ 153 w 174"/>
                <a:gd name="T15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212">
                  <a:moveTo>
                    <a:pt x="153" y="0"/>
                  </a:moveTo>
                  <a:cubicBezTo>
                    <a:pt x="138" y="22"/>
                    <a:pt x="121" y="46"/>
                    <a:pt x="101" y="71"/>
                  </a:cubicBezTo>
                  <a:cubicBezTo>
                    <a:pt x="99" y="76"/>
                    <a:pt x="96" y="80"/>
                    <a:pt x="92" y="84"/>
                  </a:cubicBezTo>
                  <a:cubicBezTo>
                    <a:pt x="91" y="85"/>
                    <a:pt x="90" y="86"/>
                    <a:pt x="89" y="87"/>
                  </a:cubicBezTo>
                  <a:cubicBezTo>
                    <a:pt x="63" y="120"/>
                    <a:pt x="33" y="155"/>
                    <a:pt x="0" y="189"/>
                  </a:cubicBezTo>
                  <a:cubicBezTo>
                    <a:pt x="13" y="198"/>
                    <a:pt x="28" y="206"/>
                    <a:pt x="44" y="212"/>
                  </a:cubicBezTo>
                  <a:cubicBezTo>
                    <a:pt x="103" y="145"/>
                    <a:pt x="145" y="71"/>
                    <a:pt x="174" y="11"/>
                  </a:cubicBezTo>
                  <a:cubicBezTo>
                    <a:pt x="166" y="8"/>
                    <a:pt x="159" y="4"/>
                    <a:pt x="153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924"/>
            <p:cNvSpPr>
              <a:spLocks/>
            </p:cNvSpPr>
            <p:nvPr/>
          </p:nvSpPr>
          <p:spPr bwMode="auto">
            <a:xfrm>
              <a:off x="7686893" y="829133"/>
              <a:ext cx="173022" cy="278018"/>
            </a:xfrm>
            <a:custGeom>
              <a:avLst/>
              <a:gdLst>
                <a:gd name="T0" fmla="*/ 58 w 58"/>
                <a:gd name="T1" fmla="*/ 0 h 93"/>
                <a:gd name="T2" fmla="*/ 52 w 58"/>
                <a:gd name="T3" fmla="*/ 1 h 93"/>
                <a:gd name="T4" fmla="*/ 0 w 58"/>
                <a:gd name="T5" fmla="*/ 83 h 93"/>
                <a:gd name="T6" fmla="*/ 20 w 58"/>
                <a:gd name="T7" fmla="*/ 93 h 93"/>
                <a:gd name="T8" fmla="*/ 58 w 5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3">
                  <a:moveTo>
                    <a:pt x="58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41" y="20"/>
                    <a:pt x="24" y="49"/>
                    <a:pt x="0" y="83"/>
                  </a:cubicBezTo>
                  <a:cubicBezTo>
                    <a:pt x="6" y="87"/>
                    <a:pt x="13" y="90"/>
                    <a:pt x="20" y="93"/>
                  </a:cubicBezTo>
                  <a:cubicBezTo>
                    <a:pt x="39" y="53"/>
                    <a:pt x="51" y="20"/>
                    <a:pt x="58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25"/>
            <p:cNvSpPr>
              <a:spLocks/>
            </p:cNvSpPr>
            <p:nvPr/>
          </p:nvSpPr>
          <p:spPr bwMode="auto">
            <a:xfrm>
              <a:off x="6628059" y="1698677"/>
              <a:ext cx="687650" cy="498361"/>
            </a:xfrm>
            <a:custGeom>
              <a:avLst/>
              <a:gdLst>
                <a:gd name="T0" fmla="*/ 188 w 231"/>
                <a:gd name="T1" fmla="*/ 0 h 167"/>
                <a:gd name="T2" fmla="*/ 0 w 231"/>
                <a:gd name="T3" fmla="*/ 147 h 167"/>
                <a:gd name="T4" fmla="*/ 29 w 231"/>
                <a:gd name="T5" fmla="*/ 165 h 167"/>
                <a:gd name="T6" fmla="*/ 34 w 231"/>
                <a:gd name="T7" fmla="*/ 167 h 167"/>
                <a:gd name="T8" fmla="*/ 35 w 231"/>
                <a:gd name="T9" fmla="*/ 167 h 167"/>
                <a:gd name="T10" fmla="*/ 79 w 231"/>
                <a:gd name="T11" fmla="*/ 146 h 167"/>
                <a:gd name="T12" fmla="*/ 192 w 231"/>
                <a:gd name="T13" fmla="*/ 63 h 167"/>
                <a:gd name="T14" fmla="*/ 212 w 231"/>
                <a:gd name="T15" fmla="*/ 44 h 167"/>
                <a:gd name="T16" fmla="*/ 231 w 231"/>
                <a:gd name="T17" fmla="*/ 23 h 167"/>
                <a:gd name="T18" fmla="*/ 188 w 23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" h="167">
                  <a:moveTo>
                    <a:pt x="188" y="0"/>
                  </a:moveTo>
                  <a:cubicBezTo>
                    <a:pt x="133" y="55"/>
                    <a:pt x="70" y="108"/>
                    <a:pt x="0" y="147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32" y="166"/>
                    <a:pt x="33" y="166"/>
                    <a:pt x="34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50" y="161"/>
                    <a:pt x="65" y="154"/>
                    <a:pt x="79" y="146"/>
                  </a:cubicBezTo>
                  <a:cubicBezTo>
                    <a:pt x="121" y="123"/>
                    <a:pt x="159" y="94"/>
                    <a:pt x="192" y="63"/>
                  </a:cubicBezTo>
                  <a:cubicBezTo>
                    <a:pt x="199" y="57"/>
                    <a:pt x="206" y="50"/>
                    <a:pt x="212" y="44"/>
                  </a:cubicBezTo>
                  <a:cubicBezTo>
                    <a:pt x="219" y="37"/>
                    <a:pt x="225" y="30"/>
                    <a:pt x="231" y="23"/>
                  </a:cubicBezTo>
                  <a:cubicBezTo>
                    <a:pt x="215" y="17"/>
                    <a:pt x="201" y="9"/>
                    <a:pt x="188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926"/>
            <p:cNvSpPr>
              <a:spLocks/>
            </p:cNvSpPr>
            <p:nvPr/>
          </p:nvSpPr>
          <p:spPr bwMode="auto">
            <a:xfrm>
              <a:off x="7667668" y="1077574"/>
              <a:ext cx="78377" cy="62110"/>
            </a:xfrm>
            <a:custGeom>
              <a:avLst/>
              <a:gdLst>
                <a:gd name="T0" fmla="*/ 6 w 26"/>
                <a:gd name="T1" fmla="*/ 0 h 21"/>
                <a:gd name="T2" fmla="*/ 0 w 26"/>
                <a:gd name="T3" fmla="*/ 10 h 21"/>
                <a:gd name="T4" fmla="*/ 21 w 26"/>
                <a:gd name="T5" fmla="*/ 21 h 21"/>
                <a:gd name="T6" fmla="*/ 26 w 26"/>
                <a:gd name="T7" fmla="*/ 10 h 21"/>
                <a:gd name="T8" fmla="*/ 6 w 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6" y="14"/>
                    <a:pt x="13" y="18"/>
                    <a:pt x="21" y="21"/>
                  </a:cubicBezTo>
                  <a:cubicBezTo>
                    <a:pt x="23" y="17"/>
                    <a:pt x="25" y="13"/>
                    <a:pt x="26" y="10"/>
                  </a:cubicBezTo>
                  <a:cubicBezTo>
                    <a:pt x="19" y="7"/>
                    <a:pt x="12" y="4"/>
                    <a:pt x="6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927"/>
            <p:cNvSpPr>
              <a:spLocks/>
            </p:cNvSpPr>
            <p:nvPr/>
          </p:nvSpPr>
          <p:spPr bwMode="auto">
            <a:xfrm>
              <a:off x="7188531" y="1672058"/>
              <a:ext cx="155276" cy="94644"/>
            </a:xfrm>
            <a:custGeom>
              <a:avLst/>
              <a:gdLst>
                <a:gd name="T0" fmla="*/ 8 w 52"/>
                <a:gd name="T1" fmla="*/ 0 h 32"/>
                <a:gd name="T2" fmla="*/ 0 w 52"/>
                <a:gd name="T3" fmla="*/ 9 h 32"/>
                <a:gd name="T4" fmla="*/ 43 w 52"/>
                <a:gd name="T5" fmla="*/ 32 h 32"/>
                <a:gd name="T6" fmla="*/ 52 w 52"/>
                <a:gd name="T7" fmla="*/ 23 h 32"/>
                <a:gd name="T8" fmla="*/ 8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8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13" y="18"/>
                    <a:pt x="27" y="26"/>
                    <a:pt x="43" y="32"/>
                  </a:cubicBezTo>
                  <a:cubicBezTo>
                    <a:pt x="46" y="29"/>
                    <a:pt x="49" y="26"/>
                    <a:pt x="52" y="23"/>
                  </a:cubicBezTo>
                  <a:cubicBezTo>
                    <a:pt x="36" y="17"/>
                    <a:pt x="21" y="9"/>
                    <a:pt x="8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928"/>
            <p:cNvSpPr>
              <a:spLocks/>
            </p:cNvSpPr>
            <p:nvPr/>
          </p:nvSpPr>
          <p:spPr bwMode="auto">
            <a:xfrm>
              <a:off x="7840690" y="761107"/>
              <a:ext cx="42886" cy="70983"/>
            </a:xfrm>
            <a:custGeom>
              <a:avLst/>
              <a:gdLst>
                <a:gd name="T0" fmla="*/ 14 w 14"/>
                <a:gd name="T1" fmla="*/ 0 h 24"/>
                <a:gd name="T2" fmla="*/ 13 w 14"/>
                <a:gd name="T3" fmla="*/ 0 h 24"/>
                <a:gd name="T4" fmla="*/ 0 w 14"/>
                <a:gd name="T5" fmla="*/ 24 h 24"/>
                <a:gd name="T6" fmla="*/ 6 w 14"/>
                <a:gd name="T7" fmla="*/ 23 h 24"/>
                <a:gd name="T8" fmla="*/ 14 w 1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"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9" y="9"/>
                    <a:pt x="0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10"/>
                    <a:pt x="13" y="2"/>
                    <a:pt x="14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929"/>
            <p:cNvSpPr>
              <a:spLocks/>
            </p:cNvSpPr>
            <p:nvPr/>
          </p:nvSpPr>
          <p:spPr bwMode="auto">
            <a:xfrm>
              <a:off x="7476901" y="1318621"/>
              <a:ext cx="36970" cy="48801"/>
            </a:xfrm>
            <a:custGeom>
              <a:avLst/>
              <a:gdLst>
                <a:gd name="T0" fmla="*/ 12 w 12"/>
                <a:gd name="T1" fmla="*/ 0 h 16"/>
                <a:gd name="T2" fmla="*/ 0 w 12"/>
                <a:gd name="T3" fmla="*/ 16 h 16"/>
                <a:gd name="T4" fmla="*/ 3 w 12"/>
                <a:gd name="T5" fmla="*/ 13 h 16"/>
                <a:gd name="T6" fmla="*/ 12 w 1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12" y="0"/>
                  </a:moveTo>
                  <a:cubicBezTo>
                    <a:pt x="8" y="5"/>
                    <a:pt x="5" y="11"/>
                    <a:pt x="0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7" y="9"/>
                    <a:pt x="10" y="5"/>
                    <a:pt x="12" y="0"/>
                  </a:cubicBezTo>
                </a:path>
              </a:pathLst>
            </a:custGeom>
            <a:solidFill>
              <a:srgbClr val="1433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556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聯絡資訊</a:t>
            </a:r>
            <a:endParaRPr lang="zh-TW" altLang="en-US" dirty="0"/>
          </a:p>
        </p:txBody>
      </p:sp>
      <p:grpSp>
        <p:nvGrpSpPr>
          <p:cNvPr id="296" name="Group 3"/>
          <p:cNvGrpSpPr/>
          <p:nvPr/>
        </p:nvGrpSpPr>
        <p:grpSpPr>
          <a:xfrm>
            <a:off x="5450657" y="1194578"/>
            <a:ext cx="2566631" cy="2939561"/>
            <a:chOff x="2524195" y="2521528"/>
            <a:chExt cx="8742644" cy="9470716"/>
          </a:xfrm>
        </p:grpSpPr>
        <p:grpSp>
          <p:nvGrpSpPr>
            <p:cNvPr id="297" name="Group 33"/>
            <p:cNvGrpSpPr/>
            <p:nvPr/>
          </p:nvGrpSpPr>
          <p:grpSpPr>
            <a:xfrm>
              <a:off x="3800342" y="10064738"/>
              <a:ext cx="745888" cy="991444"/>
              <a:chOff x="9916767" y="11659096"/>
              <a:chExt cx="1032769" cy="1372771"/>
            </a:xfrm>
          </p:grpSpPr>
          <p:sp>
            <p:nvSpPr>
              <p:cNvPr id="365" name="Freeform 1092"/>
              <p:cNvSpPr>
                <a:spLocks noChangeArrowheads="1"/>
              </p:cNvSpPr>
              <p:nvPr/>
            </p:nvSpPr>
            <p:spPr bwMode="auto">
              <a:xfrm>
                <a:off x="9916767" y="12943702"/>
                <a:ext cx="75568" cy="88165"/>
              </a:xfrm>
              <a:custGeom>
                <a:avLst/>
                <a:gdLst>
                  <a:gd name="T0" fmla="*/ 3 w 26"/>
                  <a:gd name="T1" fmla="*/ 0 h 29"/>
                  <a:gd name="T2" fmla="*/ 3 w 26"/>
                  <a:gd name="T3" fmla="*/ 0 h 29"/>
                  <a:gd name="T4" fmla="*/ 3 w 26"/>
                  <a:gd name="T5" fmla="*/ 25 h 29"/>
                  <a:gd name="T6" fmla="*/ 25 w 26"/>
                  <a:gd name="T7" fmla="*/ 13 h 29"/>
                  <a:gd name="T8" fmla="*/ 3 w 26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9">
                    <a:moveTo>
                      <a:pt x="3" y="0"/>
                    </a:moveTo>
                    <a:lnTo>
                      <a:pt x="3" y="0"/>
                    </a:lnTo>
                    <a:cubicBezTo>
                      <a:pt x="3" y="4"/>
                      <a:pt x="0" y="22"/>
                      <a:pt x="3" y="25"/>
                    </a:cubicBezTo>
                    <a:cubicBezTo>
                      <a:pt x="3" y="28"/>
                      <a:pt x="22" y="13"/>
                      <a:pt x="25" y="13"/>
                    </a:cubicBezTo>
                    <a:cubicBezTo>
                      <a:pt x="22" y="7"/>
                      <a:pt x="13" y="0"/>
                      <a:pt x="3" y="0"/>
                    </a:cubicBez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243770" tIns="121885" rIns="243770" bIns="121885" anchor="ctr"/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66" name="Freeform 1093"/>
              <p:cNvSpPr>
                <a:spLocks noChangeArrowheads="1"/>
              </p:cNvSpPr>
              <p:nvPr/>
            </p:nvSpPr>
            <p:spPr bwMode="auto">
              <a:xfrm>
                <a:off x="9967144" y="11759852"/>
                <a:ext cx="692717" cy="944566"/>
              </a:xfrm>
              <a:custGeom>
                <a:avLst/>
                <a:gdLst>
                  <a:gd name="T0" fmla="*/ 12 w 243"/>
                  <a:gd name="T1" fmla="*/ 327 h 331"/>
                  <a:gd name="T2" fmla="*/ 12 w 243"/>
                  <a:gd name="T3" fmla="*/ 327 h 331"/>
                  <a:gd name="T4" fmla="*/ 18 w 243"/>
                  <a:gd name="T5" fmla="*/ 330 h 331"/>
                  <a:gd name="T6" fmla="*/ 242 w 243"/>
                  <a:gd name="T7" fmla="*/ 15 h 331"/>
                  <a:gd name="T8" fmla="*/ 224 w 243"/>
                  <a:gd name="T9" fmla="*/ 0 h 331"/>
                  <a:gd name="T10" fmla="*/ 0 w 243"/>
                  <a:gd name="T11" fmla="*/ 315 h 331"/>
                  <a:gd name="T12" fmla="*/ 9 w 243"/>
                  <a:gd name="T13" fmla="*/ 321 h 331"/>
                  <a:gd name="T14" fmla="*/ 12 w 243"/>
                  <a:gd name="T15" fmla="*/ 327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331">
                    <a:moveTo>
                      <a:pt x="12" y="327"/>
                    </a:moveTo>
                    <a:lnTo>
                      <a:pt x="12" y="327"/>
                    </a:lnTo>
                    <a:cubicBezTo>
                      <a:pt x="15" y="327"/>
                      <a:pt x="15" y="330"/>
                      <a:pt x="18" y="330"/>
                    </a:cubicBezTo>
                    <a:cubicBezTo>
                      <a:pt x="242" y="15"/>
                      <a:pt x="242" y="15"/>
                      <a:pt x="242" y="15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0" y="315"/>
                      <a:pt x="0" y="315"/>
                      <a:pt x="0" y="315"/>
                    </a:cubicBezTo>
                    <a:cubicBezTo>
                      <a:pt x="9" y="321"/>
                      <a:pt x="9" y="321"/>
                      <a:pt x="9" y="321"/>
                    </a:cubicBezTo>
                    <a:lnTo>
                      <a:pt x="12" y="327"/>
                    </a:ln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243770" tIns="121885" rIns="243770" bIns="121885" anchor="ctr"/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67" name="Freeform 1094"/>
              <p:cNvSpPr>
                <a:spLocks noChangeArrowheads="1"/>
              </p:cNvSpPr>
              <p:nvPr/>
            </p:nvSpPr>
            <p:spPr bwMode="auto">
              <a:xfrm>
                <a:off x="10080497" y="11848010"/>
                <a:ext cx="705308" cy="944560"/>
              </a:xfrm>
              <a:custGeom>
                <a:avLst/>
                <a:gdLst>
                  <a:gd name="T0" fmla="*/ 6 w 246"/>
                  <a:gd name="T1" fmla="*/ 318 h 331"/>
                  <a:gd name="T2" fmla="*/ 6 w 246"/>
                  <a:gd name="T3" fmla="*/ 318 h 331"/>
                  <a:gd name="T4" fmla="*/ 18 w 246"/>
                  <a:gd name="T5" fmla="*/ 327 h 331"/>
                  <a:gd name="T6" fmla="*/ 21 w 246"/>
                  <a:gd name="T7" fmla="*/ 330 h 331"/>
                  <a:gd name="T8" fmla="*/ 245 w 246"/>
                  <a:gd name="T9" fmla="*/ 12 h 331"/>
                  <a:gd name="T10" fmla="*/ 224 w 246"/>
                  <a:gd name="T11" fmla="*/ 0 h 331"/>
                  <a:gd name="T12" fmla="*/ 0 w 246"/>
                  <a:gd name="T13" fmla="*/ 315 h 331"/>
                  <a:gd name="T14" fmla="*/ 3 w 246"/>
                  <a:gd name="T15" fmla="*/ 315 h 331"/>
                  <a:gd name="T16" fmla="*/ 6 w 246"/>
                  <a:gd name="T17" fmla="*/ 318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6" h="331">
                    <a:moveTo>
                      <a:pt x="6" y="318"/>
                    </a:moveTo>
                    <a:lnTo>
                      <a:pt x="6" y="318"/>
                    </a:lnTo>
                    <a:cubicBezTo>
                      <a:pt x="18" y="327"/>
                      <a:pt x="18" y="327"/>
                      <a:pt x="18" y="327"/>
                    </a:cubicBezTo>
                    <a:cubicBezTo>
                      <a:pt x="18" y="327"/>
                      <a:pt x="18" y="327"/>
                      <a:pt x="21" y="330"/>
                    </a:cubicBezTo>
                    <a:cubicBezTo>
                      <a:pt x="245" y="12"/>
                      <a:pt x="245" y="12"/>
                      <a:pt x="245" y="12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0" y="315"/>
                      <a:pt x="0" y="315"/>
                      <a:pt x="0" y="315"/>
                    </a:cubicBezTo>
                    <a:lnTo>
                      <a:pt x="3" y="315"/>
                    </a:lnTo>
                    <a:lnTo>
                      <a:pt x="6" y="318"/>
                    </a:ln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243770" tIns="121885" rIns="243770" bIns="121885" anchor="ctr"/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68" name="Freeform 1095"/>
              <p:cNvSpPr>
                <a:spLocks noChangeArrowheads="1"/>
              </p:cNvSpPr>
              <p:nvPr/>
            </p:nvSpPr>
            <p:spPr bwMode="auto">
              <a:xfrm>
                <a:off x="10672451" y="11659096"/>
                <a:ext cx="277085" cy="239294"/>
              </a:xfrm>
              <a:custGeom>
                <a:avLst/>
                <a:gdLst>
                  <a:gd name="T0" fmla="*/ 88 w 95"/>
                  <a:gd name="T1" fmla="*/ 36 h 82"/>
                  <a:gd name="T2" fmla="*/ 88 w 95"/>
                  <a:gd name="T3" fmla="*/ 36 h 82"/>
                  <a:gd name="T4" fmla="*/ 39 w 95"/>
                  <a:gd name="T5" fmla="*/ 2 h 82"/>
                  <a:gd name="T6" fmla="*/ 30 w 95"/>
                  <a:gd name="T7" fmla="*/ 0 h 82"/>
                  <a:gd name="T8" fmla="*/ 21 w 95"/>
                  <a:gd name="T9" fmla="*/ 0 h 82"/>
                  <a:gd name="T10" fmla="*/ 0 w 95"/>
                  <a:gd name="T11" fmla="*/ 27 h 82"/>
                  <a:gd name="T12" fmla="*/ 78 w 95"/>
                  <a:gd name="T13" fmla="*/ 81 h 82"/>
                  <a:gd name="T14" fmla="*/ 94 w 95"/>
                  <a:gd name="T15" fmla="*/ 54 h 82"/>
                  <a:gd name="T16" fmla="*/ 88 w 95"/>
                  <a:gd name="T17" fmla="*/ 3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88" y="36"/>
                    </a:moveTo>
                    <a:lnTo>
                      <a:pt x="88" y="36"/>
                    </a:lnTo>
                    <a:cubicBezTo>
                      <a:pt x="39" y="2"/>
                      <a:pt x="39" y="2"/>
                      <a:pt x="39" y="2"/>
                    </a:cubicBezTo>
                    <a:cubicBezTo>
                      <a:pt x="36" y="0"/>
                      <a:pt x="33" y="0"/>
                      <a:pt x="30" y="0"/>
                    </a:cubicBezTo>
                    <a:cubicBezTo>
                      <a:pt x="27" y="0"/>
                      <a:pt x="24" y="0"/>
                      <a:pt x="21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94" y="54"/>
                      <a:pt x="94" y="54"/>
                      <a:pt x="94" y="54"/>
                    </a:cubicBezTo>
                    <a:cubicBezTo>
                      <a:pt x="94" y="48"/>
                      <a:pt x="94" y="39"/>
                      <a:pt x="88" y="36"/>
                    </a:cubicBez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243770" tIns="121885" rIns="243770" bIns="121885" anchor="ctr"/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69" name="Freeform 1096"/>
              <p:cNvSpPr>
                <a:spLocks noChangeArrowheads="1"/>
              </p:cNvSpPr>
              <p:nvPr/>
            </p:nvSpPr>
            <p:spPr bwMode="auto">
              <a:xfrm>
                <a:off x="10181258" y="11923578"/>
                <a:ext cx="692708" cy="931969"/>
              </a:xfrm>
              <a:custGeom>
                <a:avLst/>
                <a:gdLst>
                  <a:gd name="T0" fmla="*/ 0 w 243"/>
                  <a:gd name="T1" fmla="*/ 315 h 325"/>
                  <a:gd name="T2" fmla="*/ 0 w 243"/>
                  <a:gd name="T3" fmla="*/ 315 h 325"/>
                  <a:gd name="T4" fmla="*/ 6 w 243"/>
                  <a:gd name="T5" fmla="*/ 318 h 325"/>
                  <a:gd name="T6" fmla="*/ 9 w 243"/>
                  <a:gd name="T7" fmla="*/ 318 h 325"/>
                  <a:gd name="T8" fmla="*/ 18 w 243"/>
                  <a:gd name="T9" fmla="*/ 324 h 325"/>
                  <a:gd name="T10" fmla="*/ 242 w 243"/>
                  <a:gd name="T11" fmla="*/ 12 h 325"/>
                  <a:gd name="T12" fmla="*/ 227 w 243"/>
                  <a:gd name="T13" fmla="*/ 0 h 325"/>
                  <a:gd name="T14" fmla="*/ 0 w 243"/>
                  <a:gd name="T15" fmla="*/ 31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325">
                    <a:moveTo>
                      <a:pt x="0" y="315"/>
                    </a:moveTo>
                    <a:lnTo>
                      <a:pt x="0" y="315"/>
                    </a:lnTo>
                    <a:cubicBezTo>
                      <a:pt x="3" y="315"/>
                      <a:pt x="6" y="315"/>
                      <a:pt x="6" y="318"/>
                    </a:cubicBezTo>
                    <a:cubicBezTo>
                      <a:pt x="9" y="318"/>
                      <a:pt x="9" y="318"/>
                      <a:pt x="9" y="318"/>
                    </a:cubicBezTo>
                    <a:cubicBezTo>
                      <a:pt x="18" y="324"/>
                      <a:pt x="18" y="324"/>
                      <a:pt x="18" y="324"/>
                    </a:cubicBezTo>
                    <a:cubicBezTo>
                      <a:pt x="242" y="12"/>
                      <a:pt x="242" y="12"/>
                      <a:pt x="242" y="12"/>
                    </a:cubicBezTo>
                    <a:cubicBezTo>
                      <a:pt x="227" y="0"/>
                      <a:pt x="227" y="0"/>
                      <a:pt x="227" y="0"/>
                    </a:cubicBezTo>
                    <a:lnTo>
                      <a:pt x="0" y="315"/>
                    </a:ln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243770" tIns="121885" rIns="243770" bIns="121885" anchor="ctr"/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70" name="Freeform 1097"/>
              <p:cNvSpPr>
                <a:spLocks noChangeArrowheads="1"/>
              </p:cNvSpPr>
              <p:nvPr/>
            </p:nvSpPr>
            <p:spPr bwMode="auto">
              <a:xfrm>
                <a:off x="9941956" y="12729603"/>
                <a:ext cx="239306" cy="239285"/>
              </a:xfrm>
              <a:custGeom>
                <a:avLst/>
                <a:gdLst>
                  <a:gd name="T0" fmla="*/ 78 w 85"/>
                  <a:gd name="T1" fmla="*/ 48 h 83"/>
                  <a:gd name="T2" fmla="*/ 78 w 85"/>
                  <a:gd name="T3" fmla="*/ 48 h 83"/>
                  <a:gd name="T4" fmla="*/ 51 w 85"/>
                  <a:gd name="T5" fmla="*/ 27 h 83"/>
                  <a:gd name="T6" fmla="*/ 42 w 85"/>
                  <a:gd name="T7" fmla="*/ 21 h 83"/>
                  <a:gd name="T8" fmla="*/ 15 w 85"/>
                  <a:gd name="T9" fmla="*/ 3 h 83"/>
                  <a:gd name="T10" fmla="*/ 15 w 85"/>
                  <a:gd name="T11" fmla="*/ 0 h 83"/>
                  <a:gd name="T12" fmla="*/ 12 w 85"/>
                  <a:gd name="T13" fmla="*/ 0 h 83"/>
                  <a:gd name="T14" fmla="*/ 6 w 85"/>
                  <a:gd name="T15" fmla="*/ 15 h 83"/>
                  <a:gd name="T16" fmla="*/ 3 w 85"/>
                  <a:gd name="T17" fmla="*/ 21 h 83"/>
                  <a:gd name="T18" fmla="*/ 0 w 85"/>
                  <a:gd name="T19" fmla="*/ 57 h 83"/>
                  <a:gd name="T20" fmla="*/ 33 w 85"/>
                  <a:gd name="T21" fmla="*/ 82 h 83"/>
                  <a:gd name="T22" fmla="*/ 63 w 85"/>
                  <a:gd name="T23" fmla="*/ 63 h 83"/>
                  <a:gd name="T24" fmla="*/ 69 w 85"/>
                  <a:gd name="T25" fmla="*/ 60 h 83"/>
                  <a:gd name="T26" fmla="*/ 84 w 85"/>
                  <a:gd name="T27" fmla="*/ 51 h 83"/>
                  <a:gd name="T28" fmla="*/ 81 w 85"/>
                  <a:gd name="T29" fmla="*/ 48 h 83"/>
                  <a:gd name="T30" fmla="*/ 78 w 85"/>
                  <a:gd name="T31" fmla="*/ 4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5" h="83">
                    <a:moveTo>
                      <a:pt x="78" y="48"/>
                    </a:moveTo>
                    <a:lnTo>
                      <a:pt x="78" y="48"/>
                    </a:lnTo>
                    <a:cubicBezTo>
                      <a:pt x="69" y="45"/>
                      <a:pt x="57" y="36"/>
                      <a:pt x="51" y="27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33" y="18"/>
                      <a:pt x="21" y="9"/>
                      <a:pt x="15" y="3"/>
                    </a:cubicBezTo>
                    <a:lnTo>
                      <a:pt x="15" y="0"/>
                    </a:lnTo>
                    <a:cubicBezTo>
                      <a:pt x="12" y="0"/>
                      <a:pt x="12" y="0"/>
                      <a:pt x="12" y="0"/>
                    </a:cubicBezTo>
                    <a:cubicBezTo>
                      <a:pt x="9" y="0"/>
                      <a:pt x="6" y="6"/>
                      <a:pt x="6" y="15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9" y="60"/>
                      <a:pt x="24" y="66"/>
                      <a:pt x="33" y="82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8" y="57"/>
                      <a:pt x="81" y="54"/>
                      <a:pt x="84" y="51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78" y="48"/>
                    </a:cubicBez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243770" tIns="121885" rIns="243770" bIns="121885" anchor="ctr"/>
              <a:lstStyle/>
              <a:p>
                <a:endParaRPr lang="en-US" dirty="0">
                  <a:latin typeface="Calibri Light"/>
                </a:endParaRPr>
              </a:p>
            </p:txBody>
          </p:sp>
        </p:grpSp>
        <p:grpSp>
          <p:nvGrpSpPr>
            <p:cNvPr id="298" name="Group 37"/>
            <p:cNvGrpSpPr/>
            <p:nvPr/>
          </p:nvGrpSpPr>
          <p:grpSpPr>
            <a:xfrm rot="19385170">
              <a:off x="3988335" y="6990732"/>
              <a:ext cx="828523" cy="1189633"/>
              <a:chOff x="18561758" y="2385889"/>
              <a:chExt cx="2160750" cy="3102509"/>
            </a:xfrm>
          </p:grpSpPr>
          <p:sp>
            <p:nvSpPr>
              <p:cNvPr id="341" name="Freeform 277"/>
              <p:cNvSpPr>
                <a:spLocks/>
              </p:cNvSpPr>
              <p:nvPr/>
            </p:nvSpPr>
            <p:spPr bwMode="auto">
              <a:xfrm>
                <a:off x="18561758" y="2385889"/>
                <a:ext cx="2160750" cy="3102509"/>
              </a:xfrm>
              <a:custGeom>
                <a:avLst/>
                <a:gdLst>
                  <a:gd name="T0" fmla="*/ 0 w 366"/>
                  <a:gd name="T1" fmla="*/ 494 h 527"/>
                  <a:gd name="T2" fmla="*/ 34 w 366"/>
                  <a:gd name="T3" fmla="*/ 527 h 527"/>
                  <a:gd name="T4" fmla="*/ 333 w 366"/>
                  <a:gd name="T5" fmla="*/ 527 h 527"/>
                  <a:gd name="T6" fmla="*/ 366 w 366"/>
                  <a:gd name="T7" fmla="*/ 494 h 527"/>
                  <a:gd name="T8" fmla="*/ 366 w 366"/>
                  <a:gd name="T9" fmla="*/ 34 h 527"/>
                  <a:gd name="T10" fmla="*/ 333 w 366"/>
                  <a:gd name="T11" fmla="*/ 0 h 527"/>
                  <a:gd name="T12" fmla="*/ 34 w 366"/>
                  <a:gd name="T13" fmla="*/ 0 h 527"/>
                  <a:gd name="T14" fmla="*/ 0 w 366"/>
                  <a:gd name="T15" fmla="*/ 34 h 527"/>
                  <a:gd name="T16" fmla="*/ 0 w 366"/>
                  <a:gd name="T17" fmla="*/ 494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6" h="527">
                    <a:moveTo>
                      <a:pt x="0" y="494"/>
                    </a:moveTo>
                    <a:cubicBezTo>
                      <a:pt x="0" y="512"/>
                      <a:pt x="15" y="527"/>
                      <a:pt x="34" y="527"/>
                    </a:cubicBezTo>
                    <a:cubicBezTo>
                      <a:pt x="333" y="527"/>
                      <a:pt x="333" y="527"/>
                      <a:pt x="333" y="527"/>
                    </a:cubicBezTo>
                    <a:cubicBezTo>
                      <a:pt x="351" y="527"/>
                      <a:pt x="366" y="512"/>
                      <a:pt x="366" y="494"/>
                    </a:cubicBezTo>
                    <a:cubicBezTo>
                      <a:pt x="366" y="34"/>
                      <a:pt x="366" y="34"/>
                      <a:pt x="366" y="34"/>
                    </a:cubicBezTo>
                    <a:cubicBezTo>
                      <a:pt x="366" y="15"/>
                      <a:pt x="351" y="0"/>
                      <a:pt x="333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lnTo>
                      <a:pt x="0" y="494"/>
                    </a:lnTo>
                    <a:close/>
                  </a:path>
                </a:pathLst>
              </a:custGeom>
              <a:solidFill>
                <a:srgbClr val="2D35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2" name="Rectangle 278"/>
              <p:cNvSpPr>
                <a:spLocks noChangeArrowheads="1"/>
              </p:cNvSpPr>
              <p:nvPr/>
            </p:nvSpPr>
            <p:spPr bwMode="auto">
              <a:xfrm>
                <a:off x="18721666" y="2532620"/>
                <a:ext cx="1842254" cy="27204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3" name="Freeform 281"/>
              <p:cNvSpPr>
                <a:spLocks/>
              </p:cNvSpPr>
              <p:nvPr/>
            </p:nvSpPr>
            <p:spPr bwMode="auto">
              <a:xfrm>
                <a:off x="18815497" y="3457953"/>
                <a:ext cx="1671773" cy="1718475"/>
              </a:xfrm>
              <a:custGeom>
                <a:avLst/>
                <a:gdLst>
                  <a:gd name="T0" fmla="*/ 278 w 283"/>
                  <a:gd name="T1" fmla="*/ 292 h 292"/>
                  <a:gd name="T2" fmla="*/ 5 w 283"/>
                  <a:gd name="T3" fmla="*/ 292 h 292"/>
                  <a:gd name="T4" fmla="*/ 0 w 283"/>
                  <a:gd name="T5" fmla="*/ 287 h 292"/>
                  <a:gd name="T6" fmla="*/ 5 w 283"/>
                  <a:gd name="T7" fmla="*/ 283 h 292"/>
                  <a:gd name="T8" fmla="*/ 274 w 283"/>
                  <a:gd name="T9" fmla="*/ 283 h 292"/>
                  <a:gd name="T10" fmla="*/ 274 w 283"/>
                  <a:gd name="T11" fmla="*/ 5 h 292"/>
                  <a:gd name="T12" fmla="*/ 278 w 283"/>
                  <a:gd name="T13" fmla="*/ 0 h 292"/>
                  <a:gd name="T14" fmla="*/ 283 w 283"/>
                  <a:gd name="T15" fmla="*/ 5 h 292"/>
                  <a:gd name="T16" fmla="*/ 283 w 283"/>
                  <a:gd name="T17" fmla="*/ 287 h 292"/>
                  <a:gd name="T18" fmla="*/ 278 w 283"/>
                  <a:gd name="T19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3" h="292">
                    <a:moveTo>
                      <a:pt x="278" y="292"/>
                    </a:moveTo>
                    <a:cubicBezTo>
                      <a:pt x="5" y="292"/>
                      <a:pt x="5" y="292"/>
                      <a:pt x="5" y="292"/>
                    </a:cubicBezTo>
                    <a:cubicBezTo>
                      <a:pt x="2" y="292"/>
                      <a:pt x="0" y="290"/>
                      <a:pt x="0" y="287"/>
                    </a:cubicBezTo>
                    <a:cubicBezTo>
                      <a:pt x="0" y="285"/>
                      <a:pt x="2" y="283"/>
                      <a:pt x="5" y="283"/>
                    </a:cubicBezTo>
                    <a:cubicBezTo>
                      <a:pt x="274" y="283"/>
                      <a:pt x="274" y="283"/>
                      <a:pt x="274" y="283"/>
                    </a:cubicBezTo>
                    <a:cubicBezTo>
                      <a:pt x="274" y="5"/>
                      <a:pt x="274" y="5"/>
                      <a:pt x="274" y="5"/>
                    </a:cubicBezTo>
                    <a:cubicBezTo>
                      <a:pt x="274" y="2"/>
                      <a:pt x="276" y="0"/>
                      <a:pt x="278" y="0"/>
                    </a:cubicBezTo>
                    <a:cubicBezTo>
                      <a:pt x="281" y="0"/>
                      <a:pt x="283" y="2"/>
                      <a:pt x="283" y="5"/>
                    </a:cubicBezTo>
                    <a:cubicBezTo>
                      <a:pt x="283" y="287"/>
                      <a:pt x="283" y="287"/>
                      <a:pt x="283" y="287"/>
                    </a:cubicBezTo>
                    <a:cubicBezTo>
                      <a:pt x="283" y="290"/>
                      <a:pt x="281" y="292"/>
                      <a:pt x="278" y="292"/>
                    </a:cubicBezTo>
                    <a:close/>
                  </a:path>
                </a:pathLst>
              </a:custGeom>
              <a:solidFill>
                <a:srgbClr val="BCB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4" name="Freeform 282"/>
              <p:cNvSpPr>
                <a:spLocks/>
              </p:cNvSpPr>
              <p:nvPr/>
            </p:nvSpPr>
            <p:spPr bwMode="auto">
              <a:xfrm>
                <a:off x="18857787" y="2822118"/>
                <a:ext cx="1433892" cy="70061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10"/>
                      <a:pt x="240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0" y="0"/>
                      <a:pt x="243" y="3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5" name="Freeform 283"/>
              <p:cNvSpPr>
                <a:spLocks/>
              </p:cNvSpPr>
              <p:nvPr/>
            </p:nvSpPr>
            <p:spPr bwMode="auto">
              <a:xfrm>
                <a:off x="18851179" y="2939767"/>
                <a:ext cx="796900" cy="70061"/>
              </a:xfrm>
              <a:custGeom>
                <a:avLst/>
                <a:gdLst>
                  <a:gd name="T0" fmla="*/ 129 w 135"/>
                  <a:gd name="T1" fmla="*/ 0 h 12"/>
                  <a:gd name="T2" fmla="*/ 6 w 135"/>
                  <a:gd name="T3" fmla="*/ 0 h 12"/>
                  <a:gd name="T4" fmla="*/ 0 w 135"/>
                  <a:gd name="T5" fmla="*/ 6 h 12"/>
                  <a:gd name="T6" fmla="*/ 6 w 135"/>
                  <a:gd name="T7" fmla="*/ 12 h 12"/>
                  <a:gd name="T8" fmla="*/ 129 w 135"/>
                  <a:gd name="T9" fmla="*/ 12 h 12"/>
                  <a:gd name="T10" fmla="*/ 135 w 135"/>
                  <a:gd name="T11" fmla="*/ 6 h 12"/>
                  <a:gd name="T12" fmla="*/ 129 w 135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12">
                    <a:moveTo>
                      <a:pt x="12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132" y="12"/>
                      <a:pt x="135" y="9"/>
                      <a:pt x="135" y="6"/>
                    </a:cubicBezTo>
                    <a:cubicBezTo>
                      <a:pt x="135" y="3"/>
                      <a:pt x="132" y="0"/>
                      <a:pt x="129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6" name="Freeform 284"/>
              <p:cNvSpPr>
                <a:spLocks/>
              </p:cNvSpPr>
              <p:nvPr/>
            </p:nvSpPr>
            <p:spPr bwMode="auto">
              <a:xfrm>
                <a:off x="19712836" y="2945054"/>
                <a:ext cx="377966" cy="64773"/>
              </a:xfrm>
              <a:custGeom>
                <a:avLst/>
                <a:gdLst>
                  <a:gd name="T0" fmla="*/ 59 w 64"/>
                  <a:gd name="T1" fmla="*/ 0 h 11"/>
                  <a:gd name="T2" fmla="*/ 6 w 64"/>
                  <a:gd name="T3" fmla="*/ 0 h 11"/>
                  <a:gd name="T4" fmla="*/ 0 w 64"/>
                  <a:gd name="T5" fmla="*/ 5 h 11"/>
                  <a:gd name="T6" fmla="*/ 6 w 64"/>
                  <a:gd name="T7" fmla="*/ 11 h 11"/>
                  <a:gd name="T8" fmla="*/ 59 w 64"/>
                  <a:gd name="T9" fmla="*/ 11 h 11"/>
                  <a:gd name="T10" fmla="*/ 64 w 64"/>
                  <a:gd name="T11" fmla="*/ 5 h 11"/>
                  <a:gd name="T12" fmla="*/ 59 w 64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1">
                    <a:moveTo>
                      <a:pt x="5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62" y="11"/>
                      <a:pt x="64" y="8"/>
                      <a:pt x="64" y="5"/>
                    </a:cubicBezTo>
                    <a:cubicBezTo>
                      <a:pt x="64" y="2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7" name="Freeform 285"/>
              <p:cNvSpPr>
                <a:spLocks/>
              </p:cNvSpPr>
              <p:nvPr/>
            </p:nvSpPr>
            <p:spPr bwMode="auto">
              <a:xfrm>
                <a:off x="18857787" y="3057417"/>
                <a:ext cx="1433892" cy="70061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10"/>
                      <a:pt x="241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1" y="0"/>
                      <a:pt x="243" y="3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8" name="Freeform 286"/>
              <p:cNvSpPr>
                <a:spLocks/>
              </p:cNvSpPr>
              <p:nvPr/>
            </p:nvSpPr>
            <p:spPr bwMode="auto">
              <a:xfrm>
                <a:off x="19282008" y="3192251"/>
                <a:ext cx="377966" cy="59485"/>
              </a:xfrm>
              <a:custGeom>
                <a:avLst/>
                <a:gdLst>
                  <a:gd name="T0" fmla="*/ 64 w 64"/>
                  <a:gd name="T1" fmla="*/ 5 h 10"/>
                  <a:gd name="T2" fmla="*/ 58 w 64"/>
                  <a:gd name="T3" fmla="*/ 10 h 10"/>
                  <a:gd name="T4" fmla="*/ 6 w 64"/>
                  <a:gd name="T5" fmla="*/ 10 h 10"/>
                  <a:gd name="T6" fmla="*/ 0 w 64"/>
                  <a:gd name="T7" fmla="*/ 5 h 10"/>
                  <a:gd name="T8" fmla="*/ 0 w 64"/>
                  <a:gd name="T9" fmla="*/ 5 h 10"/>
                  <a:gd name="T10" fmla="*/ 6 w 64"/>
                  <a:gd name="T11" fmla="*/ 0 h 10"/>
                  <a:gd name="T12" fmla="*/ 58 w 64"/>
                  <a:gd name="T13" fmla="*/ 0 h 10"/>
                  <a:gd name="T14" fmla="*/ 64 w 64"/>
                  <a:gd name="T1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10">
                    <a:moveTo>
                      <a:pt x="64" y="5"/>
                    </a:moveTo>
                    <a:cubicBezTo>
                      <a:pt x="64" y="8"/>
                      <a:pt x="61" y="10"/>
                      <a:pt x="58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3" y="10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4" y="2"/>
                      <a:pt x="64" y="5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9" name="Freeform 287"/>
              <p:cNvSpPr>
                <a:spLocks/>
              </p:cNvSpPr>
              <p:nvPr/>
            </p:nvSpPr>
            <p:spPr bwMode="auto">
              <a:xfrm>
                <a:off x="18857787" y="3192251"/>
                <a:ext cx="371358" cy="59485"/>
              </a:xfrm>
              <a:custGeom>
                <a:avLst/>
                <a:gdLst>
                  <a:gd name="T0" fmla="*/ 58 w 63"/>
                  <a:gd name="T1" fmla="*/ 0 h 10"/>
                  <a:gd name="T2" fmla="*/ 5 w 63"/>
                  <a:gd name="T3" fmla="*/ 0 h 10"/>
                  <a:gd name="T4" fmla="*/ 0 w 63"/>
                  <a:gd name="T5" fmla="*/ 5 h 10"/>
                  <a:gd name="T6" fmla="*/ 5 w 63"/>
                  <a:gd name="T7" fmla="*/ 10 h 10"/>
                  <a:gd name="T8" fmla="*/ 58 w 63"/>
                  <a:gd name="T9" fmla="*/ 10 h 10"/>
                  <a:gd name="T10" fmla="*/ 63 w 63"/>
                  <a:gd name="T11" fmla="*/ 5 h 10"/>
                  <a:gd name="T12" fmla="*/ 58 w 63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0">
                    <a:moveTo>
                      <a:pt x="5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61" y="10"/>
                      <a:pt x="63" y="8"/>
                      <a:pt x="63" y="5"/>
                    </a:cubicBezTo>
                    <a:cubicBezTo>
                      <a:pt x="63" y="2"/>
                      <a:pt x="61" y="0"/>
                      <a:pt x="58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0" name="Freeform 288"/>
              <p:cNvSpPr>
                <a:spLocks/>
              </p:cNvSpPr>
              <p:nvPr/>
            </p:nvSpPr>
            <p:spPr bwMode="auto">
              <a:xfrm>
                <a:off x="18845893" y="3357488"/>
                <a:ext cx="1433892" cy="70061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9"/>
                      <a:pt x="241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1" y="0"/>
                      <a:pt x="243" y="3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1" name="Freeform 289"/>
              <p:cNvSpPr>
                <a:spLocks/>
              </p:cNvSpPr>
              <p:nvPr/>
            </p:nvSpPr>
            <p:spPr bwMode="auto">
              <a:xfrm>
                <a:off x="18839286" y="3475138"/>
                <a:ext cx="796900" cy="64773"/>
              </a:xfrm>
              <a:custGeom>
                <a:avLst/>
                <a:gdLst>
                  <a:gd name="T0" fmla="*/ 130 w 135"/>
                  <a:gd name="T1" fmla="*/ 0 h 11"/>
                  <a:gd name="T2" fmla="*/ 6 w 135"/>
                  <a:gd name="T3" fmla="*/ 0 h 11"/>
                  <a:gd name="T4" fmla="*/ 0 w 135"/>
                  <a:gd name="T5" fmla="*/ 6 h 11"/>
                  <a:gd name="T6" fmla="*/ 6 w 135"/>
                  <a:gd name="T7" fmla="*/ 11 h 11"/>
                  <a:gd name="T8" fmla="*/ 130 w 135"/>
                  <a:gd name="T9" fmla="*/ 11 h 11"/>
                  <a:gd name="T10" fmla="*/ 135 w 135"/>
                  <a:gd name="T11" fmla="*/ 6 h 11"/>
                  <a:gd name="T12" fmla="*/ 130 w 135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11">
                    <a:moveTo>
                      <a:pt x="13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3" y="11"/>
                      <a:pt x="135" y="9"/>
                      <a:pt x="135" y="6"/>
                    </a:cubicBezTo>
                    <a:cubicBezTo>
                      <a:pt x="135" y="2"/>
                      <a:pt x="133" y="0"/>
                      <a:pt x="130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2" name="Freeform 290"/>
              <p:cNvSpPr>
                <a:spLocks/>
              </p:cNvSpPr>
              <p:nvPr/>
            </p:nvSpPr>
            <p:spPr bwMode="auto">
              <a:xfrm>
                <a:off x="19707550" y="3475138"/>
                <a:ext cx="371358" cy="64773"/>
              </a:xfrm>
              <a:custGeom>
                <a:avLst/>
                <a:gdLst>
                  <a:gd name="T0" fmla="*/ 58 w 63"/>
                  <a:gd name="T1" fmla="*/ 0 h 11"/>
                  <a:gd name="T2" fmla="*/ 5 w 63"/>
                  <a:gd name="T3" fmla="*/ 0 h 11"/>
                  <a:gd name="T4" fmla="*/ 0 w 63"/>
                  <a:gd name="T5" fmla="*/ 6 h 11"/>
                  <a:gd name="T6" fmla="*/ 5 w 63"/>
                  <a:gd name="T7" fmla="*/ 11 h 11"/>
                  <a:gd name="T8" fmla="*/ 58 w 63"/>
                  <a:gd name="T9" fmla="*/ 11 h 11"/>
                  <a:gd name="T10" fmla="*/ 63 w 63"/>
                  <a:gd name="T11" fmla="*/ 6 h 11"/>
                  <a:gd name="T12" fmla="*/ 58 w 63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1">
                    <a:moveTo>
                      <a:pt x="5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3" y="9"/>
                      <a:pt x="63" y="6"/>
                    </a:cubicBezTo>
                    <a:cubicBezTo>
                      <a:pt x="63" y="3"/>
                      <a:pt x="61" y="0"/>
                      <a:pt x="58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3" name="Freeform 291"/>
              <p:cNvSpPr>
                <a:spLocks/>
              </p:cNvSpPr>
              <p:nvPr/>
            </p:nvSpPr>
            <p:spPr bwMode="auto">
              <a:xfrm>
                <a:off x="18851179" y="3592787"/>
                <a:ext cx="1435214" cy="71383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9"/>
                      <a:pt x="240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0" y="0"/>
                      <a:pt x="243" y="3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4" name="Freeform 292"/>
              <p:cNvSpPr>
                <a:spLocks/>
              </p:cNvSpPr>
              <p:nvPr/>
            </p:nvSpPr>
            <p:spPr bwMode="auto">
              <a:xfrm>
                <a:off x="19276721" y="3722334"/>
                <a:ext cx="371358" cy="64773"/>
              </a:xfrm>
              <a:custGeom>
                <a:avLst/>
                <a:gdLst>
                  <a:gd name="T0" fmla="*/ 63 w 63"/>
                  <a:gd name="T1" fmla="*/ 6 h 11"/>
                  <a:gd name="T2" fmla="*/ 58 w 63"/>
                  <a:gd name="T3" fmla="*/ 11 h 11"/>
                  <a:gd name="T4" fmla="*/ 5 w 63"/>
                  <a:gd name="T5" fmla="*/ 11 h 11"/>
                  <a:gd name="T6" fmla="*/ 0 w 63"/>
                  <a:gd name="T7" fmla="*/ 6 h 11"/>
                  <a:gd name="T8" fmla="*/ 0 w 63"/>
                  <a:gd name="T9" fmla="*/ 6 h 11"/>
                  <a:gd name="T10" fmla="*/ 5 w 63"/>
                  <a:gd name="T11" fmla="*/ 0 h 11"/>
                  <a:gd name="T12" fmla="*/ 58 w 63"/>
                  <a:gd name="T13" fmla="*/ 0 h 11"/>
                  <a:gd name="T14" fmla="*/ 63 w 6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1">
                    <a:moveTo>
                      <a:pt x="63" y="6"/>
                    </a:moveTo>
                    <a:cubicBezTo>
                      <a:pt x="63" y="9"/>
                      <a:pt x="61" y="11"/>
                      <a:pt x="58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3" y="3"/>
                      <a:pt x="6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5" name="Freeform 293"/>
              <p:cNvSpPr>
                <a:spLocks/>
              </p:cNvSpPr>
              <p:nvPr/>
            </p:nvSpPr>
            <p:spPr bwMode="auto">
              <a:xfrm>
                <a:off x="18845893" y="3722334"/>
                <a:ext cx="377966" cy="64773"/>
              </a:xfrm>
              <a:custGeom>
                <a:avLst/>
                <a:gdLst>
                  <a:gd name="T0" fmla="*/ 58 w 64"/>
                  <a:gd name="T1" fmla="*/ 0 h 11"/>
                  <a:gd name="T2" fmla="*/ 5 w 64"/>
                  <a:gd name="T3" fmla="*/ 0 h 11"/>
                  <a:gd name="T4" fmla="*/ 0 w 64"/>
                  <a:gd name="T5" fmla="*/ 6 h 11"/>
                  <a:gd name="T6" fmla="*/ 5 w 64"/>
                  <a:gd name="T7" fmla="*/ 11 h 11"/>
                  <a:gd name="T8" fmla="*/ 58 w 64"/>
                  <a:gd name="T9" fmla="*/ 11 h 11"/>
                  <a:gd name="T10" fmla="*/ 64 w 64"/>
                  <a:gd name="T11" fmla="*/ 6 h 11"/>
                  <a:gd name="T12" fmla="*/ 58 w 64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1">
                    <a:moveTo>
                      <a:pt x="5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4" y="9"/>
                      <a:pt x="64" y="6"/>
                    </a:cubicBezTo>
                    <a:cubicBezTo>
                      <a:pt x="64" y="3"/>
                      <a:pt x="61" y="0"/>
                      <a:pt x="58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6" name="Freeform 294"/>
              <p:cNvSpPr>
                <a:spLocks/>
              </p:cNvSpPr>
              <p:nvPr/>
            </p:nvSpPr>
            <p:spPr bwMode="auto">
              <a:xfrm>
                <a:off x="18839286" y="4576284"/>
                <a:ext cx="1435214" cy="70061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9"/>
                      <a:pt x="240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0" y="0"/>
                      <a:pt x="243" y="2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7" name="Freeform 295"/>
              <p:cNvSpPr>
                <a:spLocks/>
              </p:cNvSpPr>
              <p:nvPr/>
            </p:nvSpPr>
            <p:spPr bwMode="auto">
              <a:xfrm>
                <a:off x="18833999" y="4693934"/>
                <a:ext cx="796900" cy="64773"/>
              </a:xfrm>
              <a:custGeom>
                <a:avLst/>
                <a:gdLst>
                  <a:gd name="T0" fmla="*/ 129 w 135"/>
                  <a:gd name="T1" fmla="*/ 0 h 11"/>
                  <a:gd name="T2" fmla="*/ 6 w 135"/>
                  <a:gd name="T3" fmla="*/ 0 h 11"/>
                  <a:gd name="T4" fmla="*/ 0 w 135"/>
                  <a:gd name="T5" fmla="*/ 5 h 11"/>
                  <a:gd name="T6" fmla="*/ 6 w 135"/>
                  <a:gd name="T7" fmla="*/ 11 h 11"/>
                  <a:gd name="T8" fmla="*/ 129 w 135"/>
                  <a:gd name="T9" fmla="*/ 11 h 11"/>
                  <a:gd name="T10" fmla="*/ 135 w 135"/>
                  <a:gd name="T11" fmla="*/ 5 h 11"/>
                  <a:gd name="T12" fmla="*/ 129 w 135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11">
                    <a:moveTo>
                      <a:pt x="12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32" y="11"/>
                      <a:pt x="135" y="9"/>
                      <a:pt x="135" y="5"/>
                    </a:cubicBezTo>
                    <a:cubicBezTo>
                      <a:pt x="135" y="2"/>
                      <a:pt x="132" y="0"/>
                      <a:pt x="129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8" name="Freeform 296"/>
              <p:cNvSpPr>
                <a:spLocks/>
              </p:cNvSpPr>
              <p:nvPr/>
            </p:nvSpPr>
            <p:spPr bwMode="auto">
              <a:xfrm>
                <a:off x="19695656" y="4693934"/>
                <a:ext cx="377966" cy="64773"/>
              </a:xfrm>
              <a:custGeom>
                <a:avLst/>
                <a:gdLst>
                  <a:gd name="T0" fmla="*/ 59 w 64"/>
                  <a:gd name="T1" fmla="*/ 0 h 11"/>
                  <a:gd name="T2" fmla="*/ 6 w 64"/>
                  <a:gd name="T3" fmla="*/ 0 h 11"/>
                  <a:gd name="T4" fmla="*/ 0 w 64"/>
                  <a:gd name="T5" fmla="*/ 6 h 11"/>
                  <a:gd name="T6" fmla="*/ 6 w 64"/>
                  <a:gd name="T7" fmla="*/ 11 h 11"/>
                  <a:gd name="T8" fmla="*/ 59 w 64"/>
                  <a:gd name="T9" fmla="*/ 11 h 11"/>
                  <a:gd name="T10" fmla="*/ 64 w 64"/>
                  <a:gd name="T11" fmla="*/ 6 h 11"/>
                  <a:gd name="T12" fmla="*/ 59 w 64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1">
                    <a:moveTo>
                      <a:pt x="5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62" y="11"/>
                      <a:pt x="64" y="9"/>
                      <a:pt x="64" y="6"/>
                    </a:cubicBezTo>
                    <a:cubicBezTo>
                      <a:pt x="64" y="3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59" name="Freeform 297"/>
              <p:cNvSpPr>
                <a:spLocks/>
              </p:cNvSpPr>
              <p:nvPr/>
            </p:nvSpPr>
            <p:spPr bwMode="auto">
              <a:xfrm>
                <a:off x="18839286" y="4811583"/>
                <a:ext cx="1435214" cy="71383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9"/>
                      <a:pt x="241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1" y="0"/>
                      <a:pt x="243" y="2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60" name="Freeform 298"/>
              <p:cNvSpPr>
                <a:spLocks/>
              </p:cNvSpPr>
              <p:nvPr/>
            </p:nvSpPr>
            <p:spPr bwMode="auto">
              <a:xfrm>
                <a:off x="19264828" y="4941130"/>
                <a:ext cx="377966" cy="64773"/>
              </a:xfrm>
              <a:custGeom>
                <a:avLst/>
                <a:gdLst>
                  <a:gd name="T0" fmla="*/ 64 w 64"/>
                  <a:gd name="T1" fmla="*/ 6 h 11"/>
                  <a:gd name="T2" fmla="*/ 58 w 64"/>
                  <a:gd name="T3" fmla="*/ 11 h 11"/>
                  <a:gd name="T4" fmla="*/ 6 w 64"/>
                  <a:gd name="T5" fmla="*/ 11 h 11"/>
                  <a:gd name="T6" fmla="*/ 0 w 64"/>
                  <a:gd name="T7" fmla="*/ 6 h 11"/>
                  <a:gd name="T8" fmla="*/ 0 w 64"/>
                  <a:gd name="T9" fmla="*/ 6 h 11"/>
                  <a:gd name="T10" fmla="*/ 6 w 64"/>
                  <a:gd name="T11" fmla="*/ 0 h 11"/>
                  <a:gd name="T12" fmla="*/ 58 w 64"/>
                  <a:gd name="T13" fmla="*/ 0 h 11"/>
                  <a:gd name="T14" fmla="*/ 64 w 64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11">
                    <a:moveTo>
                      <a:pt x="64" y="6"/>
                    </a:moveTo>
                    <a:cubicBezTo>
                      <a:pt x="64" y="9"/>
                      <a:pt x="61" y="11"/>
                      <a:pt x="58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4" y="3"/>
                      <a:pt x="64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61" name="Freeform 299"/>
              <p:cNvSpPr>
                <a:spLocks/>
              </p:cNvSpPr>
              <p:nvPr/>
            </p:nvSpPr>
            <p:spPr bwMode="auto">
              <a:xfrm>
                <a:off x="18839286" y="4941130"/>
                <a:ext cx="372680" cy="64773"/>
              </a:xfrm>
              <a:custGeom>
                <a:avLst/>
                <a:gdLst>
                  <a:gd name="T0" fmla="*/ 58 w 63"/>
                  <a:gd name="T1" fmla="*/ 0 h 11"/>
                  <a:gd name="T2" fmla="*/ 5 w 63"/>
                  <a:gd name="T3" fmla="*/ 0 h 11"/>
                  <a:gd name="T4" fmla="*/ 0 w 63"/>
                  <a:gd name="T5" fmla="*/ 6 h 11"/>
                  <a:gd name="T6" fmla="*/ 5 w 63"/>
                  <a:gd name="T7" fmla="*/ 11 h 11"/>
                  <a:gd name="T8" fmla="*/ 58 w 63"/>
                  <a:gd name="T9" fmla="*/ 11 h 11"/>
                  <a:gd name="T10" fmla="*/ 63 w 63"/>
                  <a:gd name="T11" fmla="*/ 6 h 11"/>
                  <a:gd name="T12" fmla="*/ 58 w 63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1">
                    <a:moveTo>
                      <a:pt x="5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3" y="9"/>
                      <a:pt x="63" y="6"/>
                    </a:cubicBezTo>
                    <a:cubicBezTo>
                      <a:pt x="63" y="3"/>
                      <a:pt x="61" y="0"/>
                      <a:pt x="58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62" name="Freeform 300"/>
              <p:cNvSpPr>
                <a:spLocks/>
              </p:cNvSpPr>
              <p:nvPr/>
            </p:nvSpPr>
            <p:spPr bwMode="auto">
              <a:xfrm>
                <a:off x="18869681" y="3875675"/>
                <a:ext cx="1392924" cy="606754"/>
              </a:xfrm>
              <a:custGeom>
                <a:avLst/>
                <a:gdLst>
                  <a:gd name="T0" fmla="*/ 5 w 236"/>
                  <a:gd name="T1" fmla="*/ 103 h 103"/>
                  <a:gd name="T2" fmla="*/ 2 w 236"/>
                  <a:gd name="T3" fmla="*/ 102 h 103"/>
                  <a:gd name="T4" fmla="*/ 2 w 236"/>
                  <a:gd name="T5" fmla="*/ 95 h 103"/>
                  <a:gd name="T6" fmla="*/ 63 w 236"/>
                  <a:gd name="T7" fmla="*/ 29 h 103"/>
                  <a:gd name="T8" fmla="*/ 69 w 236"/>
                  <a:gd name="T9" fmla="*/ 28 h 103"/>
                  <a:gd name="T10" fmla="*/ 145 w 236"/>
                  <a:gd name="T11" fmla="*/ 80 h 103"/>
                  <a:gd name="T12" fmla="*/ 228 w 236"/>
                  <a:gd name="T13" fmla="*/ 1 h 103"/>
                  <a:gd name="T14" fmla="*/ 235 w 236"/>
                  <a:gd name="T15" fmla="*/ 2 h 103"/>
                  <a:gd name="T16" fmla="*/ 235 w 236"/>
                  <a:gd name="T17" fmla="*/ 8 h 103"/>
                  <a:gd name="T18" fmla="*/ 148 w 236"/>
                  <a:gd name="T19" fmla="*/ 90 h 103"/>
                  <a:gd name="T20" fmla="*/ 143 w 236"/>
                  <a:gd name="T21" fmla="*/ 90 h 103"/>
                  <a:gd name="T22" fmla="*/ 67 w 236"/>
                  <a:gd name="T23" fmla="*/ 38 h 103"/>
                  <a:gd name="T24" fmla="*/ 8 w 236"/>
                  <a:gd name="T25" fmla="*/ 101 h 103"/>
                  <a:gd name="T26" fmla="*/ 5 w 236"/>
                  <a:gd name="T27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6" h="103">
                    <a:moveTo>
                      <a:pt x="5" y="103"/>
                    </a:moveTo>
                    <a:cubicBezTo>
                      <a:pt x="4" y="103"/>
                      <a:pt x="3" y="102"/>
                      <a:pt x="2" y="102"/>
                    </a:cubicBezTo>
                    <a:cubicBezTo>
                      <a:pt x="0" y="100"/>
                      <a:pt x="0" y="97"/>
                      <a:pt x="2" y="95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5" y="27"/>
                      <a:pt x="68" y="27"/>
                      <a:pt x="69" y="28"/>
                    </a:cubicBezTo>
                    <a:cubicBezTo>
                      <a:pt x="145" y="80"/>
                      <a:pt x="145" y="80"/>
                      <a:pt x="145" y="80"/>
                    </a:cubicBezTo>
                    <a:cubicBezTo>
                      <a:pt x="228" y="1"/>
                      <a:pt x="228" y="1"/>
                      <a:pt x="228" y="1"/>
                    </a:cubicBezTo>
                    <a:cubicBezTo>
                      <a:pt x="230" y="0"/>
                      <a:pt x="233" y="0"/>
                      <a:pt x="235" y="2"/>
                    </a:cubicBezTo>
                    <a:cubicBezTo>
                      <a:pt x="236" y="3"/>
                      <a:pt x="236" y="6"/>
                      <a:pt x="235" y="8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7" y="91"/>
                      <a:pt x="145" y="91"/>
                      <a:pt x="143" y="90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7" y="102"/>
                      <a:pt x="6" y="103"/>
                      <a:pt x="5" y="103"/>
                    </a:cubicBezTo>
                    <a:close/>
                  </a:path>
                </a:pathLst>
              </a:custGeom>
              <a:solidFill>
                <a:srgbClr val="FF7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63" name="Oval 301"/>
              <p:cNvSpPr>
                <a:spLocks noChangeArrowheads="1"/>
              </p:cNvSpPr>
              <p:nvPr/>
            </p:nvSpPr>
            <p:spPr bwMode="auto">
              <a:xfrm>
                <a:off x="19181569" y="3993325"/>
                <a:ext cx="171803" cy="165238"/>
              </a:xfrm>
              <a:prstGeom prst="ellipse">
                <a:avLst/>
              </a:prstGeom>
              <a:solidFill>
                <a:srgbClr val="FF7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64" name="Oval 302"/>
              <p:cNvSpPr>
                <a:spLocks noChangeArrowheads="1"/>
              </p:cNvSpPr>
              <p:nvPr/>
            </p:nvSpPr>
            <p:spPr bwMode="auto">
              <a:xfrm>
                <a:off x="19659974" y="4276212"/>
                <a:ext cx="171803" cy="163916"/>
              </a:xfrm>
              <a:prstGeom prst="ellipse">
                <a:avLst/>
              </a:prstGeom>
              <a:solidFill>
                <a:srgbClr val="FF7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</p:grpSp>
        <p:grpSp>
          <p:nvGrpSpPr>
            <p:cNvPr id="299" name="Group 38"/>
            <p:cNvGrpSpPr/>
            <p:nvPr/>
          </p:nvGrpSpPr>
          <p:grpSpPr>
            <a:xfrm>
              <a:off x="4445019" y="2521528"/>
              <a:ext cx="1920847" cy="1914930"/>
              <a:chOff x="131763" y="111125"/>
              <a:chExt cx="3802063" cy="3789363"/>
            </a:xfrm>
          </p:grpSpPr>
          <p:sp>
            <p:nvSpPr>
              <p:cNvPr id="333" name="Freeform 5"/>
              <p:cNvSpPr>
                <a:spLocks/>
              </p:cNvSpPr>
              <p:nvPr/>
            </p:nvSpPr>
            <p:spPr bwMode="auto">
              <a:xfrm>
                <a:off x="1874838" y="1930400"/>
                <a:ext cx="447675" cy="460375"/>
              </a:xfrm>
              <a:custGeom>
                <a:avLst/>
                <a:gdLst>
                  <a:gd name="T0" fmla="*/ 11 w 65"/>
                  <a:gd name="T1" fmla="*/ 0 h 67"/>
                  <a:gd name="T2" fmla="*/ 2 w 65"/>
                  <a:gd name="T3" fmla="*/ 8 h 67"/>
                  <a:gd name="T4" fmla="*/ 2 w 65"/>
                  <a:gd name="T5" fmla="*/ 18 h 67"/>
                  <a:gd name="T6" fmla="*/ 52 w 65"/>
                  <a:gd name="T7" fmla="*/ 67 h 67"/>
                  <a:gd name="T8" fmla="*/ 65 w 65"/>
                  <a:gd name="T9" fmla="*/ 54 h 67"/>
                  <a:gd name="T10" fmla="*/ 11 w 65"/>
                  <a:gd name="T1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7">
                    <a:moveTo>
                      <a:pt x="11" y="0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11"/>
                      <a:pt x="0" y="15"/>
                      <a:pt x="2" y="18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65" y="54"/>
                      <a:pt x="65" y="54"/>
                      <a:pt x="65" y="54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7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34" name="Freeform 6"/>
              <p:cNvSpPr>
                <a:spLocks/>
              </p:cNvSpPr>
              <p:nvPr/>
            </p:nvSpPr>
            <p:spPr bwMode="auto">
              <a:xfrm>
                <a:off x="2116138" y="2301875"/>
                <a:ext cx="1597025" cy="1598613"/>
              </a:xfrm>
              <a:custGeom>
                <a:avLst/>
                <a:gdLst>
                  <a:gd name="T0" fmla="*/ 17 w 232"/>
                  <a:gd name="T1" fmla="*/ 13 h 232"/>
                  <a:gd name="T2" fmla="*/ 2 w 232"/>
                  <a:gd name="T3" fmla="*/ 28 h 232"/>
                  <a:gd name="T4" fmla="*/ 2 w 232"/>
                  <a:gd name="T5" fmla="*/ 37 h 232"/>
                  <a:gd name="T6" fmla="*/ 194 w 232"/>
                  <a:gd name="T7" fmla="*/ 229 h 232"/>
                  <a:gd name="T8" fmla="*/ 204 w 232"/>
                  <a:gd name="T9" fmla="*/ 229 h 232"/>
                  <a:gd name="T10" fmla="*/ 232 w 232"/>
                  <a:gd name="T11" fmla="*/ 201 h 232"/>
                  <a:gd name="T12" fmla="*/ 38 w 232"/>
                  <a:gd name="T13" fmla="*/ 8 h 232"/>
                  <a:gd name="T14" fmla="*/ 30 w 232"/>
                  <a:gd name="T15" fmla="*/ 0 h 232"/>
                  <a:gd name="T16" fmla="*/ 17 w 232"/>
                  <a:gd name="T17" fmla="*/ 1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2" h="232">
                    <a:moveTo>
                      <a:pt x="17" y="13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0" y="31"/>
                      <a:pt x="0" y="35"/>
                      <a:pt x="2" y="37"/>
                    </a:cubicBezTo>
                    <a:cubicBezTo>
                      <a:pt x="194" y="229"/>
                      <a:pt x="194" y="229"/>
                      <a:pt x="194" y="229"/>
                    </a:cubicBezTo>
                    <a:cubicBezTo>
                      <a:pt x="197" y="232"/>
                      <a:pt x="201" y="232"/>
                      <a:pt x="204" y="229"/>
                    </a:cubicBezTo>
                    <a:cubicBezTo>
                      <a:pt x="232" y="201"/>
                      <a:pt x="232" y="201"/>
                      <a:pt x="232" y="201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0005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35" name="Freeform 7"/>
              <p:cNvSpPr>
                <a:spLocks/>
              </p:cNvSpPr>
              <p:nvPr/>
            </p:nvSpPr>
            <p:spPr bwMode="auto">
              <a:xfrm>
                <a:off x="1951038" y="1839913"/>
                <a:ext cx="474663" cy="461963"/>
              </a:xfrm>
              <a:custGeom>
                <a:avLst/>
                <a:gdLst>
                  <a:gd name="T0" fmla="*/ 69 w 69"/>
                  <a:gd name="T1" fmla="*/ 52 h 67"/>
                  <a:gd name="T2" fmla="*/ 20 w 69"/>
                  <a:gd name="T3" fmla="*/ 2 h 67"/>
                  <a:gd name="T4" fmla="*/ 10 w 69"/>
                  <a:gd name="T5" fmla="*/ 2 h 67"/>
                  <a:gd name="T6" fmla="*/ 0 w 69"/>
                  <a:gd name="T7" fmla="*/ 13 h 67"/>
                  <a:gd name="T8" fmla="*/ 54 w 69"/>
                  <a:gd name="T9" fmla="*/ 67 h 67"/>
                  <a:gd name="T10" fmla="*/ 69 w 69"/>
                  <a:gd name="T11" fmla="*/ 5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67">
                    <a:moveTo>
                      <a:pt x="69" y="5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17" y="0"/>
                      <a:pt x="13" y="0"/>
                      <a:pt x="1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4" y="67"/>
                      <a:pt x="54" y="67"/>
                      <a:pt x="54" y="67"/>
                    </a:cubicBezTo>
                    <a:lnTo>
                      <a:pt x="69" y="52"/>
                    </a:lnTo>
                    <a:close/>
                  </a:path>
                </a:pathLst>
              </a:custGeom>
              <a:solidFill>
                <a:srgbClr val="FF9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36" name="Freeform 8"/>
              <p:cNvSpPr>
                <a:spLocks/>
              </p:cNvSpPr>
              <p:nvPr/>
            </p:nvSpPr>
            <p:spPr bwMode="auto">
              <a:xfrm>
                <a:off x="2322513" y="2074863"/>
                <a:ext cx="1611313" cy="1611313"/>
              </a:xfrm>
              <a:custGeom>
                <a:avLst/>
                <a:gdLst>
                  <a:gd name="T0" fmla="*/ 30 w 234"/>
                  <a:gd name="T1" fmla="*/ 3 h 234"/>
                  <a:gd name="T2" fmla="*/ 15 w 234"/>
                  <a:gd name="T3" fmla="*/ 18 h 234"/>
                  <a:gd name="T4" fmla="*/ 0 w 234"/>
                  <a:gd name="T5" fmla="*/ 33 h 234"/>
                  <a:gd name="T6" fmla="*/ 8 w 234"/>
                  <a:gd name="T7" fmla="*/ 41 h 234"/>
                  <a:gd name="T8" fmla="*/ 202 w 234"/>
                  <a:gd name="T9" fmla="*/ 234 h 234"/>
                  <a:gd name="T10" fmla="*/ 232 w 234"/>
                  <a:gd name="T11" fmla="*/ 204 h 234"/>
                  <a:gd name="T12" fmla="*/ 232 w 234"/>
                  <a:gd name="T13" fmla="*/ 195 h 234"/>
                  <a:gd name="T14" fmla="*/ 40 w 234"/>
                  <a:gd name="T15" fmla="*/ 3 h 234"/>
                  <a:gd name="T16" fmla="*/ 30 w 234"/>
                  <a:gd name="T17" fmla="*/ 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234">
                    <a:moveTo>
                      <a:pt x="30" y="3"/>
                    </a:moveTo>
                    <a:cubicBezTo>
                      <a:pt x="15" y="18"/>
                      <a:pt x="15" y="18"/>
                      <a:pt x="15" y="18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202" y="234"/>
                      <a:pt x="202" y="234"/>
                      <a:pt x="202" y="234"/>
                    </a:cubicBezTo>
                    <a:cubicBezTo>
                      <a:pt x="232" y="204"/>
                      <a:pt x="232" y="204"/>
                      <a:pt x="232" y="204"/>
                    </a:cubicBezTo>
                    <a:cubicBezTo>
                      <a:pt x="234" y="202"/>
                      <a:pt x="234" y="197"/>
                      <a:pt x="232" y="195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7" y="0"/>
                      <a:pt x="33" y="0"/>
                      <a:pt x="30" y="3"/>
                    </a:cubicBezTo>
                    <a:close/>
                  </a:path>
                </a:pathLst>
              </a:custGeom>
              <a:solidFill>
                <a:srgbClr val="33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37" name="Freeform 9"/>
              <p:cNvSpPr>
                <a:spLocks/>
              </p:cNvSpPr>
              <p:nvPr/>
            </p:nvSpPr>
            <p:spPr bwMode="auto">
              <a:xfrm>
                <a:off x="131763" y="111125"/>
                <a:ext cx="2355850" cy="2355850"/>
              </a:xfrm>
              <a:custGeom>
                <a:avLst/>
                <a:gdLst>
                  <a:gd name="T0" fmla="*/ 281 w 342"/>
                  <a:gd name="T1" fmla="*/ 61 h 342"/>
                  <a:gd name="T2" fmla="*/ 281 w 342"/>
                  <a:gd name="T3" fmla="*/ 282 h 342"/>
                  <a:gd name="T4" fmla="*/ 61 w 342"/>
                  <a:gd name="T5" fmla="*/ 282 h 342"/>
                  <a:gd name="T6" fmla="*/ 61 w 342"/>
                  <a:gd name="T7" fmla="*/ 61 h 342"/>
                  <a:gd name="T8" fmla="*/ 281 w 342"/>
                  <a:gd name="T9" fmla="*/ 61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342">
                    <a:moveTo>
                      <a:pt x="281" y="61"/>
                    </a:moveTo>
                    <a:cubicBezTo>
                      <a:pt x="342" y="122"/>
                      <a:pt x="342" y="221"/>
                      <a:pt x="281" y="282"/>
                    </a:cubicBezTo>
                    <a:cubicBezTo>
                      <a:pt x="220" y="342"/>
                      <a:pt x="122" y="342"/>
                      <a:pt x="61" y="282"/>
                    </a:cubicBezTo>
                    <a:cubicBezTo>
                      <a:pt x="0" y="221"/>
                      <a:pt x="0" y="122"/>
                      <a:pt x="61" y="61"/>
                    </a:cubicBezTo>
                    <a:cubicBezTo>
                      <a:pt x="122" y="0"/>
                      <a:pt x="220" y="0"/>
                      <a:pt x="281" y="61"/>
                    </a:cubicBezTo>
                    <a:close/>
                  </a:path>
                </a:pathLst>
              </a:custGeom>
              <a:solidFill>
                <a:srgbClr val="0005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38" name="Freeform 10"/>
              <p:cNvSpPr>
                <a:spLocks/>
              </p:cNvSpPr>
              <p:nvPr/>
            </p:nvSpPr>
            <p:spPr bwMode="auto">
              <a:xfrm>
                <a:off x="393700" y="379413"/>
                <a:ext cx="1831975" cy="1825625"/>
              </a:xfrm>
              <a:custGeom>
                <a:avLst/>
                <a:gdLst>
                  <a:gd name="T0" fmla="*/ 218 w 266"/>
                  <a:gd name="T1" fmla="*/ 47 h 265"/>
                  <a:gd name="T2" fmla="*/ 218 w 266"/>
                  <a:gd name="T3" fmla="*/ 218 h 265"/>
                  <a:gd name="T4" fmla="*/ 48 w 266"/>
                  <a:gd name="T5" fmla="*/ 218 h 265"/>
                  <a:gd name="T6" fmla="*/ 48 w 266"/>
                  <a:gd name="T7" fmla="*/ 47 h 265"/>
                  <a:gd name="T8" fmla="*/ 218 w 266"/>
                  <a:gd name="T9" fmla="*/ 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265">
                    <a:moveTo>
                      <a:pt x="218" y="47"/>
                    </a:moveTo>
                    <a:cubicBezTo>
                      <a:pt x="266" y="94"/>
                      <a:pt x="266" y="171"/>
                      <a:pt x="218" y="218"/>
                    </a:cubicBezTo>
                    <a:cubicBezTo>
                      <a:pt x="171" y="265"/>
                      <a:pt x="95" y="265"/>
                      <a:pt x="48" y="218"/>
                    </a:cubicBezTo>
                    <a:cubicBezTo>
                      <a:pt x="0" y="171"/>
                      <a:pt x="0" y="94"/>
                      <a:pt x="48" y="47"/>
                    </a:cubicBezTo>
                    <a:cubicBezTo>
                      <a:pt x="95" y="0"/>
                      <a:pt x="171" y="0"/>
                      <a:pt x="218" y="47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39" name="Freeform 11"/>
              <p:cNvSpPr>
                <a:spLocks/>
              </p:cNvSpPr>
              <p:nvPr/>
            </p:nvSpPr>
            <p:spPr bwMode="auto">
              <a:xfrm>
                <a:off x="558800" y="758825"/>
                <a:ext cx="371475" cy="1033463"/>
              </a:xfrm>
              <a:custGeom>
                <a:avLst/>
                <a:gdLst>
                  <a:gd name="T0" fmla="*/ 51 w 54"/>
                  <a:gd name="T1" fmla="*/ 147 h 150"/>
                  <a:gd name="T2" fmla="*/ 40 w 54"/>
                  <a:gd name="T3" fmla="*/ 147 h 150"/>
                  <a:gd name="T4" fmla="*/ 40 w 54"/>
                  <a:gd name="T5" fmla="*/ 3 h 150"/>
                  <a:gd name="T6" fmla="*/ 51 w 54"/>
                  <a:gd name="T7" fmla="*/ 3 h 150"/>
                  <a:gd name="T8" fmla="*/ 51 w 54"/>
                  <a:gd name="T9" fmla="*/ 14 h 150"/>
                  <a:gd name="T10" fmla="*/ 51 w 54"/>
                  <a:gd name="T11" fmla="*/ 136 h 150"/>
                  <a:gd name="T12" fmla="*/ 51 w 54"/>
                  <a:gd name="T13" fmla="*/ 147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50">
                    <a:moveTo>
                      <a:pt x="51" y="147"/>
                    </a:moveTo>
                    <a:cubicBezTo>
                      <a:pt x="48" y="150"/>
                      <a:pt x="43" y="150"/>
                      <a:pt x="40" y="147"/>
                    </a:cubicBezTo>
                    <a:cubicBezTo>
                      <a:pt x="0" y="107"/>
                      <a:pt x="0" y="43"/>
                      <a:pt x="40" y="3"/>
                    </a:cubicBezTo>
                    <a:cubicBezTo>
                      <a:pt x="43" y="0"/>
                      <a:pt x="48" y="0"/>
                      <a:pt x="51" y="3"/>
                    </a:cubicBezTo>
                    <a:cubicBezTo>
                      <a:pt x="54" y="6"/>
                      <a:pt x="54" y="11"/>
                      <a:pt x="51" y="14"/>
                    </a:cubicBezTo>
                    <a:cubicBezTo>
                      <a:pt x="17" y="47"/>
                      <a:pt x="17" y="102"/>
                      <a:pt x="51" y="136"/>
                    </a:cubicBezTo>
                    <a:cubicBezTo>
                      <a:pt x="54" y="139"/>
                      <a:pt x="54" y="144"/>
                      <a:pt x="51" y="1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  <p:sp>
            <p:nvSpPr>
              <p:cNvPr id="340" name="Freeform 12"/>
              <p:cNvSpPr>
                <a:spLocks/>
              </p:cNvSpPr>
              <p:nvPr/>
            </p:nvSpPr>
            <p:spPr bwMode="auto">
              <a:xfrm>
                <a:off x="1041400" y="1819275"/>
                <a:ext cx="412750" cy="165100"/>
              </a:xfrm>
              <a:custGeom>
                <a:avLst/>
                <a:gdLst>
                  <a:gd name="T0" fmla="*/ 58 w 60"/>
                  <a:gd name="T1" fmla="*/ 20 h 24"/>
                  <a:gd name="T2" fmla="*/ 53 w 60"/>
                  <a:gd name="T3" fmla="*/ 22 h 24"/>
                  <a:gd name="T4" fmla="*/ 6 w 60"/>
                  <a:gd name="T5" fmla="*/ 16 h 24"/>
                  <a:gd name="T6" fmla="*/ 2 w 60"/>
                  <a:gd name="T7" fmla="*/ 6 h 24"/>
                  <a:gd name="T8" fmla="*/ 12 w 60"/>
                  <a:gd name="T9" fmla="*/ 1 h 24"/>
                  <a:gd name="T10" fmla="*/ 51 w 60"/>
                  <a:gd name="T11" fmla="*/ 6 h 24"/>
                  <a:gd name="T12" fmla="*/ 60 w 60"/>
                  <a:gd name="T13" fmla="*/ 13 h 24"/>
                  <a:gd name="T14" fmla="*/ 58 w 60"/>
                  <a:gd name="T15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4">
                    <a:moveTo>
                      <a:pt x="58" y="20"/>
                    </a:moveTo>
                    <a:cubicBezTo>
                      <a:pt x="57" y="21"/>
                      <a:pt x="55" y="22"/>
                      <a:pt x="53" y="22"/>
                    </a:cubicBezTo>
                    <a:cubicBezTo>
                      <a:pt x="37" y="24"/>
                      <a:pt x="21" y="22"/>
                      <a:pt x="6" y="16"/>
                    </a:cubicBezTo>
                    <a:cubicBezTo>
                      <a:pt x="2" y="15"/>
                      <a:pt x="0" y="10"/>
                      <a:pt x="2" y="6"/>
                    </a:cubicBezTo>
                    <a:cubicBezTo>
                      <a:pt x="3" y="2"/>
                      <a:pt x="8" y="0"/>
                      <a:pt x="12" y="1"/>
                    </a:cubicBezTo>
                    <a:cubicBezTo>
                      <a:pt x="24" y="6"/>
                      <a:pt x="38" y="8"/>
                      <a:pt x="51" y="6"/>
                    </a:cubicBezTo>
                    <a:cubicBezTo>
                      <a:pt x="56" y="6"/>
                      <a:pt x="60" y="9"/>
                      <a:pt x="60" y="13"/>
                    </a:cubicBezTo>
                    <a:cubicBezTo>
                      <a:pt x="60" y="16"/>
                      <a:pt x="59" y="18"/>
                      <a:pt x="58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Calibri Light"/>
                </a:endParaRPr>
              </a:p>
            </p:txBody>
          </p:sp>
        </p:grpSp>
        <p:grpSp>
          <p:nvGrpSpPr>
            <p:cNvPr id="300" name="Group 126"/>
            <p:cNvGrpSpPr/>
            <p:nvPr/>
          </p:nvGrpSpPr>
          <p:grpSpPr>
            <a:xfrm>
              <a:off x="2524195" y="3241842"/>
              <a:ext cx="8742644" cy="8750402"/>
              <a:chOff x="2865557" y="4639756"/>
              <a:chExt cx="3987931" cy="3991470"/>
            </a:xfrm>
          </p:grpSpPr>
          <p:grpSp>
            <p:nvGrpSpPr>
              <p:cNvPr id="301" name="Group 127"/>
              <p:cNvGrpSpPr/>
              <p:nvPr/>
            </p:nvGrpSpPr>
            <p:grpSpPr>
              <a:xfrm>
                <a:off x="4008752" y="4901590"/>
                <a:ext cx="2844736" cy="3729636"/>
                <a:chOff x="12795250" y="366713"/>
                <a:chExt cx="2738438" cy="3589337"/>
              </a:xfrm>
            </p:grpSpPr>
            <p:sp>
              <p:nvSpPr>
                <p:cNvPr id="312" name="Freeform 129"/>
                <p:cNvSpPr>
                  <a:spLocks/>
                </p:cNvSpPr>
                <p:nvPr/>
              </p:nvSpPr>
              <p:spPr bwMode="auto">
                <a:xfrm>
                  <a:off x="12795250" y="561975"/>
                  <a:ext cx="2687638" cy="3394075"/>
                </a:xfrm>
                <a:custGeom>
                  <a:avLst/>
                  <a:gdLst>
                    <a:gd name="T0" fmla="*/ 9 w 424"/>
                    <a:gd name="T1" fmla="*/ 0 h 536"/>
                    <a:gd name="T2" fmla="*/ 0 w 424"/>
                    <a:gd name="T3" fmla="*/ 25 h 536"/>
                    <a:gd name="T4" fmla="*/ 0 w 424"/>
                    <a:gd name="T5" fmla="*/ 497 h 536"/>
                    <a:gd name="T6" fmla="*/ 39 w 424"/>
                    <a:gd name="T7" fmla="*/ 536 h 536"/>
                    <a:gd name="T8" fmla="*/ 391 w 424"/>
                    <a:gd name="T9" fmla="*/ 536 h 536"/>
                    <a:gd name="T10" fmla="*/ 424 w 424"/>
                    <a:gd name="T11" fmla="*/ 519 h 536"/>
                    <a:gd name="T12" fmla="*/ 393 w 424"/>
                    <a:gd name="T13" fmla="*/ 534 h 536"/>
                    <a:gd name="T14" fmla="*/ 42 w 424"/>
                    <a:gd name="T15" fmla="*/ 534 h 536"/>
                    <a:gd name="T16" fmla="*/ 2 w 424"/>
                    <a:gd name="T17" fmla="*/ 494 h 536"/>
                    <a:gd name="T18" fmla="*/ 2 w 424"/>
                    <a:gd name="T19" fmla="*/ 22 h 536"/>
                    <a:gd name="T20" fmla="*/ 9 w 424"/>
                    <a:gd name="T21" fmla="*/ 0 h 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24" h="536">
                      <a:moveTo>
                        <a:pt x="9" y="0"/>
                      </a:moveTo>
                      <a:cubicBezTo>
                        <a:pt x="3" y="6"/>
                        <a:pt x="0" y="15"/>
                        <a:pt x="0" y="25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0" y="519"/>
                        <a:pt x="18" y="536"/>
                        <a:pt x="39" y="536"/>
                      </a:cubicBezTo>
                      <a:cubicBezTo>
                        <a:pt x="391" y="536"/>
                        <a:pt x="391" y="536"/>
                        <a:pt x="391" y="536"/>
                      </a:cubicBezTo>
                      <a:cubicBezTo>
                        <a:pt x="405" y="536"/>
                        <a:pt x="416" y="530"/>
                        <a:pt x="424" y="519"/>
                      </a:cubicBezTo>
                      <a:cubicBezTo>
                        <a:pt x="416" y="528"/>
                        <a:pt x="405" y="534"/>
                        <a:pt x="393" y="534"/>
                      </a:cubicBezTo>
                      <a:cubicBezTo>
                        <a:pt x="42" y="534"/>
                        <a:pt x="42" y="534"/>
                        <a:pt x="42" y="534"/>
                      </a:cubicBezTo>
                      <a:cubicBezTo>
                        <a:pt x="20" y="534"/>
                        <a:pt x="2" y="516"/>
                        <a:pt x="2" y="494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2" y="14"/>
                        <a:pt x="5" y="6"/>
                        <a:pt x="9" y="0"/>
                      </a:cubicBezTo>
                    </a:path>
                  </a:pathLst>
                </a:custGeom>
                <a:solidFill>
                  <a:srgbClr val="9395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13" name="Freeform 130"/>
                <p:cNvSpPr>
                  <a:spLocks/>
                </p:cNvSpPr>
                <p:nvPr/>
              </p:nvSpPr>
              <p:spPr bwMode="auto">
                <a:xfrm>
                  <a:off x="12807950" y="455613"/>
                  <a:ext cx="2725738" cy="3487737"/>
                </a:xfrm>
                <a:custGeom>
                  <a:avLst/>
                  <a:gdLst>
                    <a:gd name="T0" fmla="*/ 430 w 430"/>
                    <a:gd name="T1" fmla="*/ 511 h 551"/>
                    <a:gd name="T2" fmla="*/ 391 w 430"/>
                    <a:gd name="T3" fmla="*/ 551 h 551"/>
                    <a:gd name="T4" fmla="*/ 40 w 430"/>
                    <a:gd name="T5" fmla="*/ 551 h 551"/>
                    <a:gd name="T6" fmla="*/ 0 w 430"/>
                    <a:gd name="T7" fmla="*/ 511 h 551"/>
                    <a:gd name="T8" fmla="*/ 0 w 430"/>
                    <a:gd name="T9" fmla="*/ 39 h 551"/>
                    <a:gd name="T10" fmla="*/ 40 w 430"/>
                    <a:gd name="T11" fmla="*/ 0 h 551"/>
                    <a:gd name="T12" fmla="*/ 391 w 430"/>
                    <a:gd name="T13" fmla="*/ 0 h 551"/>
                    <a:gd name="T14" fmla="*/ 430 w 430"/>
                    <a:gd name="T15" fmla="*/ 39 h 551"/>
                    <a:gd name="T16" fmla="*/ 430 w 430"/>
                    <a:gd name="T17" fmla="*/ 511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0" h="551">
                      <a:moveTo>
                        <a:pt x="430" y="511"/>
                      </a:moveTo>
                      <a:cubicBezTo>
                        <a:pt x="430" y="533"/>
                        <a:pt x="413" y="551"/>
                        <a:pt x="391" y="551"/>
                      </a:cubicBezTo>
                      <a:cubicBezTo>
                        <a:pt x="40" y="551"/>
                        <a:pt x="40" y="551"/>
                        <a:pt x="40" y="551"/>
                      </a:cubicBezTo>
                      <a:cubicBezTo>
                        <a:pt x="18" y="551"/>
                        <a:pt x="0" y="533"/>
                        <a:pt x="0" y="511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17"/>
                        <a:pt x="18" y="0"/>
                        <a:pt x="40" y="0"/>
                      </a:cubicBezTo>
                      <a:cubicBezTo>
                        <a:pt x="391" y="0"/>
                        <a:pt x="391" y="0"/>
                        <a:pt x="391" y="0"/>
                      </a:cubicBezTo>
                      <a:cubicBezTo>
                        <a:pt x="413" y="0"/>
                        <a:pt x="430" y="17"/>
                        <a:pt x="430" y="39"/>
                      </a:cubicBezTo>
                      <a:cubicBezTo>
                        <a:pt x="430" y="511"/>
                        <a:pt x="430" y="511"/>
                        <a:pt x="430" y="511"/>
                      </a:cubicBezTo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14" name="Freeform 131"/>
                <p:cNvSpPr>
                  <a:spLocks/>
                </p:cNvSpPr>
                <p:nvPr/>
              </p:nvSpPr>
              <p:spPr bwMode="auto">
                <a:xfrm>
                  <a:off x="12934950" y="657225"/>
                  <a:ext cx="2459038" cy="3133725"/>
                </a:xfrm>
                <a:custGeom>
                  <a:avLst/>
                  <a:gdLst>
                    <a:gd name="T0" fmla="*/ 1549 w 1549"/>
                    <a:gd name="T1" fmla="*/ 0 h 1974"/>
                    <a:gd name="T2" fmla="*/ 1541 w 1549"/>
                    <a:gd name="T3" fmla="*/ 0 h 1974"/>
                    <a:gd name="T4" fmla="*/ 1541 w 1549"/>
                    <a:gd name="T5" fmla="*/ 1962 h 1974"/>
                    <a:gd name="T6" fmla="*/ 355 w 1549"/>
                    <a:gd name="T7" fmla="*/ 1962 h 1974"/>
                    <a:gd name="T8" fmla="*/ 0 w 1549"/>
                    <a:gd name="T9" fmla="*/ 1619 h 1974"/>
                    <a:gd name="T10" fmla="*/ 0 w 1549"/>
                    <a:gd name="T11" fmla="*/ 1619 h 1974"/>
                    <a:gd name="T12" fmla="*/ 363 w 1549"/>
                    <a:gd name="T13" fmla="*/ 1974 h 1974"/>
                    <a:gd name="T14" fmla="*/ 1549 w 1549"/>
                    <a:gd name="T15" fmla="*/ 1974 h 1974"/>
                    <a:gd name="T16" fmla="*/ 1549 w 1549"/>
                    <a:gd name="T17" fmla="*/ 0 h 19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9" h="1974">
                      <a:moveTo>
                        <a:pt x="1549" y="0"/>
                      </a:moveTo>
                      <a:lnTo>
                        <a:pt x="1541" y="0"/>
                      </a:lnTo>
                      <a:lnTo>
                        <a:pt x="1541" y="1962"/>
                      </a:lnTo>
                      <a:lnTo>
                        <a:pt x="355" y="1962"/>
                      </a:lnTo>
                      <a:lnTo>
                        <a:pt x="0" y="1619"/>
                      </a:lnTo>
                      <a:lnTo>
                        <a:pt x="0" y="1619"/>
                      </a:lnTo>
                      <a:lnTo>
                        <a:pt x="363" y="1974"/>
                      </a:lnTo>
                      <a:lnTo>
                        <a:pt x="1549" y="1974"/>
                      </a:lnTo>
                      <a:lnTo>
                        <a:pt x="1549" y="0"/>
                      </a:lnTo>
                      <a:close/>
                    </a:path>
                  </a:pathLst>
                </a:custGeom>
                <a:solidFill>
                  <a:srgbClr val="1C1C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15" name="Freeform 132"/>
                <p:cNvSpPr>
                  <a:spLocks/>
                </p:cNvSpPr>
                <p:nvPr/>
              </p:nvSpPr>
              <p:spPr bwMode="auto">
                <a:xfrm>
                  <a:off x="12934950" y="657225"/>
                  <a:ext cx="2459038" cy="3133725"/>
                </a:xfrm>
                <a:custGeom>
                  <a:avLst/>
                  <a:gdLst>
                    <a:gd name="T0" fmla="*/ 1549 w 1549"/>
                    <a:gd name="T1" fmla="*/ 0 h 1974"/>
                    <a:gd name="T2" fmla="*/ 1541 w 1549"/>
                    <a:gd name="T3" fmla="*/ 0 h 1974"/>
                    <a:gd name="T4" fmla="*/ 1541 w 1549"/>
                    <a:gd name="T5" fmla="*/ 1962 h 1974"/>
                    <a:gd name="T6" fmla="*/ 355 w 1549"/>
                    <a:gd name="T7" fmla="*/ 1962 h 1974"/>
                    <a:gd name="T8" fmla="*/ 0 w 1549"/>
                    <a:gd name="T9" fmla="*/ 1619 h 1974"/>
                    <a:gd name="T10" fmla="*/ 0 w 1549"/>
                    <a:gd name="T11" fmla="*/ 1619 h 1974"/>
                    <a:gd name="T12" fmla="*/ 363 w 1549"/>
                    <a:gd name="T13" fmla="*/ 1974 h 1974"/>
                    <a:gd name="T14" fmla="*/ 1549 w 1549"/>
                    <a:gd name="T15" fmla="*/ 1974 h 1974"/>
                    <a:gd name="T16" fmla="*/ 1549 w 1549"/>
                    <a:gd name="T17" fmla="*/ 0 h 19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9" h="1974">
                      <a:moveTo>
                        <a:pt x="1549" y="0"/>
                      </a:moveTo>
                      <a:lnTo>
                        <a:pt x="1541" y="0"/>
                      </a:lnTo>
                      <a:lnTo>
                        <a:pt x="1541" y="1962"/>
                      </a:lnTo>
                      <a:lnTo>
                        <a:pt x="355" y="1962"/>
                      </a:lnTo>
                      <a:lnTo>
                        <a:pt x="0" y="1619"/>
                      </a:lnTo>
                      <a:lnTo>
                        <a:pt x="0" y="1619"/>
                      </a:lnTo>
                      <a:lnTo>
                        <a:pt x="363" y="1974"/>
                      </a:lnTo>
                      <a:lnTo>
                        <a:pt x="1549" y="1974"/>
                      </a:lnTo>
                      <a:lnTo>
                        <a:pt x="154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16" name="Freeform 133"/>
                <p:cNvSpPr>
                  <a:spLocks/>
                </p:cNvSpPr>
                <p:nvPr/>
              </p:nvSpPr>
              <p:spPr bwMode="auto">
                <a:xfrm>
                  <a:off x="12915900" y="644525"/>
                  <a:ext cx="2465388" cy="3127375"/>
                </a:xfrm>
                <a:custGeom>
                  <a:avLst/>
                  <a:gdLst>
                    <a:gd name="T0" fmla="*/ 367 w 1553"/>
                    <a:gd name="T1" fmla="*/ 1970 h 1970"/>
                    <a:gd name="T2" fmla="*/ 1553 w 1553"/>
                    <a:gd name="T3" fmla="*/ 1970 h 1970"/>
                    <a:gd name="T4" fmla="*/ 1553 w 1553"/>
                    <a:gd name="T5" fmla="*/ 0 h 1970"/>
                    <a:gd name="T6" fmla="*/ 0 w 1553"/>
                    <a:gd name="T7" fmla="*/ 0 h 1970"/>
                    <a:gd name="T8" fmla="*/ 0 w 1553"/>
                    <a:gd name="T9" fmla="*/ 1619 h 1970"/>
                    <a:gd name="T10" fmla="*/ 367 w 1553"/>
                    <a:gd name="T11" fmla="*/ 1970 h 19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53" h="1970">
                      <a:moveTo>
                        <a:pt x="367" y="1970"/>
                      </a:moveTo>
                      <a:lnTo>
                        <a:pt x="1553" y="1970"/>
                      </a:lnTo>
                      <a:lnTo>
                        <a:pt x="1553" y="0"/>
                      </a:lnTo>
                      <a:lnTo>
                        <a:pt x="0" y="0"/>
                      </a:lnTo>
                      <a:lnTo>
                        <a:pt x="0" y="1619"/>
                      </a:lnTo>
                      <a:lnTo>
                        <a:pt x="367" y="1970"/>
                      </a:lnTo>
                      <a:close/>
                    </a:path>
                  </a:pathLst>
                </a:custGeom>
                <a:solidFill>
                  <a:srgbClr val="FFFC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17" name="Freeform 134"/>
                <p:cNvSpPr>
                  <a:spLocks/>
                </p:cNvSpPr>
                <p:nvPr/>
              </p:nvSpPr>
              <p:spPr bwMode="auto">
                <a:xfrm>
                  <a:off x="12915900" y="644525"/>
                  <a:ext cx="2465388" cy="3127375"/>
                </a:xfrm>
                <a:custGeom>
                  <a:avLst/>
                  <a:gdLst>
                    <a:gd name="T0" fmla="*/ 367 w 1553"/>
                    <a:gd name="T1" fmla="*/ 1970 h 1970"/>
                    <a:gd name="T2" fmla="*/ 1553 w 1553"/>
                    <a:gd name="T3" fmla="*/ 1970 h 1970"/>
                    <a:gd name="T4" fmla="*/ 1553 w 1553"/>
                    <a:gd name="T5" fmla="*/ 0 h 1970"/>
                    <a:gd name="T6" fmla="*/ 0 w 1553"/>
                    <a:gd name="T7" fmla="*/ 0 h 1970"/>
                    <a:gd name="T8" fmla="*/ 0 w 1553"/>
                    <a:gd name="T9" fmla="*/ 1619 h 1970"/>
                    <a:gd name="T10" fmla="*/ 367 w 1553"/>
                    <a:gd name="T11" fmla="*/ 1970 h 19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53" h="1970">
                      <a:moveTo>
                        <a:pt x="367" y="1970"/>
                      </a:moveTo>
                      <a:lnTo>
                        <a:pt x="1553" y="1970"/>
                      </a:lnTo>
                      <a:lnTo>
                        <a:pt x="1553" y="0"/>
                      </a:lnTo>
                      <a:lnTo>
                        <a:pt x="0" y="0"/>
                      </a:lnTo>
                      <a:lnTo>
                        <a:pt x="0" y="1619"/>
                      </a:lnTo>
                      <a:lnTo>
                        <a:pt x="367" y="197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18" name="Rectangle 135"/>
                <p:cNvSpPr>
                  <a:spLocks noChangeArrowheads="1"/>
                </p:cNvSpPr>
                <p:nvPr/>
              </p:nvSpPr>
              <p:spPr bwMode="auto">
                <a:xfrm>
                  <a:off x="14228763" y="3360738"/>
                  <a:ext cx="868363" cy="107950"/>
                </a:xfrm>
                <a:prstGeom prst="rect">
                  <a:avLst/>
                </a:prstGeom>
                <a:solidFill>
                  <a:srgbClr val="EB50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19" name="Rectangle 136"/>
                <p:cNvSpPr>
                  <a:spLocks noChangeArrowheads="1"/>
                </p:cNvSpPr>
                <p:nvPr/>
              </p:nvSpPr>
              <p:spPr bwMode="auto">
                <a:xfrm>
                  <a:off x="13214350" y="1423988"/>
                  <a:ext cx="1882775" cy="50800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0" name="Rectangle 137"/>
                <p:cNvSpPr>
                  <a:spLocks noChangeArrowheads="1"/>
                </p:cNvSpPr>
                <p:nvPr/>
              </p:nvSpPr>
              <p:spPr bwMode="auto">
                <a:xfrm>
                  <a:off x="13214350" y="1619250"/>
                  <a:ext cx="1882775" cy="57150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1" name="Rectangle 138"/>
                <p:cNvSpPr>
                  <a:spLocks noChangeArrowheads="1"/>
                </p:cNvSpPr>
                <p:nvPr/>
              </p:nvSpPr>
              <p:spPr bwMode="auto">
                <a:xfrm>
                  <a:off x="13214350" y="1822450"/>
                  <a:ext cx="1882775" cy="50800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2" name="Rectangle 139"/>
                <p:cNvSpPr>
                  <a:spLocks noChangeArrowheads="1"/>
                </p:cNvSpPr>
                <p:nvPr/>
              </p:nvSpPr>
              <p:spPr bwMode="auto">
                <a:xfrm>
                  <a:off x="13214350" y="2019300"/>
                  <a:ext cx="1882775" cy="57150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3" name="Rectangle 140"/>
                <p:cNvSpPr>
                  <a:spLocks noChangeArrowheads="1"/>
                </p:cNvSpPr>
                <p:nvPr/>
              </p:nvSpPr>
              <p:spPr bwMode="auto">
                <a:xfrm>
                  <a:off x="13214350" y="2220913"/>
                  <a:ext cx="1882775" cy="57150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4" name="Rectangle 141"/>
                <p:cNvSpPr>
                  <a:spLocks noChangeArrowheads="1"/>
                </p:cNvSpPr>
                <p:nvPr/>
              </p:nvSpPr>
              <p:spPr bwMode="auto">
                <a:xfrm>
                  <a:off x="13214350" y="2424113"/>
                  <a:ext cx="1882775" cy="50800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5" name="Rectangle 142"/>
                <p:cNvSpPr>
                  <a:spLocks noChangeArrowheads="1"/>
                </p:cNvSpPr>
                <p:nvPr/>
              </p:nvSpPr>
              <p:spPr bwMode="auto">
                <a:xfrm>
                  <a:off x="13214350" y="2619375"/>
                  <a:ext cx="1882775" cy="57150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6" name="Rectangle 143"/>
                <p:cNvSpPr>
                  <a:spLocks noChangeArrowheads="1"/>
                </p:cNvSpPr>
                <p:nvPr/>
              </p:nvSpPr>
              <p:spPr bwMode="auto">
                <a:xfrm>
                  <a:off x="13214350" y="2822575"/>
                  <a:ext cx="1882775" cy="50800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7" name="Rectangle 144"/>
                <p:cNvSpPr>
                  <a:spLocks noChangeArrowheads="1"/>
                </p:cNvSpPr>
                <p:nvPr/>
              </p:nvSpPr>
              <p:spPr bwMode="auto">
                <a:xfrm>
                  <a:off x="13214350" y="3025775"/>
                  <a:ext cx="1882775" cy="50800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8" name="Rectangle 145"/>
                <p:cNvSpPr>
                  <a:spLocks noChangeArrowheads="1"/>
                </p:cNvSpPr>
                <p:nvPr/>
              </p:nvSpPr>
              <p:spPr bwMode="auto">
                <a:xfrm>
                  <a:off x="13511213" y="1006475"/>
                  <a:ext cx="1325563" cy="106362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29" name="Freeform 146"/>
                <p:cNvSpPr>
                  <a:spLocks/>
                </p:cNvSpPr>
                <p:nvPr/>
              </p:nvSpPr>
              <p:spPr bwMode="auto">
                <a:xfrm>
                  <a:off x="12915900" y="3214688"/>
                  <a:ext cx="595313" cy="557212"/>
                </a:xfrm>
                <a:custGeom>
                  <a:avLst/>
                  <a:gdLst>
                    <a:gd name="T0" fmla="*/ 375 w 375"/>
                    <a:gd name="T1" fmla="*/ 0 h 351"/>
                    <a:gd name="T2" fmla="*/ 0 w 375"/>
                    <a:gd name="T3" fmla="*/ 0 h 351"/>
                    <a:gd name="T4" fmla="*/ 367 w 375"/>
                    <a:gd name="T5" fmla="*/ 351 h 351"/>
                    <a:gd name="T6" fmla="*/ 375 w 375"/>
                    <a:gd name="T7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5" h="351">
                      <a:moveTo>
                        <a:pt x="375" y="0"/>
                      </a:moveTo>
                      <a:lnTo>
                        <a:pt x="0" y="0"/>
                      </a:lnTo>
                      <a:lnTo>
                        <a:pt x="367" y="351"/>
                      </a:lnTo>
                      <a:lnTo>
                        <a:pt x="375" y="0"/>
                      </a:lnTo>
                      <a:close/>
                    </a:path>
                  </a:pathLst>
                </a:custGeom>
                <a:solidFill>
                  <a:srgbClr val="BCB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30" name="Freeform 147"/>
                <p:cNvSpPr>
                  <a:spLocks/>
                </p:cNvSpPr>
                <p:nvPr/>
              </p:nvSpPr>
              <p:spPr bwMode="auto">
                <a:xfrm>
                  <a:off x="12915900" y="3214688"/>
                  <a:ext cx="595313" cy="557212"/>
                </a:xfrm>
                <a:custGeom>
                  <a:avLst/>
                  <a:gdLst>
                    <a:gd name="T0" fmla="*/ 375 w 375"/>
                    <a:gd name="T1" fmla="*/ 0 h 351"/>
                    <a:gd name="T2" fmla="*/ 0 w 375"/>
                    <a:gd name="T3" fmla="*/ 0 h 351"/>
                    <a:gd name="T4" fmla="*/ 367 w 375"/>
                    <a:gd name="T5" fmla="*/ 351 h 351"/>
                    <a:gd name="T6" fmla="*/ 375 w 375"/>
                    <a:gd name="T7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5" h="351">
                      <a:moveTo>
                        <a:pt x="375" y="0"/>
                      </a:moveTo>
                      <a:lnTo>
                        <a:pt x="0" y="0"/>
                      </a:lnTo>
                      <a:lnTo>
                        <a:pt x="367" y="351"/>
                      </a:lnTo>
                      <a:lnTo>
                        <a:pt x="37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31" name="Freeform 148"/>
                <p:cNvSpPr>
                  <a:spLocks/>
                </p:cNvSpPr>
                <p:nvPr/>
              </p:nvSpPr>
              <p:spPr bwMode="auto">
                <a:xfrm>
                  <a:off x="12915900" y="3214688"/>
                  <a:ext cx="582613" cy="557212"/>
                </a:xfrm>
                <a:custGeom>
                  <a:avLst/>
                  <a:gdLst>
                    <a:gd name="T0" fmla="*/ 351 w 367"/>
                    <a:gd name="T1" fmla="*/ 20 h 351"/>
                    <a:gd name="T2" fmla="*/ 0 w 367"/>
                    <a:gd name="T3" fmla="*/ 0 h 351"/>
                    <a:gd name="T4" fmla="*/ 367 w 367"/>
                    <a:gd name="T5" fmla="*/ 351 h 351"/>
                    <a:gd name="T6" fmla="*/ 351 w 367"/>
                    <a:gd name="T7" fmla="*/ 2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7" h="351">
                      <a:moveTo>
                        <a:pt x="351" y="20"/>
                      </a:moveTo>
                      <a:lnTo>
                        <a:pt x="0" y="0"/>
                      </a:lnTo>
                      <a:lnTo>
                        <a:pt x="367" y="351"/>
                      </a:lnTo>
                      <a:lnTo>
                        <a:pt x="351" y="20"/>
                      </a:lnTo>
                      <a:close/>
                    </a:path>
                  </a:pathLst>
                </a:custGeom>
                <a:solidFill>
                  <a:srgbClr val="F2EF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32" name="Rectangle 149"/>
                <p:cNvSpPr>
                  <a:spLocks noChangeArrowheads="1"/>
                </p:cNvSpPr>
                <p:nvPr/>
              </p:nvSpPr>
              <p:spPr bwMode="auto">
                <a:xfrm>
                  <a:off x="13682663" y="366713"/>
                  <a:ext cx="944563" cy="290512"/>
                </a:xfrm>
                <a:prstGeom prst="rect">
                  <a:avLst/>
                </a:prstGeom>
                <a:solidFill>
                  <a:srgbClr val="1E1E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</p:grpSp>
          <p:grpSp>
            <p:nvGrpSpPr>
              <p:cNvPr id="302" name="Group 128"/>
              <p:cNvGrpSpPr/>
              <p:nvPr/>
            </p:nvGrpSpPr>
            <p:grpSpPr>
              <a:xfrm>
                <a:off x="4915488" y="4639756"/>
                <a:ext cx="998195" cy="540472"/>
                <a:chOff x="17801829" y="5891398"/>
                <a:chExt cx="954592" cy="516864"/>
              </a:xfrm>
            </p:grpSpPr>
            <p:sp>
              <p:nvSpPr>
                <p:cNvPr id="310" name="Freeform 279"/>
                <p:cNvSpPr>
                  <a:spLocks/>
                </p:cNvSpPr>
                <p:nvPr/>
              </p:nvSpPr>
              <p:spPr bwMode="auto">
                <a:xfrm>
                  <a:off x="17801829" y="5891398"/>
                  <a:ext cx="954592" cy="516864"/>
                </a:xfrm>
                <a:custGeom>
                  <a:avLst/>
                  <a:gdLst>
                    <a:gd name="T0" fmla="*/ 115 w 167"/>
                    <a:gd name="T1" fmla="*/ 42 h 88"/>
                    <a:gd name="T2" fmla="*/ 117 w 167"/>
                    <a:gd name="T3" fmla="*/ 33 h 88"/>
                    <a:gd name="T4" fmla="*/ 83 w 167"/>
                    <a:gd name="T5" fmla="*/ 0 h 88"/>
                    <a:gd name="T6" fmla="*/ 50 w 167"/>
                    <a:gd name="T7" fmla="*/ 33 h 88"/>
                    <a:gd name="T8" fmla="*/ 51 w 167"/>
                    <a:gd name="T9" fmla="*/ 42 h 88"/>
                    <a:gd name="T10" fmla="*/ 0 w 167"/>
                    <a:gd name="T11" fmla="*/ 42 h 88"/>
                    <a:gd name="T12" fmla="*/ 0 w 167"/>
                    <a:gd name="T13" fmla="*/ 88 h 88"/>
                    <a:gd name="T14" fmla="*/ 167 w 167"/>
                    <a:gd name="T15" fmla="*/ 88 h 88"/>
                    <a:gd name="T16" fmla="*/ 167 w 167"/>
                    <a:gd name="T17" fmla="*/ 42 h 88"/>
                    <a:gd name="T18" fmla="*/ 115 w 167"/>
                    <a:gd name="T19" fmla="*/ 42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7" h="88">
                      <a:moveTo>
                        <a:pt x="115" y="42"/>
                      </a:moveTo>
                      <a:cubicBezTo>
                        <a:pt x="116" y="39"/>
                        <a:pt x="117" y="36"/>
                        <a:pt x="117" y="33"/>
                      </a:cubicBezTo>
                      <a:cubicBezTo>
                        <a:pt x="117" y="15"/>
                        <a:pt x="102" y="0"/>
                        <a:pt x="83" y="0"/>
                      </a:cubicBezTo>
                      <a:cubicBezTo>
                        <a:pt x="65" y="0"/>
                        <a:pt x="50" y="15"/>
                        <a:pt x="50" y="33"/>
                      </a:cubicBezTo>
                      <a:cubicBezTo>
                        <a:pt x="50" y="36"/>
                        <a:pt x="51" y="39"/>
                        <a:pt x="51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88"/>
                        <a:pt x="0" y="88"/>
                        <a:pt x="0" y="88"/>
                      </a:cubicBezTo>
                      <a:cubicBezTo>
                        <a:pt x="167" y="88"/>
                        <a:pt x="167" y="88"/>
                        <a:pt x="167" y="88"/>
                      </a:cubicBezTo>
                      <a:cubicBezTo>
                        <a:pt x="167" y="42"/>
                        <a:pt x="167" y="42"/>
                        <a:pt x="167" y="42"/>
                      </a:cubicBezTo>
                      <a:lnTo>
                        <a:pt x="115" y="42"/>
                      </a:lnTo>
                      <a:close/>
                    </a:path>
                  </a:pathLst>
                </a:custGeom>
                <a:solidFill>
                  <a:srgbClr val="FFB0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11" name="Oval 280"/>
                <p:cNvSpPr>
                  <a:spLocks noChangeArrowheads="1"/>
                </p:cNvSpPr>
                <p:nvPr/>
              </p:nvSpPr>
              <p:spPr bwMode="auto">
                <a:xfrm>
                  <a:off x="18167266" y="5973356"/>
                  <a:ext cx="229951" cy="230011"/>
                </a:xfrm>
                <a:prstGeom prst="ellipse">
                  <a:avLst/>
                </a:prstGeom>
                <a:solidFill>
                  <a:srgbClr val="0005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</p:grpSp>
          <p:grpSp>
            <p:nvGrpSpPr>
              <p:cNvPr id="303" name="Group 129"/>
              <p:cNvGrpSpPr/>
              <p:nvPr/>
            </p:nvGrpSpPr>
            <p:grpSpPr>
              <a:xfrm rot="1080935">
                <a:off x="2865557" y="5552197"/>
                <a:ext cx="2681043" cy="955676"/>
                <a:chOff x="485775" y="495300"/>
                <a:chExt cx="5238750" cy="1866901"/>
              </a:xfrm>
            </p:grpSpPr>
            <p:sp>
              <p:nvSpPr>
                <p:cNvPr id="304" name="Freeform 5"/>
                <p:cNvSpPr>
                  <a:spLocks/>
                </p:cNvSpPr>
                <p:nvPr/>
              </p:nvSpPr>
              <p:spPr bwMode="auto">
                <a:xfrm>
                  <a:off x="4603750" y="1674813"/>
                  <a:ext cx="1120775" cy="687388"/>
                </a:xfrm>
                <a:custGeom>
                  <a:avLst/>
                  <a:gdLst>
                    <a:gd name="T0" fmla="*/ 6 w 117"/>
                    <a:gd name="T1" fmla="*/ 29 h 71"/>
                    <a:gd name="T2" fmla="*/ 0 w 117"/>
                    <a:gd name="T3" fmla="*/ 58 h 71"/>
                    <a:gd name="T4" fmla="*/ 63 w 117"/>
                    <a:gd name="T5" fmla="*/ 71 h 71"/>
                    <a:gd name="T6" fmla="*/ 115 w 117"/>
                    <a:gd name="T7" fmla="*/ 55 h 71"/>
                    <a:gd name="T8" fmla="*/ 115 w 117"/>
                    <a:gd name="T9" fmla="*/ 55 h 71"/>
                    <a:gd name="T10" fmla="*/ 115 w 117"/>
                    <a:gd name="T11" fmla="*/ 53 h 71"/>
                    <a:gd name="T12" fmla="*/ 68 w 117"/>
                    <a:gd name="T13" fmla="*/ 43 h 71"/>
                    <a:gd name="T14" fmla="*/ 62 w 117"/>
                    <a:gd name="T15" fmla="*/ 46 h 71"/>
                    <a:gd name="T16" fmla="*/ 57 w 117"/>
                    <a:gd name="T17" fmla="*/ 39 h 71"/>
                    <a:gd name="T18" fmla="*/ 64 w 117"/>
                    <a:gd name="T19" fmla="*/ 35 h 71"/>
                    <a:gd name="T20" fmla="*/ 68 w 117"/>
                    <a:gd name="T21" fmla="*/ 40 h 71"/>
                    <a:gd name="T22" fmla="*/ 116 w 117"/>
                    <a:gd name="T23" fmla="*/ 50 h 71"/>
                    <a:gd name="T24" fmla="*/ 117 w 117"/>
                    <a:gd name="T25" fmla="*/ 48 h 71"/>
                    <a:gd name="T26" fmla="*/ 117 w 117"/>
                    <a:gd name="T27" fmla="*/ 48 h 71"/>
                    <a:gd name="T28" fmla="*/ 75 w 117"/>
                    <a:gd name="T29" fmla="*/ 13 h 71"/>
                    <a:gd name="T30" fmla="*/ 12 w 117"/>
                    <a:gd name="T31" fmla="*/ 0 h 71"/>
                    <a:gd name="T32" fmla="*/ 6 w 117"/>
                    <a:gd name="T33" fmla="*/ 2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7" h="71">
                      <a:moveTo>
                        <a:pt x="6" y="29"/>
                      </a:move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63" y="71"/>
                        <a:pt x="63" y="71"/>
                        <a:pt x="63" y="71"/>
                      </a:cubicBezTo>
                      <a:cubicBezTo>
                        <a:pt x="76" y="58"/>
                        <a:pt x="95" y="51"/>
                        <a:pt x="115" y="55"/>
                      </a:cubicBezTo>
                      <a:cubicBezTo>
                        <a:pt x="115" y="55"/>
                        <a:pt x="115" y="55"/>
                        <a:pt x="115" y="55"/>
                      </a:cubicBezTo>
                      <a:cubicBezTo>
                        <a:pt x="115" y="53"/>
                        <a:pt x="115" y="53"/>
                        <a:pt x="115" y="53"/>
                      </a:cubicBezTo>
                      <a:cubicBezTo>
                        <a:pt x="68" y="43"/>
                        <a:pt x="68" y="43"/>
                        <a:pt x="68" y="43"/>
                      </a:cubicBezTo>
                      <a:cubicBezTo>
                        <a:pt x="67" y="45"/>
                        <a:pt x="64" y="47"/>
                        <a:pt x="62" y="46"/>
                      </a:cubicBezTo>
                      <a:cubicBezTo>
                        <a:pt x="59" y="45"/>
                        <a:pt x="57" y="42"/>
                        <a:pt x="57" y="39"/>
                      </a:cubicBezTo>
                      <a:cubicBezTo>
                        <a:pt x="58" y="36"/>
                        <a:pt x="61" y="34"/>
                        <a:pt x="64" y="35"/>
                      </a:cubicBezTo>
                      <a:cubicBezTo>
                        <a:pt x="67" y="36"/>
                        <a:pt x="68" y="38"/>
                        <a:pt x="68" y="40"/>
                      </a:cubicBezTo>
                      <a:cubicBezTo>
                        <a:pt x="116" y="50"/>
                        <a:pt x="116" y="50"/>
                        <a:pt x="116" y="50"/>
                      </a:cubicBezTo>
                      <a:cubicBezTo>
                        <a:pt x="117" y="48"/>
                        <a:pt x="117" y="48"/>
                        <a:pt x="117" y="48"/>
                      </a:cubicBezTo>
                      <a:cubicBezTo>
                        <a:pt x="117" y="48"/>
                        <a:pt x="117" y="48"/>
                        <a:pt x="117" y="48"/>
                      </a:cubicBezTo>
                      <a:cubicBezTo>
                        <a:pt x="97" y="44"/>
                        <a:pt x="82" y="30"/>
                        <a:pt x="75" y="13"/>
                      </a:cubicBezTo>
                      <a:cubicBezTo>
                        <a:pt x="12" y="0"/>
                        <a:pt x="12" y="0"/>
                        <a:pt x="12" y="0"/>
                      </a:cubicBezTo>
                      <a:lnTo>
                        <a:pt x="6" y="29"/>
                      </a:lnTo>
                      <a:close/>
                    </a:path>
                  </a:pathLst>
                </a:custGeom>
                <a:solidFill>
                  <a:srgbClr val="1D8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05" name="Freeform 6"/>
                <p:cNvSpPr>
                  <a:spLocks/>
                </p:cNvSpPr>
                <p:nvPr/>
              </p:nvSpPr>
              <p:spPr bwMode="auto">
                <a:xfrm>
                  <a:off x="1549400" y="989013"/>
                  <a:ext cx="3351213" cy="1335088"/>
                </a:xfrm>
                <a:custGeom>
                  <a:avLst/>
                  <a:gdLst>
                    <a:gd name="T0" fmla="*/ 2111 w 2111"/>
                    <a:gd name="T1" fmla="*/ 420 h 841"/>
                    <a:gd name="T2" fmla="*/ 2027 w 2111"/>
                    <a:gd name="T3" fmla="*/ 841 h 841"/>
                    <a:gd name="T4" fmla="*/ 0 w 2111"/>
                    <a:gd name="T5" fmla="*/ 426 h 841"/>
                    <a:gd name="T6" fmla="*/ 84 w 2111"/>
                    <a:gd name="T7" fmla="*/ 0 h 841"/>
                    <a:gd name="T8" fmla="*/ 2111 w 2111"/>
                    <a:gd name="T9" fmla="*/ 420 h 8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11" h="841">
                      <a:moveTo>
                        <a:pt x="2111" y="420"/>
                      </a:moveTo>
                      <a:lnTo>
                        <a:pt x="2027" y="841"/>
                      </a:lnTo>
                      <a:lnTo>
                        <a:pt x="0" y="426"/>
                      </a:lnTo>
                      <a:lnTo>
                        <a:pt x="84" y="0"/>
                      </a:lnTo>
                      <a:lnTo>
                        <a:pt x="2111" y="420"/>
                      </a:lnTo>
                      <a:close/>
                    </a:path>
                  </a:pathLst>
                </a:custGeom>
                <a:solidFill>
                  <a:srgbClr val="0EB3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06" name="Freeform 7"/>
                <p:cNvSpPr>
                  <a:spLocks/>
                </p:cNvSpPr>
                <p:nvPr/>
              </p:nvSpPr>
              <p:spPr bwMode="auto">
                <a:xfrm>
                  <a:off x="1414463" y="958850"/>
                  <a:ext cx="3352800" cy="1344613"/>
                </a:xfrm>
                <a:custGeom>
                  <a:avLst/>
                  <a:gdLst>
                    <a:gd name="T0" fmla="*/ 2112 w 2112"/>
                    <a:gd name="T1" fmla="*/ 421 h 847"/>
                    <a:gd name="T2" fmla="*/ 2027 w 2112"/>
                    <a:gd name="T3" fmla="*/ 847 h 847"/>
                    <a:gd name="T4" fmla="*/ 0 w 2112"/>
                    <a:gd name="T5" fmla="*/ 427 h 847"/>
                    <a:gd name="T6" fmla="*/ 85 w 2112"/>
                    <a:gd name="T7" fmla="*/ 0 h 847"/>
                    <a:gd name="T8" fmla="*/ 2112 w 2112"/>
                    <a:gd name="T9" fmla="*/ 421 h 8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12" h="847">
                      <a:moveTo>
                        <a:pt x="2112" y="421"/>
                      </a:moveTo>
                      <a:lnTo>
                        <a:pt x="2027" y="847"/>
                      </a:lnTo>
                      <a:lnTo>
                        <a:pt x="0" y="427"/>
                      </a:lnTo>
                      <a:lnTo>
                        <a:pt x="85" y="0"/>
                      </a:lnTo>
                      <a:lnTo>
                        <a:pt x="2112" y="421"/>
                      </a:lnTo>
                      <a:close/>
                    </a:path>
                  </a:pathLst>
                </a:custGeom>
                <a:solidFill>
                  <a:srgbClr val="FD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07" name="Freeform 8"/>
                <p:cNvSpPr>
                  <a:spLocks/>
                </p:cNvSpPr>
                <p:nvPr/>
              </p:nvSpPr>
              <p:spPr bwMode="auto">
                <a:xfrm>
                  <a:off x="485775" y="736600"/>
                  <a:ext cx="536575" cy="862013"/>
                </a:xfrm>
                <a:custGeom>
                  <a:avLst/>
                  <a:gdLst>
                    <a:gd name="T0" fmla="*/ 37 w 56"/>
                    <a:gd name="T1" fmla="*/ 88 h 89"/>
                    <a:gd name="T2" fmla="*/ 39 w 56"/>
                    <a:gd name="T3" fmla="*/ 89 h 89"/>
                    <a:gd name="T4" fmla="*/ 56 w 56"/>
                    <a:gd name="T5" fmla="*/ 5 h 89"/>
                    <a:gd name="T6" fmla="*/ 54 w 56"/>
                    <a:gd name="T7" fmla="*/ 4 h 89"/>
                    <a:gd name="T8" fmla="*/ 5 w 56"/>
                    <a:gd name="T9" fmla="*/ 38 h 89"/>
                    <a:gd name="T10" fmla="*/ 37 w 56"/>
                    <a:gd name="T11" fmla="*/ 88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89">
                      <a:moveTo>
                        <a:pt x="37" y="88"/>
                      </a:moveTo>
                      <a:cubicBezTo>
                        <a:pt x="39" y="89"/>
                        <a:pt x="39" y="89"/>
                        <a:pt x="39" y="89"/>
                      </a:cubicBezTo>
                      <a:cubicBezTo>
                        <a:pt x="56" y="5"/>
                        <a:pt x="56" y="5"/>
                        <a:pt x="56" y="5"/>
                      </a:cubicBezTo>
                      <a:cubicBezTo>
                        <a:pt x="54" y="4"/>
                        <a:pt x="54" y="4"/>
                        <a:pt x="54" y="4"/>
                      </a:cubicBezTo>
                      <a:cubicBezTo>
                        <a:pt x="32" y="0"/>
                        <a:pt x="10" y="15"/>
                        <a:pt x="5" y="38"/>
                      </a:cubicBezTo>
                      <a:cubicBezTo>
                        <a:pt x="0" y="61"/>
                        <a:pt x="15" y="83"/>
                        <a:pt x="37" y="88"/>
                      </a:cubicBezTo>
                      <a:close/>
                    </a:path>
                  </a:pathLst>
                </a:custGeom>
                <a:solidFill>
                  <a:srgbClr val="FD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08" name="Freeform 9"/>
                <p:cNvSpPr>
                  <a:spLocks/>
                </p:cNvSpPr>
                <p:nvPr/>
              </p:nvSpPr>
              <p:spPr bwMode="auto">
                <a:xfrm>
                  <a:off x="858838" y="495300"/>
                  <a:ext cx="2087563" cy="1373188"/>
                </a:xfrm>
                <a:custGeom>
                  <a:avLst/>
                  <a:gdLst>
                    <a:gd name="T0" fmla="*/ 17 w 218"/>
                    <a:gd name="T1" fmla="*/ 30 h 142"/>
                    <a:gd name="T2" fmla="*/ 0 w 218"/>
                    <a:gd name="T3" fmla="*/ 114 h 142"/>
                    <a:gd name="T4" fmla="*/ 137 w 218"/>
                    <a:gd name="T5" fmla="*/ 142 h 142"/>
                    <a:gd name="T6" fmla="*/ 145 w 218"/>
                    <a:gd name="T7" fmla="*/ 136 h 142"/>
                    <a:gd name="T8" fmla="*/ 159 w 218"/>
                    <a:gd name="T9" fmla="*/ 65 h 142"/>
                    <a:gd name="T10" fmla="*/ 154 w 218"/>
                    <a:gd name="T11" fmla="*/ 58 h 142"/>
                    <a:gd name="T12" fmla="*/ 31 w 218"/>
                    <a:gd name="T13" fmla="*/ 32 h 142"/>
                    <a:gd name="T14" fmla="*/ 54 w 218"/>
                    <a:gd name="T15" fmla="*/ 18 h 142"/>
                    <a:gd name="T16" fmla="*/ 206 w 218"/>
                    <a:gd name="T17" fmla="*/ 49 h 142"/>
                    <a:gd name="T18" fmla="*/ 206 w 218"/>
                    <a:gd name="T19" fmla="*/ 49 h 142"/>
                    <a:gd name="T20" fmla="*/ 216 w 218"/>
                    <a:gd name="T21" fmla="*/ 44 h 142"/>
                    <a:gd name="T22" fmla="*/ 216 w 218"/>
                    <a:gd name="T23" fmla="*/ 44 h 142"/>
                    <a:gd name="T24" fmla="*/ 218 w 218"/>
                    <a:gd name="T25" fmla="*/ 36 h 142"/>
                    <a:gd name="T26" fmla="*/ 57 w 218"/>
                    <a:gd name="T27" fmla="*/ 3 h 142"/>
                    <a:gd name="T28" fmla="*/ 17 w 218"/>
                    <a:gd name="T29" fmla="*/ 30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18" h="142">
                      <a:moveTo>
                        <a:pt x="17" y="30"/>
                      </a:moveTo>
                      <a:cubicBezTo>
                        <a:pt x="0" y="114"/>
                        <a:pt x="0" y="114"/>
                        <a:pt x="0" y="114"/>
                      </a:cubicBezTo>
                      <a:cubicBezTo>
                        <a:pt x="137" y="142"/>
                        <a:pt x="137" y="142"/>
                        <a:pt x="137" y="142"/>
                      </a:cubicBezTo>
                      <a:cubicBezTo>
                        <a:pt x="140" y="142"/>
                        <a:pt x="144" y="140"/>
                        <a:pt x="145" y="136"/>
                      </a:cubicBezTo>
                      <a:cubicBezTo>
                        <a:pt x="159" y="65"/>
                        <a:pt x="159" y="65"/>
                        <a:pt x="159" y="65"/>
                      </a:cubicBezTo>
                      <a:cubicBezTo>
                        <a:pt x="160" y="62"/>
                        <a:pt x="158" y="58"/>
                        <a:pt x="154" y="58"/>
                      </a:cubicBezTo>
                      <a:cubicBezTo>
                        <a:pt x="31" y="32"/>
                        <a:pt x="31" y="32"/>
                        <a:pt x="31" y="32"/>
                      </a:cubicBezTo>
                      <a:cubicBezTo>
                        <a:pt x="33" y="22"/>
                        <a:pt x="44" y="15"/>
                        <a:pt x="54" y="18"/>
                      </a:cubicBezTo>
                      <a:cubicBezTo>
                        <a:pt x="206" y="49"/>
                        <a:pt x="206" y="49"/>
                        <a:pt x="206" y="49"/>
                      </a:cubicBezTo>
                      <a:cubicBezTo>
                        <a:pt x="206" y="49"/>
                        <a:pt x="206" y="49"/>
                        <a:pt x="206" y="49"/>
                      </a:cubicBezTo>
                      <a:cubicBezTo>
                        <a:pt x="210" y="49"/>
                        <a:pt x="215" y="47"/>
                        <a:pt x="216" y="44"/>
                      </a:cubicBezTo>
                      <a:cubicBezTo>
                        <a:pt x="216" y="44"/>
                        <a:pt x="216" y="44"/>
                        <a:pt x="216" y="44"/>
                      </a:cubicBezTo>
                      <a:cubicBezTo>
                        <a:pt x="218" y="36"/>
                        <a:pt x="218" y="36"/>
                        <a:pt x="218" y="36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39" y="0"/>
                        <a:pt x="21" y="11"/>
                        <a:pt x="17" y="30"/>
                      </a:cubicBezTo>
                      <a:close/>
                    </a:path>
                  </a:pathLst>
                </a:custGeom>
                <a:solidFill>
                  <a:srgbClr val="1D8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  <p:sp>
              <p:nvSpPr>
                <p:cNvPr id="309" name="Freeform 10"/>
                <p:cNvSpPr>
                  <a:spLocks/>
                </p:cNvSpPr>
                <p:nvPr/>
              </p:nvSpPr>
              <p:spPr bwMode="auto">
                <a:xfrm>
                  <a:off x="993775" y="804863"/>
                  <a:ext cx="344488" cy="850900"/>
                </a:xfrm>
                <a:custGeom>
                  <a:avLst/>
                  <a:gdLst>
                    <a:gd name="T0" fmla="*/ 114 w 217"/>
                    <a:gd name="T1" fmla="*/ 536 h 536"/>
                    <a:gd name="T2" fmla="*/ 217 w 217"/>
                    <a:gd name="T3" fmla="*/ 24 h 536"/>
                    <a:gd name="T4" fmla="*/ 102 w 217"/>
                    <a:gd name="T5" fmla="*/ 0 h 536"/>
                    <a:gd name="T6" fmla="*/ 0 w 217"/>
                    <a:gd name="T7" fmla="*/ 512 h 536"/>
                    <a:gd name="T8" fmla="*/ 114 w 217"/>
                    <a:gd name="T9" fmla="*/ 536 h 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7" h="536">
                      <a:moveTo>
                        <a:pt x="114" y="536"/>
                      </a:moveTo>
                      <a:lnTo>
                        <a:pt x="217" y="24"/>
                      </a:lnTo>
                      <a:lnTo>
                        <a:pt x="102" y="0"/>
                      </a:lnTo>
                      <a:lnTo>
                        <a:pt x="0" y="512"/>
                      </a:lnTo>
                      <a:lnTo>
                        <a:pt x="114" y="536"/>
                      </a:lnTo>
                      <a:close/>
                    </a:path>
                  </a:pathLst>
                </a:custGeom>
                <a:solidFill>
                  <a:srgbClr val="FD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Calibri Light"/>
                  </a:endParaRPr>
                </a:p>
              </p:txBody>
            </p:sp>
          </p:grpSp>
        </p:grpSp>
      </p:grpSp>
      <p:grpSp>
        <p:nvGrpSpPr>
          <p:cNvPr id="4" name="群組 3"/>
          <p:cNvGrpSpPr/>
          <p:nvPr/>
        </p:nvGrpSpPr>
        <p:grpSpPr>
          <a:xfrm>
            <a:off x="894996" y="2873526"/>
            <a:ext cx="687429" cy="671245"/>
            <a:chOff x="940686" y="2883399"/>
            <a:chExt cx="732958" cy="565278"/>
          </a:xfrm>
        </p:grpSpPr>
        <p:sp>
          <p:nvSpPr>
            <p:cNvPr id="393" name="Oval 92"/>
            <p:cNvSpPr/>
            <p:nvPr/>
          </p:nvSpPr>
          <p:spPr bwMode="auto">
            <a:xfrm>
              <a:off x="940686" y="2883399"/>
              <a:ext cx="732958" cy="56527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984">
                <a:defRPr/>
              </a:pPr>
              <a:endParaRPr lang="en-US" dirty="0">
                <a:latin typeface="Calibri Light"/>
              </a:endParaRPr>
            </a:p>
          </p:txBody>
        </p:sp>
        <p:sp>
          <p:nvSpPr>
            <p:cNvPr id="401" name="Freeform 46"/>
            <p:cNvSpPr>
              <a:spLocks noChangeArrowheads="1"/>
            </p:cNvSpPr>
            <p:nvPr/>
          </p:nvSpPr>
          <p:spPr bwMode="auto">
            <a:xfrm>
              <a:off x="1135388" y="3048543"/>
              <a:ext cx="343555" cy="252278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894996" y="4267873"/>
            <a:ext cx="711700" cy="681972"/>
            <a:chOff x="6980020" y="4406917"/>
            <a:chExt cx="711700" cy="722480"/>
          </a:xfrm>
        </p:grpSpPr>
        <p:sp>
          <p:nvSpPr>
            <p:cNvPr id="388" name="Oval 30"/>
            <p:cNvSpPr/>
            <p:nvPr/>
          </p:nvSpPr>
          <p:spPr bwMode="auto">
            <a:xfrm>
              <a:off x="6980020" y="4406917"/>
              <a:ext cx="711700" cy="7224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984">
                <a:defRPr/>
              </a:pPr>
              <a:endParaRPr lang="en-US" dirty="0">
                <a:latin typeface="Calibri Light"/>
              </a:endParaRPr>
            </a:p>
          </p:txBody>
        </p:sp>
        <p:sp>
          <p:nvSpPr>
            <p:cNvPr id="402" name="Freeform 127"/>
            <p:cNvSpPr>
              <a:spLocks noChangeArrowheads="1"/>
            </p:cNvSpPr>
            <p:nvPr/>
          </p:nvSpPr>
          <p:spPr bwMode="auto">
            <a:xfrm>
              <a:off x="7144838" y="4589668"/>
              <a:ext cx="385420" cy="356977"/>
            </a:xfrm>
            <a:custGeom>
              <a:avLst/>
              <a:gdLst>
                <a:gd name="T0" fmla="*/ 169 w 497"/>
                <a:gd name="T1" fmla="*/ 196 h 400"/>
                <a:gd name="T2" fmla="*/ 169 w 497"/>
                <a:gd name="T3" fmla="*/ 196 h 400"/>
                <a:gd name="T4" fmla="*/ 248 w 497"/>
                <a:gd name="T5" fmla="*/ 275 h 400"/>
                <a:gd name="T6" fmla="*/ 328 w 497"/>
                <a:gd name="T7" fmla="*/ 196 h 400"/>
                <a:gd name="T8" fmla="*/ 248 w 497"/>
                <a:gd name="T9" fmla="*/ 116 h 400"/>
                <a:gd name="T10" fmla="*/ 169 w 497"/>
                <a:gd name="T11" fmla="*/ 196 h 400"/>
                <a:gd name="T12" fmla="*/ 116 w 497"/>
                <a:gd name="T13" fmla="*/ 169 h 400"/>
                <a:gd name="T14" fmla="*/ 116 w 497"/>
                <a:gd name="T15" fmla="*/ 169 h 400"/>
                <a:gd name="T16" fmla="*/ 248 w 497"/>
                <a:gd name="T17" fmla="*/ 63 h 400"/>
                <a:gd name="T18" fmla="*/ 345 w 497"/>
                <a:gd name="T19" fmla="*/ 98 h 400"/>
                <a:gd name="T20" fmla="*/ 390 w 497"/>
                <a:gd name="T21" fmla="*/ 98 h 400"/>
                <a:gd name="T22" fmla="*/ 390 w 497"/>
                <a:gd name="T23" fmla="*/ 54 h 400"/>
                <a:gd name="T24" fmla="*/ 248 w 497"/>
                <a:gd name="T25" fmla="*/ 0 h 400"/>
                <a:gd name="T26" fmla="*/ 62 w 497"/>
                <a:gd name="T27" fmla="*/ 143 h 400"/>
                <a:gd name="T28" fmla="*/ 0 w 497"/>
                <a:gd name="T29" fmla="*/ 143 h 400"/>
                <a:gd name="T30" fmla="*/ 0 w 497"/>
                <a:gd name="T31" fmla="*/ 196 h 400"/>
                <a:gd name="T32" fmla="*/ 80 w 497"/>
                <a:gd name="T33" fmla="*/ 196 h 400"/>
                <a:gd name="T34" fmla="*/ 116 w 497"/>
                <a:gd name="T35" fmla="*/ 169 h 400"/>
                <a:gd name="T36" fmla="*/ 416 w 497"/>
                <a:gd name="T37" fmla="*/ 196 h 400"/>
                <a:gd name="T38" fmla="*/ 416 w 497"/>
                <a:gd name="T39" fmla="*/ 196 h 400"/>
                <a:gd name="T40" fmla="*/ 381 w 497"/>
                <a:gd name="T41" fmla="*/ 231 h 400"/>
                <a:gd name="T42" fmla="*/ 248 w 497"/>
                <a:gd name="T43" fmla="*/ 337 h 400"/>
                <a:gd name="T44" fmla="*/ 151 w 497"/>
                <a:gd name="T45" fmla="*/ 293 h 400"/>
                <a:gd name="T46" fmla="*/ 107 w 497"/>
                <a:gd name="T47" fmla="*/ 293 h 400"/>
                <a:gd name="T48" fmla="*/ 107 w 497"/>
                <a:gd name="T49" fmla="*/ 337 h 400"/>
                <a:gd name="T50" fmla="*/ 248 w 497"/>
                <a:gd name="T51" fmla="*/ 399 h 400"/>
                <a:gd name="T52" fmla="*/ 435 w 497"/>
                <a:gd name="T53" fmla="*/ 257 h 400"/>
                <a:gd name="T54" fmla="*/ 496 w 497"/>
                <a:gd name="T55" fmla="*/ 257 h 400"/>
                <a:gd name="T56" fmla="*/ 496 w 497"/>
                <a:gd name="T57" fmla="*/ 196 h 400"/>
                <a:gd name="T58" fmla="*/ 416 w 497"/>
                <a:gd name="T59" fmla="*/ 1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7" h="400">
                  <a:moveTo>
                    <a:pt x="169" y="196"/>
                  </a:moveTo>
                  <a:lnTo>
                    <a:pt x="169" y="196"/>
                  </a:lnTo>
                  <a:cubicBezTo>
                    <a:pt x="169" y="240"/>
                    <a:pt x="204" y="275"/>
                    <a:pt x="248" y="275"/>
                  </a:cubicBezTo>
                  <a:cubicBezTo>
                    <a:pt x="292" y="275"/>
                    <a:pt x="328" y="240"/>
                    <a:pt x="328" y="196"/>
                  </a:cubicBezTo>
                  <a:cubicBezTo>
                    <a:pt x="328" y="151"/>
                    <a:pt x="292" y="116"/>
                    <a:pt x="248" y="116"/>
                  </a:cubicBezTo>
                  <a:cubicBezTo>
                    <a:pt x="204" y="116"/>
                    <a:pt x="169" y="151"/>
                    <a:pt x="169" y="196"/>
                  </a:cubicBezTo>
                  <a:close/>
                  <a:moveTo>
                    <a:pt x="116" y="169"/>
                  </a:moveTo>
                  <a:lnTo>
                    <a:pt x="116" y="169"/>
                  </a:lnTo>
                  <a:cubicBezTo>
                    <a:pt x="124" y="107"/>
                    <a:pt x="186" y="63"/>
                    <a:pt x="248" y="63"/>
                  </a:cubicBezTo>
                  <a:cubicBezTo>
                    <a:pt x="284" y="63"/>
                    <a:pt x="319" y="71"/>
                    <a:pt x="345" y="98"/>
                  </a:cubicBezTo>
                  <a:cubicBezTo>
                    <a:pt x="354" y="107"/>
                    <a:pt x="381" y="107"/>
                    <a:pt x="390" y="98"/>
                  </a:cubicBezTo>
                  <a:cubicBezTo>
                    <a:pt x="399" y="89"/>
                    <a:pt x="399" y="71"/>
                    <a:pt x="390" y="54"/>
                  </a:cubicBezTo>
                  <a:cubicBezTo>
                    <a:pt x="354" y="18"/>
                    <a:pt x="301" y="0"/>
                    <a:pt x="248" y="0"/>
                  </a:cubicBezTo>
                  <a:cubicBezTo>
                    <a:pt x="160" y="0"/>
                    <a:pt x="80" y="54"/>
                    <a:pt x="62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107" y="196"/>
                    <a:pt x="107" y="178"/>
                    <a:pt x="116" y="169"/>
                  </a:cubicBezTo>
                  <a:close/>
                  <a:moveTo>
                    <a:pt x="416" y="196"/>
                  </a:moveTo>
                  <a:lnTo>
                    <a:pt x="416" y="196"/>
                  </a:lnTo>
                  <a:cubicBezTo>
                    <a:pt x="390" y="196"/>
                    <a:pt x="390" y="222"/>
                    <a:pt x="381" y="231"/>
                  </a:cubicBezTo>
                  <a:cubicBezTo>
                    <a:pt x="372" y="293"/>
                    <a:pt x="319" y="337"/>
                    <a:pt x="248" y="337"/>
                  </a:cubicBezTo>
                  <a:cubicBezTo>
                    <a:pt x="213" y="337"/>
                    <a:pt x="177" y="319"/>
                    <a:pt x="151" y="293"/>
                  </a:cubicBezTo>
                  <a:cubicBezTo>
                    <a:pt x="142" y="284"/>
                    <a:pt x="116" y="284"/>
                    <a:pt x="107" y="293"/>
                  </a:cubicBezTo>
                  <a:cubicBezTo>
                    <a:pt x="97" y="310"/>
                    <a:pt x="97" y="328"/>
                    <a:pt x="107" y="337"/>
                  </a:cubicBezTo>
                  <a:cubicBezTo>
                    <a:pt x="142" y="373"/>
                    <a:pt x="195" y="399"/>
                    <a:pt x="248" y="399"/>
                  </a:cubicBezTo>
                  <a:cubicBezTo>
                    <a:pt x="337" y="399"/>
                    <a:pt x="416" y="337"/>
                    <a:pt x="435" y="257"/>
                  </a:cubicBezTo>
                  <a:cubicBezTo>
                    <a:pt x="496" y="257"/>
                    <a:pt x="496" y="257"/>
                    <a:pt x="496" y="257"/>
                  </a:cubicBezTo>
                  <a:cubicBezTo>
                    <a:pt x="496" y="196"/>
                    <a:pt x="496" y="196"/>
                    <a:pt x="496" y="196"/>
                  </a:cubicBezTo>
                  <a:lnTo>
                    <a:pt x="416" y="1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894996" y="1341817"/>
            <a:ext cx="711700" cy="682423"/>
            <a:chOff x="895001" y="1397472"/>
            <a:chExt cx="711700" cy="682423"/>
          </a:xfrm>
        </p:grpSpPr>
        <p:sp>
          <p:nvSpPr>
            <p:cNvPr id="392" name="Oval 89"/>
            <p:cNvSpPr/>
            <p:nvPr/>
          </p:nvSpPr>
          <p:spPr bwMode="auto">
            <a:xfrm>
              <a:off x="895001" y="1397472"/>
              <a:ext cx="711700" cy="6824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984">
                <a:defRPr/>
              </a:pPr>
              <a:endParaRPr lang="en-US" dirty="0">
                <a:latin typeface="Calibri Light"/>
              </a:endParaRPr>
            </a:p>
          </p:txBody>
        </p:sp>
        <p:sp>
          <p:nvSpPr>
            <p:cNvPr id="403" name="Freeform 75"/>
            <p:cNvSpPr>
              <a:spLocks noChangeArrowheads="1"/>
            </p:cNvSpPr>
            <p:nvPr/>
          </p:nvSpPr>
          <p:spPr bwMode="auto">
            <a:xfrm>
              <a:off x="1097212" y="1623752"/>
              <a:ext cx="308398" cy="267522"/>
            </a:xfrm>
            <a:custGeom>
              <a:avLst/>
              <a:gdLst>
                <a:gd name="T0" fmla="*/ 443 w 497"/>
                <a:gd name="T1" fmla="*/ 0 h 400"/>
                <a:gd name="T2" fmla="*/ 443 w 497"/>
                <a:gd name="T3" fmla="*/ 0 h 400"/>
                <a:gd name="T4" fmla="*/ 53 w 497"/>
                <a:gd name="T5" fmla="*/ 0 h 400"/>
                <a:gd name="T6" fmla="*/ 0 w 497"/>
                <a:gd name="T7" fmla="*/ 44 h 400"/>
                <a:gd name="T8" fmla="*/ 0 w 497"/>
                <a:gd name="T9" fmla="*/ 346 h 400"/>
                <a:gd name="T10" fmla="*/ 53 w 497"/>
                <a:gd name="T11" fmla="*/ 399 h 400"/>
                <a:gd name="T12" fmla="*/ 443 w 497"/>
                <a:gd name="T13" fmla="*/ 399 h 400"/>
                <a:gd name="T14" fmla="*/ 496 w 497"/>
                <a:gd name="T15" fmla="*/ 346 h 400"/>
                <a:gd name="T16" fmla="*/ 496 w 497"/>
                <a:gd name="T17" fmla="*/ 44 h 400"/>
                <a:gd name="T18" fmla="*/ 443 w 497"/>
                <a:gd name="T19" fmla="*/ 0 h 400"/>
                <a:gd name="T20" fmla="*/ 443 w 497"/>
                <a:gd name="T21" fmla="*/ 346 h 400"/>
                <a:gd name="T22" fmla="*/ 443 w 497"/>
                <a:gd name="T23" fmla="*/ 346 h 400"/>
                <a:gd name="T24" fmla="*/ 53 w 497"/>
                <a:gd name="T25" fmla="*/ 346 h 400"/>
                <a:gd name="T26" fmla="*/ 53 w 497"/>
                <a:gd name="T27" fmla="*/ 44 h 400"/>
                <a:gd name="T28" fmla="*/ 443 w 497"/>
                <a:gd name="T29" fmla="*/ 44 h 400"/>
                <a:gd name="T30" fmla="*/ 443 w 497"/>
                <a:gd name="T31" fmla="*/ 346 h 400"/>
                <a:gd name="T32" fmla="*/ 222 w 497"/>
                <a:gd name="T33" fmla="*/ 249 h 400"/>
                <a:gd name="T34" fmla="*/ 222 w 497"/>
                <a:gd name="T35" fmla="*/ 249 h 400"/>
                <a:gd name="T36" fmla="*/ 97 w 497"/>
                <a:gd name="T37" fmla="*/ 249 h 400"/>
                <a:gd name="T38" fmla="*/ 97 w 497"/>
                <a:gd name="T39" fmla="*/ 293 h 400"/>
                <a:gd name="T40" fmla="*/ 222 w 497"/>
                <a:gd name="T41" fmla="*/ 293 h 400"/>
                <a:gd name="T42" fmla="*/ 222 w 497"/>
                <a:gd name="T43" fmla="*/ 249 h 400"/>
                <a:gd name="T44" fmla="*/ 222 w 497"/>
                <a:gd name="T45" fmla="*/ 178 h 400"/>
                <a:gd name="T46" fmla="*/ 222 w 497"/>
                <a:gd name="T47" fmla="*/ 178 h 400"/>
                <a:gd name="T48" fmla="*/ 97 w 497"/>
                <a:gd name="T49" fmla="*/ 178 h 400"/>
                <a:gd name="T50" fmla="*/ 97 w 497"/>
                <a:gd name="T51" fmla="*/ 222 h 400"/>
                <a:gd name="T52" fmla="*/ 222 w 497"/>
                <a:gd name="T53" fmla="*/ 222 h 400"/>
                <a:gd name="T54" fmla="*/ 222 w 497"/>
                <a:gd name="T55" fmla="*/ 178 h 400"/>
                <a:gd name="T56" fmla="*/ 222 w 497"/>
                <a:gd name="T57" fmla="*/ 98 h 400"/>
                <a:gd name="T58" fmla="*/ 222 w 497"/>
                <a:gd name="T59" fmla="*/ 98 h 400"/>
                <a:gd name="T60" fmla="*/ 97 w 497"/>
                <a:gd name="T61" fmla="*/ 98 h 400"/>
                <a:gd name="T62" fmla="*/ 97 w 497"/>
                <a:gd name="T63" fmla="*/ 143 h 400"/>
                <a:gd name="T64" fmla="*/ 222 w 497"/>
                <a:gd name="T65" fmla="*/ 143 h 400"/>
                <a:gd name="T66" fmla="*/ 222 w 497"/>
                <a:gd name="T67" fmla="*/ 98 h 400"/>
                <a:gd name="T68" fmla="*/ 389 w 497"/>
                <a:gd name="T69" fmla="*/ 257 h 400"/>
                <a:gd name="T70" fmla="*/ 389 w 497"/>
                <a:gd name="T71" fmla="*/ 257 h 400"/>
                <a:gd name="T72" fmla="*/ 354 w 497"/>
                <a:gd name="T73" fmla="*/ 231 h 400"/>
                <a:gd name="T74" fmla="*/ 381 w 497"/>
                <a:gd name="T75" fmla="*/ 151 h 400"/>
                <a:gd name="T76" fmla="*/ 336 w 497"/>
                <a:gd name="T77" fmla="*/ 98 h 400"/>
                <a:gd name="T78" fmla="*/ 292 w 497"/>
                <a:gd name="T79" fmla="*/ 151 h 400"/>
                <a:gd name="T80" fmla="*/ 319 w 497"/>
                <a:gd name="T81" fmla="*/ 231 h 400"/>
                <a:gd name="T82" fmla="*/ 275 w 497"/>
                <a:gd name="T83" fmla="*/ 257 h 400"/>
                <a:gd name="T84" fmla="*/ 275 w 497"/>
                <a:gd name="T85" fmla="*/ 293 h 400"/>
                <a:gd name="T86" fmla="*/ 398 w 497"/>
                <a:gd name="T87" fmla="*/ 293 h 400"/>
                <a:gd name="T88" fmla="*/ 389 w 497"/>
                <a:gd name="T89" fmla="*/ 25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00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6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8"/>
                    <a:pt x="470" y="0"/>
                    <a:pt x="443" y="0"/>
                  </a:cubicBezTo>
                  <a:close/>
                  <a:moveTo>
                    <a:pt x="443" y="346"/>
                  </a:moveTo>
                  <a:lnTo>
                    <a:pt x="443" y="346"/>
                  </a:lnTo>
                  <a:cubicBezTo>
                    <a:pt x="53" y="346"/>
                    <a:pt x="53" y="346"/>
                    <a:pt x="53" y="346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3" y="44"/>
                    <a:pt x="443" y="44"/>
                    <a:pt x="443" y="44"/>
                  </a:cubicBezTo>
                  <a:lnTo>
                    <a:pt x="443" y="346"/>
                  </a:lnTo>
                  <a:close/>
                  <a:moveTo>
                    <a:pt x="222" y="249"/>
                  </a:moveTo>
                  <a:lnTo>
                    <a:pt x="222" y="249"/>
                  </a:lnTo>
                  <a:cubicBezTo>
                    <a:pt x="97" y="249"/>
                    <a:pt x="97" y="249"/>
                    <a:pt x="97" y="249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222" y="293"/>
                    <a:pt x="222" y="293"/>
                    <a:pt x="222" y="293"/>
                  </a:cubicBezTo>
                  <a:lnTo>
                    <a:pt x="222" y="249"/>
                  </a:lnTo>
                  <a:close/>
                  <a:moveTo>
                    <a:pt x="222" y="178"/>
                  </a:moveTo>
                  <a:lnTo>
                    <a:pt x="222" y="178"/>
                  </a:lnTo>
                  <a:cubicBezTo>
                    <a:pt x="97" y="178"/>
                    <a:pt x="97" y="178"/>
                    <a:pt x="97" y="178"/>
                  </a:cubicBezTo>
                  <a:cubicBezTo>
                    <a:pt x="97" y="222"/>
                    <a:pt x="97" y="222"/>
                    <a:pt x="97" y="222"/>
                  </a:cubicBezTo>
                  <a:cubicBezTo>
                    <a:pt x="222" y="222"/>
                    <a:pt x="222" y="222"/>
                    <a:pt x="222" y="222"/>
                  </a:cubicBezTo>
                  <a:lnTo>
                    <a:pt x="222" y="178"/>
                  </a:lnTo>
                  <a:close/>
                  <a:moveTo>
                    <a:pt x="222" y="98"/>
                  </a:moveTo>
                  <a:lnTo>
                    <a:pt x="222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222" y="143"/>
                    <a:pt x="222" y="143"/>
                    <a:pt x="222" y="143"/>
                  </a:cubicBezTo>
                  <a:lnTo>
                    <a:pt x="222" y="98"/>
                  </a:lnTo>
                  <a:close/>
                  <a:moveTo>
                    <a:pt x="389" y="257"/>
                  </a:moveTo>
                  <a:lnTo>
                    <a:pt x="389" y="257"/>
                  </a:lnTo>
                  <a:cubicBezTo>
                    <a:pt x="389" y="257"/>
                    <a:pt x="354" y="249"/>
                    <a:pt x="354" y="231"/>
                  </a:cubicBezTo>
                  <a:cubicBezTo>
                    <a:pt x="354" y="204"/>
                    <a:pt x="381" y="196"/>
                    <a:pt x="381" y="151"/>
                  </a:cubicBezTo>
                  <a:cubicBezTo>
                    <a:pt x="381" y="125"/>
                    <a:pt x="372" y="98"/>
                    <a:pt x="336" y="98"/>
                  </a:cubicBezTo>
                  <a:cubicBezTo>
                    <a:pt x="301" y="98"/>
                    <a:pt x="292" y="125"/>
                    <a:pt x="292" y="151"/>
                  </a:cubicBezTo>
                  <a:cubicBezTo>
                    <a:pt x="292" y="196"/>
                    <a:pt x="319" y="204"/>
                    <a:pt x="319" y="231"/>
                  </a:cubicBezTo>
                  <a:cubicBezTo>
                    <a:pt x="319" y="249"/>
                    <a:pt x="275" y="257"/>
                    <a:pt x="275" y="257"/>
                  </a:cubicBezTo>
                  <a:lnTo>
                    <a:pt x="275" y="293"/>
                  </a:lnTo>
                  <a:cubicBezTo>
                    <a:pt x="398" y="293"/>
                    <a:pt x="398" y="293"/>
                    <a:pt x="398" y="293"/>
                  </a:cubicBezTo>
                  <a:cubicBezTo>
                    <a:pt x="398" y="293"/>
                    <a:pt x="398" y="257"/>
                    <a:pt x="389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sp>
        <p:nvSpPr>
          <p:cNvPr id="404" name="Rectangle 120"/>
          <p:cNvSpPr/>
          <p:nvPr/>
        </p:nvSpPr>
        <p:spPr>
          <a:xfrm>
            <a:off x="1846570" y="1071951"/>
            <a:ext cx="3448682" cy="13388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許晴雯 </a:t>
            </a:r>
            <a:r>
              <a:rPr lang="en-US" altLang="zh-TW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Connie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037-595666#28166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ConnieHsu@kyec.com.tw </a:t>
            </a:r>
            <a:endParaRPr lang="en-US" altLang="zh-TW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6" name="Rectangle 120"/>
          <p:cNvSpPr/>
          <p:nvPr/>
        </p:nvSpPr>
        <p:spPr>
          <a:xfrm>
            <a:off x="1847395" y="2575717"/>
            <a:ext cx="3448682" cy="13388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王肇禧 </a:t>
            </a:r>
            <a:r>
              <a:rPr lang="en-US" altLang="zh-TW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William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037-595666#128005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b="1" dirty="0" smtClean="0">
                <a:solidFill>
                  <a:srgbClr val="1C2B3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Lato Regular"/>
              </a:rPr>
              <a:t>JaHWang@kyec.com.tw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7" name="Rectangle 120"/>
          <p:cNvSpPr/>
          <p:nvPr/>
        </p:nvSpPr>
        <p:spPr>
          <a:xfrm>
            <a:off x="1842777" y="4389893"/>
            <a:ext cx="5418106" cy="5078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人才招募網：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http</a:t>
            </a:r>
            <a:r>
              <a:rPr lang="en-US" altLang="zh-TW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://www.kyec.com.tw</a:t>
            </a:r>
          </a:p>
        </p:txBody>
      </p:sp>
    </p:spTree>
    <p:extLst>
      <p:ext uri="{BB962C8B-B14F-4D97-AF65-F5344CB8AC3E}">
        <p14:creationId xmlns:p14="http://schemas.microsoft.com/office/powerpoint/2010/main" val="193823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401777" y="2643411"/>
            <a:ext cx="42958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9"/>
          <p:cNvGrpSpPr/>
          <p:nvPr/>
        </p:nvGrpSpPr>
        <p:grpSpPr>
          <a:xfrm>
            <a:off x="4198286" y="715703"/>
            <a:ext cx="5017273" cy="3657804"/>
            <a:chOff x="9689" y="2091"/>
            <a:chExt cx="8945" cy="6337"/>
          </a:xfrm>
        </p:grpSpPr>
        <p:grpSp>
          <p:nvGrpSpPr>
            <p:cNvPr id="19" name="组合 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2"/>
              <a:stretch>
                <a:fillRect/>
              </a:stretch>
            </a:blipFill>
          </p:grpSpPr>
          <p:sp>
            <p:nvSpPr>
              <p:cNvPr id="25" name="流程图: 摘录 3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26" name="流程图: 合并 4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27" name="流程图: 摘录 5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28" name="流程图: 合并 6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29" name="流程图: 摘录 7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0" name="流程图: 合并 8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20" name="椭圆 11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21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22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23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24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33" name="文本框 2"/>
          <p:cNvSpPr txBox="1"/>
          <p:nvPr/>
        </p:nvSpPr>
        <p:spPr>
          <a:xfrm>
            <a:off x="1765547" y="1632014"/>
            <a:ext cx="18389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Q&amp;A</a:t>
            </a:r>
            <a:endParaRPr lang="en-US" altLang="zh-CN" sz="5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875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ca93e16-9118-4d50-8028-743f5d2dbf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ca93e16-9118-4d50-8028-743f5d2dbf2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ca93e16-9118-4d50-8028-743f5d2dbf24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5165</TotalTime>
  <Words>805</Words>
  <Application>Microsoft Office PowerPoint</Application>
  <PresentationFormat>如螢幕大小 (16:9)</PresentationFormat>
  <Paragraphs>245</Paragraphs>
  <Slides>24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24</vt:i4>
      </vt:variant>
    </vt:vector>
  </HeadingPairs>
  <TitlesOfParts>
    <vt:vector size="26" baseType="lpstr">
      <vt:lpstr>自定义设计方案</vt:lpstr>
      <vt:lpstr>Office Theme</vt:lpstr>
      <vt:lpstr>PowerPoint 簡報</vt:lpstr>
      <vt:lpstr>PowerPoint 簡報</vt:lpstr>
      <vt:lpstr>PowerPoint 簡報</vt:lpstr>
      <vt:lpstr>京元電子公司簡介</vt:lpstr>
      <vt:lpstr>京元集團全球布局</vt:lpstr>
      <vt:lpstr>半導體製造流程</vt:lpstr>
      <vt:lpstr>服務項目</vt:lpstr>
      <vt:lpstr>產品應用領域</vt:lpstr>
      <vt:lpstr>國際認證及政府獎項</vt:lpstr>
      <vt:lpstr>PowerPoint 簡報</vt:lpstr>
      <vt:lpstr>專案執行簡介</vt:lpstr>
      <vt:lpstr>職務介紹</vt:lpstr>
      <vt:lpstr>職務介紹</vt:lpstr>
      <vt:lpstr>實習階段薪資與福利</vt:lpstr>
      <vt:lpstr>宿舍環境介紹</vt:lpstr>
      <vt:lpstr>用餐環境介紹</vt:lpstr>
      <vt:lpstr>環境介紹</vt:lpstr>
      <vt:lpstr>發展途徑</vt:lpstr>
      <vt:lpstr>訓練規劃</vt:lpstr>
      <vt:lpstr>實習專案實施概況</vt:lpstr>
      <vt:lpstr>實習廠區</vt:lpstr>
      <vt:lpstr>徵選流程</vt:lpstr>
      <vt:lpstr>聯絡資訊</vt:lpstr>
      <vt:lpstr>PowerPoint 簡報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conniehsu</cp:lastModifiedBy>
  <cp:revision>490</cp:revision>
  <dcterms:modified xsi:type="dcterms:W3CDTF">2021-04-01T09:36:15Z</dcterms:modified>
</cp:coreProperties>
</file>